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73" r:id="rId4"/>
    <p:sldId id="274" r:id="rId5"/>
    <p:sldId id="275" r:id="rId6"/>
    <p:sldId id="258" r:id="rId7"/>
    <p:sldId id="271" r:id="rId8"/>
    <p:sldId id="260" r:id="rId9"/>
    <p:sldId id="276" r:id="rId10"/>
    <p:sldId id="261" r:id="rId11"/>
    <p:sldId id="272" r:id="rId12"/>
    <p:sldId id="262" r:id="rId13"/>
    <p:sldId id="263" r:id="rId14"/>
    <p:sldId id="264" r:id="rId15"/>
    <p:sldId id="277" r:id="rId16"/>
    <p:sldId id="265" r:id="rId17"/>
    <p:sldId id="266" r:id="rId18"/>
    <p:sldId id="267" r:id="rId19"/>
    <p:sldId id="268" r:id="rId20"/>
    <p:sldId id="269" r:id="rId21"/>
    <p:sldId id="270" r:id="rId2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E2CB"/>
    <a:srgbClr val="FAD22C"/>
    <a:srgbClr val="F11986"/>
    <a:srgbClr val="894F00"/>
    <a:srgbClr val="E4E218"/>
    <a:srgbClr val="FFB3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059"/>
    <p:restoredTop sz="91398"/>
  </p:normalViewPr>
  <p:slideViewPr>
    <p:cSldViewPr snapToGrid="0" snapToObjects="1">
      <p:cViewPr>
        <p:scale>
          <a:sx n="147" d="100"/>
          <a:sy n="147" d="100"/>
        </p:scale>
        <p:origin x="-664" y="-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56423C-23EB-6344-A323-EBE594B9B3B0}" type="datetimeFigureOut">
              <a:rPr lang="it-IT" smtClean="0"/>
              <a:t>13/06/18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485F7A-CA17-B54A-BAE0-DBB9B319BBB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0042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	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85F7A-CA17-B54A-BAE0-DBB9B319BBB7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3104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13/06/18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0256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13/06/18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9338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13/06/18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8900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13/06/18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0403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13/06/18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5160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13/06/18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4322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13/06/18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7664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13/06/18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7816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13/06/18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7109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13/06/18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8246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13/06/18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1884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D5B7E-7975-CD4F-9285-5DF52EAF5605}" type="datetimeFigureOut">
              <a:rPr lang="it-IT" smtClean="0"/>
              <a:t>13/06/18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2159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 smtClean="0"/>
              <a:t>Boken</a:t>
            </a:r>
            <a:r>
              <a:rPr lang="it-IT" dirty="0" smtClean="0"/>
              <a:t> </a:t>
            </a:r>
            <a:r>
              <a:rPr lang="it-IT" dirty="0" err="1" smtClean="0"/>
              <a:t>Svenska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err="1"/>
              <a:t>A</a:t>
            </a:r>
            <a:r>
              <a:rPr lang="it-IT" dirty="0" err="1" smtClean="0"/>
              <a:t>v</a:t>
            </a:r>
            <a:r>
              <a:rPr lang="it-IT" dirty="0" smtClean="0"/>
              <a:t>  </a:t>
            </a:r>
            <a:r>
              <a:rPr lang="it-IT" dirty="0" err="1" smtClean="0"/>
              <a:t>Zachary</a:t>
            </a:r>
            <a:r>
              <a:rPr lang="it-IT" dirty="0" smtClean="0"/>
              <a:t> </a:t>
            </a:r>
            <a:r>
              <a:rPr lang="it-IT" dirty="0" err="1" smtClean="0"/>
              <a:t>Zerafa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656170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De- The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447033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A/An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En- A/An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70801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Adjektiv</a:t>
            </a:r>
            <a:r>
              <a:rPr lang="it-IT" dirty="0" smtClean="0"/>
              <a:t> (</a:t>
            </a:r>
            <a:r>
              <a:rPr lang="it-IT" dirty="0" err="1" smtClean="0"/>
              <a:t>Adjectives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Charmig</a:t>
            </a:r>
            <a:r>
              <a:rPr lang="it-IT" dirty="0" smtClean="0"/>
              <a:t>- </a:t>
            </a:r>
            <a:r>
              <a:rPr lang="it-IT" dirty="0" err="1" smtClean="0"/>
              <a:t>Charming</a:t>
            </a:r>
            <a:r>
              <a:rPr lang="it-IT" dirty="0" smtClean="0"/>
              <a:t>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Lång</a:t>
            </a:r>
            <a:r>
              <a:rPr lang="it-IT" dirty="0" smtClean="0"/>
              <a:t>- </a:t>
            </a:r>
            <a:r>
              <a:rPr lang="it-IT" dirty="0" err="1" smtClean="0"/>
              <a:t>Tall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Obehaglig</a:t>
            </a:r>
            <a:r>
              <a:rPr lang="it-IT" dirty="0" smtClean="0"/>
              <a:t>- </a:t>
            </a:r>
            <a:r>
              <a:rPr lang="it-IT" dirty="0" err="1" smtClean="0"/>
              <a:t>Unlikeable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Fräck</a:t>
            </a:r>
            <a:r>
              <a:rPr lang="it-IT" dirty="0" smtClean="0"/>
              <a:t>- </a:t>
            </a:r>
            <a:r>
              <a:rPr lang="it-IT" dirty="0" err="1" smtClean="0"/>
              <a:t>Cheeky</a:t>
            </a:r>
            <a:r>
              <a:rPr lang="it-IT" dirty="0" smtClean="0"/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Stygg</a:t>
            </a:r>
            <a:r>
              <a:rPr lang="it-IT" dirty="0" smtClean="0"/>
              <a:t>- </a:t>
            </a:r>
            <a:r>
              <a:rPr lang="it-IT" dirty="0" err="1" smtClean="0"/>
              <a:t>Naughty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Lycklig</a:t>
            </a:r>
            <a:r>
              <a:rPr lang="it-IT" dirty="0" smtClean="0"/>
              <a:t>- Happy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Hårt</a:t>
            </a:r>
            <a:r>
              <a:rPr lang="it-IT" dirty="0" smtClean="0"/>
              <a:t> </a:t>
            </a:r>
            <a:r>
              <a:rPr lang="it-IT" dirty="0" err="1" smtClean="0"/>
              <a:t>Arbetande</a:t>
            </a:r>
            <a:r>
              <a:rPr lang="it-IT" dirty="0" smtClean="0"/>
              <a:t>- Hard-</a:t>
            </a:r>
            <a:r>
              <a:rPr lang="it-IT" dirty="0" err="1" smtClean="0"/>
              <a:t>Working</a:t>
            </a:r>
            <a:r>
              <a:rPr lang="it-IT" dirty="0" smtClean="0"/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Utgående</a:t>
            </a:r>
            <a:r>
              <a:rPr lang="it-IT" dirty="0" smtClean="0"/>
              <a:t>-  </a:t>
            </a:r>
            <a:r>
              <a:rPr lang="it-IT" dirty="0" err="1" smtClean="0"/>
              <a:t>Outgoing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kvickt</a:t>
            </a:r>
            <a:r>
              <a:rPr lang="it-IT" dirty="0" smtClean="0"/>
              <a:t>- </a:t>
            </a:r>
            <a:r>
              <a:rPr lang="it-IT" dirty="0" err="1" smtClean="0"/>
              <a:t>Funny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Stark</a:t>
            </a:r>
            <a:r>
              <a:rPr lang="it-IT" dirty="0" smtClean="0"/>
              <a:t>- Strong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Fett</a:t>
            </a:r>
            <a:r>
              <a:rPr lang="it-IT" dirty="0" smtClean="0"/>
              <a:t>- </a:t>
            </a:r>
            <a:r>
              <a:rPr lang="it-IT" dirty="0" err="1" smtClean="0"/>
              <a:t>Fat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Smart- Smart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Blygsam</a:t>
            </a:r>
            <a:r>
              <a:rPr lang="it-IT" dirty="0" smtClean="0"/>
              <a:t>- </a:t>
            </a:r>
            <a:r>
              <a:rPr lang="it-IT" dirty="0" err="1" smtClean="0"/>
              <a:t>Modest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Lat</a:t>
            </a:r>
            <a:r>
              <a:rPr lang="it-IT" dirty="0" smtClean="0"/>
              <a:t>- </a:t>
            </a:r>
            <a:r>
              <a:rPr lang="it-IT" dirty="0" err="1" smtClean="0"/>
              <a:t>Lazy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Allvarlig</a:t>
            </a:r>
            <a:r>
              <a:rPr lang="it-IT" dirty="0" smtClean="0"/>
              <a:t>- </a:t>
            </a:r>
            <a:r>
              <a:rPr lang="it-IT" dirty="0" err="1" smtClean="0"/>
              <a:t>Serious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/>
              <a:t>S</a:t>
            </a:r>
            <a:r>
              <a:rPr lang="it-IT" dirty="0" err="1" smtClean="0"/>
              <a:t>träng</a:t>
            </a:r>
            <a:r>
              <a:rPr lang="it-IT" dirty="0" smtClean="0"/>
              <a:t>- </a:t>
            </a:r>
            <a:r>
              <a:rPr lang="it-IT" dirty="0" err="1" smtClean="0"/>
              <a:t>Strict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Snäll</a:t>
            </a:r>
            <a:r>
              <a:rPr lang="it-IT" dirty="0" smtClean="0"/>
              <a:t>- </a:t>
            </a:r>
            <a:r>
              <a:rPr lang="it-IT" dirty="0" err="1" smtClean="0"/>
              <a:t>Kind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Trött</a:t>
            </a:r>
            <a:r>
              <a:rPr lang="it-IT" dirty="0" smtClean="0"/>
              <a:t>- </a:t>
            </a:r>
            <a:r>
              <a:rPr lang="it-IT" dirty="0" err="1" smtClean="0"/>
              <a:t>Tired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Sportig</a:t>
            </a:r>
            <a:r>
              <a:rPr lang="it-IT" dirty="0" smtClean="0"/>
              <a:t>- </a:t>
            </a:r>
            <a:r>
              <a:rPr lang="it-IT" dirty="0" err="1" smtClean="0"/>
              <a:t>Sporty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Envis</a:t>
            </a:r>
            <a:r>
              <a:rPr lang="it-IT" dirty="0" smtClean="0"/>
              <a:t>- </a:t>
            </a:r>
            <a:r>
              <a:rPr lang="it-IT" dirty="0" err="1" smtClean="0"/>
              <a:t>Stubborn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Blyg</a:t>
            </a:r>
            <a:r>
              <a:rPr lang="it-IT" dirty="0" smtClean="0"/>
              <a:t>- </a:t>
            </a:r>
            <a:r>
              <a:rPr lang="it-IT" dirty="0" err="1" smtClean="0"/>
              <a:t>Shy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ledsen</a:t>
            </a:r>
            <a:r>
              <a:rPr lang="it-IT" dirty="0" smtClean="0"/>
              <a:t>- </a:t>
            </a:r>
            <a:r>
              <a:rPr lang="it-IT" dirty="0" err="1" smtClean="0"/>
              <a:t>Sad</a:t>
            </a:r>
            <a:r>
              <a:rPr lang="it-IT" dirty="0" smtClean="0"/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Inbilsk</a:t>
            </a:r>
            <a:r>
              <a:rPr lang="it-IT" dirty="0" smtClean="0"/>
              <a:t>- </a:t>
            </a:r>
            <a:r>
              <a:rPr lang="it-IT" dirty="0" err="1" smtClean="0"/>
              <a:t>Vain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Feg</a:t>
            </a:r>
            <a:r>
              <a:rPr lang="it-IT" dirty="0" smtClean="0"/>
              <a:t>- </a:t>
            </a:r>
            <a:r>
              <a:rPr lang="it-IT" dirty="0" err="1" smtClean="0"/>
              <a:t>Coward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442497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Verb</a:t>
            </a:r>
            <a:r>
              <a:rPr lang="it-IT" dirty="0" smtClean="0"/>
              <a:t> (</a:t>
            </a:r>
            <a:r>
              <a:rPr lang="it-IT" dirty="0" err="1" smtClean="0"/>
              <a:t>Verbs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Gå</a:t>
            </a:r>
            <a:r>
              <a:rPr lang="it-IT" dirty="0" smtClean="0"/>
              <a:t>- To  go </a:t>
            </a:r>
            <a:r>
              <a:rPr lang="it-IT" dirty="0" smtClean="0">
                <a:solidFill>
                  <a:schemeClr val="accent6">
                    <a:lumMod val="50000"/>
                  </a:schemeClr>
                </a:solidFill>
              </a:rPr>
              <a:t>V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Lyssna</a:t>
            </a:r>
            <a:r>
              <a:rPr lang="it-IT" dirty="0" smtClean="0"/>
              <a:t>- To </a:t>
            </a:r>
            <a:r>
              <a:rPr lang="it-IT" dirty="0" err="1" smtClean="0"/>
              <a:t>listen</a:t>
            </a:r>
            <a:r>
              <a:rPr lang="it-IT" dirty="0" smtClean="0"/>
              <a:t> </a:t>
            </a:r>
            <a:r>
              <a:rPr lang="it-IT" dirty="0" smtClean="0">
                <a:solidFill>
                  <a:schemeClr val="accent6">
                    <a:lumMod val="50000"/>
                  </a:schemeClr>
                </a:solidFill>
              </a:rPr>
              <a:t>V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Har</a:t>
            </a:r>
            <a:r>
              <a:rPr lang="it-IT" dirty="0" smtClean="0"/>
              <a:t>- To </a:t>
            </a:r>
            <a:r>
              <a:rPr lang="it-IT" dirty="0" err="1" smtClean="0"/>
              <a:t>have</a:t>
            </a:r>
            <a:r>
              <a:rPr lang="it-IT" dirty="0" smtClean="0"/>
              <a:t> </a:t>
            </a:r>
            <a:r>
              <a:rPr lang="it-IT" dirty="0" smtClean="0">
                <a:solidFill>
                  <a:schemeClr val="accent6">
                    <a:lumMod val="50000"/>
                  </a:schemeClr>
                </a:solidFill>
              </a:rPr>
              <a:t>V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Sing</a:t>
            </a:r>
            <a:r>
              <a:rPr lang="it-IT" dirty="0" smtClean="0"/>
              <a:t>- To </a:t>
            </a:r>
            <a:r>
              <a:rPr lang="it-IT" dirty="0" err="1" smtClean="0"/>
              <a:t>sing</a:t>
            </a:r>
            <a:r>
              <a:rPr lang="it-IT" dirty="0" smtClean="0"/>
              <a:t> </a:t>
            </a:r>
            <a:r>
              <a:rPr lang="it-IT" dirty="0" smtClean="0">
                <a:solidFill>
                  <a:schemeClr val="accent6">
                    <a:lumMod val="50000"/>
                  </a:schemeClr>
                </a:solidFill>
              </a:rPr>
              <a:t>V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Köpa</a:t>
            </a:r>
            <a:r>
              <a:rPr lang="it-IT" dirty="0" smtClean="0"/>
              <a:t>- To </a:t>
            </a:r>
            <a:r>
              <a:rPr lang="it-IT" dirty="0" err="1" smtClean="0"/>
              <a:t>buy</a:t>
            </a:r>
            <a:r>
              <a:rPr lang="it-IT" dirty="0" smtClean="0"/>
              <a:t> </a:t>
            </a:r>
            <a:r>
              <a:rPr lang="it-IT" dirty="0" smtClean="0">
                <a:solidFill>
                  <a:schemeClr val="accent6">
                    <a:lumMod val="50000"/>
                  </a:schemeClr>
                </a:solidFill>
              </a:rPr>
              <a:t>V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Sömn</a:t>
            </a:r>
            <a:r>
              <a:rPr lang="it-IT" dirty="0" smtClean="0"/>
              <a:t>- To </a:t>
            </a:r>
            <a:r>
              <a:rPr lang="it-IT" dirty="0" err="1" smtClean="0"/>
              <a:t>sleep</a:t>
            </a:r>
            <a:r>
              <a:rPr lang="it-IT" dirty="0" smtClean="0"/>
              <a:t> </a:t>
            </a:r>
            <a:r>
              <a:rPr lang="it-IT" dirty="0" smtClean="0">
                <a:solidFill>
                  <a:schemeClr val="accent6">
                    <a:lumMod val="50000"/>
                  </a:schemeClr>
                </a:solidFill>
              </a:rPr>
              <a:t>V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V</a:t>
            </a:r>
            <a:r>
              <a:rPr lang="it-IT" dirty="0" smtClean="0"/>
              <a:t>ara- To be </a:t>
            </a:r>
            <a:r>
              <a:rPr lang="it-IT" dirty="0" smtClean="0">
                <a:solidFill>
                  <a:schemeClr val="accent6">
                    <a:lumMod val="50000"/>
                  </a:schemeClr>
                </a:solidFill>
              </a:rPr>
              <a:t>V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Gora- To do </a:t>
            </a:r>
            <a:r>
              <a:rPr lang="it-IT" dirty="0" smtClean="0">
                <a:solidFill>
                  <a:schemeClr val="accent6">
                    <a:lumMod val="50000"/>
                  </a:schemeClr>
                </a:solidFill>
              </a:rPr>
              <a:t>V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Ta</a:t>
            </a:r>
            <a:r>
              <a:rPr lang="it-IT" dirty="0" smtClean="0"/>
              <a:t> </a:t>
            </a:r>
            <a:r>
              <a:rPr lang="it-IT" dirty="0" err="1" smtClean="0"/>
              <a:t>Utgiften</a:t>
            </a:r>
            <a:r>
              <a:rPr lang="it-IT" dirty="0" smtClean="0"/>
              <a:t>- To do the shopping </a:t>
            </a:r>
            <a:r>
              <a:rPr lang="it-IT" dirty="0" smtClean="0">
                <a:solidFill>
                  <a:schemeClr val="accent6">
                    <a:lumMod val="50000"/>
                  </a:schemeClr>
                </a:solidFill>
              </a:rPr>
              <a:t>V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Gör</a:t>
            </a:r>
            <a:r>
              <a:rPr lang="it-IT" dirty="0" smtClean="0"/>
              <a:t> </a:t>
            </a:r>
            <a:r>
              <a:rPr lang="it-IT" dirty="0" err="1" smtClean="0"/>
              <a:t>Testen</a:t>
            </a:r>
            <a:r>
              <a:rPr lang="it-IT" dirty="0" smtClean="0"/>
              <a:t>- To </a:t>
            </a:r>
            <a:r>
              <a:rPr lang="it-IT" dirty="0" err="1" smtClean="0"/>
              <a:t>reharse</a:t>
            </a:r>
            <a:r>
              <a:rPr lang="it-IT" dirty="0" smtClean="0"/>
              <a:t> </a:t>
            </a:r>
            <a:r>
              <a:rPr lang="it-IT" dirty="0" smtClean="0">
                <a:solidFill>
                  <a:schemeClr val="accent6">
                    <a:lumMod val="50000"/>
                  </a:schemeClr>
                </a:solidFill>
              </a:rPr>
              <a:t>V 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Tåg</a:t>
            </a:r>
            <a:r>
              <a:rPr lang="it-IT" dirty="0" smtClean="0"/>
              <a:t>- To </a:t>
            </a:r>
            <a:r>
              <a:rPr lang="it-IT" dirty="0" err="1" smtClean="0"/>
              <a:t>form</a:t>
            </a:r>
            <a:r>
              <a:rPr lang="it-IT" dirty="0" smtClean="0"/>
              <a:t> </a:t>
            </a:r>
            <a:r>
              <a:rPr lang="it-IT" dirty="0" smtClean="0">
                <a:solidFill>
                  <a:schemeClr val="accent6">
                    <a:lumMod val="50000"/>
                  </a:schemeClr>
                </a:solidFill>
              </a:rPr>
              <a:t>V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Spela- To play </a:t>
            </a:r>
            <a:r>
              <a:rPr lang="it-IT" dirty="0" smtClean="0">
                <a:solidFill>
                  <a:schemeClr val="accent6">
                    <a:lumMod val="50000"/>
                  </a:schemeClr>
                </a:solidFill>
              </a:rPr>
              <a:t>V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Se- To </a:t>
            </a:r>
            <a:r>
              <a:rPr lang="it-IT" dirty="0" err="1" smtClean="0"/>
              <a:t>watch</a:t>
            </a:r>
            <a:r>
              <a:rPr lang="it-IT" dirty="0" smtClean="0"/>
              <a:t> </a:t>
            </a:r>
            <a:r>
              <a:rPr lang="it-IT" dirty="0" smtClean="0">
                <a:solidFill>
                  <a:schemeClr val="accent6">
                    <a:lumMod val="50000"/>
                  </a:schemeClr>
                </a:solidFill>
              </a:rPr>
              <a:t>V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Äta</a:t>
            </a:r>
            <a:r>
              <a:rPr lang="it-IT" dirty="0" smtClean="0"/>
              <a:t>- To </a:t>
            </a:r>
            <a:r>
              <a:rPr lang="it-IT" dirty="0" err="1" smtClean="0"/>
              <a:t>eat</a:t>
            </a:r>
            <a:r>
              <a:rPr lang="it-IT" dirty="0" smtClean="0"/>
              <a:t> </a:t>
            </a:r>
            <a:r>
              <a:rPr lang="it-IT" dirty="0" smtClean="0">
                <a:solidFill>
                  <a:schemeClr val="accent6">
                    <a:lumMod val="50000"/>
                  </a:schemeClr>
                </a:solidFill>
              </a:rPr>
              <a:t>V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Simma</a:t>
            </a:r>
            <a:r>
              <a:rPr lang="it-IT" dirty="0" smtClean="0"/>
              <a:t>- To </a:t>
            </a:r>
            <a:r>
              <a:rPr lang="it-IT" dirty="0" err="1" smtClean="0"/>
              <a:t>swim</a:t>
            </a:r>
            <a:r>
              <a:rPr lang="it-IT" dirty="0" smtClean="0"/>
              <a:t> </a:t>
            </a:r>
            <a:r>
              <a:rPr lang="it-IT" dirty="0" smtClean="0">
                <a:solidFill>
                  <a:schemeClr val="accent6">
                    <a:lumMod val="50000"/>
                  </a:schemeClr>
                </a:solidFill>
              </a:rPr>
              <a:t>V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Skriva</a:t>
            </a:r>
            <a:r>
              <a:rPr lang="it-IT" dirty="0" smtClean="0"/>
              <a:t>- To </a:t>
            </a:r>
            <a:r>
              <a:rPr lang="it-IT" dirty="0" err="1" smtClean="0"/>
              <a:t>write</a:t>
            </a:r>
            <a:r>
              <a:rPr lang="it-IT" dirty="0" smtClean="0"/>
              <a:t> </a:t>
            </a:r>
            <a:r>
              <a:rPr lang="it-IT" dirty="0" smtClean="0">
                <a:solidFill>
                  <a:schemeClr val="accent6">
                    <a:lumMod val="50000"/>
                  </a:schemeClr>
                </a:solidFill>
              </a:rPr>
              <a:t>V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0646067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Dgur</a:t>
            </a:r>
            <a:r>
              <a:rPr lang="it-IT" dirty="0" smtClean="0"/>
              <a:t> (The Animals)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Anka- </a:t>
            </a:r>
            <a:r>
              <a:rPr lang="it-IT" dirty="0" err="1" smtClean="0"/>
              <a:t>Duck</a:t>
            </a:r>
            <a:r>
              <a:rPr lang="it-IT" dirty="0" smtClean="0"/>
              <a:t>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Åsna</a:t>
            </a:r>
            <a:r>
              <a:rPr lang="it-IT" dirty="0" smtClean="0"/>
              <a:t>- </a:t>
            </a:r>
            <a:r>
              <a:rPr lang="it-IT" dirty="0" err="1" smtClean="0"/>
              <a:t>Donkey</a:t>
            </a:r>
            <a:r>
              <a:rPr lang="it-IT" dirty="0" smtClean="0"/>
              <a:t>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/>
              <a:t>Hund</a:t>
            </a:r>
            <a:r>
              <a:rPr lang="it-IT" dirty="0" smtClean="0"/>
              <a:t>- Dog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/>
              <a:t>Känguru</a:t>
            </a:r>
            <a:r>
              <a:rPr lang="it-IT" dirty="0" smtClean="0"/>
              <a:t>- </a:t>
            </a:r>
            <a:r>
              <a:rPr lang="it-IT" dirty="0" err="1" smtClean="0"/>
              <a:t>Kangaroo</a:t>
            </a:r>
            <a:r>
              <a:rPr lang="it-IT" dirty="0" smtClean="0"/>
              <a:t>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/>
              <a:t>Get</a:t>
            </a:r>
            <a:r>
              <a:rPr lang="it-IT" dirty="0" smtClean="0"/>
              <a:t>- </a:t>
            </a:r>
            <a:r>
              <a:rPr lang="it-IT" dirty="0" err="1" smtClean="0"/>
              <a:t>Goat</a:t>
            </a:r>
            <a:r>
              <a:rPr lang="it-IT" dirty="0" smtClean="0"/>
              <a:t>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/>
              <a:t>Häst</a:t>
            </a:r>
            <a:r>
              <a:rPr lang="it-IT" dirty="0" smtClean="0"/>
              <a:t>- </a:t>
            </a:r>
            <a:r>
              <a:rPr lang="it-IT" dirty="0" err="1" smtClean="0"/>
              <a:t>Horse</a:t>
            </a:r>
            <a:r>
              <a:rPr lang="it-IT" dirty="0" smtClean="0"/>
              <a:t>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/>
              <a:t>Kanin</a:t>
            </a:r>
            <a:r>
              <a:rPr lang="it-IT" dirty="0" smtClean="0"/>
              <a:t>- </a:t>
            </a:r>
            <a:r>
              <a:rPr lang="it-IT" dirty="0" err="1" smtClean="0"/>
              <a:t>Rabbit</a:t>
            </a:r>
            <a:r>
              <a:rPr lang="it-IT" dirty="0" smtClean="0"/>
              <a:t>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Echidna- Echidna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 smtClean="0">
                <a:solidFill>
                  <a:srgbClr val="00B0F0"/>
                </a:solidFill>
              </a:rPr>
              <a:t>  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/>
              <a:t>Elefant</a:t>
            </a:r>
            <a:r>
              <a:rPr lang="it-IT" dirty="0" smtClean="0"/>
              <a:t>-  </a:t>
            </a:r>
            <a:r>
              <a:rPr lang="it-IT" dirty="0" err="1" smtClean="0"/>
              <a:t>Elephant</a:t>
            </a:r>
            <a:r>
              <a:rPr lang="it-IT" dirty="0" smtClean="0"/>
              <a:t>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/>
              <a:t>Höna</a:t>
            </a:r>
            <a:r>
              <a:rPr lang="it-IT" dirty="0" smtClean="0"/>
              <a:t>- </a:t>
            </a:r>
            <a:r>
              <a:rPr lang="it-IT" dirty="0" err="1" smtClean="0"/>
              <a:t>Hen</a:t>
            </a:r>
            <a:r>
              <a:rPr lang="it-IT" dirty="0" smtClean="0"/>
              <a:t>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/>
              <a:t>Katt</a:t>
            </a:r>
            <a:r>
              <a:rPr lang="it-IT" dirty="0" smtClean="0"/>
              <a:t>- </a:t>
            </a:r>
            <a:r>
              <a:rPr lang="it-IT" dirty="0" err="1" smtClean="0"/>
              <a:t>Cat</a:t>
            </a:r>
            <a:r>
              <a:rPr lang="it-IT" dirty="0" smtClean="0"/>
              <a:t>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/>
              <a:t>Giraff</a:t>
            </a:r>
            <a:r>
              <a:rPr lang="it-IT" dirty="0" smtClean="0"/>
              <a:t>-  Giraffe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/>
              <a:t>Lejon</a:t>
            </a:r>
            <a:r>
              <a:rPr lang="it-IT" dirty="0" smtClean="0"/>
              <a:t>- Lion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Gris- </a:t>
            </a:r>
            <a:r>
              <a:rPr lang="it-IT" dirty="0" err="1" smtClean="0"/>
              <a:t>Pig</a:t>
            </a:r>
            <a:r>
              <a:rPr lang="it-IT" dirty="0" smtClean="0"/>
              <a:t>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/>
              <a:t>Ko</a:t>
            </a:r>
            <a:r>
              <a:rPr lang="it-IT" dirty="0" smtClean="0"/>
              <a:t>- Cow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Gås</a:t>
            </a:r>
            <a:r>
              <a:rPr lang="it-IT" dirty="0" smtClean="0"/>
              <a:t>- </a:t>
            </a:r>
            <a:r>
              <a:rPr lang="it-IT" dirty="0" err="1" smtClean="0"/>
              <a:t>Goose</a:t>
            </a:r>
            <a:r>
              <a:rPr lang="it-IT" dirty="0" smtClean="0"/>
              <a:t>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>
                <a:solidFill>
                  <a:srgbClr val="F11986"/>
                </a:solidFill>
              </a:rPr>
              <a:t> 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Papejoga</a:t>
            </a:r>
            <a:r>
              <a:rPr lang="it-IT" dirty="0" smtClean="0"/>
              <a:t>- </a:t>
            </a:r>
            <a:r>
              <a:rPr lang="it-IT" dirty="0" err="1" smtClean="0"/>
              <a:t>Parrot</a:t>
            </a:r>
            <a:r>
              <a:rPr lang="it-IT" dirty="0"/>
              <a:t>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Sheep</a:t>
            </a:r>
            <a:r>
              <a:rPr lang="it-IT" dirty="0" smtClean="0"/>
              <a:t>- </a:t>
            </a:r>
            <a:r>
              <a:rPr lang="it-IT" dirty="0" err="1" smtClean="0"/>
              <a:t>Sheep</a:t>
            </a:r>
            <a:r>
              <a:rPr lang="it-IT" dirty="0" smtClean="0"/>
              <a:t>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Fisk</a:t>
            </a:r>
            <a:r>
              <a:rPr lang="it-IT" dirty="0" smtClean="0"/>
              <a:t>- </a:t>
            </a:r>
            <a:r>
              <a:rPr lang="it-IT" dirty="0" err="1" smtClean="0"/>
              <a:t>Fish</a:t>
            </a:r>
            <a:r>
              <a:rPr lang="it-IT" dirty="0" smtClean="0"/>
              <a:t>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Råtta</a:t>
            </a:r>
            <a:r>
              <a:rPr lang="it-IT" dirty="0" smtClean="0"/>
              <a:t>- Rat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Fågel</a:t>
            </a:r>
            <a:r>
              <a:rPr lang="it-IT" dirty="0" smtClean="0"/>
              <a:t>- </a:t>
            </a:r>
            <a:r>
              <a:rPr lang="it-IT" dirty="0" err="1" smtClean="0"/>
              <a:t>Bird</a:t>
            </a:r>
            <a:r>
              <a:rPr lang="it-IT" dirty="0" smtClean="0"/>
              <a:t>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Apa</a:t>
            </a:r>
            <a:r>
              <a:rPr lang="it-IT" dirty="0" smtClean="0"/>
              <a:t>- </a:t>
            </a:r>
            <a:r>
              <a:rPr lang="it-IT" dirty="0" err="1" smtClean="0"/>
              <a:t>Monkey</a:t>
            </a:r>
            <a:r>
              <a:rPr lang="it-IT" dirty="0" smtClean="0"/>
              <a:t>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Haj</a:t>
            </a:r>
            <a:r>
              <a:rPr lang="it-IT" dirty="0" smtClean="0"/>
              <a:t>- </a:t>
            </a:r>
            <a:r>
              <a:rPr lang="it-IT" dirty="0" err="1" smtClean="0"/>
              <a:t>Shark</a:t>
            </a:r>
            <a:r>
              <a:rPr lang="it-IT" dirty="0" smtClean="0"/>
              <a:t>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Sköldpaddsskal</a:t>
            </a:r>
            <a:r>
              <a:rPr lang="it-IT" dirty="0" smtClean="0"/>
              <a:t>- </a:t>
            </a:r>
            <a:r>
              <a:rPr lang="it-IT" dirty="0" err="1" smtClean="0"/>
              <a:t>Turtle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Tiger- Tiger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>
                <a:solidFill>
                  <a:srgbClr val="00B0F0"/>
                </a:solidFill>
              </a:rPr>
              <a:t>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err="1" smtClean="0"/>
              <a:t>Mus</a:t>
            </a:r>
            <a:r>
              <a:rPr lang="it-IT" dirty="0" smtClean="0"/>
              <a:t>- Mouse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Zebror</a:t>
            </a:r>
            <a:r>
              <a:rPr lang="it-IT" dirty="0" smtClean="0"/>
              <a:t>- Zebra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967649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 Alimenti (The </a:t>
            </a:r>
            <a:r>
              <a:rPr lang="it-IT" dirty="0" err="1" smtClean="0"/>
              <a:t>Foods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Äpple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Pera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Citron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Uva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Ägg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Orange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Ananas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Cocco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Potatis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Morot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Banan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Avvocato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Mango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Rovo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Pizza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Gelato</a:t>
            </a:r>
            <a:br>
              <a:rPr lang="it-IT" dirty="0" smtClean="0"/>
            </a:br>
            <a:r>
              <a:rPr lang="it-IT" dirty="0" smtClean="0"/>
              <a:t>Carne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31757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Verktygen</a:t>
            </a:r>
            <a:r>
              <a:rPr lang="it-IT" dirty="0" smtClean="0"/>
              <a:t> (The Instruments)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Låg</a:t>
            </a:r>
            <a:r>
              <a:rPr lang="it-IT" dirty="0" smtClean="0"/>
              <a:t>- </a:t>
            </a:r>
            <a:r>
              <a:rPr lang="it-IT" dirty="0" err="1" smtClean="0"/>
              <a:t>Bass</a:t>
            </a:r>
            <a:r>
              <a:rPr lang="it-IT" dirty="0" smtClean="0"/>
              <a:t>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Trummor</a:t>
            </a:r>
            <a:r>
              <a:rPr lang="it-IT" dirty="0" smtClean="0"/>
              <a:t>- </a:t>
            </a:r>
            <a:r>
              <a:rPr lang="it-IT" dirty="0" err="1" smtClean="0"/>
              <a:t>Drums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Gitarr</a:t>
            </a:r>
            <a:r>
              <a:rPr lang="it-IT" dirty="0" smtClean="0"/>
              <a:t>- </a:t>
            </a:r>
            <a:r>
              <a:rPr lang="it-IT" dirty="0" err="1" smtClean="0"/>
              <a:t>Guitar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Dragspel</a:t>
            </a:r>
            <a:r>
              <a:rPr lang="it-IT" dirty="0" smtClean="0"/>
              <a:t>- </a:t>
            </a:r>
            <a:r>
              <a:rPr lang="it-IT" dirty="0" err="1" smtClean="0"/>
              <a:t>Accordion</a:t>
            </a:r>
            <a:r>
              <a:rPr lang="it-IT" dirty="0">
                <a:solidFill>
                  <a:srgbClr val="00B0F0"/>
                </a:solidFill>
              </a:rPr>
              <a:t>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Inspelare</a:t>
            </a:r>
            <a:r>
              <a:rPr lang="it-IT" dirty="0" smtClean="0"/>
              <a:t>- Recorder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Flöjt</a:t>
            </a:r>
            <a:r>
              <a:rPr lang="it-IT" dirty="0" smtClean="0"/>
              <a:t>- </a:t>
            </a:r>
            <a:r>
              <a:rPr lang="it-IT" dirty="0" err="1" smtClean="0"/>
              <a:t>Flute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Piano-  Piano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Tangentbord</a:t>
            </a:r>
            <a:r>
              <a:rPr lang="it-IT" dirty="0" smtClean="0"/>
              <a:t>- Keyboard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Trumper</a:t>
            </a:r>
            <a:r>
              <a:rPr lang="it-IT" dirty="0" smtClean="0"/>
              <a:t>- </a:t>
            </a:r>
            <a:r>
              <a:rPr lang="it-IT" dirty="0" err="1" smtClean="0"/>
              <a:t>Trumpet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Fiol</a:t>
            </a:r>
            <a:r>
              <a:rPr lang="it-IT" dirty="0" smtClean="0"/>
              <a:t>- </a:t>
            </a:r>
            <a:r>
              <a:rPr lang="it-IT" dirty="0" err="1" smtClean="0"/>
              <a:t>Violin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r>
              <a:rPr lang="it-IT" dirty="0" err="1" smtClean="0">
                <a:solidFill>
                  <a:srgbClr val="00B0F0"/>
                </a:solidFill>
              </a:rPr>
              <a:t>N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4529200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Min</a:t>
            </a:r>
            <a:r>
              <a:rPr lang="it-IT" dirty="0" smtClean="0"/>
              <a:t> </a:t>
            </a:r>
            <a:r>
              <a:rPr lang="it-IT" dirty="0" err="1" smtClean="0"/>
              <a:t>Familj</a:t>
            </a:r>
            <a:r>
              <a:rPr lang="it-IT" dirty="0" smtClean="0"/>
              <a:t> (My Family)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Sällskapsdjur</a:t>
            </a:r>
            <a:r>
              <a:rPr lang="it-IT" dirty="0" smtClean="0"/>
              <a:t>- </a:t>
            </a:r>
            <a:r>
              <a:rPr lang="it-IT" dirty="0" err="1" smtClean="0"/>
              <a:t>Pet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Kusin</a:t>
            </a:r>
            <a:r>
              <a:rPr lang="it-IT" dirty="0" smtClean="0"/>
              <a:t>- </a:t>
            </a:r>
            <a:r>
              <a:rPr lang="it-IT" dirty="0" err="1" smtClean="0"/>
              <a:t>Cousin</a:t>
            </a:r>
            <a:r>
              <a:rPr lang="it-IT" dirty="0" smtClean="0"/>
              <a:t> </a:t>
            </a:r>
            <a:r>
              <a:rPr lang="it-IT" dirty="0" err="1" smtClean="0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/>
              <a:t>Dotter</a:t>
            </a:r>
            <a:r>
              <a:rPr lang="it-IT" dirty="0" smtClean="0"/>
              <a:t>- </a:t>
            </a:r>
            <a:r>
              <a:rPr lang="it-IT" dirty="0" err="1" smtClean="0"/>
              <a:t>Daughter</a:t>
            </a:r>
            <a:r>
              <a:rPr lang="it-IT" dirty="0" smtClean="0"/>
              <a:t> </a:t>
            </a: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Barn- </a:t>
            </a:r>
            <a:r>
              <a:rPr lang="it-IT" dirty="0" err="1" smtClean="0"/>
              <a:t>Children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Son- Son </a:t>
            </a: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Bror</a:t>
            </a:r>
            <a:r>
              <a:rPr lang="it-IT" dirty="0" smtClean="0"/>
              <a:t>- Brother </a:t>
            </a: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Föräldrar</a:t>
            </a:r>
            <a:r>
              <a:rPr lang="it-IT" dirty="0" smtClean="0"/>
              <a:t>- </a:t>
            </a:r>
            <a:r>
              <a:rPr lang="it-IT" dirty="0" err="1" smtClean="0"/>
              <a:t>Parents</a:t>
            </a:r>
            <a:r>
              <a:rPr lang="it-IT" dirty="0" smtClean="0"/>
              <a:t> </a:t>
            </a: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Mor</a:t>
            </a:r>
            <a:r>
              <a:rPr lang="it-IT" dirty="0" smtClean="0"/>
              <a:t>- </a:t>
            </a:r>
            <a:r>
              <a:rPr lang="it-IT" dirty="0" err="1" smtClean="0"/>
              <a:t>Mother</a:t>
            </a:r>
            <a:r>
              <a:rPr lang="it-IT" dirty="0" smtClean="0"/>
              <a:t> </a:t>
            </a:r>
            <a:r>
              <a:rPr lang="it-IT" dirty="0" err="1" smtClean="0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Fru</a:t>
            </a:r>
            <a:r>
              <a:rPr lang="it-IT" dirty="0" smtClean="0"/>
              <a:t>- </a:t>
            </a:r>
            <a:r>
              <a:rPr lang="it-IT" dirty="0" err="1" smtClean="0"/>
              <a:t>Wife</a:t>
            </a:r>
            <a:r>
              <a:rPr lang="it-IT" dirty="0" smtClean="0"/>
              <a:t>  </a:t>
            </a:r>
            <a:r>
              <a:rPr lang="it-IT" dirty="0" err="1" smtClean="0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/>
              <a:t>Mormor</a:t>
            </a:r>
            <a:r>
              <a:rPr lang="it-IT" dirty="0" smtClean="0"/>
              <a:t>- </a:t>
            </a:r>
            <a:r>
              <a:rPr lang="it-IT" dirty="0" err="1" smtClean="0"/>
              <a:t>Grandmother</a:t>
            </a:r>
            <a:r>
              <a:rPr lang="it-IT" dirty="0" smtClean="0"/>
              <a:t> </a:t>
            </a: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/>
              <a:t>Farfar</a:t>
            </a:r>
            <a:r>
              <a:rPr lang="it-IT" dirty="0" smtClean="0"/>
              <a:t>- </a:t>
            </a:r>
            <a:r>
              <a:rPr lang="it-IT" dirty="0" err="1" smtClean="0"/>
              <a:t>Grandfather</a:t>
            </a:r>
            <a:r>
              <a:rPr lang="it-IT" dirty="0" smtClean="0"/>
              <a:t> </a:t>
            </a: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Far- </a:t>
            </a:r>
            <a:r>
              <a:rPr lang="it-IT" dirty="0" err="1" smtClean="0"/>
              <a:t>Father</a:t>
            </a:r>
            <a:r>
              <a:rPr lang="it-IT" dirty="0" smtClean="0"/>
              <a:t> </a:t>
            </a: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Kin</a:t>
            </a:r>
            <a:r>
              <a:rPr lang="it-IT" dirty="0" smtClean="0"/>
              <a:t>- </a:t>
            </a:r>
            <a:r>
              <a:rPr lang="it-IT" dirty="0" err="1" smtClean="0"/>
              <a:t>Relatives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Syster</a:t>
            </a:r>
            <a:r>
              <a:rPr lang="it-IT" dirty="0" smtClean="0"/>
              <a:t>- </a:t>
            </a:r>
            <a:r>
              <a:rPr lang="it-IT" dirty="0" err="1" smtClean="0"/>
              <a:t>Sister</a:t>
            </a:r>
            <a:r>
              <a:rPr lang="it-IT" dirty="0" smtClean="0"/>
              <a:t> </a:t>
            </a:r>
            <a:r>
              <a:rPr lang="it-IT" dirty="0" err="1" smtClean="0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Faster</a:t>
            </a:r>
            <a:r>
              <a:rPr lang="it-IT" dirty="0" smtClean="0"/>
              <a:t>- </a:t>
            </a:r>
            <a:r>
              <a:rPr lang="it-IT" dirty="0" err="1" smtClean="0"/>
              <a:t>Aunty</a:t>
            </a:r>
            <a:r>
              <a:rPr lang="it-IT" dirty="0" smtClean="0"/>
              <a:t> </a:t>
            </a:r>
            <a:r>
              <a:rPr lang="it-IT" dirty="0" err="1" smtClean="0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Farbror</a:t>
            </a:r>
            <a:r>
              <a:rPr lang="it-IT" dirty="0" smtClean="0"/>
              <a:t>- </a:t>
            </a:r>
            <a:r>
              <a:rPr lang="it-IT" dirty="0" err="1" smtClean="0"/>
              <a:t>Uncle</a:t>
            </a:r>
            <a:r>
              <a:rPr lang="it-IT" dirty="0" smtClean="0"/>
              <a:t> </a:t>
            </a: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5825611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 </a:t>
            </a:r>
            <a:r>
              <a:rPr lang="it-IT" dirty="0" err="1" smtClean="0"/>
              <a:t>Numberi</a:t>
            </a:r>
            <a:r>
              <a:rPr lang="it-IT" dirty="0" smtClean="0"/>
              <a:t> (The </a:t>
            </a:r>
            <a:r>
              <a:rPr lang="it-IT" dirty="0" err="1" smtClean="0"/>
              <a:t>Numbers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Ett</a:t>
            </a:r>
            <a:r>
              <a:rPr lang="it-IT" dirty="0" smtClean="0"/>
              <a:t>- 1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Två</a:t>
            </a:r>
            <a:r>
              <a:rPr lang="it-IT" dirty="0" smtClean="0"/>
              <a:t>- 2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Tre- 3</a:t>
            </a:r>
            <a:br>
              <a:rPr lang="it-IT" dirty="0" smtClean="0"/>
            </a:br>
            <a:r>
              <a:rPr lang="it-IT" dirty="0" err="1" smtClean="0"/>
              <a:t>Fyra</a:t>
            </a:r>
            <a:r>
              <a:rPr lang="it-IT" dirty="0" smtClean="0"/>
              <a:t>- 4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Fem</a:t>
            </a:r>
            <a:r>
              <a:rPr lang="it-IT" dirty="0" smtClean="0"/>
              <a:t>- 5</a:t>
            </a:r>
            <a:br>
              <a:rPr lang="it-IT" dirty="0" smtClean="0"/>
            </a:br>
            <a:r>
              <a:rPr lang="it-IT" dirty="0" smtClean="0"/>
              <a:t>Sex- 6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Sju</a:t>
            </a:r>
            <a:r>
              <a:rPr lang="it-IT" dirty="0" smtClean="0"/>
              <a:t>- 7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Åtta</a:t>
            </a:r>
            <a:r>
              <a:rPr lang="it-IT" dirty="0" smtClean="0"/>
              <a:t>- 8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Nio</a:t>
            </a:r>
            <a:r>
              <a:rPr lang="it-IT" dirty="0" smtClean="0"/>
              <a:t>- 9</a:t>
            </a:r>
            <a:br>
              <a:rPr lang="it-IT" dirty="0" smtClean="0"/>
            </a:br>
            <a:r>
              <a:rPr lang="it-IT" dirty="0" err="1" smtClean="0"/>
              <a:t>Tio</a:t>
            </a:r>
            <a:r>
              <a:rPr lang="it-IT" dirty="0" smtClean="0"/>
              <a:t>- 10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Elva- 11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Tolv</a:t>
            </a:r>
            <a:r>
              <a:rPr lang="it-IT" dirty="0" smtClean="0"/>
              <a:t>- 12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Tretton</a:t>
            </a:r>
            <a:r>
              <a:rPr lang="it-IT" dirty="0" smtClean="0"/>
              <a:t>- 13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Fjorton</a:t>
            </a:r>
            <a:r>
              <a:rPr lang="it-IT" dirty="0" smtClean="0"/>
              <a:t>- 14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Femton</a:t>
            </a:r>
            <a:r>
              <a:rPr lang="it-IT" dirty="0" smtClean="0"/>
              <a:t>- 15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Sexton</a:t>
            </a:r>
            <a:r>
              <a:rPr lang="it-IT" dirty="0" smtClean="0"/>
              <a:t>- 16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Sjutton</a:t>
            </a:r>
            <a:r>
              <a:rPr lang="it-IT" dirty="0" smtClean="0"/>
              <a:t>- 17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Arton</a:t>
            </a:r>
            <a:r>
              <a:rPr lang="it-IT" dirty="0" smtClean="0"/>
              <a:t>- 18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Nitton</a:t>
            </a:r>
            <a:r>
              <a:rPr lang="it-IT" dirty="0" smtClean="0"/>
              <a:t>- 19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Tjugo-20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18915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 </a:t>
            </a:r>
            <a:r>
              <a:rPr lang="it-IT" dirty="0" err="1" smtClean="0"/>
              <a:t>Numberi</a:t>
            </a:r>
            <a:r>
              <a:rPr lang="it-IT" dirty="0" smtClean="0"/>
              <a:t> Continua (The </a:t>
            </a:r>
            <a:r>
              <a:rPr lang="it-IT" dirty="0" err="1" smtClean="0"/>
              <a:t>Numbers</a:t>
            </a:r>
            <a:r>
              <a:rPr lang="it-IT" dirty="0" smtClean="0"/>
              <a:t> </a:t>
            </a:r>
            <a:r>
              <a:rPr lang="it-IT" dirty="0" err="1" smtClean="0"/>
              <a:t>Continued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Tjugo</a:t>
            </a:r>
            <a:r>
              <a:rPr lang="it-IT" dirty="0" smtClean="0"/>
              <a:t>-en- 21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Tjugo</a:t>
            </a:r>
            <a:r>
              <a:rPr lang="it-IT" dirty="0" err="1"/>
              <a:t>t</a:t>
            </a:r>
            <a:r>
              <a:rPr lang="it-IT" dirty="0" err="1" smtClean="0"/>
              <a:t>vå</a:t>
            </a:r>
            <a:r>
              <a:rPr lang="it-IT" dirty="0" smtClean="0"/>
              <a:t>- 22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/>
              <a:t>Tjugotre</a:t>
            </a:r>
            <a:r>
              <a:rPr lang="it-IT" dirty="0" smtClean="0"/>
              <a:t>- 23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/>
              <a:t>Tjugofyra</a:t>
            </a:r>
            <a:r>
              <a:rPr lang="it-IT" dirty="0" smtClean="0"/>
              <a:t>- 24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/>
              <a:t>Tjugofem</a:t>
            </a:r>
            <a:r>
              <a:rPr lang="it-IT" dirty="0" smtClean="0"/>
              <a:t>- 25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/>
              <a:t>Tjugosex</a:t>
            </a:r>
            <a:r>
              <a:rPr lang="it-IT" dirty="0" smtClean="0"/>
              <a:t>- 26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/>
              <a:t>Tjugosju</a:t>
            </a:r>
            <a:r>
              <a:rPr lang="it-IT" dirty="0" smtClean="0"/>
              <a:t>- 27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/>
              <a:t>Tjugoåtta</a:t>
            </a:r>
            <a:r>
              <a:rPr lang="it-IT" dirty="0" smtClean="0"/>
              <a:t>- 28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/>
              <a:t>Tjugonio</a:t>
            </a:r>
            <a:r>
              <a:rPr lang="it-IT" dirty="0" smtClean="0"/>
              <a:t>- 29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Trettio</a:t>
            </a:r>
            <a:r>
              <a:rPr lang="it-IT" dirty="0" smtClean="0"/>
              <a:t>- 30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Fyrtio</a:t>
            </a:r>
            <a:r>
              <a:rPr lang="it-IT" dirty="0" smtClean="0"/>
              <a:t>- 40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Femtio</a:t>
            </a:r>
            <a:r>
              <a:rPr lang="it-IT" dirty="0" smtClean="0"/>
              <a:t>- 50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Sextio</a:t>
            </a:r>
            <a:r>
              <a:rPr lang="it-IT" dirty="0" smtClean="0"/>
              <a:t>- 60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Sjuttio</a:t>
            </a:r>
            <a:r>
              <a:rPr lang="it-IT" dirty="0" smtClean="0"/>
              <a:t>- 70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Åttio</a:t>
            </a:r>
            <a:r>
              <a:rPr lang="it-IT" dirty="0" smtClean="0"/>
              <a:t>- 80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nittio</a:t>
            </a:r>
            <a:r>
              <a:rPr lang="it-IT" dirty="0" smtClean="0"/>
              <a:t>- 90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Hundra</a:t>
            </a:r>
            <a:r>
              <a:rPr lang="it-IT" dirty="0" smtClean="0"/>
              <a:t>- 100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Mil</a:t>
            </a:r>
            <a:r>
              <a:rPr lang="it-IT" dirty="0" smtClean="0"/>
              <a:t>- 1,000</a:t>
            </a:r>
          </a:p>
        </p:txBody>
      </p:sp>
    </p:spTree>
    <p:extLst>
      <p:ext uri="{BB962C8B-B14F-4D97-AF65-F5344CB8AC3E}">
        <p14:creationId xmlns:p14="http://schemas.microsoft.com/office/powerpoint/2010/main" val="963755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Nyckel</a:t>
            </a:r>
            <a:r>
              <a:rPr lang="it-IT" dirty="0"/>
              <a:t>-</a:t>
            </a:r>
            <a:r>
              <a:rPr lang="it-IT" dirty="0" smtClean="0"/>
              <a:t> (</a:t>
            </a:r>
            <a:r>
              <a:rPr lang="it-IT" dirty="0" err="1" smtClean="0"/>
              <a:t>Key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>
                <a:solidFill>
                  <a:srgbClr val="FFC000"/>
                </a:solidFill>
              </a:rPr>
              <a:t>IN- </a:t>
            </a:r>
            <a:r>
              <a:rPr lang="it-IT" dirty="0" err="1" smtClean="0">
                <a:solidFill>
                  <a:srgbClr val="FFC000"/>
                </a:solidFill>
              </a:rPr>
              <a:t>Informal</a:t>
            </a:r>
            <a:endParaRPr lang="it-IT" dirty="0" smtClean="0">
              <a:solidFill>
                <a:srgbClr val="FFC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/>
              <a:t>P</a:t>
            </a:r>
            <a:r>
              <a:rPr lang="it-IT" dirty="0"/>
              <a:t>- </a:t>
            </a:r>
            <a:r>
              <a:rPr lang="it-IT" dirty="0" err="1"/>
              <a:t>Plural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00B0F0"/>
                </a:solidFill>
              </a:rPr>
              <a:t>N</a:t>
            </a:r>
            <a:r>
              <a:rPr lang="it-IT" dirty="0">
                <a:solidFill>
                  <a:srgbClr val="00B0F0"/>
                </a:solidFill>
              </a:rPr>
              <a:t>- </a:t>
            </a:r>
            <a:r>
              <a:rPr lang="it-IT" dirty="0" err="1">
                <a:solidFill>
                  <a:srgbClr val="00B0F0"/>
                </a:solidFill>
              </a:rPr>
              <a:t>Noun</a:t>
            </a:r>
            <a:endParaRPr lang="it-IT" dirty="0">
              <a:solidFill>
                <a:srgbClr val="00B0F0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chemeClr val="accent6">
                    <a:lumMod val="50000"/>
                  </a:schemeClr>
                </a:solidFill>
              </a:rPr>
              <a:t>V- </a:t>
            </a:r>
            <a:r>
              <a:rPr lang="it-IT" dirty="0" err="1">
                <a:solidFill>
                  <a:schemeClr val="accent6">
                    <a:lumMod val="50000"/>
                  </a:schemeClr>
                </a:solidFill>
              </a:rPr>
              <a:t>Verb</a:t>
            </a:r>
            <a:endParaRPr lang="it-IT" dirty="0">
              <a:solidFill>
                <a:schemeClr val="accent6">
                  <a:lumMod val="50000"/>
                </a:schemeClr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FF0000"/>
                </a:solidFill>
              </a:rPr>
              <a:t>A- </a:t>
            </a:r>
            <a:r>
              <a:rPr lang="it-IT" dirty="0" err="1">
                <a:solidFill>
                  <a:srgbClr val="FF0000"/>
                </a:solidFill>
              </a:rPr>
              <a:t>Adjective</a:t>
            </a:r>
            <a:endParaRPr lang="it-IT" dirty="0">
              <a:solidFill>
                <a:srgbClr val="FF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9401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Di Base </a:t>
            </a:r>
            <a:r>
              <a:rPr lang="it-IT" dirty="0" err="1" smtClean="0"/>
              <a:t>Sonsantivi</a:t>
            </a:r>
            <a:r>
              <a:rPr lang="it-IT" dirty="0" smtClean="0"/>
              <a:t> (Basic </a:t>
            </a:r>
            <a:r>
              <a:rPr lang="it-IT" dirty="0" err="1" smtClean="0"/>
              <a:t>Nouns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Libro </a:t>
            </a:r>
            <a:r>
              <a:rPr lang="it-IT" dirty="0" err="1" smtClean="0"/>
              <a:t>Bok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Lavagna </a:t>
            </a:r>
            <a:r>
              <a:rPr lang="it-IT" dirty="0" err="1" smtClean="0"/>
              <a:t>Tavlan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Bicicletta </a:t>
            </a:r>
            <a:r>
              <a:rPr lang="it-IT" dirty="0" err="1" smtClean="0"/>
              <a:t>Cykel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Finestra </a:t>
            </a:r>
            <a:r>
              <a:rPr lang="it-IT" dirty="0" err="1" smtClean="0"/>
              <a:t>Fönster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Vetrina Showcase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Fattoria </a:t>
            </a:r>
            <a:r>
              <a:rPr lang="it-IT" dirty="0" err="1" smtClean="0"/>
              <a:t>Gård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Casa </a:t>
            </a:r>
            <a:r>
              <a:rPr lang="it-IT" dirty="0" err="1" smtClean="0"/>
              <a:t>Hus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Canzone Song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Spada </a:t>
            </a:r>
            <a:r>
              <a:rPr lang="it-IT" dirty="0" err="1" smtClean="0"/>
              <a:t>Svärd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Ferro </a:t>
            </a:r>
            <a:r>
              <a:rPr lang="it-IT" dirty="0" err="1" smtClean="0"/>
              <a:t>Järn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Oro </a:t>
            </a:r>
            <a:r>
              <a:rPr lang="it-IT" dirty="0" err="1" smtClean="0"/>
              <a:t>Guld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Argento Silver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Diamante </a:t>
            </a:r>
            <a:r>
              <a:rPr lang="it-IT" dirty="0" err="1" smtClean="0"/>
              <a:t>Diamant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Ossidiana </a:t>
            </a:r>
            <a:r>
              <a:rPr lang="it-IT" dirty="0" err="1" smtClean="0"/>
              <a:t>Obsidian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Rivista  Magazine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Castello </a:t>
            </a:r>
            <a:r>
              <a:rPr lang="it-IT" dirty="0" err="1" smtClean="0"/>
              <a:t>Slott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Karta</a:t>
            </a:r>
            <a:r>
              <a:rPr lang="it-IT" dirty="0" smtClean="0"/>
              <a:t>- </a:t>
            </a:r>
            <a:r>
              <a:rPr lang="it-IT" dirty="0" err="1" smtClean="0"/>
              <a:t>Map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Malm</a:t>
            </a:r>
            <a:r>
              <a:rPr lang="it-IT" dirty="0" smtClean="0"/>
              <a:t>- Ore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Sten- Stone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Mat</a:t>
            </a:r>
            <a:r>
              <a:rPr lang="it-IT" dirty="0" smtClean="0"/>
              <a:t>- </a:t>
            </a:r>
            <a:r>
              <a:rPr lang="it-IT" dirty="0" err="1" smtClean="0"/>
              <a:t>Food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Tools- </a:t>
            </a:r>
            <a:r>
              <a:rPr lang="it-IT" dirty="0" err="1" smtClean="0"/>
              <a:t>Verktyg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293155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Timmen</a:t>
            </a:r>
            <a:r>
              <a:rPr lang="it-IT" dirty="0" smtClean="0"/>
              <a:t> (The Time)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 smtClean="0"/>
              <a:t>Är</a:t>
            </a:r>
            <a:r>
              <a:rPr lang="mr-IN" dirty="0" smtClean="0"/>
              <a:t>…</a:t>
            </a:r>
            <a:r>
              <a:rPr lang="it-IT" dirty="0" smtClean="0"/>
              <a:t>- </a:t>
            </a:r>
            <a:r>
              <a:rPr lang="it-IT" dirty="0" err="1" smtClean="0"/>
              <a:t>It’s</a:t>
            </a:r>
            <a:r>
              <a:rPr lang="mr-IN" dirty="0" smtClean="0"/>
              <a:t>…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Morgon</a:t>
            </a:r>
            <a:r>
              <a:rPr lang="it-IT" dirty="0" smtClean="0"/>
              <a:t>- </a:t>
            </a:r>
            <a:r>
              <a:rPr lang="it-IT" dirty="0" err="1" smtClean="0"/>
              <a:t>Morning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Eftermiddag</a:t>
            </a:r>
            <a:r>
              <a:rPr lang="it-IT" dirty="0" smtClean="0"/>
              <a:t>- </a:t>
            </a:r>
            <a:r>
              <a:rPr lang="it-IT" dirty="0" err="1" smtClean="0"/>
              <a:t>Afternoon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Kväll</a:t>
            </a:r>
            <a:r>
              <a:rPr lang="it-IT" dirty="0" smtClean="0"/>
              <a:t>- </a:t>
            </a:r>
            <a:r>
              <a:rPr lang="it-IT" dirty="0" err="1" smtClean="0"/>
              <a:t>Evening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Dag</a:t>
            </a:r>
            <a:r>
              <a:rPr lang="it-IT" dirty="0" smtClean="0"/>
              <a:t>- </a:t>
            </a:r>
            <a:r>
              <a:rPr lang="it-IT" dirty="0" err="1" smtClean="0"/>
              <a:t>Day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Vecka</a:t>
            </a:r>
            <a:r>
              <a:rPr lang="it-IT" dirty="0" smtClean="0"/>
              <a:t>- Week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</a:t>
            </a:r>
            <a:r>
              <a:rPr lang="it-IT" dirty="0" err="1" smtClean="0"/>
              <a:t>dag</a:t>
            </a:r>
            <a:r>
              <a:rPr lang="it-IT" dirty="0" smtClean="0"/>
              <a:t>- </a:t>
            </a:r>
            <a:r>
              <a:rPr lang="it-IT" dirty="0" err="1" smtClean="0"/>
              <a:t>Today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</a:t>
            </a:r>
            <a:r>
              <a:rPr lang="it-IT" dirty="0" err="1" smtClean="0"/>
              <a:t>går</a:t>
            </a:r>
            <a:r>
              <a:rPr lang="it-IT" dirty="0" smtClean="0"/>
              <a:t>- Yesterday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</a:t>
            </a:r>
            <a:r>
              <a:rPr lang="it-IT" dirty="0" err="1" smtClean="0"/>
              <a:t>morgon</a:t>
            </a:r>
            <a:r>
              <a:rPr lang="it-IT" dirty="0" smtClean="0"/>
              <a:t>- Tomorrow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Möndag</a:t>
            </a:r>
            <a:r>
              <a:rPr lang="it-IT" dirty="0" smtClean="0"/>
              <a:t>- </a:t>
            </a:r>
            <a:r>
              <a:rPr lang="it-IT" dirty="0" err="1" smtClean="0"/>
              <a:t>Monday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Tisdag</a:t>
            </a:r>
            <a:r>
              <a:rPr lang="it-IT" dirty="0" smtClean="0"/>
              <a:t>- </a:t>
            </a:r>
            <a:r>
              <a:rPr lang="it-IT" dirty="0" err="1" smtClean="0"/>
              <a:t>Tuesday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Onsdag</a:t>
            </a:r>
            <a:r>
              <a:rPr lang="it-IT" dirty="0" smtClean="0"/>
              <a:t>- Wednesday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Torsdag</a:t>
            </a:r>
            <a:r>
              <a:rPr lang="it-IT" dirty="0" smtClean="0"/>
              <a:t>- </a:t>
            </a:r>
            <a:r>
              <a:rPr lang="it-IT" dirty="0" err="1" smtClean="0"/>
              <a:t>Thursday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Fredag</a:t>
            </a:r>
            <a:r>
              <a:rPr lang="it-IT" dirty="0" smtClean="0"/>
              <a:t>- </a:t>
            </a:r>
            <a:r>
              <a:rPr lang="it-IT" dirty="0" err="1" smtClean="0"/>
              <a:t>Friday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Lördag</a:t>
            </a:r>
            <a:r>
              <a:rPr lang="it-IT" dirty="0" smtClean="0"/>
              <a:t>- </a:t>
            </a:r>
            <a:r>
              <a:rPr lang="it-IT" dirty="0" err="1" smtClean="0"/>
              <a:t>Saturday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Söndag</a:t>
            </a:r>
            <a:r>
              <a:rPr lang="it-IT" dirty="0" smtClean="0"/>
              <a:t>- </a:t>
            </a:r>
            <a:r>
              <a:rPr lang="it-IT" dirty="0" err="1" smtClean="0"/>
              <a:t>Sunday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77805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SkilJetecken</a:t>
            </a:r>
            <a:r>
              <a:rPr lang="it-IT" dirty="0" smtClean="0"/>
              <a:t> </a:t>
            </a:r>
            <a:r>
              <a:rPr lang="it-IT" dirty="0" err="1" smtClean="0"/>
              <a:t>Av</a:t>
            </a:r>
            <a:r>
              <a:rPr lang="it-IT" dirty="0" smtClean="0"/>
              <a:t> </a:t>
            </a:r>
            <a:r>
              <a:rPr lang="it-IT" dirty="0" err="1" smtClean="0"/>
              <a:t>Konsonanter</a:t>
            </a:r>
            <a:r>
              <a:rPr lang="it-IT" dirty="0" smtClean="0"/>
              <a:t> (</a:t>
            </a:r>
            <a:r>
              <a:rPr lang="it-IT" dirty="0" err="1" smtClean="0"/>
              <a:t>Ponunciation</a:t>
            </a:r>
            <a:r>
              <a:rPr lang="it-IT" dirty="0" smtClean="0"/>
              <a:t> Of </a:t>
            </a:r>
            <a:r>
              <a:rPr lang="it-IT" dirty="0" err="1" smtClean="0"/>
              <a:t>Consonants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G- </a:t>
            </a:r>
            <a:r>
              <a:rPr lang="it-IT" dirty="0" err="1" smtClean="0"/>
              <a:t>Pronounced</a:t>
            </a:r>
            <a:r>
              <a:rPr lang="it-IT" dirty="0" smtClean="0"/>
              <a:t> “</a:t>
            </a:r>
            <a:r>
              <a:rPr lang="it-IT" dirty="0" err="1" smtClean="0">
                <a:solidFill>
                  <a:srgbClr val="00B050"/>
                </a:solidFill>
              </a:rPr>
              <a:t>G</a:t>
            </a:r>
            <a:r>
              <a:rPr lang="it-IT" dirty="0" err="1" smtClean="0"/>
              <a:t>un</a:t>
            </a:r>
            <a:r>
              <a:rPr lang="it-IT" dirty="0" smtClean="0"/>
              <a:t>”, </a:t>
            </a:r>
            <a:r>
              <a:rPr lang="it-IT" dirty="0" err="1" smtClean="0"/>
              <a:t>But</a:t>
            </a:r>
            <a:r>
              <a:rPr lang="it-IT" dirty="0" smtClean="0"/>
              <a:t> </a:t>
            </a:r>
            <a:r>
              <a:rPr lang="it-IT" dirty="0" err="1" smtClean="0"/>
              <a:t>pronounced</a:t>
            </a:r>
            <a:r>
              <a:rPr lang="it-IT" dirty="0" smtClean="0"/>
              <a:t> </a:t>
            </a:r>
            <a:r>
              <a:rPr lang="it-IT" dirty="0" smtClean="0">
                <a:solidFill>
                  <a:srgbClr val="00B050"/>
                </a:solidFill>
              </a:rPr>
              <a:t>Y</a:t>
            </a:r>
            <a:r>
              <a:rPr lang="it-IT" dirty="0" smtClean="0"/>
              <a:t> </a:t>
            </a:r>
            <a:r>
              <a:rPr lang="it-IT" dirty="0" err="1" smtClean="0"/>
              <a:t>when</a:t>
            </a:r>
            <a:r>
              <a:rPr lang="it-IT" dirty="0" smtClean="0"/>
              <a:t> </a:t>
            </a:r>
            <a:r>
              <a:rPr lang="it-IT" dirty="0" err="1" smtClean="0"/>
              <a:t>followed</a:t>
            </a:r>
            <a:r>
              <a:rPr lang="it-IT" dirty="0" smtClean="0"/>
              <a:t> by EIYÄÖ. </a:t>
            </a:r>
            <a:r>
              <a:rPr lang="it-IT" dirty="0" err="1" smtClean="0"/>
              <a:t>Before</a:t>
            </a:r>
            <a:r>
              <a:rPr lang="it-IT" dirty="0" smtClean="0"/>
              <a:t> AOÅU, </a:t>
            </a:r>
            <a:r>
              <a:rPr lang="it-IT" dirty="0" err="1" smtClean="0"/>
              <a:t>it’s</a:t>
            </a:r>
            <a:r>
              <a:rPr lang="it-IT" dirty="0" smtClean="0"/>
              <a:t> </a:t>
            </a:r>
            <a:r>
              <a:rPr lang="it-IT" dirty="0" err="1" smtClean="0"/>
              <a:t>pronounced</a:t>
            </a:r>
            <a:r>
              <a:rPr lang="it-IT" dirty="0" smtClean="0"/>
              <a:t> “</a:t>
            </a:r>
            <a:r>
              <a:rPr lang="it-IT" dirty="0" smtClean="0">
                <a:solidFill>
                  <a:srgbClr val="00B050"/>
                </a:solidFill>
              </a:rPr>
              <a:t>Go</a:t>
            </a:r>
            <a:r>
              <a:rPr lang="it-IT" dirty="0" smtClean="0"/>
              <a:t>”.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R</a:t>
            </a:r>
            <a:r>
              <a:rPr lang="it-IT" dirty="0" smtClean="0"/>
              <a:t>- </a:t>
            </a:r>
            <a:r>
              <a:rPr lang="it-IT" dirty="0" err="1" smtClean="0"/>
              <a:t>Rolled</a:t>
            </a:r>
            <a:r>
              <a:rPr lang="it-IT" dirty="0" smtClean="0"/>
              <a:t>, </a:t>
            </a:r>
            <a:r>
              <a:rPr lang="it-IT" dirty="0" err="1" smtClean="0"/>
              <a:t>but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pronounced</a:t>
            </a:r>
            <a:r>
              <a:rPr lang="it-IT" dirty="0" smtClean="0"/>
              <a:t> </a:t>
            </a:r>
            <a:r>
              <a:rPr lang="it-IT" dirty="0" err="1" smtClean="0"/>
              <a:t>when</a:t>
            </a:r>
            <a:r>
              <a:rPr lang="it-IT" dirty="0" smtClean="0"/>
              <a:t> </a:t>
            </a:r>
            <a:r>
              <a:rPr lang="it-IT" dirty="0" err="1" smtClean="0"/>
              <a:t>followed</a:t>
            </a:r>
            <a:r>
              <a:rPr lang="it-IT" dirty="0" smtClean="0"/>
              <a:t> by DLT. </a:t>
            </a:r>
            <a:r>
              <a:rPr lang="it-IT" dirty="0" err="1" smtClean="0"/>
              <a:t>Preceeding</a:t>
            </a:r>
            <a:r>
              <a:rPr lang="it-IT" dirty="0" smtClean="0"/>
              <a:t> </a:t>
            </a:r>
            <a:r>
              <a:rPr lang="it-IT" dirty="0" err="1" smtClean="0"/>
              <a:t>vowel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also</a:t>
            </a:r>
            <a:r>
              <a:rPr lang="it-IT" dirty="0" smtClean="0"/>
              <a:t> </a:t>
            </a:r>
            <a:r>
              <a:rPr lang="it-IT" dirty="0" err="1" smtClean="0"/>
              <a:t>slightly</a:t>
            </a:r>
            <a:r>
              <a:rPr lang="it-IT" dirty="0" smtClean="0"/>
              <a:t> </a:t>
            </a:r>
            <a:r>
              <a:rPr lang="it-IT" dirty="0" err="1" smtClean="0"/>
              <a:t>lengthened</a:t>
            </a:r>
            <a:r>
              <a:rPr lang="it-IT" dirty="0"/>
              <a:t>.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DTN- Always </a:t>
            </a:r>
            <a:r>
              <a:rPr lang="it-IT" dirty="0" err="1" smtClean="0"/>
              <a:t>pronounced</a:t>
            </a:r>
            <a:r>
              <a:rPr lang="it-IT" dirty="0" smtClean="0"/>
              <a:t> “</a:t>
            </a:r>
            <a:r>
              <a:rPr lang="it-IT" dirty="0" err="1" smtClean="0">
                <a:solidFill>
                  <a:srgbClr val="00B050"/>
                </a:solidFill>
              </a:rPr>
              <a:t>D</a:t>
            </a:r>
            <a:r>
              <a:rPr lang="it-IT" dirty="0" err="1" smtClean="0"/>
              <a:t>ental</a:t>
            </a:r>
            <a:r>
              <a:rPr lang="it-IT" dirty="0" smtClean="0"/>
              <a:t>”, “</a:t>
            </a:r>
            <a:r>
              <a:rPr lang="it-IT" dirty="0" err="1" smtClean="0">
                <a:solidFill>
                  <a:srgbClr val="00B050"/>
                </a:solidFill>
              </a:rPr>
              <a:t>T</a:t>
            </a:r>
            <a:r>
              <a:rPr lang="it-IT" dirty="0" err="1" smtClean="0"/>
              <a:t>eeth</a:t>
            </a:r>
            <a:r>
              <a:rPr lang="it-IT" dirty="0" smtClean="0"/>
              <a:t>” and “</a:t>
            </a:r>
            <a:r>
              <a:rPr lang="it-IT" dirty="0" err="1">
                <a:solidFill>
                  <a:srgbClr val="00B050"/>
                </a:solidFill>
              </a:rPr>
              <a:t>N</a:t>
            </a:r>
            <a:r>
              <a:rPr lang="it-IT" dirty="0" err="1" smtClean="0"/>
              <a:t>ever</a:t>
            </a:r>
            <a:r>
              <a:rPr lang="it-IT" dirty="0" smtClean="0"/>
              <a:t>”.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S</a:t>
            </a:r>
            <a:r>
              <a:rPr lang="it-IT" dirty="0" smtClean="0"/>
              <a:t>- Always </a:t>
            </a:r>
            <a:r>
              <a:rPr lang="it-IT" dirty="0" err="1" smtClean="0"/>
              <a:t>pronounced</a:t>
            </a:r>
            <a:r>
              <a:rPr lang="it-IT" dirty="0" smtClean="0"/>
              <a:t> “</a:t>
            </a:r>
            <a:r>
              <a:rPr lang="it-IT" dirty="0" smtClean="0">
                <a:solidFill>
                  <a:srgbClr val="00B050"/>
                </a:solidFill>
              </a:rPr>
              <a:t>S</a:t>
            </a:r>
            <a:r>
              <a:rPr lang="it-IT" dirty="0" smtClean="0"/>
              <a:t>ell”.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C- </a:t>
            </a:r>
            <a:r>
              <a:rPr lang="it-IT" dirty="0" err="1" smtClean="0"/>
              <a:t>Pronounced</a:t>
            </a:r>
            <a:r>
              <a:rPr lang="it-IT" dirty="0" smtClean="0"/>
              <a:t> </a:t>
            </a:r>
            <a:r>
              <a:rPr lang="it-IT" dirty="0" smtClean="0">
                <a:solidFill>
                  <a:srgbClr val="00B050"/>
                </a:solidFill>
              </a:rPr>
              <a:t>K</a:t>
            </a:r>
            <a:r>
              <a:rPr lang="it-IT" dirty="0" smtClean="0"/>
              <a:t>, </a:t>
            </a:r>
            <a:r>
              <a:rPr lang="it-IT" dirty="0" err="1" smtClean="0"/>
              <a:t>But</a:t>
            </a:r>
            <a:r>
              <a:rPr lang="it-IT" dirty="0" smtClean="0"/>
              <a:t> </a:t>
            </a:r>
            <a:r>
              <a:rPr lang="it-IT" dirty="0" err="1" smtClean="0"/>
              <a:t>pronounced</a:t>
            </a:r>
            <a:r>
              <a:rPr lang="it-IT" dirty="0" smtClean="0"/>
              <a:t> “</a:t>
            </a:r>
            <a:r>
              <a:rPr lang="it-IT" dirty="0" err="1" smtClean="0">
                <a:solidFill>
                  <a:srgbClr val="00B050"/>
                </a:solidFill>
              </a:rPr>
              <a:t>S</a:t>
            </a:r>
            <a:r>
              <a:rPr lang="it-IT" dirty="0" err="1" smtClean="0"/>
              <a:t>it</a:t>
            </a:r>
            <a:r>
              <a:rPr lang="it-IT" dirty="0" smtClean="0"/>
              <a:t>” </a:t>
            </a:r>
            <a:r>
              <a:rPr lang="it-IT" dirty="0" err="1" smtClean="0"/>
              <a:t>when</a:t>
            </a:r>
            <a:r>
              <a:rPr lang="it-IT" dirty="0" smtClean="0"/>
              <a:t> </a:t>
            </a:r>
            <a:r>
              <a:rPr lang="it-IT" dirty="0" err="1" smtClean="0"/>
              <a:t>followed</a:t>
            </a:r>
            <a:r>
              <a:rPr lang="it-IT" dirty="0" smtClean="0"/>
              <a:t> by EIY.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J</a:t>
            </a:r>
            <a:r>
              <a:rPr lang="it-IT" dirty="0" smtClean="0"/>
              <a:t>- Always </a:t>
            </a:r>
            <a:r>
              <a:rPr lang="it-IT" dirty="0" err="1" smtClean="0"/>
              <a:t>pronounced</a:t>
            </a:r>
            <a:r>
              <a:rPr lang="it-IT" dirty="0" smtClean="0"/>
              <a:t> “</a:t>
            </a:r>
            <a:r>
              <a:rPr lang="it-IT" dirty="0" smtClean="0">
                <a:solidFill>
                  <a:srgbClr val="00B050"/>
                </a:solidFill>
              </a:rPr>
              <a:t>Y</a:t>
            </a:r>
            <a:r>
              <a:rPr lang="it-IT" dirty="0" smtClean="0"/>
              <a:t>es”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K- </a:t>
            </a:r>
            <a:r>
              <a:rPr lang="it-IT" dirty="0" err="1" smtClean="0"/>
              <a:t>Pronounced</a:t>
            </a:r>
            <a:r>
              <a:rPr lang="it-IT" dirty="0" smtClean="0"/>
              <a:t> ”</a:t>
            </a:r>
            <a:r>
              <a:rPr lang="it-IT" dirty="0" err="1" smtClean="0"/>
              <a:t>I</a:t>
            </a:r>
            <a:r>
              <a:rPr lang="it-IT" dirty="0" err="1" smtClean="0">
                <a:solidFill>
                  <a:srgbClr val="00B050"/>
                </a:solidFill>
              </a:rPr>
              <a:t>ch</a:t>
            </a:r>
            <a:r>
              <a:rPr lang="it-IT" dirty="0" smtClean="0"/>
              <a:t>” </a:t>
            </a:r>
            <a:r>
              <a:rPr lang="it-IT" dirty="0" err="1"/>
              <a:t>w</a:t>
            </a:r>
            <a:r>
              <a:rPr lang="it-IT" dirty="0" err="1" smtClean="0"/>
              <a:t>hen</a:t>
            </a:r>
            <a:r>
              <a:rPr lang="it-IT" dirty="0" smtClean="0"/>
              <a:t> </a:t>
            </a:r>
            <a:r>
              <a:rPr lang="it-IT" dirty="0" err="1" smtClean="0"/>
              <a:t>before</a:t>
            </a:r>
            <a:r>
              <a:rPr lang="it-IT" dirty="0" smtClean="0"/>
              <a:t> EIYÄÖ. </a:t>
            </a:r>
            <a:r>
              <a:rPr lang="it-IT" dirty="0" err="1" smtClean="0"/>
              <a:t>Pronouced</a:t>
            </a:r>
            <a:r>
              <a:rPr lang="it-IT" dirty="0" smtClean="0"/>
              <a:t> “</a:t>
            </a:r>
            <a:r>
              <a:rPr lang="it-IT" dirty="0" err="1" smtClean="0"/>
              <a:t>Kill</a:t>
            </a:r>
            <a:r>
              <a:rPr lang="it-IT" dirty="0" smtClean="0"/>
              <a:t>” </a:t>
            </a:r>
            <a:r>
              <a:rPr lang="it-IT" dirty="0" err="1" smtClean="0"/>
              <a:t>before</a:t>
            </a:r>
            <a:r>
              <a:rPr lang="it-IT" dirty="0" smtClean="0"/>
              <a:t> AOÅU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45378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SkilJetecken</a:t>
            </a:r>
            <a:r>
              <a:rPr lang="it-IT" dirty="0"/>
              <a:t> </a:t>
            </a:r>
            <a:r>
              <a:rPr lang="it-IT" dirty="0" err="1" smtClean="0"/>
              <a:t>Av</a:t>
            </a:r>
            <a:r>
              <a:rPr lang="it-IT" dirty="0" smtClean="0"/>
              <a:t> </a:t>
            </a:r>
            <a:r>
              <a:rPr lang="it-IT" dirty="0" err="1" smtClean="0"/>
              <a:t>Konsonanter</a:t>
            </a:r>
            <a:r>
              <a:rPr lang="it-IT" dirty="0" smtClean="0"/>
              <a:t> </a:t>
            </a:r>
            <a:r>
              <a:rPr lang="it-IT" dirty="0" err="1" smtClean="0"/>
              <a:t>Fortsatt</a:t>
            </a:r>
            <a:r>
              <a:rPr lang="it-IT" dirty="0" smtClean="0"/>
              <a:t> (</a:t>
            </a:r>
            <a:r>
              <a:rPr lang="it-IT" dirty="0" err="1" smtClean="0"/>
              <a:t>Pronounciation</a:t>
            </a:r>
            <a:r>
              <a:rPr lang="it-IT" dirty="0" smtClean="0"/>
              <a:t> Of Basic </a:t>
            </a:r>
            <a:r>
              <a:rPr lang="it-IT" dirty="0" err="1" smtClean="0"/>
              <a:t>Consonants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Special </a:t>
            </a:r>
            <a:r>
              <a:rPr lang="it-IT" dirty="0" err="1" smtClean="0"/>
              <a:t>Combinations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DJ,GJ,HJ,LJ- Always </a:t>
            </a:r>
            <a:r>
              <a:rPr lang="it-IT" dirty="0" err="1" smtClean="0"/>
              <a:t>pronounced</a:t>
            </a:r>
            <a:r>
              <a:rPr lang="it-IT" dirty="0" smtClean="0"/>
              <a:t> “</a:t>
            </a:r>
            <a:r>
              <a:rPr lang="it-IT" dirty="0" smtClean="0">
                <a:solidFill>
                  <a:srgbClr val="00B050"/>
                </a:solidFill>
              </a:rPr>
              <a:t>Y</a:t>
            </a:r>
            <a:r>
              <a:rPr lang="it-IT" dirty="0" smtClean="0"/>
              <a:t>es”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SCH,SJ,SKJ,STJ- Always </a:t>
            </a:r>
            <a:r>
              <a:rPr lang="it-IT" dirty="0" err="1" smtClean="0"/>
              <a:t>pronounced</a:t>
            </a:r>
            <a:r>
              <a:rPr lang="it-IT" dirty="0" smtClean="0"/>
              <a:t> </a:t>
            </a:r>
            <a:r>
              <a:rPr lang="it-IT" dirty="0" smtClean="0">
                <a:solidFill>
                  <a:srgbClr val="00B050"/>
                </a:solidFill>
              </a:rPr>
              <a:t>Wh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SK- </a:t>
            </a:r>
            <a:r>
              <a:rPr lang="it-IT" dirty="0" err="1" smtClean="0"/>
              <a:t>Pronounced</a:t>
            </a:r>
            <a:r>
              <a:rPr lang="it-IT" dirty="0" smtClean="0"/>
              <a:t> </a:t>
            </a:r>
            <a:r>
              <a:rPr lang="it-IT" dirty="0" smtClean="0">
                <a:solidFill>
                  <a:srgbClr val="00B050"/>
                </a:solidFill>
              </a:rPr>
              <a:t>Wh</a:t>
            </a:r>
            <a:r>
              <a:rPr lang="it-IT" dirty="0" smtClean="0"/>
              <a:t> </a:t>
            </a:r>
            <a:r>
              <a:rPr lang="it-IT" dirty="0" err="1" smtClean="0"/>
              <a:t>when</a:t>
            </a:r>
            <a:r>
              <a:rPr lang="it-IT" dirty="0" smtClean="0"/>
              <a:t> </a:t>
            </a:r>
            <a:r>
              <a:rPr lang="it-IT" dirty="0" err="1" smtClean="0"/>
              <a:t>before</a:t>
            </a:r>
            <a:r>
              <a:rPr lang="it-IT" dirty="0" smtClean="0"/>
              <a:t> EIYÄÖ, </a:t>
            </a:r>
            <a:r>
              <a:rPr lang="it-IT" dirty="0" err="1" smtClean="0"/>
              <a:t>elsewhere</a:t>
            </a:r>
            <a:r>
              <a:rPr lang="it-IT" dirty="0" smtClean="0"/>
              <a:t> </a:t>
            </a:r>
            <a:r>
              <a:rPr lang="it-IT" dirty="0" err="1" smtClean="0"/>
              <a:t>pronounced</a:t>
            </a:r>
            <a:r>
              <a:rPr lang="it-IT" dirty="0" smtClean="0"/>
              <a:t> </a:t>
            </a:r>
            <a:r>
              <a:rPr lang="it-IT" dirty="0" err="1" smtClean="0">
                <a:solidFill>
                  <a:srgbClr val="00B050"/>
                </a:solidFill>
              </a:rPr>
              <a:t>Phonetically</a:t>
            </a:r>
            <a:endParaRPr lang="it-IT" dirty="0" smtClean="0">
              <a:solidFill>
                <a:srgbClr val="00B05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TJ,KJ- Always </a:t>
            </a:r>
            <a:r>
              <a:rPr lang="it-IT" dirty="0" err="1" smtClean="0"/>
              <a:t>pronounced</a:t>
            </a:r>
            <a:r>
              <a:rPr lang="it-IT" dirty="0" smtClean="0"/>
              <a:t> ”</a:t>
            </a:r>
            <a:r>
              <a:rPr lang="it-IT" dirty="0" smtClean="0">
                <a:solidFill>
                  <a:srgbClr val="00B050"/>
                </a:solidFill>
              </a:rPr>
              <a:t>Sh</a:t>
            </a:r>
            <a:r>
              <a:rPr lang="it-IT" dirty="0" smtClean="0"/>
              <a:t>ow”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CH- </a:t>
            </a:r>
            <a:r>
              <a:rPr lang="it-IT" dirty="0" err="1" smtClean="0"/>
              <a:t>Pronounced</a:t>
            </a:r>
            <a:r>
              <a:rPr lang="it-IT" dirty="0" smtClean="0"/>
              <a:t> “</a:t>
            </a:r>
            <a:r>
              <a:rPr lang="it-IT" dirty="0" smtClean="0">
                <a:solidFill>
                  <a:srgbClr val="00B050"/>
                </a:solidFill>
              </a:rPr>
              <a:t>Sh</a:t>
            </a:r>
            <a:r>
              <a:rPr lang="it-IT" dirty="0" smtClean="0"/>
              <a:t>ow” </a:t>
            </a:r>
            <a:r>
              <a:rPr lang="it-IT" dirty="0" err="1" smtClean="0"/>
              <a:t>before</a:t>
            </a:r>
            <a:r>
              <a:rPr lang="it-IT" dirty="0" smtClean="0"/>
              <a:t> EIYÄÖ, </a:t>
            </a:r>
            <a:r>
              <a:rPr lang="it-IT" dirty="0" smtClean="0">
                <a:solidFill>
                  <a:srgbClr val="00B050"/>
                </a:solidFill>
              </a:rPr>
              <a:t>Wh</a:t>
            </a:r>
            <a:r>
              <a:rPr lang="it-IT" dirty="0" smtClean="0"/>
              <a:t> </a:t>
            </a:r>
            <a:r>
              <a:rPr lang="it-IT" dirty="0" err="1" smtClean="0"/>
              <a:t>before</a:t>
            </a:r>
            <a:r>
              <a:rPr lang="it-IT" dirty="0" smtClean="0"/>
              <a:t> AOÅU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NG- </a:t>
            </a:r>
            <a:r>
              <a:rPr lang="it-IT" dirty="0" err="1" smtClean="0"/>
              <a:t>Pronounced</a:t>
            </a:r>
            <a:r>
              <a:rPr lang="it-IT" dirty="0" smtClean="0"/>
              <a:t> </a:t>
            </a:r>
            <a:r>
              <a:rPr lang="it-IT" dirty="0" err="1" smtClean="0">
                <a:solidFill>
                  <a:srgbClr val="00B050"/>
                </a:solidFill>
              </a:rPr>
              <a:t>Nh</a:t>
            </a:r>
            <a:r>
              <a:rPr lang="it-IT" dirty="0" smtClean="0">
                <a:solidFill>
                  <a:srgbClr val="00B050"/>
                </a:solidFill>
              </a:rPr>
              <a:t> </a:t>
            </a:r>
            <a:r>
              <a:rPr lang="it-IT" dirty="0" err="1" smtClean="0"/>
              <a:t>but</a:t>
            </a:r>
            <a:r>
              <a:rPr lang="it-IT" dirty="0" smtClean="0"/>
              <a:t> </a:t>
            </a:r>
            <a:r>
              <a:rPr lang="it-IT" dirty="0" err="1" smtClean="0"/>
              <a:t>when</a:t>
            </a:r>
            <a:r>
              <a:rPr lang="it-IT" dirty="0" smtClean="0"/>
              <a:t> </a:t>
            </a:r>
            <a:r>
              <a:rPr lang="it-IT" dirty="0" err="1" smtClean="0"/>
              <a:t>followed</a:t>
            </a:r>
            <a:r>
              <a:rPr lang="it-IT" dirty="0" smtClean="0"/>
              <a:t> by </a:t>
            </a:r>
            <a:r>
              <a:rPr lang="it-IT" dirty="0" err="1" smtClean="0"/>
              <a:t>stressed</a:t>
            </a:r>
            <a:r>
              <a:rPr lang="it-IT" dirty="0" smtClean="0"/>
              <a:t> </a:t>
            </a:r>
            <a:r>
              <a:rPr lang="it-IT" dirty="0" err="1" smtClean="0"/>
              <a:t>symbol</a:t>
            </a:r>
            <a:r>
              <a:rPr lang="it-IT" dirty="0" smtClean="0"/>
              <a:t>, </a:t>
            </a:r>
            <a:r>
              <a:rPr lang="it-IT" dirty="0" err="1" smtClean="0"/>
              <a:t>pronounced</a:t>
            </a:r>
            <a:r>
              <a:rPr lang="it-IT" dirty="0" smtClean="0"/>
              <a:t> </a:t>
            </a:r>
            <a:r>
              <a:rPr lang="it-IT" dirty="0" err="1" smtClean="0">
                <a:solidFill>
                  <a:srgbClr val="00B050"/>
                </a:solidFill>
              </a:rPr>
              <a:t>Phonetically</a:t>
            </a:r>
            <a:endParaRPr lang="it-IT" dirty="0" smtClean="0">
              <a:solidFill>
                <a:srgbClr val="00B05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RG- </a:t>
            </a:r>
            <a:r>
              <a:rPr lang="it-IT" dirty="0" err="1" smtClean="0"/>
              <a:t>Pronouce</a:t>
            </a:r>
            <a:r>
              <a:rPr lang="it-IT" dirty="0" smtClean="0"/>
              <a:t> G </a:t>
            </a:r>
            <a:r>
              <a:rPr lang="it-IT" dirty="0" err="1" smtClean="0"/>
              <a:t>as</a:t>
            </a:r>
            <a:r>
              <a:rPr lang="it-IT" dirty="0" smtClean="0"/>
              <a:t> </a:t>
            </a:r>
            <a:r>
              <a:rPr lang="it-IT" dirty="0" smtClean="0">
                <a:solidFill>
                  <a:srgbClr val="00B050"/>
                </a:solidFill>
              </a:rPr>
              <a:t>Y</a:t>
            </a:r>
            <a:endParaRPr lang="it-IT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357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SkilJetecken</a:t>
            </a:r>
            <a:r>
              <a:rPr lang="it-IT" dirty="0"/>
              <a:t> </a:t>
            </a:r>
            <a:r>
              <a:rPr lang="it-IT" dirty="0" err="1" smtClean="0"/>
              <a:t>Av</a:t>
            </a:r>
            <a:r>
              <a:rPr lang="it-IT" dirty="0" smtClean="0"/>
              <a:t> </a:t>
            </a:r>
            <a:r>
              <a:rPr lang="it-IT" dirty="0" err="1" smtClean="0"/>
              <a:t>Vokaler</a:t>
            </a:r>
            <a:r>
              <a:rPr lang="it-IT" dirty="0" smtClean="0"/>
              <a:t> (</a:t>
            </a:r>
            <a:r>
              <a:rPr lang="it-IT" dirty="0" err="1" smtClean="0"/>
              <a:t>Pronunciation</a:t>
            </a:r>
            <a:r>
              <a:rPr lang="it-IT" dirty="0" smtClean="0"/>
              <a:t> Of </a:t>
            </a:r>
            <a:r>
              <a:rPr lang="it-IT" dirty="0" err="1" smtClean="0"/>
              <a:t>Vowels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A- </a:t>
            </a:r>
            <a:r>
              <a:rPr lang="it-IT" dirty="0" err="1" smtClean="0"/>
              <a:t>Pronounced</a:t>
            </a:r>
            <a:r>
              <a:rPr lang="it-IT" dirty="0" smtClean="0"/>
              <a:t> ”</a:t>
            </a:r>
            <a:r>
              <a:rPr lang="it-IT" dirty="0" err="1" smtClean="0"/>
              <a:t>F</a:t>
            </a:r>
            <a:r>
              <a:rPr lang="it-IT" dirty="0" err="1" smtClean="0">
                <a:solidFill>
                  <a:srgbClr val="00B050"/>
                </a:solidFill>
              </a:rPr>
              <a:t>a</a:t>
            </a:r>
            <a:r>
              <a:rPr lang="it-IT" dirty="0" err="1" smtClean="0"/>
              <a:t>ther</a:t>
            </a:r>
            <a:r>
              <a:rPr lang="it-IT" dirty="0" smtClean="0"/>
              <a:t>”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Ä</a:t>
            </a:r>
            <a:r>
              <a:rPr lang="it-IT" dirty="0" smtClean="0"/>
              <a:t>- </a:t>
            </a:r>
            <a:r>
              <a:rPr lang="it-IT" dirty="0" err="1" smtClean="0"/>
              <a:t>When</a:t>
            </a:r>
            <a:r>
              <a:rPr lang="it-IT" dirty="0" smtClean="0"/>
              <a:t> short, </a:t>
            </a:r>
            <a:r>
              <a:rPr lang="it-IT" dirty="0" err="1" smtClean="0"/>
              <a:t>Pronounced</a:t>
            </a:r>
            <a:r>
              <a:rPr lang="it-IT" dirty="0" smtClean="0"/>
              <a:t> </a:t>
            </a:r>
            <a:r>
              <a:rPr lang="it-IT" dirty="0" smtClean="0">
                <a:solidFill>
                  <a:srgbClr val="00B050"/>
                </a:solidFill>
              </a:rPr>
              <a:t>Eh.</a:t>
            </a:r>
            <a:r>
              <a:rPr lang="it-IT" dirty="0" smtClean="0"/>
              <a:t> </a:t>
            </a:r>
            <a:r>
              <a:rPr lang="it-IT" dirty="0" err="1" smtClean="0"/>
              <a:t>When</a:t>
            </a:r>
            <a:r>
              <a:rPr lang="it-IT" dirty="0" smtClean="0"/>
              <a:t> long, </a:t>
            </a:r>
            <a:r>
              <a:rPr lang="it-IT" dirty="0" err="1" smtClean="0"/>
              <a:t>pronounced</a:t>
            </a:r>
            <a:r>
              <a:rPr lang="it-IT" dirty="0" smtClean="0"/>
              <a:t> “</a:t>
            </a:r>
            <a:r>
              <a:rPr lang="it-IT" dirty="0" err="1" smtClean="0"/>
              <a:t>Pl</a:t>
            </a:r>
            <a:r>
              <a:rPr lang="it-IT" dirty="0" err="1" smtClean="0">
                <a:solidFill>
                  <a:srgbClr val="00B050"/>
                </a:solidFill>
              </a:rPr>
              <a:t>ai</a:t>
            </a:r>
            <a:r>
              <a:rPr lang="it-IT" dirty="0" err="1" smtClean="0"/>
              <a:t>n</a:t>
            </a:r>
            <a:r>
              <a:rPr lang="it-IT" dirty="0" smtClean="0"/>
              <a:t>”.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/>
              <a:t>Å</a:t>
            </a:r>
            <a:r>
              <a:rPr lang="it-IT" dirty="0"/>
              <a:t>- </a:t>
            </a:r>
            <a:r>
              <a:rPr lang="it-IT" dirty="0" err="1"/>
              <a:t>Pronounced</a:t>
            </a:r>
            <a:r>
              <a:rPr lang="it-IT" dirty="0"/>
              <a:t> ”H</a:t>
            </a:r>
            <a:r>
              <a:rPr lang="it-IT" dirty="0">
                <a:solidFill>
                  <a:srgbClr val="00B050"/>
                </a:solidFill>
              </a:rPr>
              <a:t>o</a:t>
            </a:r>
            <a:r>
              <a:rPr lang="it-IT" dirty="0"/>
              <a:t>me” (No </a:t>
            </a:r>
            <a:r>
              <a:rPr lang="it-IT" dirty="0" err="1" smtClean="0"/>
              <a:t>Glide</a:t>
            </a:r>
            <a:r>
              <a:rPr lang="it-IT" dirty="0"/>
              <a:t>)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E- </a:t>
            </a:r>
            <a:r>
              <a:rPr lang="it-IT" dirty="0" err="1" smtClean="0"/>
              <a:t>When</a:t>
            </a:r>
            <a:r>
              <a:rPr lang="it-IT" dirty="0" smtClean="0"/>
              <a:t> Short,</a:t>
            </a:r>
            <a:r>
              <a:rPr lang="it-IT" dirty="0"/>
              <a:t> </a:t>
            </a:r>
            <a:r>
              <a:rPr lang="it-IT" dirty="0" smtClean="0"/>
              <a:t> </a:t>
            </a:r>
            <a:r>
              <a:rPr lang="it-IT" dirty="0" err="1" smtClean="0"/>
              <a:t>pronounced</a:t>
            </a:r>
            <a:r>
              <a:rPr lang="it-IT" dirty="0" smtClean="0"/>
              <a:t> </a:t>
            </a:r>
            <a:r>
              <a:rPr lang="it-IT" dirty="0"/>
              <a:t>“S</a:t>
            </a:r>
            <a:r>
              <a:rPr lang="it-IT" dirty="0">
                <a:solidFill>
                  <a:srgbClr val="00B050"/>
                </a:solidFill>
              </a:rPr>
              <a:t>e</a:t>
            </a:r>
            <a:r>
              <a:rPr lang="it-IT" dirty="0"/>
              <a:t>t</a:t>
            </a:r>
            <a:r>
              <a:rPr lang="it-IT" dirty="0" smtClean="0"/>
              <a:t>”. </a:t>
            </a:r>
            <a:r>
              <a:rPr lang="it-IT" dirty="0" err="1" smtClean="0"/>
              <a:t>When</a:t>
            </a:r>
            <a:r>
              <a:rPr lang="it-IT" dirty="0" smtClean="0"/>
              <a:t> long, </a:t>
            </a:r>
            <a:r>
              <a:rPr lang="it-IT" dirty="0" err="1" smtClean="0"/>
              <a:t>pronounced</a:t>
            </a:r>
            <a:r>
              <a:rPr lang="it-IT" dirty="0"/>
              <a:t> </a:t>
            </a:r>
            <a:r>
              <a:rPr lang="it-IT" dirty="0" smtClean="0"/>
              <a:t>”</a:t>
            </a:r>
            <a:r>
              <a:rPr lang="it-IT" dirty="0" err="1" smtClean="0"/>
              <a:t>M</a:t>
            </a:r>
            <a:r>
              <a:rPr lang="it-IT" dirty="0" err="1" smtClean="0">
                <a:solidFill>
                  <a:srgbClr val="00B050"/>
                </a:solidFill>
              </a:rPr>
              <a:t>a</a:t>
            </a:r>
            <a:r>
              <a:rPr lang="it-IT" dirty="0" err="1" smtClean="0"/>
              <a:t>ke</a:t>
            </a:r>
            <a:r>
              <a:rPr lang="it-IT" dirty="0" smtClean="0"/>
              <a:t>” (No </a:t>
            </a:r>
            <a:r>
              <a:rPr lang="it-IT" dirty="0" err="1" smtClean="0"/>
              <a:t>glide</a:t>
            </a:r>
            <a:r>
              <a:rPr lang="it-IT" dirty="0" smtClean="0"/>
              <a:t>)</a:t>
            </a:r>
            <a:br>
              <a:rPr lang="it-IT" dirty="0" smtClean="0"/>
            </a:br>
            <a:r>
              <a:rPr lang="it-IT" dirty="0" smtClean="0"/>
              <a:t>I- </a:t>
            </a:r>
            <a:r>
              <a:rPr lang="it-IT" dirty="0" err="1" smtClean="0"/>
              <a:t>Pronounced</a:t>
            </a:r>
            <a:r>
              <a:rPr lang="it-IT" dirty="0" smtClean="0"/>
              <a:t> ”</a:t>
            </a:r>
            <a:r>
              <a:rPr lang="it-IT" dirty="0" err="1" smtClean="0"/>
              <a:t>F</a:t>
            </a:r>
            <a:r>
              <a:rPr lang="it-IT" dirty="0" err="1" smtClean="0">
                <a:solidFill>
                  <a:srgbClr val="00B050"/>
                </a:solidFill>
              </a:rPr>
              <a:t>ee</a:t>
            </a:r>
            <a:r>
              <a:rPr lang="it-IT" dirty="0" err="1" smtClean="0"/>
              <a:t>d</a:t>
            </a:r>
            <a:r>
              <a:rPr lang="it-IT" dirty="0" smtClean="0"/>
              <a:t>”</a:t>
            </a:r>
            <a:br>
              <a:rPr lang="it-IT" dirty="0" smtClean="0"/>
            </a:br>
            <a:r>
              <a:rPr lang="it-IT" dirty="0" smtClean="0"/>
              <a:t>O- </a:t>
            </a:r>
            <a:r>
              <a:rPr lang="it-IT" dirty="0" err="1" smtClean="0"/>
              <a:t>When</a:t>
            </a:r>
            <a:r>
              <a:rPr lang="it-IT" dirty="0" smtClean="0"/>
              <a:t> long,  </a:t>
            </a:r>
            <a:r>
              <a:rPr lang="it-IT" dirty="0" err="1" smtClean="0"/>
              <a:t>pronounced</a:t>
            </a:r>
            <a:r>
              <a:rPr lang="it-IT" dirty="0" smtClean="0"/>
              <a:t> “</a:t>
            </a:r>
            <a:r>
              <a:rPr lang="it-IT" dirty="0" err="1" smtClean="0"/>
              <a:t>F</a:t>
            </a:r>
            <a:r>
              <a:rPr lang="it-IT" dirty="0" err="1" smtClean="0">
                <a:solidFill>
                  <a:srgbClr val="00B050"/>
                </a:solidFill>
              </a:rPr>
              <a:t>oo</a:t>
            </a:r>
            <a:r>
              <a:rPr lang="it-IT" dirty="0" err="1" smtClean="0"/>
              <a:t>d</a:t>
            </a:r>
            <a:r>
              <a:rPr lang="it-IT" dirty="0" smtClean="0"/>
              <a:t>”. </a:t>
            </a:r>
            <a:r>
              <a:rPr lang="it-IT" dirty="0" err="1" smtClean="0"/>
              <a:t>When</a:t>
            </a:r>
            <a:r>
              <a:rPr lang="it-IT" dirty="0" smtClean="0"/>
              <a:t> short, </a:t>
            </a:r>
            <a:r>
              <a:rPr lang="it-IT" dirty="0" err="1" smtClean="0"/>
              <a:t>Pronounced</a:t>
            </a:r>
            <a:r>
              <a:rPr lang="it-IT" dirty="0" smtClean="0"/>
              <a:t> “</a:t>
            </a:r>
            <a:r>
              <a:rPr lang="it-IT" dirty="0" err="1" smtClean="0"/>
              <a:t>g</a:t>
            </a:r>
            <a:r>
              <a:rPr lang="it-IT" dirty="0" err="1" smtClean="0">
                <a:solidFill>
                  <a:srgbClr val="00B050"/>
                </a:solidFill>
              </a:rPr>
              <a:t>oo</a:t>
            </a:r>
            <a:r>
              <a:rPr lang="it-IT" dirty="0" err="1" smtClean="0"/>
              <a:t>d</a:t>
            </a:r>
            <a:r>
              <a:rPr lang="it-IT" dirty="0" smtClean="0"/>
              <a:t>”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Ö</a:t>
            </a:r>
            <a:r>
              <a:rPr lang="it-IT" dirty="0" smtClean="0"/>
              <a:t>- </a:t>
            </a:r>
            <a:r>
              <a:rPr lang="it-IT" dirty="0" err="1" smtClean="0"/>
              <a:t>When</a:t>
            </a:r>
            <a:r>
              <a:rPr lang="it-IT" dirty="0" smtClean="0"/>
              <a:t> Short, </a:t>
            </a:r>
            <a:r>
              <a:rPr lang="it-IT" dirty="0" err="1" smtClean="0"/>
              <a:t>pronounced</a:t>
            </a:r>
            <a:r>
              <a:rPr lang="it-IT" dirty="0" smtClean="0"/>
              <a:t> </a:t>
            </a:r>
            <a:r>
              <a:rPr lang="it-IT" dirty="0" err="1" smtClean="0">
                <a:solidFill>
                  <a:srgbClr val="00B050"/>
                </a:solidFill>
              </a:rPr>
              <a:t>Err</a:t>
            </a:r>
            <a:r>
              <a:rPr lang="it-IT" dirty="0" smtClean="0"/>
              <a:t>. </a:t>
            </a:r>
            <a:r>
              <a:rPr lang="it-IT" dirty="0" err="1" smtClean="0"/>
              <a:t>When</a:t>
            </a:r>
            <a:r>
              <a:rPr lang="it-IT" dirty="0" smtClean="0"/>
              <a:t> Long, </a:t>
            </a:r>
            <a:r>
              <a:rPr lang="it-IT" dirty="0" err="1" smtClean="0"/>
              <a:t>Pronounced</a:t>
            </a:r>
            <a:r>
              <a:rPr lang="it-IT" dirty="0" smtClean="0"/>
              <a:t> </a:t>
            </a:r>
            <a:r>
              <a:rPr lang="it-IT" dirty="0" smtClean="0">
                <a:solidFill>
                  <a:srgbClr val="00B050"/>
                </a:solidFill>
              </a:rPr>
              <a:t>Uh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U- </a:t>
            </a:r>
            <a:r>
              <a:rPr lang="it-IT" dirty="0" err="1" smtClean="0"/>
              <a:t>Pronounced</a:t>
            </a:r>
            <a:r>
              <a:rPr lang="it-IT" dirty="0" smtClean="0"/>
              <a:t> </a:t>
            </a:r>
            <a:r>
              <a:rPr lang="it-IT" dirty="0" err="1" smtClean="0">
                <a:solidFill>
                  <a:srgbClr val="00B050"/>
                </a:solidFill>
              </a:rPr>
              <a:t>iey</a:t>
            </a:r>
            <a:r>
              <a:rPr lang="it-IT" dirty="0" smtClean="0"/>
              <a:t>, </a:t>
            </a:r>
            <a:r>
              <a:rPr lang="it-IT" dirty="0" err="1" smtClean="0"/>
              <a:t>but</a:t>
            </a:r>
            <a:r>
              <a:rPr lang="it-IT" dirty="0" smtClean="0"/>
              <a:t> </a:t>
            </a:r>
            <a:r>
              <a:rPr lang="it-IT" dirty="0" err="1" smtClean="0"/>
              <a:t>tighter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Y- </a:t>
            </a:r>
            <a:r>
              <a:rPr lang="it-IT" dirty="0" err="1" smtClean="0"/>
              <a:t>Pronounced</a:t>
            </a:r>
            <a:r>
              <a:rPr lang="it-IT" dirty="0" smtClean="0"/>
              <a:t> </a:t>
            </a:r>
            <a:r>
              <a:rPr lang="it-IT" dirty="0" err="1">
                <a:solidFill>
                  <a:srgbClr val="00B050"/>
                </a:solidFill>
              </a:rPr>
              <a:t>i</a:t>
            </a:r>
            <a:r>
              <a:rPr lang="it-IT" dirty="0" err="1" smtClean="0">
                <a:solidFill>
                  <a:srgbClr val="00B050"/>
                </a:solidFill>
              </a:rPr>
              <a:t>ey</a:t>
            </a:r>
            <a:endParaRPr lang="it-IT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636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Hälsningar</a:t>
            </a:r>
            <a:r>
              <a:rPr lang="it-IT" dirty="0" smtClean="0"/>
              <a:t> (Greetings)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/>
              <a:t>Adjö</a:t>
            </a:r>
            <a:r>
              <a:rPr lang="it-IT" dirty="0" smtClean="0"/>
              <a:t>- Goodbye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/>
              <a:t>God</a:t>
            </a:r>
            <a:r>
              <a:rPr lang="it-IT" dirty="0" smtClean="0"/>
              <a:t> </a:t>
            </a:r>
            <a:r>
              <a:rPr lang="it-IT" dirty="0" err="1" smtClean="0"/>
              <a:t>Morgon</a:t>
            </a:r>
            <a:r>
              <a:rPr lang="it-IT" dirty="0" smtClean="0"/>
              <a:t>- </a:t>
            </a:r>
            <a:r>
              <a:rPr lang="it-IT" dirty="0" err="1"/>
              <a:t>Good</a:t>
            </a:r>
            <a:r>
              <a:rPr lang="it-IT" dirty="0"/>
              <a:t> </a:t>
            </a:r>
            <a:r>
              <a:rPr lang="it-IT" dirty="0" err="1" smtClean="0"/>
              <a:t>Morning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/>
              <a:t>God</a:t>
            </a:r>
            <a:r>
              <a:rPr lang="it-IT" dirty="0" smtClean="0"/>
              <a:t> </a:t>
            </a:r>
            <a:r>
              <a:rPr lang="it-IT" dirty="0" err="1" smtClean="0"/>
              <a:t>Kväll</a:t>
            </a:r>
            <a:r>
              <a:rPr lang="it-IT" dirty="0" smtClean="0"/>
              <a:t>- </a:t>
            </a:r>
            <a:r>
              <a:rPr lang="it-IT" dirty="0" err="1" smtClean="0"/>
              <a:t>Good</a:t>
            </a:r>
            <a:r>
              <a:rPr lang="it-IT" dirty="0" smtClean="0"/>
              <a:t> </a:t>
            </a:r>
            <a:r>
              <a:rPr lang="it-IT" dirty="0" err="1"/>
              <a:t>Evening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/>
              <a:t>God</a:t>
            </a:r>
            <a:r>
              <a:rPr lang="it-IT" dirty="0" smtClean="0"/>
              <a:t> </a:t>
            </a:r>
            <a:r>
              <a:rPr lang="it-IT" dirty="0" err="1" smtClean="0"/>
              <a:t>Eftermiddag</a:t>
            </a:r>
            <a:r>
              <a:rPr lang="it-IT" dirty="0" smtClean="0"/>
              <a:t>- </a:t>
            </a:r>
            <a:r>
              <a:rPr lang="it-IT" dirty="0" err="1" smtClean="0"/>
              <a:t>Good</a:t>
            </a:r>
            <a:r>
              <a:rPr lang="it-IT" dirty="0" smtClean="0"/>
              <a:t> </a:t>
            </a:r>
            <a:r>
              <a:rPr lang="it-IT" dirty="0" err="1"/>
              <a:t>Afternoon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/>
              <a:t>Godnatt</a:t>
            </a:r>
            <a:r>
              <a:rPr lang="it-IT" dirty="0" smtClean="0"/>
              <a:t>- </a:t>
            </a:r>
            <a:r>
              <a:rPr lang="it-IT" dirty="0" err="1" smtClean="0"/>
              <a:t>Good</a:t>
            </a:r>
            <a:r>
              <a:rPr lang="it-IT" dirty="0" smtClean="0"/>
              <a:t> </a:t>
            </a:r>
            <a:r>
              <a:rPr lang="it-IT" dirty="0"/>
              <a:t>Night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Hej</a:t>
            </a:r>
            <a:r>
              <a:rPr lang="it-IT" dirty="0" smtClean="0"/>
              <a:t>- Hi </a:t>
            </a:r>
            <a:r>
              <a:rPr lang="it-IT" dirty="0" smtClean="0">
                <a:solidFill>
                  <a:srgbClr val="FFC000"/>
                </a:solidFill>
              </a:rPr>
              <a:t>IN</a:t>
            </a:r>
            <a:endParaRPr lang="it-IT" dirty="0" smtClean="0">
              <a:solidFill>
                <a:srgbClr val="FAD22C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Hallå</a:t>
            </a:r>
            <a:r>
              <a:rPr lang="it-IT" dirty="0" smtClean="0"/>
              <a:t>- Hello </a:t>
            </a:r>
            <a:r>
              <a:rPr lang="it-IT" dirty="0" smtClean="0">
                <a:solidFill>
                  <a:srgbClr val="FFC000"/>
                </a:solidFill>
              </a:rPr>
              <a:t>IN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15319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Grundläggande</a:t>
            </a:r>
            <a:r>
              <a:rPr lang="it-IT" dirty="0" smtClean="0"/>
              <a:t> </a:t>
            </a:r>
            <a:r>
              <a:rPr lang="it-IT" dirty="0" err="1" smtClean="0"/>
              <a:t>Ord</a:t>
            </a:r>
            <a:r>
              <a:rPr lang="it-IT" dirty="0" smtClean="0"/>
              <a:t> (Basic </a:t>
            </a:r>
            <a:r>
              <a:rPr lang="it-IT" dirty="0" err="1" smtClean="0"/>
              <a:t>Words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Bra- </a:t>
            </a:r>
            <a:r>
              <a:rPr lang="it-IT" dirty="0" err="1" smtClean="0"/>
              <a:t>Well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Det</a:t>
            </a:r>
            <a:r>
              <a:rPr lang="it-IT" dirty="0" smtClean="0"/>
              <a:t>- </a:t>
            </a:r>
            <a:r>
              <a:rPr lang="it-IT" dirty="0" err="1" smtClean="0"/>
              <a:t>It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Det</a:t>
            </a:r>
            <a:r>
              <a:rPr lang="it-IT" dirty="0" smtClean="0"/>
              <a:t> </a:t>
            </a:r>
            <a:r>
              <a:rPr lang="it-IT" dirty="0" err="1" smtClean="0"/>
              <a:t>Är</a:t>
            </a:r>
            <a:r>
              <a:rPr lang="it-IT" dirty="0" smtClean="0"/>
              <a:t>- </a:t>
            </a:r>
            <a:r>
              <a:rPr lang="it-IT" dirty="0" err="1" smtClean="0"/>
              <a:t>It</a:t>
            </a:r>
            <a:r>
              <a:rPr lang="it-IT" dirty="0" smtClean="0"/>
              <a:t>/He/</a:t>
            </a:r>
            <a:r>
              <a:rPr lang="it-IT" dirty="0" err="1" smtClean="0"/>
              <a:t>She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Det</a:t>
            </a:r>
            <a:r>
              <a:rPr lang="it-IT" dirty="0" smtClean="0"/>
              <a:t> </a:t>
            </a:r>
            <a:r>
              <a:rPr lang="it-IT" dirty="0" err="1" smtClean="0"/>
              <a:t>Har</a:t>
            </a:r>
            <a:r>
              <a:rPr lang="it-IT" dirty="0" smtClean="0"/>
              <a:t>- </a:t>
            </a:r>
            <a:r>
              <a:rPr lang="it-IT" dirty="0" err="1" smtClean="0"/>
              <a:t>It</a:t>
            </a:r>
            <a:r>
              <a:rPr lang="it-IT" dirty="0" smtClean="0"/>
              <a:t>/He/</a:t>
            </a:r>
            <a:r>
              <a:rPr lang="it-IT" dirty="0" err="1" smtClean="0"/>
              <a:t>She</a:t>
            </a:r>
            <a:r>
              <a:rPr lang="it-IT" dirty="0" smtClean="0"/>
              <a:t> </a:t>
            </a:r>
            <a:r>
              <a:rPr lang="it-IT" dirty="0" err="1" smtClean="0"/>
              <a:t>has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Du</a:t>
            </a:r>
            <a:r>
              <a:rPr lang="it-IT" dirty="0" smtClean="0"/>
              <a:t> </a:t>
            </a:r>
            <a:r>
              <a:rPr lang="it-IT" dirty="0" err="1" smtClean="0"/>
              <a:t>har</a:t>
            </a:r>
            <a:r>
              <a:rPr lang="it-IT" dirty="0" smtClean="0"/>
              <a:t>- </a:t>
            </a:r>
            <a:r>
              <a:rPr lang="it-IT" dirty="0" err="1" smtClean="0"/>
              <a:t>You</a:t>
            </a:r>
            <a:r>
              <a:rPr lang="it-IT" dirty="0" smtClean="0"/>
              <a:t> </a:t>
            </a:r>
            <a:r>
              <a:rPr lang="it-IT" dirty="0" err="1" smtClean="0"/>
              <a:t>have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Jag</a:t>
            </a:r>
            <a:r>
              <a:rPr lang="it-IT" dirty="0" smtClean="0"/>
              <a:t> </a:t>
            </a:r>
            <a:r>
              <a:rPr lang="it-IT" dirty="0" err="1" smtClean="0"/>
              <a:t>har</a:t>
            </a:r>
            <a:r>
              <a:rPr lang="it-IT" dirty="0" smtClean="0"/>
              <a:t>- I </a:t>
            </a:r>
            <a:r>
              <a:rPr lang="it-IT" dirty="0" err="1" smtClean="0"/>
              <a:t>have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Om- </a:t>
            </a:r>
            <a:r>
              <a:rPr lang="it-IT" dirty="0" err="1" smtClean="0"/>
              <a:t>If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Du</a:t>
            </a:r>
            <a:r>
              <a:rPr lang="it-IT" dirty="0" smtClean="0"/>
              <a:t> </a:t>
            </a:r>
            <a:r>
              <a:rPr lang="it-IT" dirty="0" err="1" smtClean="0"/>
              <a:t>Är</a:t>
            </a:r>
            <a:r>
              <a:rPr lang="it-IT" dirty="0" smtClean="0"/>
              <a:t>- </a:t>
            </a:r>
            <a:r>
              <a:rPr lang="it-IT" dirty="0" err="1" smtClean="0"/>
              <a:t>You</a:t>
            </a:r>
            <a:r>
              <a:rPr lang="it-IT" dirty="0" smtClean="0"/>
              <a:t> are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Är</a:t>
            </a:r>
            <a:r>
              <a:rPr lang="it-IT" dirty="0" smtClean="0"/>
              <a:t> </a:t>
            </a:r>
            <a:r>
              <a:rPr lang="it-IT" dirty="0" err="1" smtClean="0"/>
              <a:t>Du</a:t>
            </a:r>
            <a:r>
              <a:rPr lang="it-IT" dirty="0" smtClean="0"/>
              <a:t>- Are </a:t>
            </a:r>
            <a:r>
              <a:rPr lang="it-IT" dirty="0" err="1" smtClean="0"/>
              <a:t>you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Du</a:t>
            </a:r>
            <a:r>
              <a:rPr lang="it-IT" dirty="0" smtClean="0"/>
              <a:t>- </a:t>
            </a:r>
            <a:r>
              <a:rPr lang="it-IT" dirty="0" err="1" smtClean="0"/>
              <a:t>You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Tack</a:t>
            </a:r>
            <a:r>
              <a:rPr lang="it-IT" dirty="0" smtClean="0"/>
              <a:t>- </a:t>
            </a:r>
            <a:r>
              <a:rPr lang="it-IT" dirty="0" err="1" smtClean="0"/>
              <a:t>Thank</a:t>
            </a:r>
            <a:r>
              <a:rPr lang="it-IT" dirty="0" smtClean="0"/>
              <a:t> </a:t>
            </a:r>
            <a:r>
              <a:rPr lang="it-IT" dirty="0" err="1" smtClean="0"/>
              <a:t>you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Och</a:t>
            </a:r>
            <a:r>
              <a:rPr lang="it-IT" dirty="0" smtClean="0"/>
              <a:t>- And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35623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Grundläggande</a:t>
            </a:r>
            <a:r>
              <a:rPr lang="it-IT" dirty="0" smtClean="0"/>
              <a:t> </a:t>
            </a:r>
            <a:r>
              <a:rPr lang="it-IT" dirty="0" err="1" smtClean="0"/>
              <a:t>Frågor</a:t>
            </a:r>
            <a:r>
              <a:rPr lang="it-IT" dirty="0" smtClean="0"/>
              <a:t> (Basic </a:t>
            </a:r>
            <a:r>
              <a:rPr lang="it-IT" dirty="0" err="1" smtClean="0"/>
              <a:t>Questions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Vem</a:t>
            </a:r>
            <a:r>
              <a:rPr lang="it-IT" dirty="0" smtClean="0"/>
              <a:t>- </a:t>
            </a:r>
            <a:r>
              <a:rPr lang="it-IT" dirty="0" err="1" smtClean="0"/>
              <a:t>Who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Vad</a:t>
            </a:r>
            <a:r>
              <a:rPr lang="it-IT" dirty="0" smtClean="0"/>
              <a:t>- </a:t>
            </a:r>
            <a:r>
              <a:rPr lang="it-IT" dirty="0" err="1" smtClean="0"/>
              <a:t>What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När</a:t>
            </a:r>
            <a:r>
              <a:rPr lang="it-IT" dirty="0" smtClean="0"/>
              <a:t>- </a:t>
            </a:r>
            <a:r>
              <a:rPr lang="it-IT" dirty="0" err="1" smtClean="0"/>
              <a:t>When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Var</a:t>
            </a:r>
            <a:r>
              <a:rPr lang="it-IT" dirty="0" smtClean="0"/>
              <a:t>- </a:t>
            </a:r>
            <a:r>
              <a:rPr lang="it-IT" dirty="0" err="1" smtClean="0"/>
              <a:t>Where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Varför</a:t>
            </a:r>
            <a:r>
              <a:rPr lang="it-IT" dirty="0" smtClean="0"/>
              <a:t>- </a:t>
            </a:r>
            <a:r>
              <a:rPr lang="it-IT" dirty="0" err="1" smtClean="0"/>
              <a:t>Why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Hur</a:t>
            </a:r>
            <a:r>
              <a:rPr lang="it-IT" dirty="0" smtClean="0"/>
              <a:t>- How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Hur</a:t>
            </a:r>
            <a:r>
              <a:rPr lang="it-IT" dirty="0" smtClean="0"/>
              <a:t> </a:t>
            </a:r>
            <a:r>
              <a:rPr lang="it-IT" dirty="0" err="1" smtClean="0"/>
              <a:t>Många</a:t>
            </a:r>
            <a:r>
              <a:rPr lang="it-IT" dirty="0" smtClean="0"/>
              <a:t>- How </a:t>
            </a:r>
            <a:r>
              <a:rPr lang="it-IT" dirty="0" err="1" smtClean="0"/>
              <a:t>Many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Hur</a:t>
            </a:r>
            <a:r>
              <a:rPr lang="it-IT" dirty="0" smtClean="0"/>
              <a:t> </a:t>
            </a:r>
            <a:r>
              <a:rPr lang="it-IT" dirty="0" err="1" smtClean="0"/>
              <a:t>Mycket</a:t>
            </a:r>
            <a:r>
              <a:rPr lang="it-IT" dirty="0" smtClean="0"/>
              <a:t>- How </a:t>
            </a:r>
            <a:r>
              <a:rPr lang="it-IT" dirty="0" err="1"/>
              <a:t>M</a:t>
            </a:r>
            <a:r>
              <a:rPr lang="it-IT" dirty="0" err="1" smtClean="0"/>
              <a:t>uch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Har</a:t>
            </a:r>
            <a:r>
              <a:rPr lang="it-IT" dirty="0" smtClean="0"/>
              <a:t> </a:t>
            </a:r>
            <a:r>
              <a:rPr lang="it-IT" dirty="0" err="1"/>
              <a:t>G</a:t>
            </a:r>
            <a:r>
              <a:rPr lang="it-IT" dirty="0" err="1" smtClean="0"/>
              <a:t>ammal</a:t>
            </a:r>
            <a:r>
              <a:rPr lang="it-IT" dirty="0" smtClean="0"/>
              <a:t> </a:t>
            </a:r>
            <a:r>
              <a:rPr lang="it-IT" dirty="0" err="1" smtClean="0"/>
              <a:t>Är</a:t>
            </a:r>
            <a:r>
              <a:rPr lang="it-IT" dirty="0" smtClean="0"/>
              <a:t> </a:t>
            </a:r>
            <a:r>
              <a:rPr lang="it-IT" dirty="0" err="1"/>
              <a:t>D</a:t>
            </a:r>
            <a:r>
              <a:rPr lang="it-IT" dirty="0" err="1" smtClean="0"/>
              <a:t>u</a:t>
            </a:r>
            <a:r>
              <a:rPr lang="it-IT" dirty="0" smtClean="0"/>
              <a:t>?- How </a:t>
            </a:r>
            <a:r>
              <a:rPr lang="it-IT" dirty="0" err="1" smtClean="0"/>
              <a:t>Old</a:t>
            </a:r>
            <a:r>
              <a:rPr lang="it-IT" dirty="0" smtClean="0"/>
              <a:t> Are </a:t>
            </a:r>
            <a:r>
              <a:rPr lang="it-IT" dirty="0" err="1" smtClean="0"/>
              <a:t>you</a:t>
            </a:r>
            <a:r>
              <a:rPr lang="it-IT" dirty="0" smtClean="0"/>
              <a:t>?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Gillar</a:t>
            </a:r>
            <a:r>
              <a:rPr lang="it-IT" dirty="0" smtClean="0"/>
              <a:t> </a:t>
            </a:r>
            <a:r>
              <a:rPr lang="it-IT" dirty="0" err="1" smtClean="0"/>
              <a:t>du</a:t>
            </a:r>
            <a:r>
              <a:rPr lang="mr-IN" dirty="0" smtClean="0"/>
              <a:t>…</a:t>
            </a:r>
            <a:r>
              <a:rPr lang="sv-SE" dirty="0"/>
              <a:t>?</a:t>
            </a:r>
            <a:r>
              <a:rPr lang="sv-SE" dirty="0" smtClean="0"/>
              <a:t>- Do </a:t>
            </a:r>
            <a:r>
              <a:rPr lang="sv-SE" dirty="0" err="1" smtClean="0"/>
              <a:t>you</a:t>
            </a:r>
            <a:r>
              <a:rPr lang="sv-SE" dirty="0" smtClean="0"/>
              <a:t> like</a:t>
            </a:r>
            <a:r>
              <a:rPr lang="mr-IN" dirty="0" smtClean="0"/>
              <a:t>…</a:t>
            </a:r>
            <a:r>
              <a:rPr lang="sv-SE" dirty="0" smtClean="0"/>
              <a:t>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/>
              <a:t>Vilken</a:t>
            </a:r>
            <a:r>
              <a:rPr lang="it-IT" dirty="0"/>
              <a:t> </a:t>
            </a:r>
            <a:r>
              <a:rPr lang="it-IT" dirty="0" err="1"/>
              <a:t>tid</a:t>
            </a:r>
            <a:r>
              <a:rPr lang="it-IT" dirty="0"/>
              <a:t> </a:t>
            </a:r>
            <a:r>
              <a:rPr lang="it-IT" dirty="0" err="1"/>
              <a:t>det</a:t>
            </a:r>
            <a:r>
              <a:rPr lang="it-IT" dirty="0"/>
              <a:t> </a:t>
            </a:r>
            <a:r>
              <a:rPr lang="it-IT" dirty="0" err="1"/>
              <a:t>är</a:t>
            </a:r>
            <a:r>
              <a:rPr lang="it-IT" dirty="0"/>
              <a:t>?- </a:t>
            </a:r>
            <a:r>
              <a:rPr lang="it-IT" dirty="0" err="1"/>
              <a:t>What’s</a:t>
            </a:r>
            <a:r>
              <a:rPr lang="it-IT" dirty="0"/>
              <a:t> The Time</a:t>
            </a:r>
            <a:r>
              <a:rPr lang="it-IT" dirty="0" smtClean="0"/>
              <a:t>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27756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Grundläggande</a:t>
            </a:r>
            <a:r>
              <a:rPr lang="it-IT" dirty="0" smtClean="0"/>
              <a:t> </a:t>
            </a:r>
            <a:r>
              <a:rPr lang="it-IT" dirty="0" err="1" smtClean="0"/>
              <a:t>Svar</a:t>
            </a:r>
            <a:r>
              <a:rPr lang="it-IT" dirty="0" smtClean="0"/>
              <a:t> (Basic </a:t>
            </a:r>
            <a:r>
              <a:rPr lang="it-IT" dirty="0" err="1" smtClean="0"/>
              <a:t>Answers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Jag</a:t>
            </a:r>
            <a:r>
              <a:rPr lang="it-IT" dirty="0" smtClean="0"/>
              <a:t> </a:t>
            </a:r>
            <a:r>
              <a:rPr lang="it-IT" dirty="0" err="1" smtClean="0"/>
              <a:t>Är</a:t>
            </a:r>
            <a:r>
              <a:rPr lang="mr-IN" dirty="0" smtClean="0"/>
              <a:t>…</a:t>
            </a:r>
            <a:r>
              <a:rPr lang="sv-SE" dirty="0" smtClean="0"/>
              <a:t>År Gammal- </a:t>
            </a:r>
            <a:r>
              <a:rPr lang="sv-SE" dirty="0" err="1" smtClean="0"/>
              <a:t>I’m</a:t>
            </a:r>
            <a:r>
              <a:rPr lang="mr-IN" dirty="0" smtClean="0"/>
              <a:t>…</a:t>
            </a:r>
            <a:r>
              <a:rPr lang="sv-SE" dirty="0" err="1" smtClean="0"/>
              <a:t>Years</a:t>
            </a:r>
            <a:r>
              <a:rPr lang="sv-SE" dirty="0" smtClean="0"/>
              <a:t> Old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 smtClean="0"/>
              <a:t>Jag Gillar</a:t>
            </a:r>
            <a:r>
              <a:rPr lang="mr-IN" dirty="0" smtClean="0"/>
              <a:t>…</a:t>
            </a:r>
            <a:r>
              <a:rPr lang="sv-SE" dirty="0" smtClean="0"/>
              <a:t>- I like</a:t>
            </a:r>
            <a:r>
              <a:rPr lang="mr-IN" dirty="0" smtClean="0"/>
              <a:t>…</a:t>
            </a:r>
            <a:endParaRPr lang="sv-SE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 smtClean="0"/>
              <a:t>Det Är</a:t>
            </a:r>
            <a:r>
              <a:rPr lang="mr-IN" dirty="0" smtClean="0"/>
              <a:t>…</a:t>
            </a:r>
            <a:r>
              <a:rPr lang="sv-SE" dirty="0" smtClean="0"/>
              <a:t>-It is</a:t>
            </a:r>
            <a:r>
              <a:rPr lang="mr-IN" dirty="0" smtClean="0"/>
              <a:t>…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429359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3014</TotalTime>
  <Words>862</Words>
  <Application>Microsoft Macintosh PowerPoint</Application>
  <PresentationFormat>Widescreen</PresentationFormat>
  <Paragraphs>267</Paragraphs>
  <Slides>21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6" baseType="lpstr">
      <vt:lpstr>Calibri</vt:lpstr>
      <vt:lpstr>Calibri Light</vt:lpstr>
      <vt:lpstr>Mangal</vt:lpstr>
      <vt:lpstr>Arial</vt:lpstr>
      <vt:lpstr>Tema di Office</vt:lpstr>
      <vt:lpstr>Boken Svenska</vt:lpstr>
      <vt:lpstr>Nyckel- (Key)</vt:lpstr>
      <vt:lpstr>SkilJetecken Av Konsonanter (Ponunciation Of Consonants)</vt:lpstr>
      <vt:lpstr>SkilJetecken Av Konsonanter Fortsatt (Pronounciation Of Basic Consonants)</vt:lpstr>
      <vt:lpstr>SkilJetecken Av Vokaler (Pronunciation Of Vowels)</vt:lpstr>
      <vt:lpstr>Hälsningar (Greetings)</vt:lpstr>
      <vt:lpstr>Grundläggande Ord (Basic Words)</vt:lpstr>
      <vt:lpstr>Grundläggande Frågor (Basic Questions)</vt:lpstr>
      <vt:lpstr>Grundläggande Svar (Basic Answers)</vt:lpstr>
      <vt:lpstr>The</vt:lpstr>
      <vt:lpstr>A/An</vt:lpstr>
      <vt:lpstr>Adjektiv (Adjectives)</vt:lpstr>
      <vt:lpstr>Verb (Verbs)</vt:lpstr>
      <vt:lpstr>Dgur (The Animals)</vt:lpstr>
      <vt:lpstr>I Alimenti (The Foods)</vt:lpstr>
      <vt:lpstr>Verktygen (The Instruments)</vt:lpstr>
      <vt:lpstr>Min Familj (My Family)</vt:lpstr>
      <vt:lpstr>I Numberi (The Numbers)</vt:lpstr>
      <vt:lpstr>I Numberi Continua (The Numbers Continued)</vt:lpstr>
      <vt:lpstr>Di Base Sonsantivi (Basic Nouns)</vt:lpstr>
      <vt:lpstr>Timmen (The Time)</vt:lpstr>
    </vt:vector>
  </TitlesOfParts>
  <Company/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Libro Di Italiano</dc:title>
  <dc:creator>Zac Zerafa</dc:creator>
  <cp:lastModifiedBy>Zac Zerafa</cp:lastModifiedBy>
  <cp:revision>152</cp:revision>
  <dcterms:created xsi:type="dcterms:W3CDTF">2017-09-21T06:59:44Z</dcterms:created>
  <dcterms:modified xsi:type="dcterms:W3CDTF">2018-06-13T10:17:12Z</dcterms:modified>
</cp:coreProperties>
</file>