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9"/>
  </p:notesMasterIdLst>
  <p:sldIdLst>
    <p:sldId id="256" r:id="rId2"/>
    <p:sldId id="257" r:id="rId3"/>
    <p:sldId id="314" r:id="rId4"/>
    <p:sldId id="393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402" r:id="rId14"/>
    <p:sldId id="404" r:id="rId15"/>
    <p:sldId id="405" r:id="rId16"/>
    <p:sldId id="406" r:id="rId17"/>
    <p:sldId id="407" r:id="rId18"/>
    <p:sldId id="548" r:id="rId19"/>
    <p:sldId id="329" r:id="rId20"/>
    <p:sldId id="327" r:id="rId21"/>
    <p:sldId id="326" r:id="rId22"/>
    <p:sldId id="546" r:id="rId23"/>
    <p:sldId id="545" r:id="rId24"/>
    <p:sldId id="547" r:id="rId25"/>
    <p:sldId id="322" r:id="rId26"/>
    <p:sldId id="318" r:id="rId27"/>
    <p:sldId id="323" r:id="rId28"/>
    <p:sldId id="317" r:id="rId29"/>
    <p:sldId id="315" r:id="rId30"/>
    <p:sldId id="324" r:id="rId31"/>
    <p:sldId id="328" r:id="rId32"/>
    <p:sldId id="330" r:id="rId33"/>
    <p:sldId id="469" r:id="rId34"/>
    <p:sldId id="316" r:id="rId35"/>
    <p:sldId id="321" r:id="rId36"/>
    <p:sldId id="320" r:id="rId37"/>
    <p:sldId id="332" r:id="rId38"/>
    <p:sldId id="338" r:id="rId39"/>
    <p:sldId id="313" r:id="rId40"/>
    <p:sldId id="261" r:id="rId41"/>
    <p:sldId id="551" r:id="rId42"/>
    <p:sldId id="272" r:id="rId43"/>
    <p:sldId id="423" r:id="rId44"/>
    <p:sldId id="424" r:id="rId45"/>
    <p:sldId id="425" r:id="rId46"/>
    <p:sldId id="426" r:id="rId47"/>
    <p:sldId id="427" r:id="rId48"/>
    <p:sldId id="428" r:id="rId49"/>
    <p:sldId id="549" r:id="rId50"/>
    <p:sldId id="429" r:id="rId51"/>
    <p:sldId id="430" r:id="rId52"/>
    <p:sldId id="432" r:id="rId53"/>
    <p:sldId id="433" r:id="rId54"/>
    <p:sldId id="418" r:id="rId55"/>
    <p:sldId id="419" r:id="rId56"/>
    <p:sldId id="420" r:id="rId57"/>
    <p:sldId id="421" r:id="rId58"/>
    <p:sldId id="477" r:id="rId59"/>
    <p:sldId id="479" r:id="rId60"/>
    <p:sldId id="480" r:id="rId61"/>
    <p:sldId id="481" r:id="rId62"/>
    <p:sldId id="482" r:id="rId63"/>
    <p:sldId id="483" r:id="rId64"/>
    <p:sldId id="484" r:id="rId65"/>
    <p:sldId id="485" r:id="rId66"/>
    <p:sldId id="492" r:id="rId67"/>
    <p:sldId id="276" r:id="rId68"/>
    <p:sldId id="277" r:id="rId69"/>
    <p:sldId id="278" r:id="rId70"/>
    <p:sldId id="550" r:id="rId71"/>
    <p:sldId id="505" r:id="rId72"/>
    <p:sldId id="507" r:id="rId73"/>
    <p:sldId id="508" r:id="rId74"/>
    <p:sldId id="514" r:id="rId75"/>
    <p:sldId id="515" r:id="rId76"/>
    <p:sldId id="516" r:id="rId77"/>
    <p:sldId id="517" r:id="rId78"/>
    <p:sldId id="522" r:id="rId79"/>
    <p:sldId id="523" r:id="rId80"/>
    <p:sldId id="524" r:id="rId81"/>
    <p:sldId id="506" r:id="rId82"/>
    <p:sldId id="509" r:id="rId83"/>
    <p:sldId id="510" r:id="rId84"/>
    <p:sldId id="511" r:id="rId85"/>
    <p:sldId id="518" r:id="rId86"/>
    <p:sldId id="512" r:id="rId87"/>
    <p:sldId id="519" r:id="rId88"/>
    <p:sldId id="520" r:id="rId89"/>
    <p:sldId id="521" r:id="rId90"/>
    <p:sldId id="513" r:id="rId91"/>
    <p:sldId id="478" r:id="rId92"/>
    <p:sldId id="486" r:id="rId93"/>
    <p:sldId id="487" r:id="rId94"/>
    <p:sldId id="488" r:id="rId95"/>
    <p:sldId id="489" r:id="rId96"/>
    <p:sldId id="490" r:id="rId97"/>
    <p:sldId id="491" r:id="rId98"/>
    <p:sldId id="409" r:id="rId99"/>
    <p:sldId id="410" r:id="rId100"/>
    <p:sldId id="413" r:id="rId101"/>
    <p:sldId id="411" r:id="rId102"/>
    <p:sldId id="412" r:id="rId103"/>
    <p:sldId id="414" r:id="rId104"/>
    <p:sldId id="415" r:id="rId105"/>
    <p:sldId id="416" r:id="rId106"/>
    <p:sldId id="417" r:id="rId107"/>
    <p:sldId id="339" r:id="rId108"/>
    <p:sldId id="348" r:id="rId109"/>
    <p:sldId id="347" r:id="rId110"/>
    <p:sldId id="440" r:id="rId111"/>
    <p:sldId id="343" r:id="rId112"/>
    <p:sldId id="439" r:id="rId113"/>
    <p:sldId id="441" r:id="rId114"/>
    <p:sldId id="274" r:id="rId115"/>
    <p:sldId id="342" r:id="rId116"/>
    <p:sldId id="452" r:id="rId117"/>
    <p:sldId id="464" r:id="rId118"/>
    <p:sldId id="340" r:id="rId119"/>
    <p:sldId id="438" r:id="rId120"/>
    <p:sldId id="344" r:id="rId121"/>
    <p:sldId id="341" r:id="rId122"/>
    <p:sldId id="442" r:id="rId123"/>
    <p:sldId id="345" r:id="rId124"/>
    <p:sldId id="346" r:id="rId125"/>
    <p:sldId id="437" r:id="rId126"/>
    <p:sldId id="446" r:id="rId127"/>
    <p:sldId id="454" r:id="rId128"/>
    <p:sldId id="495" r:id="rId129"/>
    <p:sldId id="453" r:id="rId130"/>
    <p:sldId id="449" r:id="rId131"/>
    <p:sldId id="443" r:id="rId132"/>
    <p:sldId id="494" r:id="rId133"/>
    <p:sldId id="525" r:id="rId134"/>
    <p:sldId id="444" r:id="rId135"/>
    <p:sldId id="528" r:id="rId136"/>
    <p:sldId id="462" r:id="rId137"/>
    <p:sldId id="457" r:id="rId138"/>
    <p:sldId id="460" r:id="rId139"/>
    <p:sldId id="461" r:id="rId140"/>
    <p:sldId id="445" r:id="rId141"/>
    <p:sldId id="447" r:id="rId142"/>
    <p:sldId id="456" r:id="rId143"/>
    <p:sldId id="493" r:id="rId144"/>
    <p:sldId id="450" r:id="rId145"/>
    <p:sldId id="463" r:id="rId146"/>
    <p:sldId id="455" r:id="rId147"/>
    <p:sldId id="526" r:id="rId148"/>
    <p:sldId id="527" r:id="rId149"/>
    <p:sldId id="502" r:id="rId150"/>
    <p:sldId id="448" r:id="rId151"/>
    <p:sldId id="459" r:id="rId152"/>
    <p:sldId id="458" r:id="rId153"/>
    <p:sldId id="529" r:id="rId154"/>
    <p:sldId id="451" r:id="rId155"/>
    <p:sldId id="501" r:id="rId156"/>
    <p:sldId id="365" r:id="rId157"/>
    <p:sldId id="366" r:id="rId158"/>
    <p:sldId id="367" r:id="rId159"/>
    <p:sldId id="368" r:id="rId160"/>
    <p:sldId id="369" r:id="rId161"/>
    <p:sldId id="370" r:id="rId162"/>
    <p:sldId id="371" r:id="rId163"/>
    <p:sldId id="372" r:id="rId164"/>
    <p:sldId id="373" r:id="rId165"/>
    <p:sldId id="374" r:id="rId166"/>
    <p:sldId id="354" r:id="rId167"/>
    <p:sldId id="355" r:id="rId168"/>
    <p:sldId id="356" r:id="rId169"/>
    <p:sldId id="359" r:id="rId170"/>
    <p:sldId id="358" r:id="rId171"/>
    <p:sldId id="360" r:id="rId172"/>
    <p:sldId id="363" r:id="rId173"/>
    <p:sldId id="357" r:id="rId174"/>
    <p:sldId id="361" r:id="rId175"/>
    <p:sldId id="362" r:id="rId176"/>
    <p:sldId id="364" r:id="rId177"/>
    <p:sldId id="530" r:id="rId178"/>
    <p:sldId id="543" r:id="rId179"/>
    <p:sldId id="537" r:id="rId180"/>
    <p:sldId id="534" r:id="rId181"/>
    <p:sldId id="531" r:id="rId182"/>
    <p:sldId id="541" r:id="rId183"/>
    <p:sldId id="540" r:id="rId184"/>
    <p:sldId id="535" r:id="rId185"/>
    <p:sldId id="536" r:id="rId186"/>
    <p:sldId id="542" r:id="rId187"/>
    <p:sldId id="544" r:id="rId188"/>
    <p:sldId id="532" r:id="rId189"/>
    <p:sldId id="533" r:id="rId190"/>
    <p:sldId id="538" r:id="rId191"/>
    <p:sldId id="539" r:id="rId192"/>
    <p:sldId id="435" r:id="rId193"/>
    <p:sldId id="403" r:id="rId194"/>
    <p:sldId id="436" r:id="rId195"/>
    <p:sldId id="375" r:id="rId196"/>
    <p:sldId id="376" r:id="rId197"/>
    <p:sldId id="377" r:id="rId198"/>
    <p:sldId id="386" r:id="rId199"/>
    <p:sldId id="390" r:id="rId200"/>
    <p:sldId id="380" r:id="rId201"/>
    <p:sldId id="387" r:id="rId202"/>
    <p:sldId id="378" r:id="rId203"/>
    <p:sldId id="385" r:id="rId204"/>
    <p:sldId id="379" r:id="rId205"/>
    <p:sldId id="388" r:id="rId206"/>
    <p:sldId id="391" r:id="rId207"/>
    <p:sldId id="408" r:id="rId208"/>
    <p:sldId id="325" r:id="rId209"/>
    <p:sldId id="381" r:id="rId210"/>
    <p:sldId id="389" r:id="rId211"/>
    <p:sldId id="319" r:id="rId212"/>
    <p:sldId id="382" r:id="rId213"/>
    <p:sldId id="312" r:id="rId214"/>
    <p:sldId id="263" r:id="rId215"/>
    <p:sldId id="309" r:id="rId216"/>
    <p:sldId id="279" r:id="rId217"/>
    <p:sldId id="280" r:id="rId218"/>
    <p:sldId id="304" r:id="rId219"/>
    <p:sldId id="281" r:id="rId220"/>
    <p:sldId id="336" r:id="rId221"/>
    <p:sldId id="351" r:id="rId222"/>
    <p:sldId id="282" r:id="rId223"/>
    <p:sldId id="310" r:id="rId224"/>
    <p:sldId id="298" r:id="rId225"/>
    <p:sldId id="283" r:id="rId226"/>
    <p:sldId id="307" r:id="rId227"/>
    <p:sldId id="352" r:id="rId228"/>
    <p:sldId id="299" r:id="rId229"/>
    <p:sldId id="465" r:id="rId230"/>
    <p:sldId id="284" r:id="rId231"/>
    <p:sldId id="285" r:id="rId232"/>
    <p:sldId id="497" r:id="rId233"/>
    <p:sldId id="286" r:id="rId234"/>
    <p:sldId id="287" r:id="rId235"/>
    <p:sldId id="311" r:id="rId236"/>
    <p:sldId id="289" r:id="rId237"/>
    <p:sldId id="288" r:id="rId238"/>
    <p:sldId id="475" r:id="rId239"/>
    <p:sldId id="476" r:id="rId240"/>
    <p:sldId id="305" r:id="rId241"/>
    <p:sldId id="290" r:id="rId242"/>
    <p:sldId id="349" r:id="rId243"/>
    <p:sldId id="300" r:id="rId244"/>
    <p:sldId id="291" r:id="rId245"/>
    <p:sldId id="292" r:id="rId246"/>
    <p:sldId id="294" r:id="rId247"/>
    <p:sldId id="306" r:id="rId248"/>
    <p:sldId id="334" r:id="rId249"/>
    <p:sldId id="467" r:id="rId250"/>
    <p:sldId id="503" r:id="rId251"/>
    <p:sldId id="504" r:id="rId252"/>
    <p:sldId id="297" r:id="rId253"/>
    <p:sldId id="308" r:id="rId254"/>
    <p:sldId id="337" r:id="rId255"/>
    <p:sldId id="353" r:id="rId256"/>
    <p:sldId id="293" r:id="rId257"/>
    <p:sldId id="335" r:id="rId258"/>
    <p:sldId id="499" r:id="rId259"/>
    <p:sldId id="500" r:id="rId260"/>
    <p:sldId id="295" r:id="rId261"/>
    <p:sldId id="498" r:id="rId262"/>
    <p:sldId id="301" r:id="rId263"/>
    <p:sldId id="350" r:id="rId264"/>
    <p:sldId id="466" r:id="rId265"/>
    <p:sldId id="302" r:id="rId266"/>
    <p:sldId id="296" r:id="rId267"/>
    <p:sldId id="303" r:id="rId26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218"/>
    <a:srgbClr val="000000"/>
    <a:srgbClr val="FFB305"/>
    <a:srgbClr val="F16100"/>
    <a:srgbClr val="F11986"/>
    <a:srgbClr val="00E2CB"/>
    <a:srgbClr val="FAD22C"/>
    <a:srgbClr val="894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1"/>
    <p:restoredTop sz="91398"/>
  </p:normalViewPr>
  <p:slideViewPr>
    <p:cSldViewPr snapToGrid="0" snapToObjects="1">
      <p:cViewPr>
        <p:scale>
          <a:sx n="107" d="100"/>
          <a:sy n="107" d="100"/>
        </p:scale>
        <p:origin x="3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70" Type="http://schemas.openxmlformats.org/officeDocument/2006/relationships/slide" Target="slides/slide169.xml"/><Relationship Id="rId171" Type="http://schemas.openxmlformats.org/officeDocument/2006/relationships/slide" Target="slides/slide170.xml"/><Relationship Id="rId172" Type="http://schemas.openxmlformats.org/officeDocument/2006/relationships/slide" Target="slides/slide171.xml"/><Relationship Id="rId173" Type="http://schemas.openxmlformats.org/officeDocument/2006/relationships/slide" Target="slides/slide172.xml"/><Relationship Id="rId174" Type="http://schemas.openxmlformats.org/officeDocument/2006/relationships/slide" Target="slides/slide173.xml"/><Relationship Id="rId175" Type="http://schemas.openxmlformats.org/officeDocument/2006/relationships/slide" Target="slides/slide174.xml"/><Relationship Id="rId176" Type="http://schemas.openxmlformats.org/officeDocument/2006/relationships/slide" Target="slides/slide175.xml"/><Relationship Id="rId177" Type="http://schemas.openxmlformats.org/officeDocument/2006/relationships/slide" Target="slides/slide176.xml"/><Relationship Id="rId178" Type="http://schemas.openxmlformats.org/officeDocument/2006/relationships/slide" Target="slides/slide177.xml"/><Relationship Id="rId179" Type="http://schemas.openxmlformats.org/officeDocument/2006/relationships/slide" Target="slides/slide178.xml"/><Relationship Id="rId260" Type="http://schemas.openxmlformats.org/officeDocument/2006/relationships/slide" Target="slides/slide259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61" Type="http://schemas.openxmlformats.org/officeDocument/2006/relationships/slide" Target="slides/slide260.xml"/><Relationship Id="rId262" Type="http://schemas.openxmlformats.org/officeDocument/2006/relationships/slide" Target="slides/slide261.xml"/><Relationship Id="rId263" Type="http://schemas.openxmlformats.org/officeDocument/2006/relationships/slide" Target="slides/slide262.xml"/><Relationship Id="rId264" Type="http://schemas.openxmlformats.org/officeDocument/2006/relationships/slide" Target="slides/slide263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200" Type="http://schemas.openxmlformats.org/officeDocument/2006/relationships/slide" Target="slides/slide199.xml"/><Relationship Id="rId201" Type="http://schemas.openxmlformats.org/officeDocument/2006/relationships/slide" Target="slides/slide200.xml"/><Relationship Id="rId202" Type="http://schemas.openxmlformats.org/officeDocument/2006/relationships/slide" Target="slides/slide201.xml"/><Relationship Id="rId203" Type="http://schemas.openxmlformats.org/officeDocument/2006/relationships/slide" Target="slides/slide202.xml"/><Relationship Id="rId204" Type="http://schemas.openxmlformats.org/officeDocument/2006/relationships/slide" Target="slides/slide203.xml"/><Relationship Id="rId205" Type="http://schemas.openxmlformats.org/officeDocument/2006/relationships/slide" Target="slides/slide204.xml"/><Relationship Id="rId206" Type="http://schemas.openxmlformats.org/officeDocument/2006/relationships/slide" Target="slides/slide205.xml"/><Relationship Id="rId207" Type="http://schemas.openxmlformats.org/officeDocument/2006/relationships/slide" Target="slides/slide206.xml"/><Relationship Id="rId208" Type="http://schemas.openxmlformats.org/officeDocument/2006/relationships/slide" Target="slides/slide207.xml"/><Relationship Id="rId209" Type="http://schemas.openxmlformats.org/officeDocument/2006/relationships/slide" Target="slides/slide208.xml"/><Relationship Id="rId265" Type="http://schemas.openxmlformats.org/officeDocument/2006/relationships/slide" Target="slides/slide264.xml"/><Relationship Id="rId266" Type="http://schemas.openxmlformats.org/officeDocument/2006/relationships/slide" Target="slides/slide265.xml"/><Relationship Id="rId267" Type="http://schemas.openxmlformats.org/officeDocument/2006/relationships/slide" Target="slides/slide266.xml"/><Relationship Id="rId268" Type="http://schemas.openxmlformats.org/officeDocument/2006/relationships/slide" Target="slides/slide267.xml"/><Relationship Id="rId26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80" Type="http://schemas.openxmlformats.org/officeDocument/2006/relationships/slide" Target="slides/slide179.xml"/><Relationship Id="rId181" Type="http://schemas.openxmlformats.org/officeDocument/2006/relationships/slide" Target="slides/slide180.xml"/><Relationship Id="rId182" Type="http://schemas.openxmlformats.org/officeDocument/2006/relationships/slide" Target="slides/slide181.xml"/><Relationship Id="rId183" Type="http://schemas.openxmlformats.org/officeDocument/2006/relationships/slide" Target="slides/slide182.xml"/><Relationship Id="rId184" Type="http://schemas.openxmlformats.org/officeDocument/2006/relationships/slide" Target="slides/slide183.xml"/><Relationship Id="rId185" Type="http://schemas.openxmlformats.org/officeDocument/2006/relationships/slide" Target="slides/slide184.xml"/><Relationship Id="rId186" Type="http://schemas.openxmlformats.org/officeDocument/2006/relationships/slide" Target="slides/slide185.xml"/><Relationship Id="rId187" Type="http://schemas.openxmlformats.org/officeDocument/2006/relationships/slide" Target="slides/slide186.xml"/><Relationship Id="rId188" Type="http://schemas.openxmlformats.org/officeDocument/2006/relationships/slide" Target="slides/slide187.xml"/><Relationship Id="rId189" Type="http://schemas.openxmlformats.org/officeDocument/2006/relationships/slide" Target="slides/slide188.xml"/><Relationship Id="rId270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271" Type="http://schemas.openxmlformats.org/officeDocument/2006/relationships/viewProps" Target="viewProps.xml"/><Relationship Id="rId272" Type="http://schemas.openxmlformats.org/officeDocument/2006/relationships/theme" Target="theme/theme1.xml"/><Relationship Id="rId273" Type="http://schemas.openxmlformats.org/officeDocument/2006/relationships/tableStyles" Target="tableStyles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210" Type="http://schemas.openxmlformats.org/officeDocument/2006/relationships/slide" Target="slides/slide209.xml"/><Relationship Id="rId211" Type="http://schemas.openxmlformats.org/officeDocument/2006/relationships/slide" Target="slides/slide210.xml"/><Relationship Id="rId212" Type="http://schemas.openxmlformats.org/officeDocument/2006/relationships/slide" Target="slides/slide211.xml"/><Relationship Id="rId213" Type="http://schemas.openxmlformats.org/officeDocument/2006/relationships/slide" Target="slides/slide212.xml"/><Relationship Id="rId214" Type="http://schemas.openxmlformats.org/officeDocument/2006/relationships/slide" Target="slides/slide213.xml"/><Relationship Id="rId215" Type="http://schemas.openxmlformats.org/officeDocument/2006/relationships/slide" Target="slides/slide214.xml"/><Relationship Id="rId216" Type="http://schemas.openxmlformats.org/officeDocument/2006/relationships/slide" Target="slides/slide215.xml"/><Relationship Id="rId217" Type="http://schemas.openxmlformats.org/officeDocument/2006/relationships/slide" Target="slides/slide216.xml"/><Relationship Id="rId218" Type="http://schemas.openxmlformats.org/officeDocument/2006/relationships/slide" Target="slides/slide217.xml"/><Relationship Id="rId219" Type="http://schemas.openxmlformats.org/officeDocument/2006/relationships/slide" Target="slides/slide21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90" Type="http://schemas.openxmlformats.org/officeDocument/2006/relationships/slide" Target="slides/slide189.xml"/><Relationship Id="rId191" Type="http://schemas.openxmlformats.org/officeDocument/2006/relationships/slide" Target="slides/slide190.xml"/><Relationship Id="rId192" Type="http://schemas.openxmlformats.org/officeDocument/2006/relationships/slide" Target="slides/slide191.xml"/><Relationship Id="rId193" Type="http://schemas.openxmlformats.org/officeDocument/2006/relationships/slide" Target="slides/slide192.xml"/><Relationship Id="rId194" Type="http://schemas.openxmlformats.org/officeDocument/2006/relationships/slide" Target="slides/slide193.xml"/><Relationship Id="rId195" Type="http://schemas.openxmlformats.org/officeDocument/2006/relationships/slide" Target="slides/slide194.xml"/><Relationship Id="rId196" Type="http://schemas.openxmlformats.org/officeDocument/2006/relationships/slide" Target="slides/slide195.xml"/><Relationship Id="rId197" Type="http://schemas.openxmlformats.org/officeDocument/2006/relationships/slide" Target="slides/slide196.xml"/><Relationship Id="rId198" Type="http://schemas.openxmlformats.org/officeDocument/2006/relationships/slide" Target="slides/slide197.xml"/><Relationship Id="rId199" Type="http://schemas.openxmlformats.org/officeDocument/2006/relationships/slide" Target="slides/slide19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220" Type="http://schemas.openxmlformats.org/officeDocument/2006/relationships/slide" Target="slides/slide219.xml"/><Relationship Id="rId221" Type="http://schemas.openxmlformats.org/officeDocument/2006/relationships/slide" Target="slides/slide220.xml"/><Relationship Id="rId222" Type="http://schemas.openxmlformats.org/officeDocument/2006/relationships/slide" Target="slides/slide221.xml"/><Relationship Id="rId223" Type="http://schemas.openxmlformats.org/officeDocument/2006/relationships/slide" Target="slides/slide222.xml"/><Relationship Id="rId224" Type="http://schemas.openxmlformats.org/officeDocument/2006/relationships/slide" Target="slides/slide223.xml"/><Relationship Id="rId225" Type="http://schemas.openxmlformats.org/officeDocument/2006/relationships/slide" Target="slides/slide224.xml"/><Relationship Id="rId226" Type="http://schemas.openxmlformats.org/officeDocument/2006/relationships/slide" Target="slides/slide225.xml"/><Relationship Id="rId227" Type="http://schemas.openxmlformats.org/officeDocument/2006/relationships/slide" Target="slides/slide226.xml"/><Relationship Id="rId228" Type="http://schemas.openxmlformats.org/officeDocument/2006/relationships/slide" Target="slides/slide227.xml"/><Relationship Id="rId229" Type="http://schemas.openxmlformats.org/officeDocument/2006/relationships/slide" Target="slides/slide228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slide" Target="slides/slide148.xml"/><Relationship Id="rId230" Type="http://schemas.openxmlformats.org/officeDocument/2006/relationships/slide" Target="slides/slide229.xml"/><Relationship Id="rId231" Type="http://schemas.openxmlformats.org/officeDocument/2006/relationships/slide" Target="slides/slide230.xml"/><Relationship Id="rId232" Type="http://schemas.openxmlformats.org/officeDocument/2006/relationships/slide" Target="slides/slide231.xml"/><Relationship Id="rId233" Type="http://schemas.openxmlformats.org/officeDocument/2006/relationships/slide" Target="slides/slide232.xml"/><Relationship Id="rId234" Type="http://schemas.openxmlformats.org/officeDocument/2006/relationships/slide" Target="slides/slide233.xml"/><Relationship Id="rId235" Type="http://schemas.openxmlformats.org/officeDocument/2006/relationships/slide" Target="slides/slide234.xml"/><Relationship Id="rId236" Type="http://schemas.openxmlformats.org/officeDocument/2006/relationships/slide" Target="slides/slide235.xml"/><Relationship Id="rId237" Type="http://schemas.openxmlformats.org/officeDocument/2006/relationships/slide" Target="slides/slide236.xml"/><Relationship Id="rId238" Type="http://schemas.openxmlformats.org/officeDocument/2006/relationships/slide" Target="slides/slide237.xml"/><Relationship Id="rId239" Type="http://schemas.openxmlformats.org/officeDocument/2006/relationships/slide" Target="slides/slide2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50" Type="http://schemas.openxmlformats.org/officeDocument/2006/relationships/slide" Target="slides/slide149.xml"/><Relationship Id="rId151" Type="http://schemas.openxmlformats.org/officeDocument/2006/relationships/slide" Target="slides/slide150.xml"/><Relationship Id="rId152" Type="http://schemas.openxmlformats.org/officeDocument/2006/relationships/slide" Target="slides/slide151.xml"/><Relationship Id="rId153" Type="http://schemas.openxmlformats.org/officeDocument/2006/relationships/slide" Target="slides/slide152.xml"/><Relationship Id="rId154" Type="http://schemas.openxmlformats.org/officeDocument/2006/relationships/slide" Target="slides/slide153.xml"/><Relationship Id="rId155" Type="http://schemas.openxmlformats.org/officeDocument/2006/relationships/slide" Target="slides/slide154.xml"/><Relationship Id="rId156" Type="http://schemas.openxmlformats.org/officeDocument/2006/relationships/slide" Target="slides/slide155.xml"/><Relationship Id="rId157" Type="http://schemas.openxmlformats.org/officeDocument/2006/relationships/slide" Target="slides/slide156.xml"/><Relationship Id="rId158" Type="http://schemas.openxmlformats.org/officeDocument/2006/relationships/slide" Target="slides/slide157.xml"/><Relationship Id="rId159" Type="http://schemas.openxmlformats.org/officeDocument/2006/relationships/slide" Target="slides/slide158.xml"/><Relationship Id="rId240" Type="http://schemas.openxmlformats.org/officeDocument/2006/relationships/slide" Target="slides/slide239.xml"/><Relationship Id="rId241" Type="http://schemas.openxmlformats.org/officeDocument/2006/relationships/slide" Target="slides/slide240.xml"/><Relationship Id="rId242" Type="http://schemas.openxmlformats.org/officeDocument/2006/relationships/slide" Target="slides/slide241.xml"/><Relationship Id="rId243" Type="http://schemas.openxmlformats.org/officeDocument/2006/relationships/slide" Target="slides/slide242.xml"/><Relationship Id="rId244" Type="http://schemas.openxmlformats.org/officeDocument/2006/relationships/slide" Target="slides/slide243.xml"/><Relationship Id="rId245" Type="http://schemas.openxmlformats.org/officeDocument/2006/relationships/slide" Target="slides/slide244.xml"/><Relationship Id="rId246" Type="http://schemas.openxmlformats.org/officeDocument/2006/relationships/slide" Target="slides/slide245.xml"/><Relationship Id="rId247" Type="http://schemas.openxmlformats.org/officeDocument/2006/relationships/slide" Target="slides/slide246.xml"/><Relationship Id="rId248" Type="http://schemas.openxmlformats.org/officeDocument/2006/relationships/slide" Target="slides/slide247.xml"/><Relationship Id="rId249" Type="http://schemas.openxmlformats.org/officeDocument/2006/relationships/slide" Target="slides/slide2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60" Type="http://schemas.openxmlformats.org/officeDocument/2006/relationships/slide" Target="slides/slide159.xml"/><Relationship Id="rId161" Type="http://schemas.openxmlformats.org/officeDocument/2006/relationships/slide" Target="slides/slide160.xml"/><Relationship Id="rId162" Type="http://schemas.openxmlformats.org/officeDocument/2006/relationships/slide" Target="slides/slide161.xml"/><Relationship Id="rId163" Type="http://schemas.openxmlformats.org/officeDocument/2006/relationships/slide" Target="slides/slide162.xml"/><Relationship Id="rId164" Type="http://schemas.openxmlformats.org/officeDocument/2006/relationships/slide" Target="slides/slide163.xml"/><Relationship Id="rId165" Type="http://schemas.openxmlformats.org/officeDocument/2006/relationships/slide" Target="slides/slide164.xml"/><Relationship Id="rId166" Type="http://schemas.openxmlformats.org/officeDocument/2006/relationships/slide" Target="slides/slide165.xml"/><Relationship Id="rId167" Type="http://schemas.openxmlformats.org/officeDocument/2006/relationships/slide" Target="slides/slide166.xml"/><Relationship Id="rId168" Type="http://schemas.openxmlformats.org/officeDocument/2006/relationships/slide" Target="slides/slide167.xml"/><Relationship Id="rId169" Type="http://schemas.openxmlformats.org/officeDocument/2006/relationships/slide" Target="slides/slide168.xml"/><Relationship Id="rId250" Type="http://schemas.openxmlformats.org/officeDocument/2006/relationships/slide" Target="slides/slide249.xml"/><Relationship Id="rId251" Type="http://schemas.openxmlformats.org/officeDocument/2006/relationships/slide" Target="slides/slide250.xml"/><Relationship Id="rId252" Type="http://schemas.openxmlformats.org/officeDocument/2006/relationships/slide" Target="slides/slide251.xml"/><Relationship Id="rId253" Type="http://schemas.openxmlformats.org/officeDocument/2006/relationships/slide" Target="slides/slide252.xml"/><Relationship Id="rId254" Type="http://schemas.openxmlformats.org/officeDocument/2006/relationships/slide" Target="slides/slide253.xml"/><Relationship Id="rId255" Type="http://schemas.openxmlformats.org/officeDocument/2006/relationships/slide" Target="slides/slide254.xml"/><Relationship Id="rId256" Type="http://schemas.openxmlformats.org/officeDocument/2006/relationships/slide" Target="slides/slide255.xml"/><Relationship Id="rId257" Type="http://schemas.openxmlformats.org/officeDocument/2006/relationships/slide" Target="slides/slide256.xml"/><Relationship Id="rId258" Type="http://schemas.openxmlformats.org/officeDocument/2006/relationships/slide" Target="slides/slide257.xml"/><Relationship Id="rId259" Type="http://schemas.openxmlformats.org/officeDocument/2006/relationships/slide" Target="slides/slide258.xml"/><Relationship Id="rId100" Type="http://schemas.openxmlformats.org/officeDocument/2006/relationships/slide" Target="slides/slide99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5E278-9313-8C4A-9486-744E6AC4463F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C7989-1738-8043-AEDE-7511C4AA192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934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114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3618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C7989-1738-8043-AEDE-7511C4AA1928}" type="slidenum">
              <a:rPr lang="it-IT" smtClean="0"/>
              <a:t>215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401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25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33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890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40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516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32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766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81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10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824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88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D5B7E-7975-CD4F-9285-5DF52EAF5605}" type="datetimeFigureOut">
              <a:rPr lang="it-IT" smtClean="0"/>
              <a:t>13/06/18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1C3FB-6825-3640-A05A-9901E9D4634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215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Swedish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mtClean="0"/>
              <a:t>Zachary</a:t>
            </a:r>
            <a:r>
              <a:rPr lang="it-IT" dirty="0" smtClean="0"/>
              <a:t> </a:t>
            </a:r>
            <a:r>
              <a:rPr lang="it-IT" dirty="0" err="1" smtClean="0"/>
              <a:t>Zerafa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5617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E4E218"/>
                </a:solidFill>
              </a:rPr>
              <a:t>Gul</a:t>
            </a:r>
            <a:r>
              <a:rPr lang="it-IT" dirty="0">
                <a:solidFill>
                  <a:srgbClr val="E4E218"/>
                </a:solidFill>
              </a:rPr>
              <a:t> </a:t>
            </a:r>
            <a:r>
              <a:rPr lang="it-IT" dirty="0" smtClean="0">
                <a:solidFill>
                  <a:srgbClr val="E4E218"/>
                </a:solidFill>
              </a:rPr>
              <a:t>(Yellow)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339303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Buonasera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Evening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Buonasera</a:t>
            </a:r>
          </a:p>
        </p:txBody>
      </p:sp>
    </p:spTree>
    <p:extLst>
      <p:ext uri="{BB962C8B-B14F-4D97-AF65-F5344CB8AC3E}">
        <p14:creationId xmlns:p14="http://schemas.microsoft.com/office/powerpoint/2010/main" val="166496822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 pomeriggio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Afternoon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 pomeriggio</a:t>
            </a:r>
          </a:p>
        </p:txBody>
      </p:sp>
    </p:spTree>
    <p:extLst>
      <p:ext uri="{BB962C8B-B14F-4D97-AF65-F5344CB8AC3E}">
        <p14:creationId xmlns:p14="http://schemas.microsoft.com/office/powerpoint/2010/main" val="91606280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Buonanotte (</a:t>
            </a:r>
            <a:r>
              <a:rPr lang="it-IT" dirty="0" err="1" smtClean="0"/>
              <a:t>Good</a:t>
            </a:r>
            <a:r>
              <a:rPr lang="it-IT" dirty="0" smtClean="0"/>
              <a:t> Night)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Buonanotte</a:t>
            </a:r>
          </a:p>
        </p:txBody>
      </p:sp>
    </p:spTree>
    <p:extLst>
      <p:ext uri="{BB962C8B-B14F-4D97-AF65-F5344CB8AC3E}">
        <p14:creationId xmlns:p14="http://schemas.microsoft.com/office/powerpoint/2010/main" val="9572478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Arrivederci (Goodbye)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Arrivederci</a:t>
            </a:r>
          </a:p>
        </p:txBody>
      </p:sp>
    </p:spTree>
    <p:extLst>
      <p:ext uri="{BB962C8B-B14F-4D97-AF65-F5344CB8AC3E}">
        <p14:creationId xmlns:p14="http://schemas.microsoft.com/office/powerpoint/2010/main" val="140895313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Ciao (Hello/Bye)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FFC000"/>
                </a:solidFill>
              </a:rPr>
              <a:t>IN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Ciao</a:t>
            </a:r>
          </a:p>
        </p:txBody>
      </p:sp>
    </p:spTree>
    <p:extLst>
      <p:ext uri="{BB962C8B-B14F-4D97-AF65-F5344CB8AC3E}">
        <p14:creationId xmlns:p14="http://schemas.microsoft.com/office/powerpoint/2010/main" val="212056408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Salve (Hello)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FFC000"/>
                </a:solidFill>
              </a:rPr>
              <a:t>IN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Salve</a:t>
            </a:r>
          </a:p>
        </p:txBody>
      </p:sp>
    </p:spTree>
    <p:extLst>
      <p:ext uri="{BB962C8B-B14F-4D97-AF65-F5344CB8AC3E}">
        <p14:creationId xmlns:p14="http://schemas.microsoft.com/office/powerpoint/2010/main" val="68202140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Ehi (</a:t>
            </a:r>
            <a:r>
              <a:rPr lang="it-IT" dirty="0" err="1" smtClean="0"/>
              <a:t>Hey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FFC000"/>
                </a:solidFill>
              </a:rPr>
              <a:t>IN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Ehi</a:t>
            </a:r>
          </a:p>
        </p:txBody>
      </p:sp>
    </p:spTree>
    <p:extLst>
      <p:ext uri="{BB962C8B-B14F-4D97-AF65-F5344CB8AC3E}">
        <p14:creationId xmlns:p14="http://schemas.microsoft.com/office/powerpoint/2010/main" val="70659580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Gli Alimenti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551782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Ananas (</a:t>
            </a:r>
            <a:r>
              <a:rPr lang="it-IT" dirty="0" err="1" smtClean="0"/>
              <a:t>Pineapple</a:t>
            </a:r>
            <a:r>
              <a:rPr lang="it-IT" dirty="0" smtClean="0"/>
              <a:t>)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endParaRPr lang="it-IT" dirty="0">
              <a:solidFill>
                <a:srgbClr val="00E2CB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L’Ananas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Ananas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210841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Arancia (Orange, </a:t>
            </a:r>
            <a:r>
              <a:rPr lang="it-IT" dirty="0" err="1" smtClean="0"/>
              <a:t>Fruit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Arancia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</a:t>
            </a:r>
            <a:r>
              <a:rPr lang="it-IT" dirty="0" err="1" smtClean="0"/>
              <a:t>Arancie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05530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Grå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(Grey)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6115948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Banana (Banana)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Banana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Banane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240554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Fagiolo (Bean)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Fagiolo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Fagioli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7861601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Fragola (</a:t>
            </a:r>
            <a:r>
              <a:rPr lang="it-IT" dirty="0" err="1" smtClean="0"/>
              <a:t>Strawberry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Fragola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Fragole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712838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Ghiaccio (</a:t>
            </a:r>
            <a:r>
              <a:rPr lang="it-IT" dirty="0" err="1" smtClean="0"/>
              <a:t>Ice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Ghiaccio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Ghiacci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872815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Mela (Apple)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Mela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Mele</a:t>
            </a:r>
          </a:p>
        </p:txBody>
      </p:sp>
    </p:spTree>
    <p:extLst>
      <p:ext uri="{BB962C8B-B14F-4D97-AF65-F5344CB8AC3E}">
        <p14:creationId xmlns:p14="http://schemas.microsoft.com/office/powerpoint/2010/main" val="88878775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Pane (</a:t>
            </a:r>
            <a:r>
              <a:rPr lang="it-IT" dirty="0" err="1" smtClean="0"/>
              <a:t>Bread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Pane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574591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Panino (Sandwich)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Panino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Panini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793183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Pasta (Pasta)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Pasta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Paste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244493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Pera (</a:t>
            </a:r>
            <a:r>
              <a:rPr lang="it-IT" dirty="0" err="1" smtClean="0"/>
              <a:t>Pear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Pera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Pere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09252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Rovo (</a:t>
            </a:r>
            <a:r>
              <a:rPr lang="it-IT" dirty="0" err="1" smtClean="0"/>
              <a:t>Bramble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Rovo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Rovi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4130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894F00"/>
                </a:solidFill>
              </a:rPr>
              <a:t>Brun</a:t>
            </a:r>
            <a:r>
              <a:rPr lang="it-IT" dirty="0">
                <a:solidFill>
                  <a:srgbClr val="894F00"/>
                </a:solidFill>
              </a:rPr>
              <a:t> </a:t>
            </a:r>
            <a:r>
              <a:rPr lang="it-IT" dirty="0" smtClean="0">
                <a:solidFill>
                  <a:srgbClr val="894F00"/>
                </a:solidFill>
              </a:rPr>
              <a:t>(</a:t>
            </a:r>
            <a:r>
              <a:rPr lang="it-IT" dirty="0" err="1" smtClean="0">
                <a:solidFill>
                  <a:srgbClr val="894F00"/>
                </a:solidFill>
              </a:rPr>
              <a:t>Brown</a:t>
            </a:r>
            <a:r>
              <a:rPr lang="it-IT" dirty="0" smtClean="0">
                <a:solidFill>
                  <a:srgbClr val="894F00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61510003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Torta (Cake)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Torta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Torte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157731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Uovo (</a:t>
            </a:r>
            <a:r>
              <a:rPr lang="it-IT" dirty="0" err="1" smtClean="0"/>
              <a:t>Egg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L’Uovo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Uova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1300562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Uva (</a:t>
            </a:r>
            <a:r>
              <a:rPr lang="it-IT" dirty="0" err="1" smtClean="0"/>
              <a:t>Grape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L’Uva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 Uva</a:t>
            </a:r>
          </a:p>
        </p:txBody>
      </p:sp>
    </p:spTree>
    <p:extLst>
      <p:ext uri="{BB962C8B-B14F-4D97-AF65-F5344CB8AC3E}">
        <p14:creationId xmlns:p14="http://schemas.microsoft.com/office/powerpoint/2010/main" val="193911814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Zucca (</a:t>
            </a:r>
            <a:r>
              <a:rPr lang="it-IT" dirty="0" err="1" smtClean="0"/>
              <a:t>Pumpkin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Zucca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Zucche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7517352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Zucchero (Sugar)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 Zucchero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Zuccheri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97633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Gli Animali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67849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Anatra (</a:t>
            </a:r>
            <a:r>
              <a:rPr lang="it-IT" dirty="0" err="1" smtClean="0"/>
              <a:t>Duck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L’Anatra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Anatre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817418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Ape (Bee)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L’Ape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Api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8537790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Asino (</a:t>
            </a:r>
            <a:r>
              <a:rPr lang="it-IT" dirty="0" err="1" smtClean="0"/>
              <a:t>Ass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L’Asino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Asini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983426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Balena (</a:t>
            </a:r>
            <a:r>
              <a:rPr lang="it-IT" dirty="0" err="1" smtClean="0"/>
              <a:t>Whale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Balena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Balene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0265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Svart</a:t>
            </a:r>
            <a:r>
              <a:rPr lang="it-IT" dirty="0"/>
              <a:t> </a:t>
            </a:r>
            <a:r>
              <a:rPr lang="it-IT" dirty="0" smtClean="0"/>
              <a:t>(Black)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2484495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Camaleonte (</a:t>
            </a:r>
            <a:r>
              <a:rPr lang="it-IT" dirty="0" err="1" smtClean="0"/>
              <a:t>Chameleon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Camaleonte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Camaleonti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269622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Cane (Dog)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8890698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Canguro (</a:t>
            </a:r>
            <a:r>
              <a:rPr lang="it-IT" dirty="0" err="1" smtClean="0"/>
              <a:t>Kangaroo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Canguro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Canguri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066144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Capra (</a:t>
            </a:r>
            <a:r>
              <a:rPr lang="it-IT" dirty="0" err="1" smtClean="0"/>
              <a:t>Goat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Capra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Capre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4839221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Cavallo (</a:t>
            </a:r>
            <a:r>
              <a:rPr lang="it-IT" dirty="0" err="1" smtClean="0"/>
              <a:t>Horse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Cavallo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Cavalli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112587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Cervo (</a:t>
            </a:r>
            <a:r>
              <a:rPr lang="it-IT" dirty="0" err="1" smtClean="0"/>
              <a:t>Deer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Cervo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Cervi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64563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Coniglio (</a:t>
            </a:r>
            <a:r>
              <a:rPr lang="it-IT" dirty="0" err="1" smtClean="0"/>
              <a:t>Rabbit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Coniglio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Conigli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1880833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Formica (</a:t>
            </a:r>
            <a:r>
              <a:rPr lang="it-IT" dirty="0" err="1" smtClean="0"/>
              <a:t>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Formica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Formiche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099086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Gatto (</a:t>
            </a:r>
            <a:r>
              <a:rPr lang="it-IT" dirty="0" err="1" smtClean="0"/>
              <a:t>Cat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Gatto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Gatti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535567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Giraffa (Giraffe)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Giraffa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Giraffe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3616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11986"/>
                </a:solidFill>
              </a:rPr>
              <a:t>Rosa (Pink)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6249098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Maiale (</a:t>
            </a:r>
            <a:r>
              <a:rPr lang="it-IT" dirty="0" err="1" smtClean="0"/>
              <a:t>Pig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Maiale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Maiali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3384503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Mucca (Cow)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Mucca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Mucche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9512149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Mosca (</a:t>
            </a:r>
            <a:r>
              <a:rPr lang="it-IT" dirty="0" err="1" smtClean="0"/>
              <a:t>Fly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Mosca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Mosche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8563255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Orso (Bear)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L’Orso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Orsi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2850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Pinguin</a:t>
            </a:r>
            <a:r>
              <a:rPr lang="it-IT" dirty="0"/>
              <a:t>o</a:t>
            </a:r>
            <a:r>
              <a:rPr lang="it-IT" dirty="0" smtClean="0"/>
              <a:t> (Penguin)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Pinguino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Pinguini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6981852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Puffo (</a:t>
            </a:r>
            <a:r>
              <a:rPr lang="it-IT" dirty="0" err="1" smtClean="0"/>
              <a:t>Smurf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Puffo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Puffi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1217537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Pesce (</a:t>
            </a:r>
            <a:r>
              <a:rPr lang="it-IT" dirty="0" err="1" smtClean="0"/>
              <a:t>Fish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Pesce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I Pesci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5364558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Rana (</a:t>
            </a:r>
            <a:r>
              <a:rPr lang="it-IT" dirty="0" err="1" smtClean="0"/>
              <a:t>Frog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Rana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Rane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939742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Ragno (Spider)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Ragno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</a:t>
            </a:r>
            <a:r>
              <a:rPr lang="it-IT" dirty="0"/>
              <a:t>R</a:t>
            </a:r>
            <a:r>
              <a:rPr lang="it-IT" dirty="0" smtClean="0"/>
              <a:t>agni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7917065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Scimmia (</a:t>
            </a:r>
            <a:r>
              <a:rPr lang="it-IT" dirty="0" err="1" smtClean="0"/>
              <a:t>Monkey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Scimmia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Scimmie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9988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</a:rPr>
              <a:t>Röd</a:t>
            </a:r>
            <a:r>
              <a:rPr lang="it-IT" dirty="0" smtClean="0">
                <a:solidFill>
                  <a:srgbClr val="FF0000"/>
                </a:solidFill>
              </a:rPr>
              <a:t> (</a:t>
            </a:r>
            <a:r>
              <a:rPr lang="it-IT" dirty="0" err="1" smtClean="0">
                <a:solidFill>
                  <a:srgbClr val="FF0000"/>
                </a:solidFill>
              </a:rPr>
              <a:t>Red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>
              <a:solidFill>
                <a:srgbClr val="7030A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9764489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Scoiattolo (</a:t>
            </a:r>
            <a:r>
              <a:rPr lang="it-IT" dirty="0" err="1" smtClean="0"/>
              <a:t>Squirrel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Scoiattolo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 Scoiattoli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3178738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Serpente (Snake)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Serpente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I Serpenti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4171306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Squalo (</a:t>
            </a:r>
            <a:r>
              <a:rPr lang="it-IT" dirty="0" err="1" smtClean="0"/>
              <a:t>Shark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 Squalo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Squali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5407955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Tartaruga (</a:t>
            </a:r>
            <a:r>
              <a:rPr lang="it-IT" dirty="0" err="1" smtClean="0"/>
              <a:t>Turtle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Tartaruga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err="1" smtClean="0"/>
              <a:t>Tartaruge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184940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Uccello (</a:t>
            </a:r>
            <a:r>
              <a:rPr lang="it-IT" dirty="0" err="1" smtClean="0"/>
              <a:t>Bird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L’Uccello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Gli Uccelli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252959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Zebra (Zebra)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Zebra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Zebre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336637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Gli </a:t>
            </a:r>
            <a:r>
              <a:rPr lang="it-IT" dirty="0" err="1" smtClean="0"/>
              <a:t>Stumenti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8943617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Basso (</a:t>
            </a:r>
            <a:r>
              <a:rPr lang="it-IT" dirty="0" err="1" smtClean="0"/>
              <a:t>Bass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Basso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Bassi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844632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Chitarra (</a:t>
            </a:r>
            <a:r>
              <a:rPr lang="it-IT" dirty="0" err="1" smtClean="0"/>
              <a:t>Guitar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Chitarra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Chitarre</a:t>
            </a:r>
          </a:p>
        </p:txBody>
      </p:sp>
    </p:spTree>
    <p:extLst>
      <p:ext uri="{BB962C8B-B14F-4D97-AF65-F5344CB8AC3E}">
        <p14:creationId xmlns:p14="http://schemas.microsoft.com/office/powerpoint/2010/main" val="1060092780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Pianoforte (Piano)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Pianoforte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Pianoforti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5017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00B050"/>
                </a:solidFill>
              </a:rPr>
              <a:t>Grön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smtClean="0">
                <a:solidFill>
                  <a:srgbClr val="00B050"/>
                </a:solidFill>
              </a:rPr>
              <a:t>(Green)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39758941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Flauto Dolce (</a:t>
            </a:r>
            <a:r>
              <a:rPr lang="it-IT" dirty="0" err="1" smtClean="0"/>
              <a:t>Sweet</a:t>
            </a:r>
            <a:r>
              <a:rPr lang="it-IT" dirty="0" smtClean="0"/>
              <a:t> </a:t>
            </a:r>
            <a:r>
              <a:rPr lang="it-IT" dirty="0" err="1" smtClean="0"/>
              <a:t>Flute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Flauto Dolce</a:t>
            </a:r>
            <a:br>
              <a:rPr lang="it-IT" dirty="0" smtClean="0"/>
            </a:br>
            <a:r>
              <a:rPr lang="it-IT" dirty="0" smtClean="0"/>
              <a:t>I Flauti Dolci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0363647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Flauto Traverso (Traverse </a:t>
            </a:r>
            <a:r>
              <a:rPr lang="it-IT" dirty="0" err="1" smtClean="0"/>
              <a:t>Flute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Flauto Traverso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Flauti Traversi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3855278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Fisarmonica (</a:t>
            </a:r>
            <a:r>
              <a:rPr lang="it-IT" dirty="0" err="1" smtClean="0"/>
              <a:t>Accordian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Fisarmonica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Fisarmoniche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4904869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Batteria (</a:t>
            </a:r>
            <a:r>
              <a:rPr lang="it-IT" dirty="0" err="1" smtClean="0"/>
              <a:t>Drums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Batteria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0534853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Tastiera (Keyboard)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Tastiera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Tastiere</a:t>
            </a:r>
          </a:p>
        </p:txBody>
      </p:sp>
    </p:spTree>
    <p:extLst>
      <p:ext uri="{BB962C8B-B14F-4D97-AF65-F5344CB8AC3E}">
        <p14:creationId xmlns:p14="http://schemas.microsoft.com/office/powerpoint/2010/main" val="498940143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Tromba (</a:t>
            </a:r>
            <a:r>
              <a:rPr lang="it-IT" dirty="0" err="1" smtClean="0"/>
              <a:t>Trumpet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Tromba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Trombe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374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 Veicoli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5852517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Aeroplano (</a:t>
            </a:r>
            <a:r>
              <a:rPr lang="it-IT" dirty="0"/>
              <a:t>A</a:t>
            </a:r>
            <a:r>
              <a:rPr lang="it-IT" dirty="0" smtClean="0"/>
              <a:t>irplane)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L’Aeroplano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Aeroplani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6484017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Astronave (Space-</a:t>
            </a:r>
            <a:r>
              <a:rPr lang="it-IT" dirty="0" err="1" smtClean="0"/>
              <a:t>ship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L’Astronave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Astronavi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468152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Autobus (Bus)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L’Autobus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Autobus</a:t>
            </a:r>
          </a:p>
        </p:txBody>
      </p:sp>
    </p:spTree>
    <p:extLst>
      <p:ext uri="{BB962C8B-B14F-4D97-AF65-F5344CB8AC3E}">
        <p14:creationId xmlns:p14="http://schemas.microsoft.com/office/powerpoint/2010/main" val="53252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7030A0"/>
                </a:solidFill>
              </a:rPr>
              <a:t>Lila (</a:t>
            </a:r>
            <a:r>
              <a:rPr lang="it-IT" dirty="0" err="1" smtClean="0">
                <a:solidFill>
                  <a:srgbClr val="7030A0"/>
                </a:solidFill>
              </a:rPr>
              <a:t>Purple</a:t>
            </a:r>
            <a:r>
              <a:rPr lang="it-IT" dirty="0" smtClean="0">
                <a:solidFill>
                  <a:srgbClr val="7030A0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79276280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Barca (Boat)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Barca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Barche</a:t>
            </a:r>
          </a:p>
        </p:txBody>
      </p:sp>
    </p:spTree>
    <p:extLst>
      <p:ext uri="{BB962C8B-B14F-4D97-AF65-F5344CB8AC3E}">
        <p14:creationId xmlns:p14="http://schemas.microsoft.com/office/powerpoint/2010/main" val="556966411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Camion (Truck)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Camion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Camion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9956876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Elicottero (</a:t>
            </a:r>
            <a:r>
              <a:rPr lang="it-IT" dirty="0" err="1" smtClean="0"/>
              <a:t>Helicopter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L’Elicottero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Elicotteri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477705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Macchina/Auto (Car)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Macchina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Macchine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L’Auto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Auto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4363858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Nave (</a:t>
            </a:r>
            <a:r>
              <a:rPr lang="it-IT" dirty="0" err="1" smtClean="0"/>
              <a:t>Ship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Nave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Navi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2531031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Trattore (</a:t>
            </a:r>
            <a:r>
              <a:rPr lang="it-IT" dirty="0" err="1" smtClean="0"/>
              <a:t>Tractor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Trattore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Trattori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0462584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Treno (Train)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Treno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Treni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8458304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L’architettura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8645302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Appartamento (</a:t>
            </a:r>
            <a:r>
              <a:rPr lang="en-AU" dirty="0" smtClean="0"/>
              <a:t>Apartment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Appartamento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 </a:t>
            </a:r>
            <a:r>
              <a:rPr lang="it-IT" dirty="0" smtClean="0"/>
              <a:t>Appartamenti</a:t>
            </a:r>
          </a:p>
        </p:txBody>
      </p:sp>
    </p:spTree>
    <p:extLst>
      <p:ext uri="{BB962C8B-B14F-4D97-AF65-F5344CB8AC3E}">
        <p14:creationId xmlns:p14="http://schemas.microsoft.com/office/powerpoint/2010/main" val="180835672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Balcone (</a:t>
            </a:r>
            <a:r>
              <a:rPr lang="it-IT" dirty="0" err="1" smtClean="0"/>
              <a:t>Balcony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balcone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balconi</a:t>
            </a:r>
          </a:p>
        </p:txBody>
      </p:sp>
    </p:spTree>
    <p:extLst>
      <p:ext uri="{BB962C8B-B14F-4D97-AF65-F5344CB8AC3E}">
        <p14:creationId xmlns:p14="http://schemas.microsoft.com/office/powerpoint/2010/main" val="2106341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Adjektiv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Apparenze Fisiche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5221245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Camera (room)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Camera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smtClean="0"/>
              <a:t>Camere</a:t>
            </a:r>
          </a:p>
        </p:txBody>
      </p:sp>
    </p:spTree>
    <p:extLst>
      <p:ext uri="{BB962C8B-B14F-4D97-AF65-F5344CB8AC3E}">
        <p14:creationId xmlns:p14="http://schemas.microsoft.com/office/powerpoint/2010/main" val="217015630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Casa (House)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Casa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Case</a:t>
            </a:r>
          </a:p>
        </p:txBody>
      </p:sp>
    </p:spTree>
    <p:extLst>
      <p:ext uri="{BB962C8B-B14F-4D97-AF65-F5344CB8AC3E}">
        <p14:creationId xmlns:p14="http://schemas.microsoft.com/office/powerpoint/2010/main" val="1444991213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Farmacia (</a:t>
            </a:r>
            <a:r>
              <a:rPr lang="it-IT" dirty="0" err="1" smtClean="0"/>
              <a:t>Pharmacy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Casa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Case</a:t>
            </a:r>
          </a:p>
        </p:txBody>
      </p:sp>
    </p:spTree>
    <p:extLst>
      <p:ext uri="{BB962C8B-B14F-4D97-AF65-F5344CB8AC3E}">
        <p14:creationId xmlns:p14="http://schemas.microsoft.com/office/powerpoint/2010/main" val="1627461574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Strada (Road)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Strada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Strade</a:t>
            </a:r>
          </a:p>
        </p:txBody>
      </p:sp>
    </p:spTree>
    <p:extLst>
      <p:ext uri="{BB962C8B-B14F-4D97-AF65-F5344CB8AC3E}">
        <p14:creationId xmlns:p14="http://schemas.microsoft.com/office/powerpoint/2010/main" val="174613179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Cucina (Kitchen)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Cucina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 </a:t>
            </a:r>
            <a:r>
              <a:rPr lang="it-IT" dirty="0" smtClean="0"/>
              <a:t>Cucine</a:t>
            </a:r>
          </a:p>
        </p:txBody>
      </p:sp>
    </p:spTree>
    <p:extLst>
      <p:ext uri="{BB962C8B-B14F-4D97-AF65-F5344CB8AC3E}">
        <p14:creationId xmlns:p14="http://schemas.microsoft.com/office/powerpoint/2010/main" val="1643718113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Ingresso (</a:t>
            </a:r>
            <a:r>
              <a:rPr lang="it-IT" dirty="0" err="1" smtClean="0"/>
              <a:t>Entrance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L’ingresso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Ingressi</a:t>
            </a:r>
          </a:p>
        </p:txBody>
      </p:sp>
    </p:spTree>
    <p:extLst>
      <p:ext uri="{BB962C8B-B14F-4D97-AF65-F5344CB8AC3E}">
        <p14:creationId xmlns:p14="http://schemas.microsoft.com/office/powerpoint/2010/main" val="339901115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Negozio (Shop)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Negozio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Negozi</a:t>
            </a:r>
          </a:p>
        </p:txBody>
      </p:sp>
    </p:spTree>
    <p:extLst>
      <p:ext uri="{BB962C8B-B14F-4D97-AF65-F5344CB8AC3E}">
        <p14:creationId xmlns:p14="http://schemas.microsoft.com/office/powerpoint/2010/main" val="261872839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Ristorante (</a:t>
            </a:r>
            <a:r>
              <a:rPr lang="en-AU" dirty="0" smtClean="0"/>
              <a:t>Restaurant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Ristorante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</a:t>
            </a:r>
            <a:r>
              <a:rPr lang="it-IT" dirty="0"/>
              <a:t> </a:t>
            </a:r>
            <a:r>
              <a:rPr lang="it-IT" dirty="0" smtClean="0"/>
              <a:t>Ristoranti</a:t>
            </a:r>
          </a:p>
        </p:txBody>
      </p:sp>
    </p:spTree>
    <p:extLst>
      <p:ext uri="{BB962C8B-B14F-4D97-AF65-F5344CB8AC3E}">
        <p14:creationId xmlns:p14="http://schemas.microsoft.com/office/powerpoint/2010/main" val="655393336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Soggiorno (Living room)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Soggiorno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 </a:t>
            </a:r>
            <a:r>
              <a:rPr lang="it-IT" dirty="0" smtClean="0"/>
              <a:t>Soggiorni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0727745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Sala da cena (</a:t>
            </a:r>
            <a:r>
              <a:rPr lang="it-IT" dirty="0" err="1" smtClean="0"/>
              <a:t>Dining</a:t>
            </a:r>
            <a:r>
              <a:rPr lang="it-IT" dirty="0" smtClean="0"/>
              <a:t> room)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Sala da cena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Sale </a:t>
            </a:r>
            <a:r>
              <a:rPr lang="it-IT" dirty="0"/>
              <a:t>da </a:t>
            </a:r>
            <a:r>
              <a:rPr lang="it-IT" dirty="0" smtClean="0"/>
              <a:t>cena</a:t>
            </a:r>
          </a:p>
        </p:txBody>
      </p:sp>
    </p:spTree>
    <p:extLst>
      <p:ext uri="{BB962C8B-B14F-4D97-AF65-F5344CB8AC3E}">
        <p14:creationId xmlns:p14="http://schemas.microsoft.com/office/powerpoint/2010/main" val="612677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Illa (</a:t>
            </a:r>
            <a:r>
              <a:rPr lang="it-IT" dirty="0" err="1" smtClean="0"/>
              <a:t>Ugly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11743512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Terrazza (</a:t>
            </a:r>
            <a:r>
              <a:rPr lang="it-IT" dirty="0" err="1" smtClean="0"/>
              <a:t>Terrace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Terrazza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</a:t>
            </a:r>
            <a:r>
              <a:rPr lang="it-IT" dirty="0" smtClean="0"/>
              <a:t>e Terrazze</a:t>
            </a:r>
          </a:p>
        </p:txBody>
      </p:sp>
    </p:spTree>
    <p:extLst>
      <p:ext uri="{BB962C8B-B14F-4D97-AF65-F5344CB8AC3E}">
        <p14:creationId xmlns:p14="http://schemas.microsoft.com/office/powerpoint/2010/main" val="1006408092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Via (Street)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Via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Vie</a:t>
            </a:r>
          </a:p>
        </p:txBody>
      </p:sp>
    </p:spTree>
    <p:extLst>
      <p:ext uri="{BB962C8B-B14F-4D97-AF65-F5344CB8AC3E}">
        <p14:creationId xmlns:p14="http://schemas.microsoft.com/office/powerpoint/2010/main" val="1004817306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 Tavola </a:t>
            </a:r>
            <a:r>
              <a:rPr lang="it-IT" dirty="0" smtClean="0"/>
              <a:t>Periodica (In </a:t>
            </a:r>
            <a:r>
              <a:rPr lang="it-IT" dirty="0" err="1" smtClean="0"/>
              <a:t>order</a:t>
            </a:r>
            <a:r>
              <a:rPr lang="it-IT" dirty="0" smtClean="0"/>
              <a:t> of </a:t>
            </a:r>
            <a:r>
              <a:rPr lang="it-IT" dirty="0" err="1" smtClean="0"/>
              <a:t>atomic</a:t>
            </a:r>
            <a:r>
              <a:rPr lang="it-IT" dirty="0" smtClean="0"/>
              <a:t> </a:t>
            </a:r>
            <a:r>
              <a:rPr lang="it-IT" dirty="0" err="1" smtClean="0"/>
              <a:t>number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676260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AD22C"/>
                </a:solidFill>
              </a:rPr>
              <a:t>Oro (Gold, </a:t>
            </a:r>
            <a:r>
              <a:rPr lang="it-IT" dirty="0" err="1" smtClean="0">
                <a:solidFill>
                  <a:srgbClr val="FAD22C"/>
                </a:solidFill>
              </a:rPr>
              <a:t>Au</a:t>
            </a:r>
            <a:r>
              <a:rPr lang="it-IT" dirty="0" smtClean="0">
                <a:solidFill>
                  <a:srgbClr val="FAD22C"/>
                </a:solidFill>
              </a:rPr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L’Oro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 Ori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0834508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Ferro (</a:t>
            </a:r>
            <a:r>
              <a:rPr lang="it-IT" dirty="0" err="1" smtClean="0"/>
              <a:t>Iron</a:t>
            </a:r>
            <a:r>
              <a:rPr lang="it-IT" dirty="0" smtClean="0"/>
              <a:t>, Fe)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00B0F0"/>
                </a:solidFill>
              </a:rPr>
              <a:t>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Il Ferro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 Ferri</a:t>
            </a:r>
          </a:p>
        </p:txBody>
      </p:sp>
    </p:spTree>
    <p:extLst>
      <p:ext uri="{BB962C8B-B14F-4D97-AF65-F5344CB8AC3E}">
        <p14:creationId xmlns:p14="http://schemas.microsoft.com/office/powerpoint/2010/main" val="669756251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Sostantivi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Persone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64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Amico (Friend)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L’Amico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Amici</a:t>
            </a:r>
          </a:p>
        </p:txBody>
      </p:sp>
    </p:spTree>
    <p:extLst>
      <p:ext uri="{BB962C8B-B14F-4D97-AF65-F5344CB8AC3E}">
        <p14:creationId xmlns:p14="http://schemas.microsoft.com/office/powerpoint/2010/main" val="117215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Animale Domestico (</a:t>
            </a:r>
            <a:r>
              <a:rPr lang="it-IT" dirty="0" err="1" smtClean="0"/>
              <a:t>Pet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L’Animale Domestico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Animali Domestici</a:t>
            </a:r>
          </a:p>
        </p:txBody>
      </p:sp>
    </p:spTree>
    <p:extLst>
      <p:ext uri="{BB962C8B-B14F-4D97-AF65-F5344CB8AC3E}">
        <p14:creationId xmlns:p14="http://schemas.microsoft.com/office/powerpoint/2010/main" val="13918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Cugino (</a:t>
            </a:r>
            <a:r>
              <a:rPr lang="it-IT" dirty="0" err="1" smtClean="0"/>
              <a:t>Cousin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Cugino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Cugini</a:t>
            </a:r>
          </a:p>
        </p:txBody>
      </p:sp>
    </p:spTree>
    <p:extLst>
      <p:ext uri="{BB962C8B-B14F-4D97-AF65-F5344CB8AC3E}">
        <p14:creationId xmlns:p14="http://schemas.microsoft.com/office/powerpoint/2010/main" val="13591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Donna (Woman)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Donna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Donne</a:t>
            </a:r>
          </a:p>
        </p:txBody>
      </p:sp>
    </p:spTree>
    <p:extLst>
      <p:ext uri="{BB962C8B-B14F-4D97-AF65-F5344CB8AC3E}">
        <p14:creationId xmlns:p14="http://schemas.microsoft.com/office/powerpoint/2010/main" val="4356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Nyckel</a:t>
            </a:r>
            <a:r>
              <a:rPr lang="it-IT" dirty="0" smtClean="0"/>
              <a:t> </a:t>
            </a:r>
            <a:r>
              <a:rPr lang="it-IT" dirty="0"/>
              <a:t>(</a:t>
            </a:r>
            <a:r>
              <a:rPr lang="it-IT" dirty="0" err="1"/>
              <a:t>Key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>
                <a:solidFill>
                  <a:srgbClr val="FFC000"/>
                </a:solidFill>
              </a:rPr>
              <a:t>IN- </a:t>
            </a:r>
            <a:r>
              <a:rPr lang="it-IT" dirty="0" err="1" smtClean="0">
                <a:solidFill>
                  <a:srgbClr val="FFC000"/>
                </a:solidFill>
              </a:rPr>
              <a:t>Informal</a:t>
            </a:r>
            <a:r>
              <a:rPr lang="it-IT" dirty="0" smtClean="0">
                <a:solidFill>
                  <a:srgbClr val="FFC000"/>
                </a:solidFill>
              </a:rPr>
              <a:t> Word</a:t>
            </a:r>
            <a:endParaRPr lang="it-IT" dirty="0">
              <a:solidFill>
                <a:srgbClr val="00E2CB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r>
              <a:rPr lang="it-IT" dirty="0">
                <a:solidFill>
                  <a:srgbClr val="F16100"/>
                </a:solidFill>
              </a:rPr>
              <a:t>- </a:t>
            </a:r>
            <a:r>
              <a:rPr lang="it-IT" dirty="0" err="1">
                <a:solidFill>
                  <a:srgbClr val="F16100"/>
                </a:solidFill>
              </a:rPr>
              <a:t>Irregular</a:t>
            </a:r>
            <a:r>
              <a:rPr lang="it-IT" dirty="0">
                <a:solidFill>
                  <a:srgbClr val="F16100"/>
                </a:solidFill>
              </a:rPr>
              <a:t> </a:t>
            </a:r>
            <a:r>
              <a:rPr lang="it-IT" dirty="0" smtClean="0">
                <a:solidFill>
                  <a:srgbClr val="F16100"/>
                </a:solidFill>
              </a:rPr>
              <a:t>Word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Ref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Reflexive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Verb</a:t>
            </a:r>
            <a:endParaRPr lang="it-IT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940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Fett</a:t>
            </a:r>
            <a:r>
              <a:rPr lang="it-IT" dirty="0" smtClean="0"/>
              <a:t> (</a:t>
            </a:r>
            <a:r>
              <a:rPr lang="it-IT" dirty="0" err="1" smtClean="0"/>
              <a:t>Fat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42113429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Fratello (Brother)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Fratello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Fratelli</a:t>
            </a:r>
          </a:p>
        </p:txBody>
      </p:sp>
    </p:spTree>
    <p:extLst>
      <p:ext uri="{BB962C8B-B14F-4D97-AF65-F5344CB8AC3E}">
        <p14:creationId xmlns:p14="http://schemas.microsoft.com/office/powerpoint/2010/main" val="930428119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Genitori (</a:t>
            </a:r>
            <a:r>
              <a:rPr lang="it-IT" dirty="0" err="1" smtClean="0"/>
              <a:t>Parents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50000"/>
                  </a:schemeClr>
                </a:solidFill>
              </a:rPr>
              <a:t>P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Genitori</a:t>
            </a:r>
          </a:p>
        </p:txBody>
      </p:sp>
    </p:spTree>
    <p:extLst>
      <p:ext uri="{BB962C8B-B14F-4D97-AF65-F5344CB8AC3E}">
        <p14:creationId xmlns:p14="http://schemas.microsoft.com/office/powerpoint/2010/main" val="3456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Madre (</a:t>
            </a:r>
            <a:r>
              <a:rPr lang="it-IT" dirty="0" err="1" smtClean="0"/>
              <a:t>Mother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Madre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Madri</a:t>
            </a:r>
          </a:p>
        </p:txBody>
      </p:sp>
    </p:spTree>
    <p:extLst>
      <p:ext uri="{BB962C8B-B14F-4D97-AF65-F5344CB8AC3E}">
        <p14:creationId xmlns:p14="http://schemas.microsoft.com/office/powerpoint/2010/main" val="89395151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Nonno (</a:t>
            </a:r>
            <a:r>
              <a:rPr lang="it-IT" dirty="0" err="1" smtClean="0"/>
              <a:t>Grandfather</a:t>
            </a:r>
            <a:r>
              <a:rPr lang="it-IT" dirty="0" smtClean="0"/>
              <a:t>/</a:t>
            </a:r>
            <a:r>
              <a:rPr lang="it-IT" dirty="0" err="1" smtClean="0"/>
              <a:t>Grandmother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Nonno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Nonni</a:t>
            </a:r>
          </a:p>
        </p:txBody>
      </p:sp>
    </p:spTree>
    <p:extLst>
      <p:ext uri="{BB962C8B-B14F-4D97-AF65-F5344CB8AC3E}">
        <p14:creationId xmlns:p14="http://schemas.microsoft.com/office/powerpoint/2010/main" val="134284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Padre (</a:t>
            </a:r>
            <a:r>
              <a:rPr lang="it-IT" dirty="0" err="1" smtClean="0"/>
              <a:t>Father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Padre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Padri</a:t>
            </a:r>
          </a:p>
        </p:txBody>
      </p:sp>
    </p:spTree>
    <p:extLst>
      <p:ext uri="{BB962C8B-B14F-4D97-AF65-F5344CB8AC3E}">
        <p14:creationId xmlns:p14="http://schemas.microsoft.com/office/powerpoint/2010/main" val="1373233604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Parente (Relative)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Parente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Parenti</a:t>
            </a:r>
          </a:p>
        </p:txBody>
      </p:sp>
    </p:spTree>
    <p:extLst>
      <p:ext uri="{BB962C8B-B14F-4D97-AF65-F5344CB8AC3E}">
        <p14:creationId xmlns:p14="http://schemas.microsoft.com/office/powerpoint/2010/main" val="75934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Ragazzo (Boy/Girl)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Il Ragazzo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 Ragazzi</a:t>
            </a:r>
          </a:p>
        </p:txBody>
      </p:sp>
    </p:spTree>
    <p:extLst>
      <p:ext uri="{BB962C8B-B14F-4D97-AF65-F5344CB8AC3E}">
        <p14:creationId xmlns:p14="http://schemas.microsoft.com/office/powerpoint/2010/main" val="184574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Scemo (</a:t>
            </a:r>
            <a:r>
              <a:rPr lang="it-IT" dirty="0" err="1" smtClean="0"/>
              <a:t>Fool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 Scemo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 Scemi</a:t>
            </a:r>
          </a:p>
        </p:txBody>
      </p:sp>
    </p:spTree>
    <p:extLst>
      <p:ext uri="{BB962C8B-B14F-4D97-AF65-F5344CB8AC3E}">
        <p14:creationId xmlns:p14="http://schemas.microsoft.com/office/powerpoint/2010/main" val="17527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Sciocco (</a:t>
            </a:r>
            <a:r>
              <a:rPr lang="it-IT" dirty="0" err="1" smtClean="0"/>
              <a:t>Fool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 Sciocco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 Sciocchi</a:t>
            </a:r>
          </a:p>
        </p:txBody>
      </p:sp>
    </p:spTree>
    <p:extLst>
      <p:ext uri="{BB962C8B-B14F-4D97-AF65-F5344CB8AC3E}">
        <p14:creationId xmlns:p14="http://schemas.microsoft.com/office/powerpoint/2010/main" val="120826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Sorella (</a:t>
            </a:r>
            <a:r>
              <a:rPr lang="it-IT" dirty="0" err="1" smtClean="0"/>
              <a:t>Sister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La Sorella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 Sorelle</a:t>
            </a:r>
          </a:p>
        </p:txBody>
      </p:sp>
    </p:spTree>
    <p:extLst>
      <p:ext uri="{BB962C8B-B14F-4D97-AF65-F5344CB8AC3E}">
        <p14:creationId xmlns:p14="http://schemas.microsoft.com/office/powerpoint/2010/main" val="1876962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Vacker</a:t>
            </a:r>
            <a:r>
              <a:rPr lang="it-IT" dirty="0" smtClean="0"/>
              <a:t> </a:t>
            </a:r>
            <a:r>
              <a:rPr lang="it-IT" dirty="0" smtClean="0"/>
              <a:t>(Beautiful)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73698544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Uomo (Man)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L’Uomo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Uomini</a:t>
            </a:r>
          </a:p>
        </p:txBody>
      </p:sp>
    </p:spTree>
    <p:extLst>
      <p:ext uri="{BB962C8B-B14F-4D97-AF65-F5344CB8AC3E}">
        <p14:creationId xmlns:p14="http://schemas.microsoft.com/office/powerpoint/2010/main" val="20422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Vigliacco (</a:t>
            </a:r>
            <a:r>
              <a:rPr lang="it-IT" dirty="0" err="1" smtClean="0"/>
              <a:t>Coward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Il Vigliacco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 Vigliacchi</a:t>
            </a:r>
          </a:p>
        </p:txBody>
      </p:sp>
    </p:spTree>
    <p:extLst>
      <p:ext uri="{BB962C8B-B14F-4D97-AF65-F5344CB8AC3E}">
        <p14:creationId xmlns:p14="http://schemas.microsoft.com/office/powerpoint/2010/main" val="172115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Zio (</a:t>
            </a:r>
            <a:r>
              <a:rPr lang="it-IT" dirty="0" err="1" smtClean="0"/>
              <a:t>Uncle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7030A0"/>
                </a:solidFill>
              </a:rPr>
              <a:t>MF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 Zio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Gli Zii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6841599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Verbi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09886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And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Go)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Io Vado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Tu Vai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Lui Va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Va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Andiamo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Andate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Loro Vanno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FF0000"/>
                </a:solidFill>
              </a:rPr>
              <a:t>Ess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Sono Andato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Sei </a:t>
            </a:r>
            <a:r>
              <a:rPr lang="it-IT" dirty="0" smtClean="0"/>
              <a:t>Andato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È </a:t>
            </a:r>
            <a:r>
              <a:rPr lang="it-IT" dirty="0" smtClean="0"/>
              <a:t>Andato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Siamo</a:t>
            </a:r>
            <a:r>
              <a:rPr lang="it-IT" dirty="0"/>
              <a:t> </a:t>
            </a:r>
            <a:r>
              <a:rPr lang="it-IT" dirty="0" smtClean="0"/>
              <a:t>Andati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Siete </a:t>
            </a:r>
            <a:r>
              <a:rPr lang="it-IT" dirty="0" smtClean="0"/>
              <a:t>Andati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Sono</a:t>
            </a:r>
            <a:r>
              <a:rPr lang="it-IT" dirty="0"/>
              <a:t> </a:t>
            </a:r>
            <a:r>
              <a:rPr lang="it-IT" dirty="0" smtClean="0"/>
              <a:t>Andati</a:t>
            </a:r>
          </a:p>
        </p:txBody>
      </p:sp>
    </p:spTree>
    <p:extLst>
      <p:ext uri="{BB962C8B-B14F-4D97-AF65-F5344CB8AC3E}">
        <p14:creationId xmlns:p14="http://schemas.microsoft.com/office/powerpoint/2010/main" val="1064606718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Apr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Open)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Io Apro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Tu Apri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Lui Apre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Apre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Apriamo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Aprite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Loro Aprono</a:t>
            </a:r>
          </a:p>
        </p:txBody>
      </p:sp>
    </p:spTree>
    <p:extLst>
      <p:ext uri="{BB962C8B-B14F-4D97-AF65-F5344CB8AC3E}">
        <p14:creationId xmlns:p14="http://schemas.microsoft.com/office/powerpoint/2010/main" val="817922794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Wait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 err="1" smtClean="0"/>
              <a:t>Asspetto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</a:t>
            </a:r>
            <a:r>
              <a:rPr lang="it-IT" dirty="0" err="1" smtClean="0"/>
              <a:t>Asspetti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Aspetta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Aspetta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Aspettiamo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Aspettate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Aspetano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Aspettato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Aspettato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Aspettato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Aspettati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</a:t>
            </a:r>
            <a:r>
              <a:rPr lang="it-IT" dirty="0" smtClean="0"/>
              <a:t>Aspettati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Aspettati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2451648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</a:t>
            </a:r>
            <a:r>
              <a:rPr lang="it-IT" dirty="0" smtClean="0"/>
              <a:t>a (To </a:t>
            </a:r>
            <a:r>
              <a:rPr lang="it-IT" dirty="0" err="1" smtClean="0"/>
              <a:t>Have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>
              <a:solidFill>
                <a:srgbClr val="F161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Jag</a:t>
            </a:r>
            <a:r>
              <a:rPr lang="it-IT" dirty="0" smtClean="0"/>
              <a:t> </a:t>
            </a:r>
            <a:r>
              <a:rPr lang="it-IT" dirty="0" err="1" smtClean="0"/>
              <a:t>Har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Du</a:t>
            </a:r>
            <a:r>
              <a:rPr lang="it-IT" dirty="0"/>
              <a:t> </a:t>
            </a:r>
            <a:r>
              <a:rPr lang="it-IT" dirty="0" err="1"/>
              <a:t>Har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</a:t>
            </a:r>
            <a:r>
              <a:rPr lang="it-IT" dirty="0"/>
              <a:t> </a:t>
            </a:r>
            <a:r>
              <a:rPr lang="it-IT" dirty="0" err="1"/>
              <a:t>Har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Hon</a:t>
            </a:r>
            <a:r>
              <a:rPr lang="it-IT" dirty="0"/>
              <a:t> </a:t>
            </a:r>
            <a:r>
              <a:rPr lang="it-IT" dirty="0" err="1"/>
              <a:t>Har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Vi</a:t>
            </a:r>
            <a:r>
              <a:rPr lang="it-IT" dirty="0"/>
              <a:t> </a:t>
            </a:r>
            <a:r>
              <a:rPr lang="it-IT" dirty="0" err="1"/>
              <a:t>Har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Ni </a:t>
            </a:r>
            <a:r>
              <a:rPr lang="it-IT" dirty="0" err="1"/>
              <a:t>Har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De</a:t>
            </a:r>
            <a:r>
              <a:rPr lang="it-IT" dirty="0"/>
              <a:t> </a:t>
            </a:r>
            <a:r>
              <a:rPr lang="it-IT" dirty="0" err="1"/>
              <a:t>Har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20140042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Bev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Drink)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Bevo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Bevi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Beve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Beve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Beviamo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Bevete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Bevono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Bevuto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Bevuto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Bevuto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Bevuti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Bevuti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Bevuti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0882521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Cambi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/>
              <a:t>C</a:t>
            </a:r>
            <a:r>
              <a:rPr lang="it-IT" dirty="0" err="1" smtClean="0"/>
              <a:t>hange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Cambio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Cambi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Cambia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Cambia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Cambiamo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Cambiate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Cambiano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Cambiato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Cambiato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Cambiato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Cambiati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Cambiati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Cambiati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7150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Kulturen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5638577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</a:t>
            </a:r>
            <a:r>
              <a:rPr lang="it-IT" dirty="0">
                <a:solidFill>
                  <a:srgbClr val="FF0000"/>
                </a:solidFill>
              </a:rPr>
              <a:t>i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Understand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Capisco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Capisci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Capisce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Capisce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Capiamo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Capite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Capiscono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Ho </a:t>
            </a:r>
            <a:r>
              <a:rPr lang="it-IT" dirty="0" smtClean="0"/>
              <a:t>Capito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Capito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Capito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</a:t>
            </a:r>
            <a:r>
              <a:rPr lang="it-IT" dirty="0"/>
              <a:t>Cambiati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Cambiati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Capito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2521914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Cammin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Walk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Cammino</a:t>
            </a:r>
            <a:br>
              <a:rPr lang="it-IT" dirty="0" smtClean="0"/>
            </a:br>
            <a:r>
              <a:rPr lang="it-IT" dirty="0" smtClean="0"/>
              <a:t>Tu Cammini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Cammina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Cammina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</a:t>
            </a:r>
            <a:r>
              <a:rPr lang="it-IT" dirty="0"/>
              <a:t>Camminiamo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</a:t>
            </a:r>
            <a:r>
              <a:rPr lang="it-IT" dirty="0"/>
              <a:t>Camminate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Camminano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FF0000"/>
                </a:solidFill>
              </a:rPr>
              <a:t>Ess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Camminato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Sei </a:t>
            </a:r>
            <a:r>
              <a:rPr lang="it-IT" dirty="0"/>
              <a:t>Camminato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È </a:t>
            </a:r>
            <a:r>
              <a:rPr lang="it-IT" dirty="0"/>
              <a:t>Camminato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Siamo </a:t>
            </a:r>
            <a:r>
              <a:rPr lang="it-IT" dirty="0" smtClean="0"/>
              <a:t>Camminati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Siete Camminati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Camminati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462424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Cant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Sing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Canto</a:t>
            </a:r>
            <a:br>
              <a:rPr lang="it-IT" dirty="0" smtClean="0"/>
            </a:br>
            <a:r>
              <a:rPr lang="it-IT" dirty="0" smtClean="0"/>
              <a:t>Tu Canti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Canta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Canta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Cantiamo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Canate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Cantano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Cantato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Cantato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Cantato</a:t>
            </a:r>
          </a:p>
        </p:txBody>
      </p:sp>
    </p:spTree>
    <p:extLst>
      <p:ext uri="{BB962C8B-B14F-4D97-AF65-F5344CB8AC3E}">
        <p14:creationId xmlns:p14="http://schemas.microsoft.com/office/powerpoint/2010/main" val="44539547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Chiud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Close)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Chiudo</a:t>
            </a:r>
            <a:br>
              <a:rPr lang="it-IT" dirty="0" smtClean="0"/>
            </a:br>
            <a:r>
              <a:rPr lang="it-IT" dirty="0" smtClean="0"/>
              <a:t>Tu Chiudi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Chiude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Chiude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Chiudiamo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Voi Chiudete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Chiudono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Chiuso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Chiuso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3280723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Cominci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begin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Comincio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Cominci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Comincia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Comincia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Cominciamo</a:t>
            </a:r>
            <a:br>
              <a:rPr lang="it-IT" dirty="0" smtClean="0"/>
            </a:br>
            <a:r>
              <a:rPr lang="it-IT" dirty="0"/>
              <a:t>Voi </a:t>
            </a:r>
            <a:r>
              <a:rPr lang="it-IT" dirty="0" smtClean="0"/>
              <a:t>Cominciate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Cominciano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</a:t>
            </a:r>
            <a:r>
              <a:rPr lang="it-IT" dirty="0" smtClean="0"/>
              <a:t>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Cominciato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Cominciato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Cominciato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2983077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Compr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Buy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Compro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Compri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Compra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</a:t>
            </a:r>
            <a:r>
              <a:rPr lang="it-IT" dirty="0"/>
              <a:t>Compra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</a:t>
            </a:r>
            <a:r>
              <a:rPr lang="it-IT" dirty="0"/>
              <a:t>Compriamo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Comprate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Comprano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Comprato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Comprato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Comprato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Comprato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Comprato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Comprato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51857273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Conosc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Know)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Conosco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Conosci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Conosce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Lei Conosce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Noi Conosciamo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Conoscete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Conoscono</a:t>
            </a:r>
          </a:p>
        </p:txBody>
      </p:sp>
    </p:spTree>
    <p:extLst>
      <p:ext uri="{BB962C8B-B14F-4D97-AF65-F5344CB8AC3E}">
        <p14:creationId xmlns:p14="http://schemas.microsoft.com/office/powerpoint/2010/main" val="1057385707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Corr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</a:t>
            </a:r>
            <a:r>
              <a:rPr lang="it-IT" dirty="0" err="1" smtClean="0"/>
              <a:t>Run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Corro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Corri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Corre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Corre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Corriamo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Correte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Corrono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Ho </a:t>
            </a:r>
            <a:r>
              <a:rPr lang="it-IT" dirty="0" smtClean="0"/>
              <a:t>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Corso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</a:t>
            </a:r>
            <a:r>
              <a:rPr lang="it-IT" dirty="0" smtClean="0"/>
              <a:t>Corso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34060945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Cucin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Cook)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Cucino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Cucini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 Cucina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Cucina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Cuciniamo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Cucinate</a:t>
            </a:r>
            <a:br>
              <a:rPr lang="it-IT" dirty="0" smtClean="0"/>
            </a:br>
            <a:r>
              <a:rPr lang="it-IT" dirty="0" smtClean="0"/>
              <a:t>Loro Cucinano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Cucinato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Cucinato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55049930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Say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Dico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Dici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Dice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Dice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Diciamo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Dite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Dicono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Hai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Abbiamo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Avete Detto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Hanno Detto</a:t>
            </a:r>
          </a:p>
        </p:txBody>
      </p:sp>
    </p:spTree>
    <p:extLst>
      <p:ext uri="{BB962C8B-B14F-4D97-AF65-F5344CB8AC3E}">
        <p14:creationId xmlns:p14="http://schemas.microsoft.com/office/powerpoint/2010/main" val="5667803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Italienska</a:t>
            </a:r>
            <a:r>
              <a:rPr lang="it-IT" dirty="0" smtClean="0"/>
              <a:t> (</a:t>
            </a:r>
            <a:r>
              <a:rPr lang="it-IT" dirty="0" err="1" smtClean="0"/>
              <a:t>Italian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65630935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Dorm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Sleep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Dormo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Dormi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Dorme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Dorme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Dormiamo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Dormite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Dormono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Dormito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Dormito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7897652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Vara (To Be)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Jag</a:t>
            </a:r>
            <a:r>
              <a:rPr lang="it-IT" dirty="0" smtClean="0"/>
              <a:t> </a:t>
            </a:r>
            <a:r>
              <a:rPr lang="it-IT" dirty="0" err="1" smtClean="0"/>
              <a:t>är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är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</a:t>
            </a:r>
            <a:r>
              <a:rPr lang="it-IT" dirty="0"/>
              <a:t> </a:t>
            </a:r>
            <a:r>
              <a:rPr lang="it-IT" dirty="0" err="1"/>
              <a:t>är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Hon</a:t>
            </a:r>
            <a:r>
              <a:rPr lang="it-IT" dirty="0"/>
              <a:t> </a:t>
            </a:r>
            <a:r>
              <a:rPr lang="it-IT" dirty="0" err="1"/>
              <a:t>är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Vi</a:t>
            </a:r>
            <a:r>
              <a:rPr lang="it-IT" dirty="0"/>
              <a:t> </a:t>
            </a:r>
            <a:r>
              <a:rPr lang="it-IT" dirty="0" err="1"/>
              <a:t>är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Ni </a:t>
            </a:r>
            <a:r>
              <a:rPr lang="it-IT" dirty="0" err="1"/>
              <a:t>är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De</a:t>
            </a:r>
            <a:r>
              <a:rPr lang="it-IT" dirty="0"/>
              <a:t> </a:t>
            </a:r>
            <a:r>
              <a:rPr lang="it-IT" dirty="0" err="1"/>
              <a:t>är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63520760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Esager</a:t>
            </a:r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Exagerrate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Esagero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Esageri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Esagera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Esagera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Esageriamo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Esagerate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Esagerano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Esagerato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Esagerato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Hanno Esagerato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182929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do)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Faccio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Fai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Fa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Fa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Facciamo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Fate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Fanno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rgbClr val="F16100"/>
                </a:solidFill>
              </a:rPr>
              <a:t>Irr</a:t>
            </a:r>
            <a:r>
              <a:rPr lang="it-IT" dirty="0" smtClean="0">
                <a:solidFill>
                  <a:srgbClr val="F16100"/>
                </a:solidFill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Fatto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Fatto</a:t>
            </a:r>
            <a:br>
              <a:rPr lang="it-IT" dirty="0" smtClean="0"/>
            </a:br>
            <a:r>
              <a:rPr lang="it-IT" dirty="0" smtClean="0"/>
              <a:t>Hanno Fatto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323738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Form)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Formo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Formi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Forma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Forma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Formiamo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Formate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Formano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91893531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Gett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Thow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/>
              <a:t>G</a:t>
            </a:r>
            <a:r>
              <a:rPr lang="it-IT" dirty="0" smtClean="0"/>
              <a:t>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Getti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Getta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Getta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Gettiamo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Gettate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Gettano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0085466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Gioc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Play, Game)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Gioco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Giochi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Gioca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Gioca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Giochiamo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Giocate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Giocano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Giocato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Giocavo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Giocavi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Giocava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Giocava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Giocavamo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Giocavate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Loro Giocavano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590097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Guard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Watch)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Guardo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Guardi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Guarda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Guarda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Guardiamo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Guardate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Guardano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0018214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Lavor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Work)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Lavoro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Lavori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Lavora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Lavora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Lavoriamo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Lavorate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Lavorano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5810235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Lav</a:t>
            </a:r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Clean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Lavo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Lavi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Lava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Lava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Laviamo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Lavate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Lavano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Lavato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Lavato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Lavato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4115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Aggettivi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Le Personalità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14357260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Legg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Read)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Io </a:t>
            </a:r>
            <a:r>
              <a:rPr lang="it-IT" dirty="0" smtClean="0"/>
              <a:t>Leggo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Leggi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Legge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Legge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Leggiamo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Leggete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Leggono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Letto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Letto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65642176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Mangi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Eat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Mangio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Mangi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Mangia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Mangia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Mangiamo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Mangiate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Mangiano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</a:t>
            </a:r>
            <a:r>
              <a:rPr lang="it-IT" dirty="0" smtClean="0"/>
              <a:t>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</a:t>
            </a:r>
            <a:r>
              <a:rPr lang="it-IT" dirty="0"/>
              <a:t> </a:t>
            </a:r>
            <a:r>
              <a:rPr lang="it-IT" dirty="0" smtClean="0"/>
              <a:t>Mangiato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Hanno </a:t>
            </a:r>
            <a:r>
              <a:rPr lang="it-IT" dirty="0" smtClean="0"/>
              <a:t>Mangiato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914704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Mett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Put)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Metto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</a:t>
            </a:r>
            <a:r>
              <a:rPr lang="it-IT" dirty="0"/>
              <a:t>M</a:t>
            </a:r>
            <a:r>
              <a:rPr lang="it-IT" dirty="0" smtClean="0"/>
              <a:t>etti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Mette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Mette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Mettiamo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Mettete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Mettono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4342342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Mor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Die)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Muoio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Muori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Muore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Muore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Moriamo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Morite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Muoiono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>
                <a:solidFill>
                  <a:srgbClr val="FF0000"/>
                </a:solidFill>
              </a:rPr>
              <a:t>Ess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Morto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Sei Morto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È Morto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Siamo Morto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Siete Morto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Morto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6301383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Nuot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Swim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Nuoto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Nuoti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Nuota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Nuota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Nuotiamo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Nuotate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Nuotano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Nuotato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Nuotato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</a:t>
            </a:r>
            <a:r>
              <a:rPr lang="it-IT" dirty="0"/>
              <a:t>Nuotato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272063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Parl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Speak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Parlo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Parli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Parla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Parla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Parliamo</a:t>
            </a:r>
            <a:br>
              <a:rPr lang="it-IT" dirty="0" smtClean="0"/>
            </a:br>
            <a:r>
              <a:rPr lang="it-IT" dirty="0" smtClean="0"/>
              <a:t>Voi Parlate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Parlano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4026929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Pens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Think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Penso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Pensi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Pensa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Pensa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Pensiamo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Pensate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Pensano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6669973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Piac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be </a:t>
            </a:r>
            <a:r>
              <a:rPr lang="it-IT" dirty="0" err="1" smtClean="0"/>
              <a:t>pleased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6">
                    <a:lumMod val="75000"/>
                  </a:schemeClr>
                </a:solidFill>
              </a:rPr>
              <a:t>Ref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Piaccio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Piaci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Piace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Lei Piace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Piacciamo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Voi </a:t>
            </a:r>
            <a:r>
              <a:rPr lang="it-IT" dirty="0" err="1" smtClean="0"/>
              <a:t>Piacc</a:t>
            </a:r>
            <a:r>
              <a:rPr lang="it-IT" dirty="0" err="1"/>
              <a:t>e</a:t>
            </a:r>
            <a:r>
              <a:rPr lang="it-IT" dirty="0" err="1" smtClean="0"/>
              <a:t>te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Piacciono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7105635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Prend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take)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Prendo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Prendi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Prende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Prende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Prendiamo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Prendete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Prendono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1901512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Pul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Clean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Pulisco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Pulisci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</a:t>
            </a:r>
            <a:r>
              <a:rPr lang="it-IT" dirty="0"/>
              <a:t>Pulisce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Pulisce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Puliamo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Pulite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Puliscono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1311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Charmig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Charming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93252227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Raccont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Tell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/>
              <a:t>R</a:t>
            </a:r>
            <a:r>
              <a:rPr lang="it-IT" dirty="0" smtClean="0"/>
              <a:t>acconto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Racconti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Racconta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Racconta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Raccontiamo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Raccontate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</a:t>
            </a:r>
            <a:r>
              <a:rPr lang="it-IT" dirty="0"/>
              <a:t> </a:t>
            </a:r>
            <a:r>
              <a:rPr lang="it-IT" dirty="0" smtClean="0"/>
              <a:t>Raccontano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6456857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Pot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(Can)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Posso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Puoi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Può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Può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Possiamo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Potete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Possono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1932856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Go Up)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Salgo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Sali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Sale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Lei Sale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495981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Sap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Know)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Sai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Sa 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Sappiamo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Sapete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Sanno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3326088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Jump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Salto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Salti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Salta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Salta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Saltiamo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Saltate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Saltano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Saltato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Saltato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7962383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Scegli</a:t>
            </a:r>
            <a:r>
              <a:rPr lang="it-IT" dirty="0">
                <a:solidFill>
                  <a:srgbClr val="FF0000"/>
                </a:solidFill>
              </a:rPr>
              <a:t>e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Choose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</a:t>
            </a:r>
            <a:r>
              <a:rPr lang="it-IT" dirty="0" err="1" smtClean="0"/>
              <a:t>Sceglio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Scegli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Lui </a:t>
            </a:r>
            <a:r>
              <a:rPr lang="it-IT" dirty="0" smtClean="0"/>
              <a:t>Sceglie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Sceglie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Scegliamo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Scegliete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Scegliono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2213512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Scriv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Write)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Scrivo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Scrivi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Scrive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Scrive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Scriviamo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Scrivete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Scrivono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037599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Sent</a:t>
            </a:r>
            <a:r>
              <a:rPr lang="it-IT" dirty="0" smtClean="0">
                <a:solidFill>
                  <a:srgbClr val="FF0000"/>
                </a:solidFill>
              </a:rPr>
              <a:t>ire</a:t>
            </a:r>
            <a:r>
              <a:rPr lang="it-IT" dirty="0" smtClean="0"/>
              <a:t> (To </a:t>
            </a:r>
            <a:r>
              <a:rPr lang="it-IT" dirty="0" err="1" smtClean="0"/>
              <a:t>Hear</a:t>
            </a:r>
            <a:r>
              <a:rPr lang="it-IT" dirty="0" smtClean="0"/>
              <a:t>, </a:t>
            </a:r>
            <a:r>
              <a:rPr lang="it-IT" dirty="0" err="1" smtClean="0"/>
              <a:t>Feel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Sento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Senti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Sente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</a:t>
            </a:r>
            <a:r>
              <a:rPr lang="it-IT" dirty="0" smtClean="0"/>
              <a:t>Sente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Sentiamo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Sentite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Loro </a:t>
            </a:r>
            <a:r>
              <a:rPr lang="it-IT" dirty="0" smtClean="0"/>
              <a:t>Sentono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Sentito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Sentito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2170323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Spegn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Switch Off)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smtClean="0"/>
              <a:t>Io Spegno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Spegni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Spegne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Spegne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Spegniamo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Spegnete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Spegnono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6192770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Be)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Tu </a:t>
            </a:r>
            <a:r>
              <a:rPr lang="it-IT" dirty="0" smtClean="0"/>
              <a:t>Stai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Sta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Stiamo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State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Stanno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>
                <a:solidFill>
                  <a:srgbClr val="FF0000"/>
                </a:solidFill>
              </a:rPr>
              <a:t>Ess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Sono Stato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Sei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È</a:t>
            </a:r>
            <a:r>
              <a:rPr lang="it-IT" dirty="0"/>
              <a:t>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Siamo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Siete</a:t>
            </a:r>
            <a:r>
              <a:rPr lang="it-IT" dirty="0"/>
              <a:t> Stato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Sono Stato</a:t>
            </a:r>
          </a:p>
        </p:txBody>
      </p:sp>
    </p:spTree>
    <p:extLst>
      <p:ext uri="{BB962C8B-B14F-4D97-AF65-F5344CB8AC3E}">
        <p14:creationId xmlns:p14="http://schemas.microsoft.com/office/powerpoint/2010/main" val="8980551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</a:t>
            </a:r>
            <a:r>
              <a:rPr lang="it-IT" dirty="0" err="1" smtClean="0"/>
              <a:t>rriterande</a:t>
            </a:r>
            <a:r>
              <a:rPr lang="it-IT" dirty="0" smtClean="0"/>
              <a:t> (</a:t>
            </a:r>
            <a:r>
              <a:rPr lang="it-IT" dirty="0" err="1" smtClean="0"/>
              <a:t>Annoying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240858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Suon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Play, Music)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Suono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Suoni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Suona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 Suona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</a:t>
            </a:r>
            <a:r>
              <a:rPr lang="it-IT" dirty="0"/>
              <a:t>Suoniamo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Suonate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Suonano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Suonato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</a:t>
            </a:r>
            <a:r>
              <a:rPr lang="it-IT" dirty="0"/>
              <a:t>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</a:t>
            </a:r>
            <a:r>
              <a:rPr lang="it-IT" dirty="0"/>
              <a:t>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Avete Suonato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</a:t>
            </a:r>
            <a:r>
              <a:rPr lang="it-IT" dirty="0"/>
              <a:t> Suonato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2753354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Svegli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Wake Up)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Sveglio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Svegli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Sveglia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Lei  </a:t>
            </a:r>
            <a:r>
              <a:rPr lang="it-IT" dirty="0" smtClean="0"/>
              <a:t>Sveglia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Noi </a:t>
            </a:r>
            <a:r>
              <a:rPr lang="it-IT" dirty="0" smtClean="0"/>
              <a:t>Svegliamo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Voi </a:t>
            </a:r>
            <a:r>
              <a:rPr lang="it-IT" dirty="0" smtClean="0"/>
              <a:t>Svegliate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Svegliano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9778936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Tagli</a:t>
            </a:r>
            <a:r>
              <a:rPr lang="it-IT" dirty="0" smtClean="0">
                <a:solidFill>
                  <a:srgbClr val="FF0000"/>
                </a:solidFill>
              </a:rPr>
              <a:t>are</a:t>
            </a:r>
            <a:r>
              <a:rPr lang="it-IT" dirty="0" smtClean="0"/>
              <a:t> (To </a:t>
            </a:r>
            <a:r>
              <a:rPr lang="it-IT" dirty="0" err="1" smtClean="0"/>
              <a:t>Cut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Taglio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Tu </a:t>
            </a:r>
            <a:r>
              <a:rPr lang="it-IT" dirty="0" err="1" smtClean="0"/>
              <a:t>Talgli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Lui Taglia</a:t>
            </a:r>
            <a:br>
              <a:rPr lang="it-IT" dirty="0" smtClean="0"/>
            </a:br>
            <a:r>
              <a:rPr lang="it-IT" dirty="0" smtClean="0"/>
              <a:t>Lei Taglia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Noi Tagliamo</a:t>
            </a:r>
            <a:br>
              <a:rPr lang="it-IT" dirty="0" smtClean="0"/>
            </a:br>
            <a:r>
              <a:rPr lang="it-IT" dirty="0" smtClean="0"/>
              <a:t>Voi Tagliate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Loro Tagliano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7653757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Trov</a:t>
            </a:r>
            <a:r>
              <a:rPr lang="it-IT" smtClean="0">
                <a:solidFill>
                  <a:srgbClr val="FF0000"/>
                </a:solidFill>
              </a:rPr>
              <a:t>are</a:t>
            </a:r>
            <a:r>
              <a:rPr lang="it-IT" smtClean="0"/>
              <a:t> </a:t>
            </a:r>
            <a:r>
              <a:rPr lang="it-IT" dirty="0" smtClean="0"/>
              <a:t>(</a:t>
            </a:r>
            <a:r>
              <a:rPr lang="it-IT" smtClean="0"/>
              <a:t>To </a:t>
            </a:r>
            <a:r>
              <a:rPr lang="it-IT" dirty="0" err="1" smtClean="0"/>
              <a:t>Find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</a:t>
            </a:r>
            <a:r>
              <a:rPr lang="it-IT" dirty="0"/>
              <a:t>T</a:t>
            </a:r>
            <a:r>
              <a:rPr lang="it-IT" dirty="0" smtClean="0"/>
              <a:t>rovo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</a:t>
            </a:r>
            <a:r>
              <a:rPr lang="it-IT" dirty="0" err="1" smtClean="0"/>
              <a:t>Trovoi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Trova</a:t>
            </a:r>
            <a:br>
              <a:rPr lang="it-IT" dirty="0" smtClean="0"/>
            </a:br>
            <a:r>
              <a:rPr lang="it-IT" dirty="0" smtClean="0"/>
              <a:t>Lei Trova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Trov</a:t>
            </a:r>
            <a:r>
              <a:rPr lang="it-IT" dirty="0"/>
              <a:t>iamo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Voi Trov</a:t>
            </a:r>
            <a:r>
              <a:rPr lang="it-IT" dirty="0"/>
              <a:t>ate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Trovano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chemeClr val="accent1">
                    <a:lumMod val="50000"/>
                  </a:schemeClr>
                </a:solidFill>
              </a:rPr>
              <a:t>Av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Trovato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Trovato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2309848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Uccid</a:t>
            </a:r>
            <a:r>
              <a:rPr lang="it-IT" dirty="0">
                <a:solidFill>
                  <a:srgbClr val="FF0000"/>
                </a:solidFill>
              </a:rPr>
              <a:t>e</a:t>
            </a:r>
            <a:r>
              <a:rPr lang="it-IT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(To </a:t>
            </a:r>
            <a:r>
              <a:rPr lang="it-IT" dirty="0" err="1" smtClean="0"/>
              <a:t>Kill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Io Uccido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Uccidi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Uccide</a:t>
            </a:r>
            <a:br>
              <a:rPr lang="it-IT" dirty="0" smtClean="0"/>
            </a:br>
            <a:r>
              <a:rPr lang="it-IT" dirty="0" smtClean="0"/>
              <a:t>Lei Uccide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Uccidiamo</a:t>
            </a:r>
            <a:br>
              <a:rPr lang="it-IT" dirty="0" smtClean="0"/>
            </a:br>
            <a:r>
              <a:rPr lang="it-IT" dirty="0" smtClean="0"/>
              <a:t>Voi Uccidete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Uccidono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Av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Ho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Hai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Abbiamo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Avete Ucciso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Hanno Ucciso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77061534"/>
      </p:ext>
    </p:extLst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Ved</a:t>
            </a:r>
            <a:r>
              <a:rPr lang="it-IT" dirty="0" smtClean="0">
                <a:solidFill>
                  <a:srgbClr val="FF0000"/>
                </a:solidFill>
              </a:rPr>
              <a:t>ere </a:t>
            </a:r>
            <a:r>
              <a:rPr lang="it-IT" dirty="0" smtClean="0"/>
              <a:t>( To </a:t>
            </a:r>
            <a:r>
              <a:rPr lang="it-IT" dirty="0" err="1" smtClean="0"/>
              <a:t>see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Vedo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Vedi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Vede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Lei Vede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Vediamo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Voi Vedete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</a:t>
            </a:r>
            <a:r>
              <a:rPr lang="it-IT" dirty="0" err="1" smtClean="0"/>
              <a:t>Venono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4042046"/>
      </p:ext>
    </p:extLst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Vend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Sell)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Vendo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Vendi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Vende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Vende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Vendiamo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Vendete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Vendono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0020801"/>
      </p:ext>
    </p:extLst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Vol</a:t>
            </a:r>
            <a:r>
              <a:rPr lang="it-IT" dirty="0" smtClean="0">
                <a:solidFill>
                  <a:srgbClr val="FF0000"/>
                </a:solidFill>
              </a:rPr>
              <a:t>ere</a:t>
            </a:r>
            <a:r>
              <a:rPr lang="it-IT" dirty="0" smtClean="0"/>
              <a:t> (To </a:t>
            </a:r>
            <a:r>
              <a:rPr lang="it-IT" dirty="0" err="1"/>
              <a:t>W</a:t>
            </a:r>
            <a:r>
              <a:rPr lang="it-IT" dirty="0" err="1" smtClean="0"/>
              <a:t>ant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>
                <a:solidFill>
                  <a:srgbClr val="F16100"/>
                </a:solidFill>
              </a:rPr>
              <a:t>Irr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Io Voglio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Tu Vuoi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Lui Vuole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Lei Vuole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Noi Vogliamo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Voi Volete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Loro Vogliono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2161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Hårt</a:t>
            </a:r>
            <a:r>
              <a:rPr lang="it-IT" dirty="0"/>
              <a:t> </a:t>
            </a:r>
            <a:r>
              <a:rPr lang="it-IT" dirty="0" err="1" smtClean="0"/>
              <a:t>Arbetande</a:t>
            </a:r>
            <a:r>
              <a:rPr lang="it-IT" dirty="0" smtClean="0"/>
              <a:t> (Hard-Work)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15209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Utgående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Outgoing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06539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Snäll</a:t>
            </a:r>
            <a:r>
              <a:rPr lang="it-IT" dirty="0" smtClean="0"/>
              <a:t> (</a:t>
            </a:r>
            <a:r>
              <a:rPr lang="it-IT" dirty="0" err="1"/>
              <a:t>Kind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4083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Adjektiv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Färgerna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798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Smart </a:t>
            </a:r>
            <a:r>
              <a:rPr lang="it-IT" dirty="0" smtClean="0"/>
              <a:t>(Smart)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826825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Lat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Lazy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083580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Sällsynt</a:t>
            </a:r>
            <a:r>
              <a:rPr lang="it-IT" dirty="0" smtClean="0"/>
              <a:t> (Rare)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605911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Bara (</a:t>
            </a:r>
            <a:r>
              <a:rPr lang="it-IT" dirty="0" err="1" smtClean="0"/>
              <a:t>Only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81244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Kvickt</a:t>
            </a:r>
            <a:r>
              <a:rPr lang="it-IT" dirty="0" smtClean="0"/>
              <a:t> (</a:t>
            </a:r>
            <a:r>
              <a:rPr lang="it-IT" dirty="0" err="1" smtClean="0"/>
              <a:t>Funny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21148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Trött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Tired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728823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Envis</a:t>
            </a:r>
            <a:r>
              <a:rPr lang="it-IT" dirty="0" smtClean="0"/>
              <a:t> (</a:t>
            </a:r>
            <a:r>
              <a:rPr lang="it-IT" dirty="0" err="1"/>
              <a:t>Stubborn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295612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Inbilsk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Vain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6483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Gammal</a:t>
            </a:r>
            <a:r>
              <a:rPr lang="it-IT" dirty="0" smtClean="0"/>
              <a:t> (</a:t>
            </a:r>
            <a:r>
              <a:rPr lang="it-IT" dirty="0" err="1" smtClean="0"/>
              <a:t>Old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711035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Regler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363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FFB305"/>
                </a:solidFill>
              </a:rPr>
              <a:t>Apelsin</a:t>
            </a:r>
            <a:r>
              <a:rPr lang="it-IT" dirty="0" smtClean="0">
                <a:solidFill>
                  <a:srgbClr val="FFB305"/>
                </a:solidFill>
              </a:rPr>
              <a:t> (Orange)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6353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Definite </a:t>
            </a:r>
            <a:r>
              <a:rPr lang="it-IT" dirty="0" err="1" smtClean="0"/>
              <a:t>Article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-</a:t>
            </a:r>
            <a:r>
              <a:rPr lang="it-IT" dirty="0" smtClean="0"/>
              <a:t>en- The (</a:t>
            </a:r>
            <a:r>
              <a:rPr lang="it-IT" dirty="0" err="1" smtClean="0"/>
              <a:t>Usually</a:t>
            </a:r>
            <a:r>
              <a:rPr lang="it-IT" dirty="0" smtClean="0"/>
              <a:t> a living </a:t>
            </a:r>
            <a:r>
              <a:rPr lang="it-IT" dirty="0" err="1" smtClean="0"/>
              <a:t>noun</a:t>
            </a:r>
            <a:r>
              <a:rPr lang="it-IT" dirty="0" smtClean="0"/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-et- The (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isn’t</a:t>
            </a:r>
            <a:r>
              <a:rPr lang="it-IT" dirty="0" smtClean="0"/>
              <a:t> en,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et)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47033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Definite </a:t>
            </a:r>
            <a:r>
              <a:rPr lang="it-IT" dirty="0" err="1" smtClean="0"/>
              <a:t>Article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Gli- The (Lo in </a:t>
            </a:r>
            <a:r>
              <a:rPr lang="it-IT" dirty="0" err="1" smtClean="0"/>
              <a:t>plural</a:t>
            </a:r>
            <a:r>
              <a:rPr lang="it-IT" dirty="0" smtClean="0"/>
              <a:t>/L’ </a:t>
            </a:r>
            <a:r>
              <a:rPr lang="it-IT" dirty="0" err="1" smtClean="0"/>
              <a:t>masculine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 in </a:t>
            </a:r>
            <a:r>
              <a:rPr lang="it-IT" dirty="0" err="1" smtClean="0"/>
              <a:t>plural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 smtClean="0">
                <a:solidFill>
                  <a:srgbClr val="00E2CB"/>
                </a:solidFill>
              </a:rPr>
              <a:t>S</a:t>
            </a:r>
            <a:r>
              <a:rPr lang="it-IT" dirty="0" smtClean="0">
                <a:solidFill>
                  <a:srgbClr val="00E2CB"/>
                </a:solidFill>
              </a:rPr>
              <a:t> </a:t>
            </a:r>
            <a:r>
              <a:rPr lang="it-IT" dirty="0" err="1" smtClean="0"/>
              <a:t>P</a:t>
            </a:r>
            <a:r>
              <a:rPr lang="it-IT" dirty="0" smtClean="0"/>
              <a:t>/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 </a:t>
            </a:r>
            <a:r>
              <a:rPr lang="it-IT" dirty="0" err="1" smtClean="0"/>
              <a:t>P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I-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masculine</a:t>
            </a:r>
            <a:r>
              <a:rPr lang="it-IT" dirty="0" smtClean="0"/>
              <a:t>, </a:t>
            </a:r>
            <a:r>
              <a:rPr lang="it-IT" dirty="0" err="1" smtClean="0"/>
              <a:t>plural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 smtClean="0"/>
              <a:t>P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Il- 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masculine</a:t>
            </a:r>
            <a:r>
              <a:rPr lang="it-IT" dirty="0" smtClean="0"/>
              <a:t>, </a:t>
            </a:r>
            <a:r>
              <a:rPr lang="it-IT" dirty="0" err="1"/>
              <a:t>s</a:t>
            </a:r>
            <a:r>
              <a:rPr lang="it-IT" dirty="0" err="1" smtClean="0"/>
              <a:t>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L’- The (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 </a:t>
            </a:r>
            <a:r>
              <a:rPr lang="it-IT" dirty="0" err="1" smtClean="0"/>
              <a:t>starting</a:t>
            </a:r>
            <a:r>
              <a:rPr lang="it-IT" dirty="0" smtClean="0"/>
              <a:t> with </a:t>
            </a:r>
            <a:r>
              <a:rPr lang="it-IT" dirty="0" err="1" smtClean="0"/>
              <a:t>vowels</a:t>
            </a:r>
            <a:r>
              <a:rPr lang="it-IT" dirty="0" smtClean="0"/>
              <a:t>)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La-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Le- The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plural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 err="1" smtClean="0"/>
              <a:t>P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Lo- The (</a:t>
            </a:r>
            <a:r>
              <a:rPr lang="it-IT" dirty="0" err="1" smtClean="0"/>
              <a:t>Masculine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start with </a:t>
            </a:r>
            <a:r>
              <a:rPr lang="it-IT" dirty="0" err="1" smtClean="0"/>
              <a:t>Z</a:t>
            </a:r>
            <a:r>
              <a:rPr lang="it-IT" dirty="0" smtClean="0"/>
              <a:t> or start with </a:t>
            </a:r>
            <a:r>
              <a:rPr lang="it-IT" dirty="0" err="1" smtClean="0"/>
              <a:t>S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 by a </a:t>
            </a:r>
            <a:r>
              <a:rPr lang="it-IT" dirty="0" err="1" smtClean="0"/>
              <a:t>consonant</a:t>
            </a:r>
            <a:r>
              <a:rPr lang="it-IT" dirty="0" smtClean="0"/>
              <a:t>) </a:t>
            </a:r>
            <a:r>
              <a:rPr lang="it-IT" dirty="0" smtClean="0">
                <a:solidFill>
                  <a:srgbClr val="00B0F0"/>
                </a:solidFill>
              </a:rPr>
              <a:t>M </a:t>
            </a:r>
            <a:r>
              <a:rPr lang="it-IT" dirty="0" err="1" smtClean="0">
                <a:solidFill>
                  <a:srgbClr val="00E2CB"/>
                </a:solidFill>
              </a:rPr>
              <a:t>S</a:t>
            </a: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0588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Indefinite </a:t>
            </a:r>
            <a:r>
              <a:rPr lang="it-IT" dirty="0" err="1" smtClean="0"/>
              <a:t>Article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Un- A/An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/>
              <a:t>m</a:t>
            </a:r>
            <a:r>
              <a:rPr lang="it-IT" dirty="0" err="1" smtClean="0"/>
              <a:t>asculine</a:t>
            </a:r>
            <a:r>
              <a:rPr lang="it-IT" dirty="0" smtClean="0"/>
              <a:t>, </a:t>
            </a:r>
            <a:r>
              <a:rPr lang="it-IT" dirty="0" err="1"/>
              <a:t>s</a:t>
            </a:r>
            <a:r>
              <a:rPr lang="it-IT" dirty="0" err="1" smtClean="0"/>
              <a:t>ingular</a:t>
            </a:r>
            <a:r>
              <a:rPr lang="it-IT" dirty="0" smtClean="0"/>
              <a:t> </a:t>
            </a:r>
            <a:r>
              <a:rPr lang="it-IT" dirty="0" err="1"/>
              <a:t>n</a:t>
            </a:r>
            <a:r>
              <a:rPr lang="it-IT" dirty="0" err="1" smtClean="0"/>
              <a:t>ouns</a:t>
            </a:r>
            <a:r>
              <a:rPr lang="it-IT" dirty="0" smtClean="0"/>
              <a:t>) </a:t>
            </a:r>
            <a:r>
              <a:rPr lang="it-IT" dirty="0">
                <a:solidFill>
                  <a:srgbClr val="00B0F0"/>
                </a:solidFill>
              </a:rPr>
              <a:t>M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Un</a:t>
            </a:r>
            <a:r>
              <a:rPr lang="it-IT" dirty="0" smtClean="0"/>
              <a:t>’- A/An (A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begins</a:t>
            </a:r>
            <a:r>
              <a:rPr lang="it-IT" dirty="0" smtClean="0"/>
              <a:t> with a </a:t>
            </a:r>
            <a:r>
              <a:rPr lang="it-IT" dirty="0" err="1" smtClean="0"/>
              <a:t>vowel</a:t>
            </a:r>
            <a:r>
              <a:rPr lang="it-IT" dirty="0" smtClean="0"/>
              <a:t>) </a:t>
            </a:r>
            <a:r>
              <a:rPr lang="it-IT" dirty="0" err="1" smtClean="0">
                <a:solidFill>
                  <a:srgbClr val="F11986"/>
                </a:solidFill>
              </a:rPr>
              <a:t>F</a:t>
            </a:r>
            <a:r>
              <a:rPr lang="it-IT" dirty="0" smtClean="0">
                <a:solidFill>
                  <a:srgbClr val="F11986"/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AEIOU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Una- A/An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Feminine</a:t>
            </a:r>
            <a:r>
              <a:rPr lang="it-IT" dirty="0" smtClean="0"/>
              <a:t>, </a:t>
            </a:r>
            <a:r>
              <a:rPr lang="it-IT" dirty="0" err="1" smtClean="0"/>
              <a:t>singular</a:t>
            </a:r>
            <a:r>
              <a:rPr lang="it-IT" dirty="0" smtClean="0"/>
              <a:t> </a:t>
            </a:r>
            <a:r>
              <a:rPr lang="it-IT" dirty="0" err="1" smtClean="0"/>
              <a:t>nouns</a:t>
            </a:r>
            <a:r>
              <a:rPr lang="it-IT" dirty="0" smtClean="0"/>
              <a:t>) </a:t>
            </a:r>
            <a:r>
              <a:rPr lang="it-IT" dirty="0" err="1">
                <a:solidFill>
                  <a:srgbClr val="F11986"/>
                </a:solidFill>
              </a:rPr>
              <a:t>F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Uno- A/An (</a:t>
            </a:r>
            <a:r>
              <a:rPr lang="it-IT" dirty="0" err="1"/>
              <a:t>Masculine</a:t>
            </a:r>
            <a:r>
              <a:rPr lang="it-IT" dirty="0"/>
              <a:t>, </a:t>
            </a:r>
            <a:r>
              <a:rPr lang="it-IT" dirty="0" err="1"/>
              <a:t>singular</a:t>
            </a:r>
            <a:r>
              <a:rPr lang="it-IT" dirty="0"/>
              <a:t> </a:t>
            </a:r>
            <a:r>
              <a:rPr lang="it-IT" dirty="0" err="1"/>
              <a:t>nouns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start with </a:t>
            </a:r>
            <a:r>
              <a:rPr lang="it-IT" dirty="0" err="1"/>
              <a:t>Z</a:t>
            </a:r>
            <a:r>
              <a:rPr lang="it-IT" dirty="0"/>
              <a:t> or start with </a:t>
            </a:r>
            <a:r>
              <a:rPr lang="it-IT" dirty="0" err="1"/>
              <a:t>S</a:t>
            </a:r>
            <a:r>
              <a:rPr lang="it-IT" dirty="0"/>
              <a:t> </a:t>
            </a:r>
            <a:r>
              <a:rPr lang="it-IT" dirty="0" err="1"/>
              <a:t>followed</a:t>
            </a:r>
            <a:r>
              <a:rPr lang="it-IT" dirty="0"/>
              <a:t> by a </a:t>
            </a:r>
            <a:r>
              <a:rPr lang="it-IT" dirty="0" err="1"/>
              <a:t>consonant</a:t>
            </a:r>
            <a:r>
              <a:rPr lang="it-IT" dirty="0"/>
              <a:t>) </a:t>
            </a:r>
            <a:r>
              <a:rPr lang="it-IT" dirty="0">
                <a:solidFill>
                  <a:srgbClr val="00B0F0"/>
                </a:solidFill>
              </a:rPr>
              <a:t>M </a:t>
            </a:r>
            <a:r>
              <a:rPr lang="it-IT" dirty="0" err="1">
                <a:solidFill>
                  <a:srgbClr val="00E2CB"/>
                </a:solidFill>
              </a:rPr>
              <a:t>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204517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Adverb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46342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Vem</a:t>
            </a:r>
            <a:r>
              <a:rPr lang="it-IT" dirty="0" smtClean="0"/>
              <a:t> (</a:t>
            </a:r>
            <a:r>
              <a:rPr lang="it-IT" dirty="0" err="1" smtClean="0"/>
              <a:t>Who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Vem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310910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Vad</a:t>
            </a:r>
            <a:r>
              <a:rPr lang="it-IT" dirty="0" smtClean="0"/>
              <a:t> (</a:t>
            </a:r>
            <a:r>
              <a:rPr lang="it-IT" dirty="0" err="1" smtClean="0"/>
              <a:t>What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Vad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203458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När</a:t>
            </a:r>
            <a:r>
              <a:rPr lang="it-IT" dirty="0" smtClean="0"/>
              <a:t> (</a:t>
            </a:r>
            <a:r>
              <a:rPr lang="it-IT" dirty="0" err="1" smtClean="0"/>
              <a:t>When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När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213063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Var</a:t>
            </a:r>
            <a:r>
              <a:rPr lang="it-IT" dirty="0" smtClean="0"/>
              <a:t> (</a:t>
            </a:r>
            <a:r>
              <a:rPr lang="it-IT" dirty="0" err="1" smtClean="0"/>
              <a:t>When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Var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502505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Varför</a:t>
            </a:r>
            <a:r>
              <a:rPr lang="it-IT" dirty="0" smtClean="0"/>
              <a:t> (</a:t>
            </a:r>
            <a:r>
              <a:rPr lang="it-IT" dirty="0" err="1" smtClean="0"/>
              <a:t>Why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Perché</a:t>
            </a:r>
          </a:p>
        </p:txBody>
      </p:sp>
    </p:spTree>
    <p:extLst>
      <p:ext uri="{BB962C8B-B14F-4D97-AF65-F5344CB8AC3E}">
        <p14:creationId xmlns:p14="http://schemas.microsoft.com/office/powerpoint/2010/main" val="17765088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Hur</a:t>
            </a:r>
            <a:r>
              <a:rPr lang="it-IT" dirty="0" smtClean="0"/>
              <a:t> (How)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Hur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3564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>
                    <a:lumMod val="85000"/>
                  </a:schemeClr>
                </a:solidFill>
              </a:rPr>
              <a:t>Silver </a:t>
            </a:r>
            <a:r>
              <a:rPr lang="it-IT" dirty="0" smtClean="0">
                <a:solidFill>
                  <a:schemeClr val="bg1">
                    <a:lumMod val="85000"/>
                  </a:schemeClr>
                </a:solidFill>
              </a:rPr>
              <a:t>(Silver)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298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Som</a:t>
            </a:r>
            <a:r>
              <a:rPr lang="it-IT" dirty="0" smtClean="0"/>
              <a:t> (Like)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188792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Vilket</a:t>
            </a:r>
            <a:r>
              <a:rPr lang="it-IT" dirty="0" smtClean="0"/>
              <a:t> (</a:t>
            </a:r>
            <a:r>
              <a:rPr lang="it-IT" dirty="0" err="1" smtClean="0"/>
              <a:t>Which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68125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Mycket</a:t>
            </a:r>
            <a:r>
              <a:rPr lang="it-IT" dirty="0" smtClean="0"/>
              <a:t> (</a:t>
            </a:r>
            <a:r>
              <a:rPr lang="it-IT" dirty="0" err="1" smtClean="0"/>
              <a:t>Much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6438108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Det</a:t>
            </a:r>
            <a:r>
              <a:rPr lang="it-IT" dirty="0" smtClean="0"/>
              <a:t> (</a:t>
            </a:r>
            <a:r>
              <a:rPr lang="it-IT" dirty="0" err="1" smtClean="0"/>
              <a:t>There</a:t>
            </a:r>
            <a:r>
              <a:rPr lang="it-IT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770194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Uttryck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4432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Tack</a:t>
            </a:r>
            <a:r>
              <a:rPr lang="it-IT" dirty="0" smtClean="0"/>
              <a:t> (</a:t>
            </a:r>
            <a:r>
              <a:rPr lang="it-IT" dirty="0" err="1" smtClean="0"/>
              <a:t>Thanks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Tack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822081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Varsågod</a:t>
            </a:r>
            <a:r>
              <a:rPr lang="it-IT" dirty="0" smtClean="0"/>
              <a:t> (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go/</a:t>
            </a:r>
            <a:r>
              <a:rPr lang="it-IT" dirty="0" err="1" smtClean="0"/>
              <a:t>You’re</a:t>
            </a:r>
            <a:r>
              <a:rPr lang="it-IT" dirty="0" smtClean="0"/>
              <a:t> Welcome)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Varsågod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Där</a:t>
            </a:r>
            <a:r>
              <a:rPr lang="it-IT" dirty="0" smtClean="0"/>
              <a:t> </a:t>
            </a:r>
            <a:r>
              <a:rPr lang="it-IT" dirty="0" err="1" smtClean="0"/>
              <a:t>gå</a:t>
            </a:r>
            <a:r>
              <a:rPr lang="it-IT" dirty="0" smtClean="0"/>
              <a:t> </a:t>
            </a:r>
            <a:r>
              <a:rPr lang="it-IT" dirty="0" err="1" smtClean="0"/>
              <a:t>du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490409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Grattis</a:t>
            </a:r>
            <a:r>
              <a:rPr lang="it-IT" dirty="0"/>
              <a:t> </a:t>
            </a:r>
            <a:r>
              <a:rPr lang="it-IT" dirty="0" err="1"/>
              <a:t>på</a:t>
            </a:r>
            <a:r>
              <a:rPr lang="it-IT" dirty="0"/>
              <a:t> </a:t>
            </a:r>
            <a:r>
              <a:rPr lang="it-IT" dirty="0" err="1" smtClean="0"/>
              <a:t>födelsedagen</a:t>
            </a:r>
            <a:r>
              <a:rPr lang="it-IT" dirty="0" smtClean="0"/>
              <a:t> (</a:t>
            </a:r>
            <a:r>
              <a:rPr lang="it-IT" dirty="0"/>
              <a:t>Happy </a:t>
            </a:r>
            <a:r>
              <a:rPr lang="it-IT" dirty="0" err="1" smtClean="0"/>
              <a:t>Birthday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/>
              <a:t>Grattis</a:t>
            </a:r>
            <a:r>
              <a:rPr lang="it-IT" dirty="0"/>
              <a:t> </a:t>
            </a:r>
            <a:r>
              <a:rPr lang="it-IT" dirty="0" err="1"/>
              <a:t>på</a:t>
            </a:r>
            <a:r>
              <a:rPr lang="it-IT" dirty="0"/>
              <a:t> </a:t>
            </a:r>
            <a:r>
              <a:rPr lang="it-IT" dirty="0" err="1" smtClean="0"/>
              <a:t>födelsedagen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Glad</a:t>
            </a:r>
            <a:r>
              <a:rPr lang="it-IT" dirty="0"/>
              <a:t> </a:t>
            </a:r>
            <a:r>
              <a:rPr lang="it-IT" dirty="0" err="1"/>
              <a:t>födelsedag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622741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</a:t>
            </a:r>
            <a:r>
              <a:rPr lang="it-IT" dirty="0" err="1" smtClean="0"/>
              <a:t>ronomen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Subjektiv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6080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Jag</a:t>
            </a:r>
            <a:r>
              <a:rPr lang="it-IT" dirty="0" smtClean="0"/>
              <a:t> </a:t>
            </a:r>
            <a:r>
              <a:rPr lang="it-IT" dirty="0" smtClean="0"/>
              <a:t>(I)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/>
              <a:t>Jag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8657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00B0F0"/>
                </a:solidFill>
              </a:rPr>
              <a:t>Ljusblå</a:t>
            </a:r>
            <a:r>
              <a:rPr lang="it-IT" dirty="0">
                <a:solidFill>
                  <a:srgbClr val="00B0F0"/>
                </a:solidFill>
              </a:rPr>
              <a:t> </a:t>
            </a:r>
            <a:r>
              <a:rPr lang="it-IT" dirty="0" smtClean="0">
                <a:solidFill>
                  <a:srgbClr val="00B0F0"/>
                </a:solidFill>
              </a:rPr>
              <a:t>(Light Blue)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0483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Du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You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Du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4271049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Han (He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Han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80581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Hon</a:t>
            </a:r>
            <a:r>
              <a:rPr lang="it-IT" dirty="0" smtClean="0"/>
              <a:t> (</a:t>
            </a:r>
            <a:r>
              <a:rPr lang="it-IT" dirty="0" err="1" smtClean="0"/>
              <a:t>She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Hon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090402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 (</a:t>
            </a:r>
            <a:r>
              <a:rPr lang="it-IT" dirty="0" err="1" smtClean="0"/>
              <a:t>We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Vi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5816531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Ni </a:t>
            </a:r>
            <a:r>
              <a:rPr lang="it-IT" dirty="0" smtClean="0"/>
              <a:t>(</a:t>
            </a:r>
            <a:r>
              <a:rPr lang="it-IT" dirty="0" err="1" smtClean="0"/>
              <a:t>You,Plural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Ni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611628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 </a:t>
            </a:r>
            <a:r>
              <a:rPr lang="it-IT" dirty="0" smtClean="0"/>
              <a:t>(</a:t>
            </a:r>
            <a:r>
              <a:rPr lang="it-IT" dirty="0" err="1" smtClean="0"/>
              <a:t>They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De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1861541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Konjugation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634402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</a:rPr>
              <a:t>Ar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Jag</a:t>
            </a:r>
            <a:r>
              <a:rPr lang="it-IT" dirty="0" smtClean="0"/>
              <a:t> </a:t>
            </a:r>
            <a:r>
              <a:rPr lang="it-IT" dirty="0" err="1" smtClean="0"/>
              <a:t>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Du</a:t>
            </a:r>
            <a:r>
              <a:rPr lang="it-IT" dirty="0"/>
              <a:t> </a:t>
            </a:r>
            <a:r>
              <a:rPr lang="it-IT" dirty="0" err="1"/>
              <a:t>ar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 </a:t>
            </a:r>
            <a:r>
              <a:rPr lang="it-IT" dirty="0" err="1"/>
              <a:t>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 smtClean="0"/>
              <a:t>Hon</a:t>
            </a:r>
            <a:r>
              <a:rPr lang="it-IT" dirty="0"/>
              <a:t> </a:t>
            </a:r>
            <a:r>
              <a:rPr lang="it-IT" dirty="0" err="1"/>
              <a:t>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Vi </a:t>
            </a:r>
            <a:r>
              <a:rPr lang="it-IT" dirty="0" err="1" smtClean="0"/>
              <a:t>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Ni</a:t>
            </a:r>
            <a:r>
              <a:rPr lang="it-IT" dirty="0"/>
              <a:t> </a:t>
            </a:r>
            <a:r>
              <a:rPr lang="it-IT" dirty="0" err="1"/>
              <a:t>ar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smtClean="0"/>
              <a:t>De</a:t>
            </a:r>
            <a:r>
              <a:rPr lang="it-IT" dirty="0"/>
              <a:t> </a:t>
            </a:r>
            <a:r>
              <a:rPr lang="it-IT" dirty="0" err="1"/>
              <a:t>ar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807716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</a:rPr>
              <a:t>Er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Jag</a:t>
            </a:r>
            <a:r>
              <a:rPr lang="it-IT" dirty="0"/>
              <a:t>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Hon</a:t>
            </a:r>
            <a:r>
              <a:rPr lang="it-IT" dirty="0"/>
              <a:t>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Vi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Ni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De </a:t>
            </a:r>
            <a:r>
              <a:rPr lang="it-IT" dirty="0" err="1"/>
              <a:t>er</a:t>
            </a:r>
            <a:endParaRPr lang="it-IT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3240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K </a:t>
            </a:r>
            <a:r>
              <a:rPr lang="it-IT" dirty="0" err="1" smtClean="0">
                <a:solidFill>
                  <a:srgbClr val="FF0000"/>
                </a:solidFill>
              </a:rPr>
              <a:t>P</a:t>
            </a:r>
            <a:r>
              <a:rPr lang="it-IT" dirty="0" smtClean="0">
                <a:solidFill>
                  <a:srgbClr val="FF0000"/>
                </a:solidFill>
              </a:rPr>
              <a:t> T </a:t>
            </a:r>
            <a:r>
              <a:rPr lang="it-IT" dirty="0" err="1" smtClean="0">
                <a:solidFill>
                  <a:srgbClr val="FF0000"/>
                </a:solidFill>
              </a:rPr>
              <a:t>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Jag</a:t>
            </a:r>
            <a:r>
              <a:rPr lang="it-IT" dirty="0"/>
              <a:t> </a:t>
            </a:r>
            <a:r>
              <a:rPr lang="it-IT" dirty="0" err="1" smtClean="0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Hon</a:t>
            </a:r>
            <a:r>
              <a:rPr lang="it-IT" dirty="0"/>
              <a:t>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Vi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Ni </a:t>
            </a:r>
            <a:r>
              <a:rPr lang="it-IT" dirty="0" err="1"/>
              <a:t>er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De </a:t>
            </a:r>
            <a:r>
              <a:rPr lang="it-IT" dirty="0" err="1"/>
              <a:t>er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220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Vit</a:t>
            </a:r>
            <a:r>
              <a:rPr lang="it-IT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it-IT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(White)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82049142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Long </a:t>
            </a:r>
            <a:r>
              <a:rPr lang="it-IT" dirty="0" err="1" smtClean="0">
                <a:solidFill>
                  <a:srgbClr val="FF0000"/>
                </a:solidFill>
              </a:rPr>
              <a:t>vowel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Jag</a:t>
            </a:r>
            <a:r>
              <a:rPr lang="it-IT" dirty="0"/>
              <a:t> </a:t>
            </a:r>
            <a:r>
              <a:rPr lang="it-IT" dirty="0" err="1" smtClean="0"/>
              <a:t>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 smtClean="0"/>
              <a:t>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Han </a:t>
            </a:r>
            <a:r>
              <a:rPr lang="it-IT" dirty="0" err="1" smtClean="0"/>
              <a:t>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 err="1"/>
              <a:t>Hon</a:t>
            </a:r>
            <a:r>
              <a:rPr lang="it-IT" dirty="0"/>
              <a:t> </a:t>
            </a:r>
            <a:r>
              <a:rPr lang="it-IT" dirty="0" err="1" smtClean="0"/>
              <a:t>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Vi </a:t>
            </a:r>
            <a:r>
              <a:rPr lang="it-IT" dirty="0" err="1" smtClean="0"/>
              <a:t>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Ni </a:t>
            </a:r>
            <a:r>
              <a:rPr lang="it-IT" dirty="0" err="1" smtClean="0"/>
              <a:t>r</a:t>
            </a:r>
            <a:endParaRPr lang="it-IT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it-IT" dirty="0"/>
              <a:t>De </a:t>
            </a:r>
            <a:r>
              <a:rPr lang="it-IT" dirty="0" err="1" smtClean="0"/>
              <a:t>r</a:t>
            </a:r>
            <a:endParaRPr lang="it-IT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04977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Numberi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Decimal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8112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Ett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One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Ett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1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1957913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Två</a:t>
            </a:r>
            <a:r>
              <a:rPr lang="it-IT" dirty="0" smtClean="0"/>
              <a:t> (</a:t>
            </a:r>
            <a:r>
              <a:rPr lang="it-IT" dirty="0" err="1" smtClean="0"/>
              <a:t>Two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Två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2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651638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 (Three)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Tre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3475972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Fyra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Four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Fyra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4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9891237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Fem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Five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Fem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5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5244154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Sex </a:t>
            </a:r>
            <a:r>
              <a:rPr lang="it-IT" dirty="0" smtClean="0"/>
              <a:t>(</a:t>
            </a:r>
            <a:r>
              <a:rPr lang="it-IT" dirty="0" err="1" smtClean="0"/>
              <a:t>Six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Sex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6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03557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Sju</a:t>
            </a:r>
            <a:r>
              <a:rPr lang="it-IT" dirty="0" smtClean="0"/>
              <a:t> </a:t>
            </a:r>
            <a:r>
              <a:rPr lang="it-IT" dirty="0" smtClean="0"/>
              <a:t>(Seven)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Sju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7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366027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Åtta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Eight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Åtta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8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00229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0070C0"/>
                </a:solidFill>
              </a:rPr>
              <a:t>Blå</a:t>
            </a:r>
            <a:r>
              <a:rPr lang="it-IT" dirty="0" smtClean="0">
                <a:solidFill>
                  <a:srgbClr val="0070C0"/>
                </a:solidFill>
              </a:rPr>
              <a:t> (Blue)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0684897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Nio</a:t>
            </a:r>
            <a:r>
              <a:rPr lang="it-IT" dirty="0" smtClean="0"/>
              <a:t> </a:t>
            </a:r>
            <a:r>
              <a:rPr lang="it-IT" dirty="0" smtClean="0"/>
              <a:t>(Nine)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Nio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9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5375947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Numberi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Ordinaltal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231193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Först</a:t>
            </a:r>
            <a:r>
              <a:rPr lang="it-IT" dirty="0" smtClean="0"/>
              <a:t> </a:t>
            </a:r>
            <a:r>
              <a:rPr lang="it-IT" dirty="0" smtClean="0"/>
              <a:t>(First)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Först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1:a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40137720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Andra </a:t>
            </a:r>
            <a:r>
              <a:rPr lang="it-IT" dirty="0" smtClean="0"/>
              <a:t>(Second)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Andra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2:e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5976285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Tredje</a:t>
            </a:r>
            <a:r>
              <a:rPr lang="it-IT" dirty="0" smtClean="0"/>
              <a:t> </a:t>
            </a:r>
            <a:r>
              <a:rPr lang="it-IT" dirty="0" smtClean="0"/>
              <a:t>(Third)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Tredje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3:e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17626813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Fjärde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Fourth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Fjärde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4</a:t>
            </a:r>
            <a:r>
              <a:rPr lang="it-IT" dirty="0" smtClean="0"/>
              <a:t>:e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9621922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Femte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Fifth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Quinto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5:e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6114452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Sjätte</a:t>
            </a:r>
            <a:r>
              <a:rPr lang="it-IT" dirty="0" smtClean="0"/>
              <a:t> </a:t>
            </a:r>
            <a:r>
              <a:rPr lang="it-IT" dirty="0" smtClean="0"/>
              <a:t>(Sixth)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Sjätte</a:t>
            </a:r>
            <a:endParaRPr lang="it-IT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/>
              <a:t>6:e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6995904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Sjunde</a:t>
            </a:r>
            <a:r>
              <a:rPr lang="it-IT" dirty="0" smtClean="0"/>
              <a:t> (</a:t>
            </a:r>
            <a:r>
              <a:rPr lang="it-IT" dirty="0" err="1" smtClean="0"/>
              <a:t>Seventh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Sjunde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7:e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14700222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Åttonde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Eighth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/>
              <a:t>Åttonde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8:e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89561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00B0F0"/>
                </a:solidFill>
              </a:rPr>
              <a:t>Himmelsblå</a:t>
            </a:r>
            <a:r>
              <a:rPr lang="it-IT" dirty="0">
                <a:solidFill>
                  <a:srgbClr val="00B0F0"/>
                </a:solidFill>
              </a:rPr>
              <a:t> </a:t>
            </a:r>
            <a:r>
              <a:rPr lang="it-IT" dirty="0" smtClean="0">
                <a:solidFill>
                  <a:srgbClr val="00B0F0"/>
                </a:solidFill>
              </a:rPr>
              <a:t>(</a:t>
            </a:r>
            <a:r>
              <a:rPr lang="it-IT" dirty="0" err="1" smtClean="0">
                <a:solidFill>
                  <a:srgbClr val="00B0F0"/>
                </a:solidFill>
              </a:rPr>
              <a:t>Sky</a:t>
            </a:r>
            <a:r>
              <a:rPr lang="it-IT" dirty="0" smtClean="0">
                <a:solidFill>
                  <a:srgbClr val="00B0F0"/>
                </a:solidFill>
              </a:rPr>
              <a:t> Blue)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8705130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Nionde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Nineth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err="1" smtClean="0"/>
              <a:t>Nionde</a:t>
            </a:r>
            <a:endParaRPr lang="it-IT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9:e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05122785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Pronomi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Riflessivi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706031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 (</a:t>
            </a:r>
            <a:r>
              <a:rPr lang="it-IT" dirty="0" err="1" smtClean="0"/>
              <a:t>Myself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2554664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 (</a:t>
            </a:r>
            <a:r>
              <a:rPr lang="it-IT" dirty="0" err="1" smtClean="0"/>
              <a:t>Yourself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Ti</a:t>
            </a:r>
          </a:p>
        </p:txBody>
      </p:sp>
    </p:spTree>
    <p:extLst>
      <p:ext uri="{BB962C8B-B14F-4D97-AF65-F5344CB8AC3E}">
        <p14:creationId xmlns:p14="http://schemas.microsoft.com/office/powerpoint/2010/main" val="136692121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</a:t>
            </a:r>
            <a:r>
              <a:rPr lang="it-IT" dirty="0" smtClean="0"/>
              <a:t>i (</a:t>
            </a:r>
            <a:r>
              <a:rPr lang="it-IT" dirty="0" err="1" smtClean="0"/>
              <a:t>Himself</a:t>
            </a:r>
            <a:r>
              <a:rPr lang="it-IT" dirty="0" smtClean="0"/>
              <a:t>, </a:t>
            </a:r>
            <a:r>
              <a:rPr lang="it-IT" dirty="0" err="1" smtClean="0"/>
              <a:t>Herself</a:t>
            </a:r>
            <a:r>
              <a:rPr lang="it-IT" dirty="0" smtClean="0"/>
              <a:t>, </a:t>
            </a:r>
            <a:r>
              <a:rPr lang="it-IT" dirty="0" err="1" smtClean="0"/>
              <a:t>Itself</a:t>
            </a:r>
            <a:r>
              <a:rPr lang="it-IT" dirty="0" smtClean="0"/>
              <a:t>, </a:t>
            </a:r>
            <a:r>
              <a:rPr lang="it-IT" dirty="0" err="1" smtClean="0"/>
              <a:t>Themselves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Si</a:t>
            </a:r>
          </a:p>
        </p:txBody>
      </p:sp>
    </p:spTree>
    <p:extLst>
      <p:ext uri="{BB962C8B-B14F-4D97-AF65-F5344CB8AC3E}">
        <p14:creationId xmlns:p14="http://schemas.microsoft.com/office/powerpoint/2010/main" val="6477128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 (</a:t>
            </a:r>
            <a:r>
              <a:rPr lang="it-IT" smtClean="0"/>
              <a:t>Ourselves)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98426161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 (</a:t>
            </a:r>
            <a:r>
              <a:rPr lang="it-IT" dirty="0" err="1" smtClean="0"/>
              <a:t>Myself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21137542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Mi (</a:t>
            </a:r>
            <a:r>
              <a:rPr lang="it-IT" dirty="0" err="1" smtClean="0"/>
              <a:t>Myself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144184483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Saluti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71097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Buon giorno (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Day</a:t>
            </a:r>
            <a:r>
              <a:rPr lang="it-IT" dirty="0" smtClean="0"/>
              <a:t>/</a:t>
            </a:r>
            <a:r>
              <a:rPr lang="it-IT" dirty="0" err="1" smtClean="0"/>
              <a:t>Morning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dirty="0" smtClean="0"/>
              <a:t>Buon Giorno</a:t>
            </a:r>
          </a:p>
        </p:txBody>
      </p:sp>
    </p:spTree>
    <p:extLst>
      <p:ext uri="{BB962C8B-B14F-4D97-AF65-F5344CB8AC3E}">
        <p14:creationId xmlns:p14="http://schemas.microsoft.com/office/powerpoint/2010/main" val="9618140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4544</TotalTime>
  <Words>2918</Words>
  <Application>Microsoft Macintosh PowerPoint</Application>
  <PresentationFormat>Widescreen</PresentationFormat>
  <Paragraphs>1306</Paragraphs>
  <Slides>267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267</vt:i4>
      </vt:variant>
    </vt:vector>
  </HeadingPairs>
  <TitlesOfParts>
    <vt:vector size="271" baseType="lpstr">
      <vt:lpstr>Calibri</vt:lpstr>
      <vt:lpstr>Calibri Light</vt:lpstr>
      <vt:lpstr>Arial</vt:lpstr>
      <vt:lpstr>Tema di Office</vt:lpstr>
      <vt:lpstr>Swedish</vt:lpstr>
      <vt:lpstr>Nyckel (Key)</vt:lpstr>
      <vt:lpstr>Adjektiv</vt:lpstr>
      <vt:lpstr>Apelsin (Orange)</vt:lpstr>
      <vt:lpstr>Silver (Silver)</vt:lpstr>
      <vt:lpstr>Ljusblå (Light Blue)</vt:lpstr>
      <vt:lpstr>Vit (White)</vt:lpstr>
      <vt:lpstr>Blå (Blue)</vt:lpstr>
      <vt:lpstr>Himmelsblå (Sky Blue)</vt:lpstr>
      <vt:lpstr>Gul (Yellow)</vt:lpstr>
      <vt:lpstr>Grå (Grey)</vt:lpstr>
      <vt:lpstr>Brun (Brown)</vt:lpstr>
      <vt:lpstr>Svart (Black)</vt:lpstr>
      <vt:lpstr>Rosa (Pink)</vt:lpstr>
      <vt:lpstr>Röd (Red)</vt:lpstr>
      <vt:lpstr>Grön (Green)</vt:lpstr>
      <vt:lpstr>Lila (Purple)</vt:lpstr>
      <vt:lpstr>Adjektiv</vt:lpstr>
      <vt:lpstr>Illa (Ugly)</vt:lpstr>
      <vt:lpstr>Fett (Fat)</vt:lpstr>
      <vt:lpstr>Vacker (Beautiful)</vt:lpstr>
      <vt:lpstr>Aggettivi</vt:lpstr>
      <vt:lpstr>Italienska (Italian)</vt:lpstr>
      <vt:lpstr>Aggettivi</vt:lpstr>
      <vt:lpstr>Charmig (Charming)</vt:lpstr>
      <vt:lpstr>Irriterande (Annoying)</vt:lpstr>
      <vt:lpstr>Hårt Arbetande (Hard-Work)</vt:lpstr>
      <vt:lpstr>Utgående (Outgoing)</vt:lpstr>
      <vt:lpstr>Snäll (Kind)</vt:lpstr>
      <vt:lpstr>Smart (Smart)</vt:lpstr>
      <vt:lpstr>Lat (Lazy)</vt:lpstr>
      <vt:lpstr>Sällsynt (Rare)</vt:lpstr>
      <vt:lpstr>Bara (Only)</vt:lpstr>
      <vt:lpstr>Kvickt (Funny)</vt:lpstr>
      <vt:lpstr>Trött (Tired)</vt:lpstr>
      <vt:lpstr>Envis (Stubborn)</vt:lpstr>
      <vt:lpstr>Inbilsk (Vain)</vt:lpstr>
      <vt:lpstr>Gammal (Old)</vt:lpstr>
      <vt:lpstr>Regler</vt:lpstr>
      <vt:lpstr>Definite Article</vt:lpstr>
      <vt:lpstr>Definite Article</vt:lpstr>
      <vt:lpstr>Indefinite Article</vt:lpstr>
      <vt:lpstr>Adverb</vt:lpstr>
      <vt:lpstr>Vem (Who)</vt:lpstr>
      <vt:lpstr>Vad (What)</vt:lpstr>
      <vt:lpstr>När (When)</vt:lpstr>
      <vt:lpstr>Var (When)</vt:lpstr>
      <vt:lpstr>Varför (Why)</vt:lpstr>
      <vt:lpstr>Hur (How)</vt:lpstr>
      <vt:lpstr>Som (Like)</vt:lpstr>
      <vt:lpstr>Vilket (Which)</vt:lpstr>
      <vt:lpstr>Mycket (Much)</vt:lpstr>
      <vt:lpstr>Det (There)</vt:lpstr>
      <vt:lpstr>Uttryck</vt:lpstr>
      <vt:lpstr>Tack (Thanks)</vt:lpstr>
      <vt:lpstr>Varsågod (There you go/You’re Welcome)</vt:lpstr>
      <vt:lpstr>Grattis på födelsedagen (Happy Birthday)</vt:lpstr>
      <vt:lpstr>Pronomen</vt:lpstr>
      <vt:lpstr>Jag (I)</vt:lpstr>
      <vt:lpstr>Du (You)</vt:lpstr>
      <vt:lpstr>Han (He)</vt:lpstr>
      <vt:lpstr>Hon (She)</vt:lpstr>
      <vt:lpstr>Vi (We)</vt:lpstr>
      <vt:lpstr>Ni (You,Plural)</vt:lpstr>
      <vt:lpstr>De (They)</vt:lpstr>
      <vt:lpstr>Konjugation</vt:lpstr>
      <vt:lpstr>Ar</vt:lpstr>
      <vt:lpstr>Er</vt:lpstr>
      <vt:lpstr>K P T S</vt:lpstr>
      <vt:lpstr>Long vowel</vt:lpstr>
      <vt:lpstr>Numberi</vt:lpstr>
      <vt:lpstr>Ett (One)</vt:lpstr>
      <vt:lpstr>Två (Two)</vt:lpstr>
      <vt:lpstr>Tre (Three)</vt:lpstr>
      <vt:lpstr>Fyra (Four)</vt:lpstr>
      <vt:lpstr>Fem (Five)</vt:lpstr>
      <vt:lpstr>Sex (Six)</vt:lpstr>
      <vt:lpstr>Sju (Seven)</vt:lpstr>
      <vt:lpstr>Åtta (Eight)</vt:lpstr>
      <vt:lpstr>Nio (Nine)</vt:lpstr>
      <vt:lpstr>Numberi</vt:lpstr>
      <vt:lpstr>Först (First)</vt:lpstr>
      <vt:lpstr>Andra (Second)</vt:lpstr>
      <vt:lpstr>Tredje (Third)</vt:lpstr>
      <vt:lpstr>Fjärde (Fourth)</vt:lpstr>
      <vt:lpstr>Femte (Fifth)</vt:lpstr>
      <vt:lpstr>Sjätte (Sixth)</vt:lpstr>
      <vt:lpstr>Sjunde (Seventh)</vt:lpstr>
      <vt:lpstr>Åttonde (Eighth)</vt:lpstr>
      <vt:lpstr>Nionde (Nineth)</vt:lpstr>
      <vt:lpstr>Pronomi</vt:lpstr>
      <vt:lpstr>Mi (Myself)</vt:lpstr>
      <vt:lpstr>Ti (Yourself)</vt:lpstr>
      <vt:lpstr>Si (Himself, Herself, Itself, Themselves)</vt:lpstr>
      <vt:lpstr>Ci (Ourselves)</vt:lpstr>
      <vt:lpstr>Mi (Myself)</vt:lpstr>
      <vt:lpstr>Mi (Myself)</vt:lpstr>
      <vt:lpstr>Saluti</vt:lpstr>
      <vt:lpstr>Buon giorno (Good Day/Morning)</vt:lpstr>
      <vt:lpstr>Buonasera (Good Evening)</vt:lpstr>
      <vt:lpstr>Buon pomeriggio (Good Afternoon)</vt:lpstr>
      <vt:lpstr>Buonanotte (Good Night)</vt:lpstr>
      <vt:lpstr>Arrivederci (Goodbye)</vt:lpstr>
      <vt:lpstr>Ciao (Hello/Bye)</vt:lpstr>
      <vt:lpstr>Salve (Hello)</vt:lpstr>
      <vt:lpstr>Ehi (Hey)</vt:lpstr>
      <vt:lpstr>Sostantivi</vt:lpstr>
      <vt:lpstr>Ananas (Pineapple) </vt:lpstr>
      <vt:lpstr>Arancia (Orange, Fruit)</vt:lpstr>
      <vt:lpstr>Banana (Banana)</vt:lpstr>
      <vt:lpstr>Fagiolo (Bean)</vt:lpstr>
      <vt:lpstr>Fragola (Strawberry)</vt:lpstr>
      <vt:lpstr>Ghiaccio (Ice)</vt:lpstr>
      <vt:lpstr>Mela (Apple)</vt:lpstr>
      <vt:lpstr>Pane (Bread)</vt:lpstr>
      <vt:lpstr>Panino (Sandwich)</vt:lpstr>
      <vt:lpstr>Pasta (Pasta)</vt:lpstr>
      <vt:lpstr>Pera (Pear)</vt:lpstr>
      <vt:lpstr>Rovo (Bramble)</vt:lpstr>
      <vt:lpstr>Torta (Cake)</vt:lpstr>
      <vt:lpstr>Uovo (Egg)</vt:lpstr>
      <vt:lpstr>Uva (Grape)</vt:lpstr>
      <vt:lpstr>Zucca (Pumpkin)</vt:lpstr>
      <vt:lpstr>Zucchero (Sugar)</vt:lpstr>
      <vt:lpstr>Sostantivi</vt:lpstr>
      <vt:lpstr>Anatra (Duck)</vt:lpstr>
      <vt:lpstr>Ape (Bee)</vt:lpstr>
      <vt:lpstr>Asino (Ass)</vt:lpstr>
      <vt:lpstr>Balena (Whale)</vt:lpstr>
      <vt:lpstr>Camaleonte (Chameleon)</vt:lpstr>
      <vt:lpstr>Cane (Dog)</vt:lpstr>
      <vt:lpstr>Canguro (Kangaroo)</vt:lpstr>
      <vt:lpstr>Capra (Goat)</vt:lpstr>
      <vt:lpstr>Cavallo (Horse)</vt:lpstr>
      <vt:lpstr>Cervo (Deer)</vt:lpstr>
      <vt:lpstr>Coniglio (Rabbit)</vt:lpstr>
      <vt:lpstr>Formica (Ant)</vt:lpstr>
      <vt:lpstr>Gatto (Cat)</vt:lpstr>
      <vt:lpstr>Giraffa (Giraffe)</vt:lpstr>
      <vt:lpstr>Maiale (Pig)</vt:lpstr>
      <vt:lpstr>Mucca (Cow)</vt:lpstr>
      <vt:lpstr>Mosca (Fly)</vt:lpstr>
      <vt:lpstr>Orso (Bear)</vt:lpstr>
      <vt:lpstr>Pinguino (Penguin)</vt:lpstr>
      <vt:lpstr>Puffo (Smurf)</vt:lpstr>
      <vt:lpstr>Pesce (Fish)</vt:lpstr>
      <vt:lpstr>Rana (Frog)</vt:lpstr>
      <vt:lpstr>Ragno (Spider)</vt:lpstr>
      <vt:lpstr>Scimmia (Monkey)</vt:lpstr>
      <vt:lpstr>Scoiattolo (Squirrel)</vt:lpstr>
      <vt:lpstr>Serpente (Snake)</vt:lpstr>
      <vt:lpstr>Squalo (Shark)</vt:lpstr>
      <vt:lpstr>Tartaruga (Turtle)</vt:lpstr>
      <vt:lpstr>Uccello (Bird)</vt:lpstr>
      <vt:lpstr>Zebra (Zebra)</vt:lpstr>
      <vt:lpstr>Sostantivi</vt:lpstr>
      <vt:lpstr>Basso (Bass)</vt:lpstr>
      <vt:lpstr>Chitarra (Guitar)</vt:lpstr>
      <vt:lpstr>Pianoforte (Piano)</vt:lpstr>
      <vt:lpstr>Flauto Dolce (Sweet Flute)</vt:lpstr>
      <vt:lpstr>Flauto Traverso (Traverse Flute)</vt:lpstr>
      <vt:lpstr>Fisarmonica (Accordian)</vt:lpstr>
      <vt:lpstr>Batteria (Drums)</vt:lpstr>
      <vt:lpstr>Tastiera (Keyboard)</vt:lpstr>
      <vt:lpstr>Tromba (Trumpet)</vt:lpstr>
      <vt:lpstr>Sostantivi</vt:lpstr>
      <vt:lpstr>Aeroplano (Airplane)</vt:lpstr>
      <vt:lpstr>Astronave (Space-ship)</vt:lpstr>
      <vt:lpstr>Autobus (Bus)</vt:lpstr>
      <vt:lpstr>Barca (Boat)</vt:lpstr>
      <vt:lpstr>Camion (Truck)</vt:lpstr>
      <vt:lpstr>Elicottero (Helicopter)</vt:lpstr>
      <vt:lpstr>Macchina/Auto (Car)</vt:lpstr>
      <vt:lpstr>Nave (Ship)</vt:lpstr>
      <vt:lpstr>Trattore (Tractor)</vt:lpstr>
      <vt:lpstr>Treno (Train)</vt:lpstr>
      <vt:lpstr>Sostantivi</vt:lpstr>
      <vt:lpstr>Appartamento (Apartment)</vt:lpstr>
      <vt:lpstr>Balcone (Balcony)</vt:lpstr>
      <vt:lpstr>Camera (room)</vt:lpstr>
      <vt:lpstr>Casa (House)</vt:lpstr>
      <vt:lpstr>Farmacia (Pharmacy)</vt:lpstr>
      <vt:lpstr>Strada (Road)</vt:lpstr>
      <vt:lpstr>Cucina (Kitchen)</vt:lpstr>
      <vt:lpstr>Ingresso (Entrance)</vt:lpstr>
      <vt:lpstr>Negozio (Shop)</vt:lpstr>
      <vt:lpstr>Ristorante (Restaurant)</vt:lpstr>
      <vt:lpstr>Soggiorno (Living room)</vt:lpstr>
      <vt:lpstr>Sala da cena (Dining room)</vt:lpstr>
      <vt:lpstr>Terrazza (Terrace)</vt:lpstr>
      <vt:lpstr>Via (Street)</vt:lpstr>
      <vt:lpstr>Sostantivi</vt:lpstr>
      <vt:lpstr>Oro (Gold, Au)</vt:lpstr>
      <vt:lpstr>Ferro (Iron, Fe)</vt:lpstr>
      <vt:lpstr>Sostantivi</vt:lpstr>
      <vt:lpstr>Amico (Friend)</vt:lpstr>
      <vt:lpstr>Animale Domestico (Pet)</vt:lpstr>
      <vt:lpstr>Cugino (Cousin)</vt:lpstr>
      <vt:lpstr>Donna (Woman)</vt:lpstr>
      <vt:lpstr>Fratello (Brother)</vt:lpstr>
      <vt:lpstr>Genitori (Parents)</vt:lpstr>
      <vt:lpstr>Madre (Mother)</vt:lpstr>
      <vt:lpstr>Nonno (Grandfather/Grandmother)</vt:lpstr>
      <vt:lpstr>Padre (Father)</vt:lpstr>
      <vt:lpstr>Parente (Relative)</vt:lpstr>
      <vt:lpstr>Ragazzo (Boy/Girl)</vt:lpstr>
      <vt:lpstr>Scemo (Fool)</vt:lpstr>
      <vt:lpstr>Sciocco (Fool)</vt:lpstr>
      <vt:lpstr>Sorella (Sister)</vt:lpstr>
      <vt:lpstr>Uomo (Man)</vt:lpstr>
      <vt:lpstr>Vigliacco (Coward)</vt:lpstr>
      <vt:lpstr>Zio (Uncle)</vt:lpstr>
      <vt:lpstr>Verbi</vt:lpstr>
      <vt:lpstr>Andare (To Go)</vt:lpstr>
      <vt:lpstr>Aprire (To Open)</vt:lpstr>
      <vt:lpstr>Aspettare (To Wait)</vt:lpstr>
      <vt:lpstr>Ha (To Have)</vt:lpstr>
      <vt:lpstr>Bevere (To Drink)</vt:lpstr>
      <vt:lpstr>Cambiare (To Change)</vt:lpstr>
      <vt:lpstr>Capire (To Understand)</vt:lpstr>
      <vt:lpstr>Camminare (To Walk)</vt:lpstr>
      <vt:lpstr>Cantare (To Sing)</vt:lpstr>
      <vt:lpstr>Chiudere (To Close)</vt:lpstr>
      <vt:lpstr>Cominciare (To begin)</vt:lpstr>
      <vt:lpstr>Comprare (To Buy)</vt:lpstr>
      <vt:lpstr>Conoscere (To Know)</vt:lpstr>
      <vt:lpstr>Correre (To Run)</vt:lpstr>
      <vt:lpstr>Cucinare (To Cook)</vt:lpstr>
      <vt:lpstr>Dire (To Say)</vt:lpstr>
      <vt:lpstr>Dormire (To Sleep)</vt:lpstr>
      <vt:lpstr>Vara (To Be)</vt:lpstr>
      <vt:lpstr>Esagerare (To Exagerrate)</vt:lpstr>
      <vt:lpstr>Fare (To do)</vt:lpstr>
      <vt:lpstr>Formare (To Form)</vt:lpstr>
      <vt:lpstr>Gettare (To Thow)</vt:lpstr>
      <vt:lpstr>Giocare (To Play, Game)</vt:lpstr>
      <vt:lpstr>Guardare (To Watch)</vt:lpstr>
      <vt:lpstr>Lavorare (To Work)</vt:lpstr>
      <vt:lpstr>Lavare (To Clean)</vt:lpstr>
      <vt:lpstr>Leggere (To Read)</vt:lpstr>
      <vt:lpstr>Mangiare (To Eat)</vt:lpstr>
      <vt:lpstr>Mettere (To Put)</vt:lpstr>
      <vt:lpstr>Morire (To Die)</vt:lpstr>
      <vt:lpstr>Nuotare (To Swim)</vt:lpstr>
      <vt:lpstr>Parlare (To Speak)</vt:lpstr>
      <vt:lpstr>Pensare (To Think)</vt:lpstr>
      <vt:lpstr>Piacere (To be pleased)</vt:lpstr>
      <vt:lpstr>Prendere (To take)</vt:lpstr>
      <vt:lpstr>Pulire (To Clean)</vt:lpstr>
      <vt:lpstr>Raccontare (To Tell)</vt:lpstr>
      <vt:lpstr>Potere (Can)</vt:lpstr>
      <vt:lpstr>Salire (To Go Up)</vt:lpstr>
      <vt:lpstr>Sapere (To Know)</vt:lpstr>
      <vt:lpstr>Saltare (To Jump)</vt:lpstr>
      <vt:lpstr>Scegliere (To Choose)</vt:lpstr>
      <vt:lpstr>Scrivere (To Write)</vt:lpstr>
      <vt:lpstr>Sentire (To Hear, Feel)</vt:lpstr>
      <vt:lpstr>Spegnere (To Switch Off)</vt:lpstr>
      <vt:lpstr>Stare (To Be)</vt:lpstr>
      <vt:lpstr>Suonare (To Play, Music)</vt:lpstr>
      <vt:lpstr>Svegliare (To Wake Up)</vt:lpstr>
      <vt:lpstr>Tagliare (To Cut)</vt:lpstr>
      <vt:lpstr>Trovare (To Find)</vt:lpstr>
      <vt:lpstr>Uccidere (To Kill)</vt:lpstr>
      <vt:lpstr>Vedere ( To see)</vt:lpstr>
      <vt:lpstr>Vendere (To Sell)</vt:lpstr>
      <vt:lpstr>Volere (To Want)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Libro Di Italiano</dc:title>
  <dc:creator>Zac Zerafa</dc:creator>
  <cp:lastModifiedBy>Zac Zerafa</cp:lastModifiedBy>
  <cp:revision>279</cp:revision>
  <dcterms:created xsi:type="dcterms:W3CDTF">2017-09-21T06:59:44Z</dcterms:created>
  <dcterms:modified xsi:type="dcterms:W3CDTF">2018-06-13T10:14:50Z</dcterms:modified>
</cp:coreProperties>
</file>