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0" r:id="rId4"/>
    <p:sldId id="258" r:id="rId5"/>
    <p:sldId id="261" r:id="rId6"/>
    <p:sldId id="262" r:id="rId7"/>
    <p:sldId id="259" r:id="rId8"/>
    <p:sldId id="263" r:id="rId9"/>
    <p:sldId id="265" r:id="rId10"/>
    <p:sldId id="264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1" r:id="rId2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1398"/>
  </p:normalViewPr>
  <p:slideViewPr>
    <p:cSldViewPr snapToGrid="0" snapToObjects="1">
      <p:cViewPr varScale="1">
        <p:scale>
          <a:sx n="100" d="100"/>
          <a:sy n="100" d="100"/>
        </p:scale>
        <p:origin x="4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D50F-86D4-E44B-90C2-C322DF1C1203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11694-250D-BA4B-9A81-2F38422E68C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4993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0676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165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4205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6603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06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604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9858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312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959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579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452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FA4D7-DCB6-1447-AED3-3479CF1C8578}" type="datetimeFigureOut">
              <a:rPr lang="it-IT" smtClean="0"/>
              <a:t>18/06/18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3AAC5-D091-524F-8E1C-54C4148F35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4454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mtClean="0"/>
              <a:t>Mathematics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err="1" smtClean="0"/>
              <a:t>Zachary</a:t>
            </a:r>
            <a:r>
              <a:rPr lang="it-IT" dirty="0" smtClean="0"/>
              <a:t> </a:t>
            </a:r>
            <a:r>
              <a:rPr lang="it-IT" dirty="0" err="1" smtClean="0"/>
              <a:t>Zerafa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14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Quadrilateral</a:t>
            </a:r>
            <a:r>
              <a:rPr lang="it-IT" dirty="0" smtClean="0"/>
              <a:t> (Area)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A= L×W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018043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Quadrilateral</a:t>
            </a:r>
            <a:r>
              <a:rPr lang="it-IT" dirty="0" smtClean="0"/>
              <a:t> (Area)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A= L×W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62157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Quadrilateral</a:t>
            </a:r>
            <a:r>
              <a:rPr lang="it-IT" dirty="0" smtClean="0"/>
              <a:t> (Area)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A= L×W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603845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Custom </a:t>
            </a:r>
            <a:r>
              <a:rPr lang="it-IT" dirty="0" err="1" smtClean="0"/>
              <a:t>Shapes</a:t>
            </a:r>
            <a:r>
              <a:rPr lang="it-IT" dirty="0" smtClean="0"/>
              <a:t> (Area)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Parallelogram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A= B×H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A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Trapezium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A= ((B+BB)÷2)×H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A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Circle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A= πR²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A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19170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</a:t>
            </a:r>
            <a:r>
              <a:rPr lang="it-IT" dirty="0" err="1" smtClean="0"/>
              <a:t>riangle</a:t>
            </a:r>
            <a:r>
              <a:rPr lang="it-IT" dirty="0" smtClean="0"/>
              <a:t> (Volume)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V= A×D </a:t>
            </a:r>
            <a:endParaRPr lang="en-A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872435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Quadrilateral</a:t>
            </a:r>
            <a:r>
              <a:rPr lang="it-IT" dirty="0" smtClean="0"/>
              <a:t> (Volume)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V= L×W×D</a:t>
            </a:r>
            <a:endParaRPr lang="en-A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665936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Percentages</a:t>
            </a:r>
            <a:r>
              <a:rPr lang="it-IT" dirty="0" smtClean="0"/>
              <a:t>, </a:t>
            </a:r>
            <a:r>
              <a:rPr lang="it-IT" dirty="0" err="1" smtClean="0"/>
              <a:t>Decimals</a:t>
            </a:r>
            <a:r>
              <a:rPr lang="it-IT" dirty="0" smtClean="0"/>
              <a:t>, </a:t>
            </a:r>
            <a:r>
              <a:rPr lang="it-IT" dirty="0" err="1" smtClean="0"/>
              <a:t>Fractions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6060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Percentage</a:t>
            </a:r>
            <a:r>
              <a:rPr lang="it-IT" dirty="0" smtClean="0"/>
              <a:t> </a:t>
            </a:r>
            <a:r>
              <a:rPr lang="it-IT" dirty="0" err="1" smtClean="0"/>
              <a:t>Conversions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%= .×100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%= / ???</a:t>
            </a:r>
          </a:p>
        </p:txBody>
      </p:sp>
    </p:spTree>
    <p:extLst>
      <p:ext uri="{BB962C8B-B14F-4D97-AF65-F5344CB8AC3E}">
        <p14:creationId xmlns:p14="http://schemas.microsoft.com/office/powerpoint/2010/main" val="890299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Deciaml</a:t>
            </a:r>
            <a:r>
              <a:rPr lang="it-IT" dirty="0" smtClean="0"/>
              <a:t> </a:t>
            </a:r>
            <a:r>
              <a:rPr lang="it-IT" dirty="0" err="1" smtClean="0"/>
              <a:t>Conversions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.</a:t>
            </a:r>
            <a:r>
              <a:rPr lang="it-IT" dirty="0" smtClean="0"/>
              <a:t>= %÷100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.= / ???</a:t>
            </a:r>
          </a:p>
        </p:txBody>
      </p:sp>
    </p:spTree>
    <p:extLst>
      <p:ext uri="{BB962C8B-B14F-4D97-AF65-F5344CB8AC3E}">
        <p14:creationId xmlns:p14="http://schemas.microsoft.com/office/powerpoint/2010/main" val="263589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Fraction</a:t>
            </a:r>
            <a:r>
              <a:rPr lang="it-IT" dirty="0" smtClean="0"/>
              <a:t> </a:t>
            </a:r>
            <a:r>
              <a:rPr lang="it-IT" dirty="0" err="1" smtClean="0"/>
              <a:t>Conversions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/= % ???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/= .⁄100</a:t>
            </a:r>
          </a:p>
        </p:txBody>
      </p:sp>
    </p:spTree>
    <p:extLst>
      <p:ext uri="{BB962C8B-B14F-4D97-AF65-F5344CB8AC3E}">
        <p14:creationId xmlns:p14="http://schemas.microsoft.com/office/powerpoint/2010/main" val="2043127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Key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 Area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Ans</a:t>
            </a:r>
            <a:r>
              <a:rPr lang="it-IT" dirty="0" smtClean="0"/>
              <a:t> </a:t>
            </a:r>
            <a:r>
              <a:rPr lang="it-IT" dirty="0" err="1" smtClean="0"/>
              <a:t>Answer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b</a:t>
            </a:r>
            <a:r>
              <a:rPr lang="it-IT" dirty="0" smtClean="0"/>
              <a:t> Y-</a:t>
            </a:r>
            <a:r>
              <a:rPr lang="it-IT" dirty="0" err="1"/>
              <a:t>I</a:t>
            </a:r>
            <a:r>
              <a:rPr lang="it-IT" dirty="0" err="1" smtClean="0"/>
              <a:t>ntercept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B Base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BB 2nd Base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 </a:t>
            </a:r>
            <a:r>
              <a:rPr lang="it-IT" dirty="0" err="1" smtClean="0"/>
              <a:t>Circumference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Cos Cosine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 Depth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Di </a:t>
            </a:r>
            <a:r>
              <a:rPr lang="it-IT" dirty="0" err="1" smtClean="0"/>
              <a:t>Diameter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e </a:t>
            </a:r>
            <a:r>
              <a:rPr lang="it-IT" dirty="0" err="1" smtClean="0"/>
              <a:t>Eulers</a:t>
            </a:r>
            <a:r>
              <a:rPr lang="it-IT" dirty="0" smtClean="0"/>
              <a:t> </a:t>
            </a:r>
            <a:r>
              <a:rPr lang="it-IT" dirty="0" err="1" smtClean="0"/>
              <a:t>Number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 </a:t>
            </a:r>
            <a:r>
              <a:rPr lang="it-IT" dirty="0" err="1" smtClean="0"/>
              <a:t>Height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M </a:t>
            </a:r>
            <a:r>
              <a:rPr lang="it-IT" dirty="0" err="1" smtClean="0"/>
              <a:t>Gradient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P</a:t>
            </a:r>
            <a:r>
              <a:rPr lang="it-IT" dirty="0" smtClean="0"/>
              <a:t> </a:t>
            </a:r>
            <a:r>
              <a:rPr lang="it-IT" dirty="0" err="1" smtClean="0"/>
              <a:t>Perimeter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R</a:t>
            </a:r>
            <a:r>
              <a:rPr lang="it-IT" dirty="0" smtClean="0"/>
              <a:t> </a:t>
            </a:r>
            <a:r>
              <a:rPr lang="it-IT" dirty="0" err="1" smtClean="0"/>
              <a:t>Radius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Sin Sine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SOS Side Of </a:t>
            </a:r>
            <a:r>
              <a:rPr lang="it-IT" dirty="0" err="1" smtClean="0"/>
              <a:t>Shape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Tan </a:t>
            </a:r>
            <a:r>
              <a:rPr lang="it-IT" dirty="0" err="1" smtClean="0"/>
              <a:t>Tangent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X X-</a:t>
            </a:r>
            <a:r>
              <a:rPr lang="it-IT" smtClean="0"/>
              <a:t>Axis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y Y-</a:t>
            </a:r>
            <a:r>
              <a:rPr lang="it-IT" dirty="0" err="1" smtClean="0"/>
              <a:t>Axis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 Volume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. </a:t>
            </a:r>
            <a:r>
              <a:rPr lang="it-IT" dirty="0" err="1" smtClean="0"/>
              <a:t>Decimal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/ </a:t>
            </a:r>
            <a:r>
              <a:rPr lang="it-IT" dirty="0" err="1" smtClean="0"/>
              <a:t>Fraction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% </a:t>
            </a:r>
            <a:r>
              <a:rPr lang="it-IT" dirty="0" err="1" smtClean="0"/>
              <a:t>Percentage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π </a:t>
            </a:r>
            <a:r>
              <a:rPr lang="it-IT" dirty="0" err="1" smtClean="0"/>
              <a:t>Pi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08067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Formulas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541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Pythagoras</a:t>
            </a:r>
            <a:r>
              <a:rPr lang="it-IT" dirty="0" smtClean="0"/>
              <a:t>’ </a:t>
            </a:r>
            <a:r>
              <a:rPr lang="it-IT" dirty="0" err="1"/>
              <a:t>T</a:t>
            </a:r>
            <a:r>
              <a:rPr lang="it-IT" dirty="0" err="1" smtClean="0"/>
              <a:t>heorem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Used to find the hypotenuse (Slant) on a right angle triangle.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A²+B²=C²</a:t>
            </a:r>
          </a:p>
        </p:txBody>
      </p:sp>
    </p:spTree>
    <p:extLst>
      <p:ext uri="{BB962C8B-B14F-4D97-AF65-F5344CB8AC3E}">
        <p14:creationId xmlns:p14="http://schemas.microsoft.com/office/powerpoint/2010/main" val="1731283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Interest</a:t>
            </a:r>
            <a:r>
              <a:rPr lang="it-IT" dirty="0" smtClean="0"/>
              <a:t> Rate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Interest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how</a:t>
            </a:r>
            <a:r>
              <a:rPr lang="it-IT" dirty="0" smtClean="0"/>
              <a:t> </a:t>
            </a:r>
            <a:r>
              <a:rPr lang="it-IT" dirty="0" err="1" smtClean="0"/>
              <a:t>much</a:t>
            </a:r>
            <a:r>
              <a:rPr lang="it-IT" dirty="0" smtClean="0"/>
              <a:t> extra </a:t>
            </a: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 err="1" smtClean="0"/>
              <a:t>pay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 err="1" smtClean="0"/>
              <a:t>lend</a:t>
            </a:r>
            <a:r>
              <a:rPr lang="it-IT" dirty="0" smtClean="0"/>
              <a:t> </a:t>
            </a:r>
            <a:r>
              <a:rPr lang="it-IT" dirty="0" err="1" smtClean="0"/>
              <a:t>somebody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money</a:t>
            </a:r>
            <a:r>
              <a:rPr lang="it-IT" dirty="0" smtClean="0"/>
              <a:t>. </a:t>
            </a:r>
            <a:r>
              <a:rPr lang="it-IT" dirty="0" err="1" smtClean="0"/>
              <a:t>E.g</a:t>
            </a:r>
            <a:r>
              <a:rPr lang="it-IT" dirty="0" smtClean="0"/>
              <a:t> John </a:t>
            </a:r>
            <a:r>
              <a:rPr lang="it-IT" dirty="0" err="1" smtClean="0"/>
              <a:t>needs</a:t>
            </a:r>
            <a:r>
              <a:rPr lang="it-IT" dirty="0"/>
              <a:t> </a:t>
            </a:r>
            <a:r>
              <a:rPr lang="it-IT" dirty="0" smtClean="0"/>
              <a:t>$100 </a:t>
            </a:r>
            <a:r>
              <a:rPr lang="it-IT" dirty="0" err="1" smtClean="0"/>
              <a:t>quick</a:t>
            </a:r>
            <a:r>
              <a:rPr lang="it-IT" dirty="0" smtClean="0"/>
              <a:t>, so </a:t>
            </a:r>
            <a:r>
              <a:rPr lang="it-IT" dirty="0" err="1" smtClean="0"/>
              <a:t>Geoff</a:t>
            </a:r>
            <a:r>
              <a:rPr lang="it-IT" dirty="0" smtClean="0"/>
              <a:t> </a:t>
            </a:r>
            <a:r>
              <a:rPr lang="it-IT" dirty="0" err="1" smtClean="0"/>
              <a:t>lends</a:t>
            </a:r>
            <a:r>
              <a:rPr lang="it-IT" dirty="0" smtClean="0"/>
              <a:t> </a:t>
            </a:r>
            <a:r>
              <a:rPr lang="it-IT" dirty="0" err="1" smtClean="0"/>
              <a:t>him</a:t>
            </a:r>
            <a:r>
              <a:rPr lang="it-IT" dirty="0" smtClean="0"/>
              <a:t> $100 and John </a:t>
            </a:r>
            <a:r>
              <a:rPr lang="it-IT" dirty="0" err="1" smtClean="0"/>
              <a:t>now</a:t>
            </a:r>
            <a:r>
              <a:rPr lang="it-IT" dirty="0" smtClean="0"/>
              <a:t> </a:t>
            </a:r>
            <a:r>
              <a:rPr lang="it-IT" dirty="0" err="1" smtClean="0"/>
              <a:t>owes</a:t>
            </a:r>
            <a:r>
              <a:rPr lang="it-IT" dirty="0" smtClean="0"/>
              <a:t> </a:t>
            </a:r>
            <a:r>
              <a:rPr lang="it-IT" dirty="0" err="1" smtClean="0"/>
              <a:t>him</a:t>
            </a:r>
            <a:r>
              <a:rPr lang="it-IT" dirty="0" smtClean="0"/>
              <a:t> $100 plus $1 for </a:t>
            </a:r>
            <a:r>
              <a:rPr lang="it-IT" dirty="0" err="1" smtClean="0"/>
              <a:t>everyday</a:t>
            </a:r>
            <a:r>
              <a:rPr lang="it-IT" dirty="0" smtClean="0"/>
              <a:t> he </a:t>
            </a:r>
            <a:r>
              <a:rPr lang="it-IT" dirty="0" err="1" smtClean="0"/>
              <a:t>pays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off.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Simple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P×R×N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Compound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P</a:t>
            </a:r>
            <a:r>
              <a:rPr lang="it-IT" dirty="0"/>
              <a:t>(R+1</a:t>
            </a:r>
            <a:r>
              <a:rPr lang="it-IT" dirty="0" smtClean="0"/>
              <a:t>)ᴺ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720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Trigonometry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28292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</a:t>
            </a:r>
            <a:r>
              <a:rPr lang="it-IT" dirty="0" smtClean="0"/>
              <a:t> Right Angle </a:t>
            </a:r>
            <a:r>
              <a:rPr lang="it-IT" dirty="0" err="1" smtClean="0"/>
              <a:t>Triangle</a:t>
            </a:r>
            <a:endParaRPr lang="it-IT" dirty="0"/>
          </a:p>
        </p:txBody>
      </p:sp>
      <p:cxnSp>
        <p:nvCxnSpPr>
          <p:cNvPr id="5" name="Connettore 1 4"/>
          <p:cNvCxnSpPr/>
          <p:nvPr/>
        </p:nvCxnSpPr>
        <p:spPr>
          <a:xfrm>
            <a:off x="2832100" y="2336800"/>
            <a:ext cx="12700" cy="3263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844800" y="5600700"/>
            <a:ext cx="6832600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2832100" y="2336800"/>
            <a:ext cx="6845300" cy="3289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5143500" y="2870200"/>
            <a:ext cx="260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Hypotenuse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533400" y="3796784"/>
            <a:ext cx="218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Opposite (Far from </a:t>
            </a:r>
            <a:r>
              <a:rPr lang="it-IT" dirty="0" err="1" smtClean="0"/>
              <a:t>θ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067300" y="57901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Adjacent</a:t>
            </a:r>
            <a:r>
              <a:rPr lang="it-IT" dirty="0" smtClean="0"/>
              <a:t> (</a:t>
            </a:r>
            <a:r>
              <a:rPr lang="it-IT" dirty="0" err="1"/>
              <a:t>N</a:t>
            </a:r>
            <a:r>
              <a:rPr lang="it-IT" dirty="0" err="1" smtClean="0"/>
              <a:t>ext</a:t>
            </a:r>
            <a:r>
              <a:rPr lang="it-IT" dirty="0" smtClean="0"/>
              <a:t> to </a:t>
            </a:r>
            <a:r>
              <a:rPr lang="it-IT" dirty="0" err="1" smtClean="0"/>
              <a:t>θ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17" name="Torta 16"/>
          <p:cNvSpPr/>
          <p:nvPr/>
        </p:nvSpPr>
        <p:spPr>
          <a:xfrm rot="20106506">
            <a:off x="9218612" y="5219700"/>
            <a:ext cx="917575" cy="812800"/>
          </a:xfrm>
          <a:prstGeom prst="pie">
            <a:avLst>
              <a:gd name="adj1" fmla="val 12271063"/>
              <a:gd name="adj2" fmla="val 138053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8837687" y="5256768"/>
            <a:ext cx="5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θ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471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3 </a:t>
            </a:r>
            <a:r>
              <a:rPr lang="it-IT" dirty="0" err="1" smtClean="0"/>
              <a:t>Ratios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Sin</a:t>
            </a:r>
            <a:r>
              <a:rPr lang="it-IT" smtClean="0"/>
              <a:t>= O×H</a:t>
            </a:r>
            <a:r>
              <a:rPr lang="it-IT"/>
              <a:t/>
            </a:r>
            <a:br>
              <a:rPr lang="it-IT"/>
            </a:br>
            <a:r>
              <a:rPr lang="it-IT" smtClean="0"/>
              <a:t>Cos= A×H </a:t>
            </a:r>
            <a:r>
              <a:rPr lang="it-IT"/>
              <a:t/>
            </a:r>
            <a:br>
              <a:rPr lang="it-IT"/>
            </a:br>
            <a:r>
              <a:rPr lang="it-IT" smtClean="0"/>
              <a:t>Tan= O×A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060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Graphing</a:t>
            </a:r>
            <a:r>
              <a:rPr lang="it-IT" dirty="0" smtClean="0"/>
              <a:t> Equation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y</a:t>
            </a:r>
            <a:r>
              <a:rPr lang="it-IT" dirty="0" smtClean="0"/>
              <a:t>=</a:t>
            </a:r>
            <a:r>
              <a:rPr lang="it-IT" dirty="0" err="1" smtClean="0"/>
              <a:t>mx+b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14043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Irrigation</a:t>
            </a:r>
            <a:r>
              <a:rPr lang="it-IT" dirty="0" smtClean="0"/>
              <a:t> </a:t>
            </a:r>
            <a:r>
              <a:rPr lang="it-IT" dirty="0" err="1" smtClean="0"/>
              <a:t>Numbers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9179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π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v-SE" dirty="0" smtClean="0"/>
              <a:t>3.1415926</a:t>
            </a:r>
            <a:r>
              <a:rPr lang="mr-IN" dirty="0" smtClean="0"/>
              <a:t>…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739033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v-SE" dirty="0" smtClean="0"/>
              <a:t>2.7</a:t>
            </a:r>
            <a:r>
              <a:rPr lang="mr-IN" dirty="0" smtClean="0"/>
              <a:t>…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42856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Perimeter</a:t>
            </a:r>
            <a:r>
              <a:rPr lang="it-IT" dirty="0" smtClean="0"/>
              <a:t>, Area &amp; Volume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0307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Polygons</a:t>
            </a:r>
            <a:r>
              <a:rPr lang="it-IT" dirty="0" smtClean="0"/>
              <a:t> (</a:t>
            </a:r>
            <a:r>
              <a:rPr lang="it-IT" dirty="0" err="1" smtClean="0"/>
              <a:t>Perimeter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P</a:t>
            </a:r>
            <a:r>
              <a:rPr lang="it-IT" dirty="0" smtClean="0"/>
              <a:t>= </a:t>
            </a:r>
            <a:r>
              <a:rPr lang="it-IT" dirty="0" err="1" smtClean="0"/>
              <a:t>sos+sos</a:t>
            </a:r>
            <a:r>
              <a:rPr lang="mr-IN" dirty="0" smtClean="0"/>
              <a:t>…</a:t>
            </a:r>
            <a:endParaRPr lang="en-AU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79233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Circumference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C= 2π</a:t>
            </a:r>
            <a:r>
              <a:rPr lang="it-IT" dirty="0" err="1" smtClean="0"/>
              <a:t>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C= πD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6367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Triangle</a:t>
            </a:r>
            <a:r>
              <a:rPr lang="it-IT" dirty="0" smtClean="0"/>
              <a:t> (Area)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dirty="0" smtClean="0"/>
              <a:t>A= 1/2B×H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027438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277</Words>
  <Application>Microsoft Macintosh PowerPoint</Application>
  <PresentationFormat>Widescreen</PresentationFormat>
  <Paragraphs>94</Paragraphs>
  <Slides>26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Mangal</vt:lpstr>
      <vt:lpstr>Tema di Office</vt:lpstr>
      <vt:lpstr>Mathematics</vt:lpstr>
      <vt:lpstr>Key</vt:lpstr>
      <vt:lpstr>Irrigation Numbers</vt:lpstr>
      <vt:lpstr>π</vt:lpstr>
      <vt:lpstr>e</vt:lpstr>
      <vt:lpstr>Perimeter, Area &amp; Volume</vt:lpstr>
      <vt:lpstr>Polygons (Perimeter)</vt:lpstr>
      <vt:lpstr>Circumference</vt:lpstr>
      <vt:lpstr>Triangle (Area)</vt:lpstr>
      <vt:lpstr>Quadrilateral (Area)</vt:lpstr>
      <vt:lpstr>Quadrilateral (Area)</vt:lpstr>
      <vt:lpstr>Quadrilateral (Area)</vt:lpstr>
      <vt:lpstr>Custom Shapes (Area)</vt:lpstr>
      <vt:lpstr>Triangle (Volume)</vt:lpstr>
      <vt:lpstr>Quadrilateral (Volume)</vt:lpstr>
      <vt:lpstr>Percentages, Decimals, Fractions</vt:lpstr>
      <vt:lpstr>Percentage Conversions</vt:lpstr>
      <vt:lpstr>Deciaml Conversions</vt:lpstr>
      <vt:lpstr>Fraction Conversions</vt:lpstr>
      <vt:lpstr>Formulas</vt:lpstr>
      <vt:lpstr>Pythagoras’ Theorem</vt:lpstr>
      <vt:lpstr>Interest Rate </vt:lpstr>
      <vt:lpstr>Trigonometry</vt:lpstr>
      <vt:lpstr>A Right Angle Triangle</vt:lpstr>
      <vt:lpstr>The 3 Ratios</vt:lpstr>
      <vt:lpstr>Graphing Equation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Mathematics</dc:title>
  <dc:creator>Zac Zerafa</dc:creator>
  <cp:lastModifiedBy>Zac Zerafa</cp:lastModifiedBy>
  <cp:revision>11</cp:revision>
  <dcterms:created xsi:type="dcterms:W3CDTF">2018-06-12T06:07:25Z</dcterms:created>
  <dcterms:modified xsi:type="dcterms:W3CDTF">2018-06-18T09:00:50Z</dcterms:modified>
</cp:coreProperties>
</file>