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64" r:id="rId3"/>
    <p:sldId id="261" r:id="rId4"/>
    <p:sldId id="263" r:id="rId5"/>
    <p:sldId id="265" r:id="rId6"/>
    <p:sldId id="266" r:id="rId7"/>
    <p:sldId id="267" r:id="rId8"/>
    <p:sldId id="268" r:id="rId9"/>
    <p:sldId id="258" r:id="rId10"/>
    <p:sldId id="257" r:id="rId11"/>
    <p:sldId id="259" r:id="rId1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1"/>
    <p:restoredTop sz="91429"/>
  </p:normalViewPr>
  <p:slideViewPr>
    <p:cSldViewPr snapToGrid="0" snapToObjects="1">
      <p:cViewPr varScale="1">
        <p:scale>
          <a:sx n="45" d="100"/>
          <a:sy n="45" d="100"/>
        </p:scale>
        <p:origin x="235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4F2AF0-7CF1-AC46-AB45-979DAE9C7470}" type="datetimeFigureOut">
              <a:rPr lang="it-IT" smtClean="0"/>
              <a:t>14/06/18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44C596-8CA5-FD4E-8109-FF9E50ADEA75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2966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F5EE-3B18-C349-A4FA-9F83B0949ED8}" type="datetimeFigureOut">
              <a:rPr lang="it-IT" smtClean="0"/>
              <a:t>14/06/18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AFE45-3F12-1445-99D8-52524EF2362D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220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F5EE-3B18-C349-A4FA-9F83B0949ED8}" type="datetimeFigureOut">
              <a:rPr lang="it-IT" smtClean="0"/>
              <a:t>14/06/18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AFE45-3F12-1445-99D8-52524EF2362D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0499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F5EE-3B18-C349-A4FA-9F83B0949ED8}" type="datetimeFigureOut">
              <a:rPr lang="it-IT" smtClean="0"/>
              <a:t>14/06/18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AFE45-3F12-1445-99D8-52524EF2362D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649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F5EE-3B18-C349-A4FA-9F83B0949ED8}" type="datetimeFigureOut">
              <a:rPr lang="it-IT" smtClean="0"/>
              <a:t>14/06/18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AFE45-3F12-1445-99D8-52524EF2362D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5085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F5EE-3B18-C349-A4FA-9F83B0949ED8}" type="datetimeFigureOut">
              <a:rPr lang="it-IT" smtClean="0"/>
              <a:t>14/06/18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AFE45-3F12-1445-99D8-52524EF2362D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304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F5EE-3B18-C349-A4FA-9F83B0949ED8}" type="datetimeFigureOut">
              <a:rPr lang="it-IT" smtClean="0"/>
              <a:t>14/06/18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AFE45-3F12-1445-99D8-52524EF2362D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7252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F5EE-3B18-C349-A4FA-9F83B0949ED8}" type="datetimeFigureOut">
              <a:rPr lang="it-IT" smtClean="0"/>
              <a:t>14/06/18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AFE45-3F12-1445-99D8-52524EF2362D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745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F5EE-3B18-C349-A4FA-9F83B0949ED8}" type="datetimeFigureOut">
              <a:rPr lang="it-IT" smtClean="0"/>
              <a:t>14/06/18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AFE45-3F12-1445-99D8-52524EF2362D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5532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F5EE-3B18-C349-A4FA-9F83B0949ED8}" type="datetimeFigureOut">
              <a:rPr lang="it-IT" smtClean="0"/>
              <a:t>14/06/18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AFE45-3F12-1445-99D8-52524EF2362D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4551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F5EE-3B18-C349-A4FA-9F83B0949ED8}" type="datetimeFigureOut">
              <a:rPr lang="it-IT" smtClean="0"/>
              <a:t>14/06/18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AFE45-3F12-1445-99D8-52524EF2362D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3142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F5EE-3B18-C349-A4FA-9F83B0949ED8}" type="datetimeFigureOut">
              <a:rPr lang="it-IT" smtClean="0"/>
              <a:t>14/06/18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AFE45-3F12-1445-99D8-52524EF2362D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5222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3F5EE-3B18-C349-A4FA-9F83B0949ED8}" type="datetimeFigureOut">
              <a:rPr lang="it-IT" smtClean="0"/>
              <a:t>14/06/18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AFE45-3F12-1445-99D8-52524EF2362D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1252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 smtClean="0"/>
              <a:t>Electrical</a:t>
            </a:r>
            <a:r>
              <a:rPr lang="it-IT"/>
              <a:t> </a:t>
            </a:r>
            <a:r>
              <a:rPr lang="it-IT" smtClean="0"/>
              <a:t>&amp; Coding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err="1" smtClean="0"/>
              <a:t>Zachary</a:t>
            </a:r>
            <a:r>
              <a:rPr lang="it-IT" dirty="0" smtClean="0"/>
              <a:t> </a:t>
            </a:r>
            <a:r>
              <a:rPr lang="it-IT" dirty="0" err="1" smtClean="0"/>
              <a:t>Zerafa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38653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Printf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Used</a:t>
            </a:r>
            <a:r>
              <a:rPr lang="it-IT" dirty="0" smtClean="0"/>
              <a:t> to </a:t>
            </a:r>
            <a:r>
              <a:rPr lang="it-IT" dirty="0" err="1" smtClean="0"/>
              <a:t>type</a:t>
            </a:r>
            <a:r>
              <a:rPr lang="it-IT" dirty="0" smtClean="0"/>
              <a:t> text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5304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H</a:t>
            </a:r>
            <a:r>
              <a:rPr lang="it-IT" dirty="0" err="1" smtClean="0"/>
              <a:t>exadecimal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74938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 smtClean="0"/>
              <a:t>Circuits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9525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Measurements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A,I </a:t>
            </a:r>
            <a:r>
              <a:rPr lang="it-IT" dirty="0" err="1" smtClean="0"/>
              <a:t>Amperes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 </a:t>
            </a:r>
            <a:r>
              <a:rPr lang="it-IT" dirty="0" err="1" smtClean="0"/>
              <a:t>Volts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Ω,R </a:t>
            </a:r>
            <a:r>
              <a:rPr lang="it-IT" dirty="0" err="1" smtClean="0"/>
              <a:t>Ohms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W</a:t>
            </a:r>
            <a:r>
              <a:rPr lang="it-IT" dirty="0" smtClean="0"/>
              <a:t> </a:t>
            </a:r>
            <a:r>
              <a:rPr lang="it-IT" dirty="0" err="1" smtClean="0"/>
              <a:t>Watts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µ</a:t>
            </a:r>
            <a:r>
              <a:rPr lang="it-IT" dirty="0" err="1" smtClean="0"/>
              <a:t>F</a:t>
            </a:r>
            <a:r>
              <a:rPr lang="it-IT" dirty="0" smtClean="0"/>
              <a:t> </a:t>
            </a:r>
            <a:r>
              <a:rPr lang="it-IT" dirty="0" err="1" smtClean="0"/>
              <a:t>MicroFarads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7444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Symbols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76935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Resistor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A </a:t>
            </a:r>
            <a:r>
              <a:rPr lang="en-AU" dirty="0" smtClean="0"/>
              <a:t>resistor</a:t>
            </a:r>
            <a:r>
              <a:rPr lang="it-IT" dirty="0" smtClean="0"/>
              <a:t> </a:t>
            </a:r>
            <a:r>
              <a:rPr lang="it-IT" dirty="0" err="1" smtClean="0"/>
              <a:t>controls</a:t>
            </a:r>
            <a:r>
              <a:rPr lang="it-IT" dirty="0" smtClean="0"/>
              <a:t> the </a:t>
            </a:r>
            <a:r>
              <a:rPr lang="it-IT" dirty="0" err="1" smtClean="0"/>
              <a:t>amount</a:t>
            </a:r>
            <a:r>
              <a:rPr lang="it-IT" dirty="0" smtClean="0"/>
              <a:t> of </a:t>
            </a:r>
            <a:r>
              <a:rPr lang="it-IT" dirty="0" err="1" smtClean="0"/>
              <a:t>ohms</a:t>
            </a:r>
            <a:r>
              <a:rPr lang="it-IT" dirty="0" smtClean="0"/>
              <a:t> (</a:t>
            </a:r>
            <a:r>
              <a:rPr lang="it-IT" dirty="0" err="1" smtClean="0"/>
              <a:t>Ω</a:t>
            </a:r>
            <a:r>
              <a:rPr lang="it-IT" dirty="0" smtClean="0"/>
              <a:t>) in a </a:t>
            </a:r>
            <a:r>
              <a:rPr lang="it-IT" dirty="0" err="1" smtClean="0"/>
              <a:t>circuit</a:t>
            </a:r>
            <a:r>
              <a:rPr lang="it-IT" dirty="0"/>
              <a:t>.</a:t>
            </a:r>
            <a:r>
              <a:rPr lang="it-IT" dirty="0" smtClean="0"/>
              <a:t> </a:t>
            </a:r>
            <a:r>
              <a:rPr lang="it-IT" dirty="0" err="1"/>
              <a:t>T</a:t>
            </a:r>
            <a:r>
              <a:rPr lang="it-IT" dirty="0" err="1" smtClean="0"/>
              <a:t>his</a:t>
            </a:r>
            <a:r>
              <a:rPr lang="it-IT" dirty="0" smtClean="0"/>
              <a:t> </a:t>
            </a:r>
            <a:r>
              <a:rPr lang="it-IT" dirty="0" err="1" smtClean="0"/>
              <a:t>stops</a:t>
            </a:r>
            <a:r>
              <a:rPr lang="it-IT" dirty="0" smtClean="0"/>
              <a:t> the </a:t>
            </a:r>
            <a:r>
              <a:rPr lang="it-IT" dirty="0" err="1" smtClean="0"/>
              <a:t>cir</a:t>
            </a:r>
            <a:r>
              <a:rPr lang="en-AU" dirty="0" smtClean="0"/>
              <a:t>cui</a:t>
            </a:r>
            <a:r>
              <a:rPr lang="it-IT" dirty="0" smtClean="0"/>
              <a:t>t </a:t>
            </a:r>
            <a:r>
              <a:rPr lang="en-AU" dirty="0" smtClean="0"/>
              <a:t>from</a:t>
            </a:r>
            <a:r>
              <a:rPr lang="it-IT" dirty="0" smtClean="0"/>
              <a:t> </a:t>
            </a:r>
            <a:r>
              <a:rPr lang="en-AU" dirty="0" smtClean="0"/>
              <a:t>overheating. In a schematic, a resistor is drawn like this:</a:t>
            </a:r>
            <a:endParaRPr lang="en-AU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41737" y="3023128"/>
            <a:ext cx="777875" cy="1956332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229475" y="2993232"/>
            <a:ext cx="889000" cy="1905000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3152508" y="4390232"/>
            <a:ext cx="19563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err="1" smtClean="0"/>
              <a:t>Resistor</a:t>
            </a:r>
            <a:r>
              <a:rPr lang="it-IT" sz="2800" dirty="0" smtClean="0"/>
              <a:t> (EU)</a:t>
            </a:r>
            <a:endParaRPr lang="it-IT" sz="28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6695808" y="4390232"/>
            <a:ext cx="19563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err="1" smtClean="0"/>
              <a:t>Resistor</a:t>
            </a:r>
            <a:r>
              <a:rPr lang="it-IT" sz="2800" dirty="0" smtClean="0"/>
              <a:t> (US)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52617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Capacitor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AU" dirty="0" smtClean="0"/>
              <a:t>A capacitor can store  electricity from a battery and power the  circuit once the battery is removed. The capacitor can be polarized, meaning they have more capacitance (Measured in µF) but can only be placed a certain way in a </a:t>
            </a:r>
            <a:r>
              <a:rPr lang="en-AU" dirty="0"/>
              <a:t>circuit. In a schematic, </a:t>
            </a:r>
            <a:r>
              <a:rPr lang="en-AU" dirty="0" smtClean="0"/>
              <a:t>a capacitor </a:t>
            </a:r>
            <a:r>
              <a:rPr lang="en-AU" dirty="0"/>
              <a:t>is drawn like this: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3152508" y="4867285"/>
            <a:ext cx="19563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err="1" smtClean="0"/>
              <a:t>Capacitor</a:t>
            </a:r>
            <a:r>
              <a:rPr lang="it-IT" sz="2800" dirty="0" smtClean="0"/>
              <a:t> (EU)</a:t>
            </a:r>
            <a:endParaRPr lang="it-IT" sz="28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6695808" y="4867284"/>
            <a:ext cx="19563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err="1" smtClean="0"/>
              <a:t>Capacitor</a:t>
            </a:r>
            <a:r>
              <a:rPr lang="it-IT" sz="2800" dirty="0" smtClean="0"/>
              <a:t> (US)</a:t>
            </a:r>
            <a:endParaRPr lang="it-IT" sz="28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756024" y="3788625"/>
            <a:ext cx="749300" cy="1273083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99323" y="3723494"/>
            <a:ext cx="749300" cy="1403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3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Battery</a:t>
            </a:r>
            <a:r>
              <a:rPr lang="it-IT" dirty="0" smtClean="0"/>
              <a:t> Cell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AU" dirty="0" smtClean="0"/>
              <a:t>The power source of every circuit, provides electricity to be carried around the circuit. In </a:t>
            </a:r>
            <a:r>
              <a:rPr lang="en-AU" dirty="0"/>
              <a:t>a schematic, </a:t>
            </a:r>
            <a:r>
              <a:rPr lang="en-AU" dirty="0" smtClean="0"/>
              <a:t>a battery cell </a:t>
            </a:r>
            <a:r>
              <a:rPr lang="en-AU" dirty="0"/>
              <a:t>is drawn like this: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5117833" y="4325417"/>
            <a:ext cx="1956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err="1" smtClean="0"/>
              <a:t>Battery</a:t>
            </a:r>
            <a:r>
              <a:rPr lang="it-IT" sz="2800" dirty="0" smtClean="0"/>
              <a:t> Cell</a:t>
            </a:r>
            <a:endParaRPr lang="it-IT" sz="2800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75558" y="2785798"/>
            <a:ext cx="1040880" cy="1768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05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Wire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AU" dirty="0" smtClean="0"/>
              <a:t>The wire allows the current to flow through the circuit. In </a:t>
            </a:r>
            <a:r>
              <a:rPr lang="en-AU" dirty="0"/>
              <a:t>a schematic, </a:t>
            </a:r>
            <a:r>
              <a:rPr lang="en-AU" dirty="0" smtClean="0"/>
              <a:t>a capacitor </a:t>
            </a:r>
            <a:r>
              <a:rPr lang="en-AU" dirty="0"/>
              <a:t>is drawn like this: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5117833" y="4325417"/>
            <a:ext cx="1956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err="1" smtClean="0"/>
              <a:t>Wire</a:t>
            </a:r>
            <a:endParaRPr lang="it-IT" sz="28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857"/>
          <a:stretch/>
        </p:blipFill>
        <p:spPr>
          <a:xfrm rot="5400000">
            <a:off x="5575559" y="3325554"/>
            <a:ext cx="1040878" cy="958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71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7898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190</Words>
  <Application>Microsoft Macintosh PowerPoint</Application>
  <PresentationFormat>Widescreen</PresentationFormat>
  <Paragraphs>28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5" baseType="lpstr">
      <vt:lpstr>Calibri</vt:lpstr>
      <vt:lpstr>Calibri Light</vt:lpstr>
      <vt:lpstr>Arial</vt:lpstr>
      <vt:lpstr>Tema di Office</vt:lpstr>
      <vt:lpstr>Electrical &amp; Coding</vt:lpstr>
      <vt:lpstr>Circuits</vt:lpstr>
      <vt:lpstr>Measurements</vt:lpstr>
      <vt:lpstr>Symbols</vt:lpstr>
      <vt:lpstr>Resistor</vt:lpstr>
      <vt:lpstr>Capacitor</vt:lpstr>
      <vt:lpstr>Battery Cell</vt:lpstr>
      <vt:lpstr>Wire</vt:lpstr>
      <vt:lpstr>C</vt:lpstr>
      <vt:lpstr>Printf</vt:lpstr>
      <vt:lpstr>Hexadecimal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Coding</dc:title>
  <dc:creator>Zac Zerafa</dc:creator>
  <cp:lastModifiedBy>Zac Zerafa</cp:lastModifiedBy>
  <cp:revision>10</cp:revision>
  <dcterms:created xsi:type="dcterms:W3CDTF">2018-06-12T06:09:10Z</dcterms:created>
  <dcterms:modified xsi:type="dcterms:W3CDTF">2018-06-14T10:33:52Z</dcterms:modified>
</cp:coreProperties>
</file>