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8"/>
  </p:notesMasterIdLst>
  <p:sldIdLst>
    <p:sldId id="256" r:id="rId2"/>
    <p:sldId id="257" r:id="rId3"/>
    <p:sldId id="314" r:id="rId4"/>
    <p:sldId id="393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402" r:id="rId14"/>
    <p:sldId id="404" r:id="rId15"/>
    <p:sldId id="405" r:id="rId16"/>
    <p:sldId id="406" r:id="rId17"/>
    <p:sldId id="407" r:id="rId18"/>
    <p:sldId id="570" r:id="rId19"/>
    <p:sldId id="572" r:id="rId20"/>
    <p:sldId id="571" r:id="rId21"/>
    <p:sldId id="573" r:id="rId22"/>
    <p:sldId id="548" r:id="rId23"/>
    <p:sldId id="329" r:id="rId24"/>
    <p:sldId id="327" r:id="rId25"/>
    <p:sldId id="326" r:id="rId26"/>
    <p:sldId id="546" r:id="rId27"/>
    <p:sldId id="545" r:id="rId28"/>
    <p:sldId id="547" r:id="rId29"/>
    <p:sldId id="322" r:id="rId30"/>
    <p:sldId id="318" r:id="rId31"/>
    <p:sldId id="323" r:id="rId32"/>
    <p:sldId id="317" r:id="rId33"/>
    <p:sldId id="315" r:id="rId34"/>
    <p:sldId id="324" r:id="rId35"/>
    <p:sldId id="328" r:id="rId36"/>
    <p:sldId id="330" r:id="rId37"/>
    <p:sldId id="469" r:id="rId38"/>
    <p:sldId id="316" r:id="rId39"/>
    <p:sldId id="321" r:id="rId40"/>
    <p:sldId id="320" r:id="rId41"/>
    <p:sldId id="332" r:id="rId42"/>
    <p:sldId id="338" r:id="rId43"/>
    <p:sldId id="313" r:id="rId44"/>
    <p:sldId id="261" r:id="rId45"/>
    <p:sldId id="272" r:id="rId46"/>
    <p:sldId id="434" r:id="rId47"/>
    <p:sldId id="468" r:id="rId48"/>
    <p:sldId id="557" r:id="rId49"/>
    <p:sldId id="423" r:id="rId50"/>
    <p:sldId id="424" r:id="rId51"/>
    <p:sldId id="425" r:id="rId52"/>
    <p:sldId id="426" r:id="rId53"/>
    <p:sldId id="427" r:id="rId54"/>
    <p:sldId id="428" r:id="rId55"/>
    <p:sldId id="429" r:id="rId56"/>
    <p:sldId id="430" r:id="rId57"/>
    <p:sldId id="432" r:id="rId58"/>
    <p:sldId id="433" r:id="rId59"/>
    <p:sldId id="418" r:id="rId60"/>
    <p:sldId id="419" r:id="rId61"/>
    <p:sldId id="420" r:id="rId62"/>
    <p:sldId id="421" r:id="rId63"/>
    <p:sldId id="422" r:id="rId64"/>
    <p:sldId id="474" r:id="rId65"/>
    <p:sldId id="477" r:id="rId66"/>
    <p:sldId id="479" r:id="rId67"/>
    <p:sldId id="480" r:id="rId68"/>
    <p:sldId id="481" r:id="rId69"/>
    <p:sldId id="482" r:id="rId70"/>
    <p:sldId id="483" r:id="rId71"/>
    <p:sldId id="484" r:id="rId72"/>
    <p:sldId id="485" r:id="rId73"/>
    <p:sldId id="492" r:id="rId74"/>
    <p:sldId id="276" r:id="rId75"/>
    <p:sldId id="277" r:id="rId76"/>
    <p:sldId id="278" r:id="rId77"/>
    <p:sldId id="505" r:id="rId78"/>
    <p:sldId id="507" r:id="rId79"/>
    <p:sldId id="508" r:id="rId80"/>
    <p:sldId id="514" r:id="rId81"/>
    <p:sldId id="515" r:id="rId82"/>
    <p:sldId id="516" r:id="rId83"/>
    <p:sldId id="517" r:id="rId84"/>
    <p:sldId id="522" r:id="rId85"/>
    <p:sldId id="523" r:id="rId86"/>
    <p:sldId id="524" r:id="rId87"/>
    <p:sldId id="506" r:id="rId88"/>
    <p:sldId id="509" r:id="rId89"/>
    <p:sldId id="510" r:id="rId90"/>
    <p:sldId id="511" r:id="rId91"/>
    <p:sldId id="518" r:id="rId92"/>
    <p:sldId id="512" r:id="rId93"/>
    <p:sldId id="519" r:id="rId94"/>
    <p:sldId id="520" r:id="rId95"/>
    <p:sldId id="521" r:id="rId96"/>
    <p:sldId id="513" r:id="rId97"/>
    <p:sldId id="478" r:id="rId98"/>
    <p:sldId id="486" r:id="rId99"/>
    <p:sldId id="487" r:id="rId100"/>
    <p:sldId id="488" r:id="rId101"/>
    <p:sldId id="489" r:id="rId102"/>
    <p:sldId id="490" r:id="rId103"/>
    <p:sldId id="491" r:id="rId104"/>
    <p:sldId id="409" r:id="rId105"/>
    <p:sldId id="414" r:id="rId106"/>
    <p:sldId id="413" r:id="rId107"/>
    <p:sldId id="412" r:id="rId108"/>
    <p:sldId id="410" r:id="rId109"/>
    <p:sldId id="411" r:id="rId110"/>
    <p:sldId id="415" r:id="rId111"/>
    <p:sldId id="417" r:id="rId112"/>
    <p:sldId id="416" r:id="rId113"/>
    <p:sldId id="339" r:id="rId114"/>
    <p:sldId id="348" r:id="rId115"/>
    <p:sldId id="347" r:id="rId116"/>
    <p:sldId id="440" r:id="rId117"/>
    <p:sldId id="343" r:id="rId118"/>
    <p:sldId id="439" r:id="rId119"/>
    <p:sldId id="441" r:id="rId120"/>
    <p:sldId id="274" r:id="rId121"/>
    <p:sldId id="342" r:id="rId122"/>
    <p:sldId id="452" r:id="rId123"/>
    <p:sldId id="464" r:id="rId124"/>
    <p:sldId id="340" r:id="rId125"/>
    <p:sldId id="438" r:id="rId126"/>
    <p:sldId id="344" r:id="rId127"/>
    <p:sldId id="341" r:id="rId128"/>
    <p:sldId id="442" r:id="rId129"/>
    <p:sldId id="345" r:id="rId130"/>
    <p:sldId id="346" r:id="rId131"/>
    <p:sldId id="437" r:id="rId132"/>
    <p:sldId id="446" r:id="rId133"/>
    <p:sldId id="454" r:id="rId134"/>
    <p:sldId id="495" r:id="rId135"/>
    <p:sldId id="453" r:id="rId136"/>
    <p:sldId id="449" r:id="rId137"/>
    <p:sldId id="443" r:id="rId138"/>
    <p:sldId id="494" r:id="rId139"/>
    <p:sldId id="525" r:id="rId140"/>
    <p:sldId id="444" r:id="rId141"/>
    <p:sldId id="528" r:id="rId142"/>
    <p:sldId id="462" r:id="rId143"/>
    <p:sldId id="563" r:id="rId144"/>
    <p:sldId id="568" r:id="rId145"/>
    <p:sldId id="567" r:id="rId146"/>
    <p:sldId id="457" r:id="rId147"/>
    <p:sldId id="460" r:id="rId148"/>
    <p:sldId id="565" r:id="rId149"/>
    <p:sldId id="461" r:id="rId150"/>
    <p:sldId id="445" r:id="rId151"/>
    <p:sldId id="447" r:id="rId152"/>
    <p:sldId id="456" r:id="rId153"/>
    <p:sldId id="566" r:id="rId154"/>
    <p:sldId id="493" r:id="rId155"/>
    <p:sldId id="450" r:id="rId156"/>
    <p:sldId id="564" r:id="rId157"/>
    <p:sldId id="463" r:id="rId158"/>
    <p:sldId id="455" r:id="rId159"/>
    <p:sldId id="526" r:id="rId160"/>
    <p:sldId id="527" r:id="rId161"/>
    <p:sldId id="502" r:id="rId162"/>
    <p:sldId id="448" r:id="rId163"/>
    <p:sldId id="459" r:id="rId164"/>
    <p:sldId id="458" r:id="rId165"/>
    <p:sldId id="529" r:id="rId166"/>
    <p:sldId id="451" r:id="rId167"/>
    <p:sldId id="501" r:id="rId168"/>
    <p:sldId id="365" r:id="rId169"/>
    <p:sldId id="366" r:id="rId170"/>
    <p:sldId id="367" r:id="rId171"/>
    <p:sldId id="368" r:id="rId172"/>
    <p:sldId id="369" r:id="rId173"/>
    <p:sldId id="370" r:id="rId174"/>
    <p:sldId id="371" r:id="rId175"/>
    <p:sldId id="372" r:id="rId176"/>
    <p:sldId id="373" r:id="rId177"/>
    <p:sldId id="374" r:id="rId178"/>
    <p:sldId id="354" r:id="rId179"/>
    <p:sldId id="355" r:id="rId180"/>
    <p:sldId id="356" r:id="rId181"/>
    <p:sldId id="359" r:id="rId182"/>
    <p:sldId id="358" r:id="rId183"/>
    <p:sldId id="360" r:id="rId184"/>
    <p:sldId id="363" r:id="rId185"/>
    <p:sldId id="357" r:id="rId186"/>
    <p:sldId id="361" r:id="rId187"/>
    <p:sldId id="362" r:id="rId188"/>
    <p:sldId id="364" r:id="rId189"/>
    <p:sldId id="530" r:id="rId190"/>
    <p:sldId id="543" r:id="rId191"/>
    <p:sldId id="537" r:id="rId192"/>
    <p:sldId id="558" r:id="rId193"/>
    <p:sldId id="534" r:id="rId194"/>
    <p:sldId id="531" r:id="rId195"/>
    <p:sldId id="541" r:id="rId196"/>
    <p:sldId id="540" r:id="rId197"/>
    <p:sldId id="535" r:id="rId198"/>
    <p:sldId id="536" r:id="rId199"/>
    <p:sldId id="542" r:id="rId200"/>
    <p:sldId id="544" r:id="rId201"/>
    <p:sldId id="532" r:id="rId202"/>
    <p:sldId id="533" r:id="rId203"/>
    <p:sldId id="538" r:id="rId204"/>
    <p:sldId id="539" r:id="rId205"/>
    <p:sldId id="435" r:id="rId206"/>
    <p:sldId id="403" r:id="rId207"/>
    <p:sldId id="436" r:id="rId208"/>
    <p:sldId id="375" r:id="rId209"/>
    <p:sldId id="376" r:id="rId210"/>
    <p:sldId id="377" r:id="rId211"/>
    <p:sldId id="386" r:id="rId212"/>
    <p:sldId id="390" r:id="rId213"/>
    <p:sldId id="380" r:id="rId214"/>
    <p:sldId id="387" r:id="rId215"/>
    <p:sldId id="378" r:id="rId216"/>
    <p:sldId id="385" r:id="rId217"/>
    <p:sldId id="379" r:id="rId218"/>
    <p:sldId id="388" r:id="rId219"/>
    <p:sldId id="391" r:id="rId220"/>
    <p:sldId id="408" r:id="rId221"/>
    <p:sldId id="325" r:id="rId222"/>
    <p:sldId id="381" r:id="rId223"/>
    <p:sldId id="389" r:id="rId224"/>
    <p:sldId id="319" r:id="rId225"/>
    <p:sldId id="382" r:id="rId226"/>
    <p:sldId id="312" r:id="rId227"/>
    <p:sldId id="569" r:id="rId228"/>
    <p:sldId id="263" r:id="rId229"/>
    <p:sldId id="309" r:id="rId230"/>
    <p:sldId id="279" r:id="rId231"/>
    <p:sldId id="280" r:id="rId232"/>
    <p:sldId id="304" r:id="rId233"/>
    <p:sldId id="281" r:id="rId234"/>
    <p:sldId id="336" r:id="rId235"/>
    <p:sldId id="351" r:id="rId236"/>
    <p:sldId id="282" r:id="rId237"/>
    <p:sldId id="561" r:id="rId238"/>
    <p:sldId id="310" r:id="rId239"/>
    <p:sldId id="298" r:id="rId240"/>
    <p:sldId id="283" r:id="rId241"/>
    <p:sldId id="307" r:id="rId242"/>
    <p:sldId id="352" r:id="rId243"/>
    <p:sldId id="299" r:id="rId244"/>
    <p:sldId id="465" r:id="rId245"/>
    <p:sldId id="284" r:id="rId246"/>
    <p:sldId id="554" r:id="rId247"/>
    <p:sldId id="285" r:id="rId248"/>
    <p:sldId id="497" r:id="rId249"/>
    <p:sldId id="286" r:id="rId250"/>
    <p:sldId id="287" r:id="rId251"/>
    <p:sldId id="311" r:id="rId252"/>
    <p:sldId id="289" r:id="rId253"/>
    <p:sldId id="562" r:id="rId254"/>
    <p:sldId id="288" r:id="rId255"/>
    <p:sldId id="475" r:id="rId256"/>
    <p:sldId id="476" r:id="rId257"/>
    <p:sldId id="305" r:id="rId258"/>
    <p:sldId id="290" r:id="rId259"/>
    <p:sldId id="349" r:id="rId260"/>
    <p:sldId id="300" r:id="rId261"/>
    <p:sldId id="291" r:id="rId262"/>
    <p:sldId id="292" r:id="rId263"/>
    <p:sldId id="294" r:id="rId264"/>
    <p:sldId id="551" r:id="rId265"/>
    <p:sldId id="306" r:id="rId266"/>
    <p:sldId id="559" r:id="rId267"/>
    <p:sldId id="504" r:id="rId268"/>
    <p:sldId id="334" r:id="rId269"/>
    <p:sldId id="467" r:id="rId270"/>
    <p:sldId id="503" r:id="rId271"/>
    <p:sldId id="549" r:id="rId272"/>
    <p:sldId id="553" r:id="rId273"/>
    <p:sldId id="297" r:id="rId274"/>
    <p:sldId id="308" r:id="rId275"/>
    <p:sldId id="337" r:id="rId276"/>
    <p:sldId id="353" r:id="rId277"/>
    <p:sldId id="293" r:id="rId278"/>
    <p:sldId id="555" r:id="rId279"/>
    <p:sldId id="335" r:id="rId280"/>
    <p:sldId id="550" r:id="rId281"/>
    <p:sldId id="499" r:id="rId282"/>
    <p:sldId id="500" r:id="rId283"/>
    <p:sldId id="295" r:id="rId284"/>
    <p:sldId id="498" r:id="rId285"/>
    <p:sldId id="560" r:id="rId286"/>
    <p:sldId id="301" r:id="rId287"/>
    <p:sldId id="350" r:id="rId288"/>
    <p:sldId id="552" r:id="rId289"/>
    <p:sldId id="466" r:id="rId290"/>
    <p:sldId id="302" r:id="rId291"/>
    <p:sldId id="296" r:id="rId292"/>
    <p:sldId id="556" r:id="rId293"/>
    <p:sldId id="303" r:id="rId294"/>
    <p:sldId id="264" r:id="rId295"/>
    <p:sldId id="270" r:id="rId296"/>
    <p:sldId id="267" r:id="rId29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B305"/>
    <a:srgbClr val="F16100"/>
    <a:srgbClr val="F11986"/>
    <a:srgbClr val="00E2CB"/>
    <a:srgbClr val="FAD22C"/>
    <a:srgbClr val="894F00"/>
    <a:srgbClr val="E4E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12"/>
    <p:restoredTop sz="91458"/>
  </p:normalViewPr>
  <p:slideViewPr>
    <p:cSldViewPr snapToGrid="0" snapToObjects="1">
      <p:cViewPr>
        <p:scale>
          <a:sx n="124" d="100"/>
          <a:sy n="124" d="100"/>
        </p:scale>
        <p:origin x="144" y="-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70" Type="http://schemas.openxmlformats.org/officeDocument/2006/relationships/slide" Target="slides/slide169.xml"/><Relationship Id="rId171" Type="http://schemas.openxmlformats.org/officeDocument/2006/relationships/slide" Target="slides/slide170.xml"/><Relationship Id="rId172" Type="http://schemas.openxmlformats.org/officeDocument/2006/relationships/slide" Target="slides/slide171.xml"/><Relationship Id="rId173" Type="http://schemas.openxmlformats.org/officeDocument/2006/relationships/slide" Target="slides/slide172.xml"/><Relationship Id="rId174" Type="http://schemas.openxmlformats.org/officeDocument/2006/relationships/slide" Target="slides/slide173.xml"/><Relationship Id="rId175" Type="http://schemas.openxmlformats.org/officeDocument/2006/relationships/slide" Target="slides/slide174.xml"/><Relationship Id="rId176" Type="http://schemas.openxmlformats.org/officeDocument/2006/relationships/slide" Target="slides/slide175.xml"/><Relationship Id="rId177" Type="http://schemas.openxmlformats.org/officeDocument/2006/relationships/slide" Target="slides/slide176.xml"/><Relationship Id="rId178" Type="http://schemas.openxmlformats.org/officeDocument/2006/relationships/slide" Target="slides/slide177.xml"/><Relationship Id="rId179" Type="http://schemas.openxmlformats.org/officeDocument/2006/relationships/slide" Target="slides/slide178.xml"/><Relationship Id="rId260" Type="http://schemas.openxmlformats.org/officeDocument/2006/relationships/slide" Target="slides/slide259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61" Type="http://schemas.openxmlformats.org/officeDocument/2006/relationships/slide" Target="slides/slide260.xml"/><Relationship Id="rId262" Type="http://schemas.openxmlformats.org/officeDocument/2006/relationships/slide" Target="slides/slide261.xml"/><Relationship Id="rId263" Type="http://schemas.openxmlformats.org/officeDocument/2006/relationships/slide" Target="slides/slide262.xml"/><Relationship Id="rId264" Type="http://schemas.openxmlformats.org/officeDocument/2006/relationships/slide" Target="slides/slide263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200" Type="http://schemas.openxmlformats.org/officeDocument/2006/relationships/slide" Target="slides/slide199.xml"/><Relationship Id="rId201" Type="http://schemas.openxmlformats.org/officeDocument/2006/relationships/slide" Target="slides/slide200.xml"/><Relationship Id="rId202" Type="http://schemas.openxmlformats.org/officeDocument/2006/relationships/slide" Target="slides/slide201.xml"/><Relationship Id="rId203" Type="http://schemas.openxmlformats.org/officeDocument/2006/relationships/slide" Target="slides/slide202.xml"/><Relationship Id="rId204" Type="http://schemas.openxmlformats.org/officeDocument/2006/relationships/slide" Target="slides/slide203.xml"/><Relationship Id="rId205" Type="http://schemas.openxmlformats.org/officeDocument/2006/relationships/slide" Target="slides/slide204.xml"/><Relationship Id="rId206" Type="http://schemas.openxmlformats.org/officeDocument/2006/relationships/slide" Target="slides/slide205.xml"/><Relationship Id="rId207" Type="http://schemas.openxmlformats.org/officeDocument/2006/relationships/slide" Target="slides/slide206.xml"/><Relationship Id="rId208" Type="http://schemas.openxmlformats.org/officeDocument/2006/relationships/slide" Target="slides/slide207.xml"/><Relationship Id="rId209" Type="http://schemas.openxmlformats.org/officeDocument/2006/relationships/slide" Target="slides/slide208.xml"/><Relationship Id="rId265" Type="http://schemas.openxmlformats.org/officeDocument/2006/relationships/slide" Target="slides/slide264.xml"/><Relationship Id="rId266" Type="http://schemas.openxmlformats.org/officeDocument/2006/relationships/slide" Target="slides/slide265.xml"/><Relationship Id="rId267" Type="http://schemas.openxmlformats.org/officeDocument/2006/relationships/slide" Target="slides/slide266.xml"/><Relationship Id="rId268" Type="http://schemas.openxmlformats.org/officeDocument/2006/relationships/slide" Target="slides/slide267.xml"/><Relationship Id="rId269" Type="http://schemas.openxmlformats.org/officeDocument/2006/relationships/slide" Target="slides/slide26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80" Type="http://schemas.openxmlformats.org/officeDocument/2006/relationships/slide" Target="slides/slide179.xml"/><Relationship Id="rId181" Type="http://schemas.openxmlformats.org/officeDocument/2006/relationships/slide" Target="slides/slide180.xml"/><Relationship Id="rId182" Type="http://schemas.openxmlformats.org/officeDocument/2006/relationships/slide" Target="slides/slide181.xml"/><Relationship Id="rId183" Type="http://schemas.openxmlformats.org/officeDocument/2006/relationships/slide" Target="slides/slide182.xml"/><Relationship Id="rId184" Type="http://schemas.openxmlformats.org/officeDocument/2006/relationships/slide" Target="slides/slide183.xml"/><Relationship Id="rId185" Type="http://schemas.openxmlformats.org/officeDocument/2006/relationships/slide" Target="slides/slide184.xml"/><Relationship Id="rId186" Type="http://schemas.openxmlformats.org/officeDocument/2006/relationships/slide" Target="slides/slide185.xml"/><Relationship Id="rId187" Type="http://schemas.openxmlformats.org/officeDocument/2006/relationships/slide" Target="slides/slide186.xml"/><Relationship Id="rId188" Type="http://schemas.openxmlformats.org/officeDocument/2006/relationships/slide" Target="slides/slide187.xml"/><Relationship Id="rId189" Type="http://schemas.openxmlformats.org/officeDocument/2006/relationships/slide" Target="slides/slide188.xml"/><Relationship Id="rId270" Type="http://schemas.openxmlformats.org/officeDocument/2006/relationships/slide" Target="slides/slide26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271" Type="http://schemas.openxmlformats.org/officeDocument/2006/relationships/slide" Target="slides/slide270.xml"/><Relationship Id="rId272" Type="http://schemas.openxmlformats.org/officeDocument/2006/relationships/slide" Target="slides/slide271.xml"/><Relationship Id="rId273" Type="http://schemas.openxmlformats.org/officeDocument/2006/relationships/slide" Target="slides/slide272.xml"/><Relationship Id="rId274" Type="http://schemas.openxmlformats.org/officeDocument/2006/relationships/slide" Target="slides/slide273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210" Type="http://schemas.openxmlformats.org/officeDocument/2006/relationships/slide" Target="slides/slide209.xml"/><Relationship Id="rId211" Type="http://schemas.openxmlformats.org/officeDocument/2006/relationships/slide" Target="slides/slide210.xml"/><Relationship Id="rId212" Type="http://schemas.openxmlformats.org/officeDocument/2006/relationships/slide" Target="slides/slide211.xml"/><Relationship Id="rId213" Type="http://schemas.openxmlformats.org/officeDocument/2006/relationships/slide" Target="slides/slide212.xml"/><Relationship Id="rId214" Type="http://schemas.openxmlformats.org/officeDocument/2006/relationships/slide" Target="slides/slide213.xml"/><Relationship Id="rId215" Type="http://schemas.openxmlformats.org/officeDocument/2006/relationships/slide" Target="slides/slide214.xml"/><Relationship Id="rId216" Type="http://schemas.openxmlformats.org/officeDocument/2006/relationships/slide" Target="slides/slide215.xml"/><Relationship Id="rId217" Type="http://schemas.openxmlformats.org/officeDocument/2006/relationships/slide" Target="slides/slide216.xml"/><Relationship Id="rId218" Type="http://schemas.openxmlformats.org/officeDocument/2006/relationships/slide" Target="slides/slide217.xml"/><Relationship Id="rId219" Type="http://schemas.openxmlformats.org/officeDocument/2006/relationships/slide" Target="slides/slide218.xml"/><Relationship Id="rId275" Type="http://schemas.openxmlformats.org/officeDocument/2006/relationships/slide" Target="slides/slide274.xml"/><Relationship Id="rId276" Type="http://schemas.openxmlformats.org/officeDocument/2006/relationships/slide" Target="slides/slide275.xml"/><Relationship Id="rId277" Type="http://schemas.openxmlformats.org/officeDocument/2006/relationships/slide" Target="slides/slide276.xml"/><Relationship Id="rId278" Type="http://schemas.openxmlformats.org/officeDocument/2006/relationships/slide" Target="slides/slide277.xml"/><Relationship Id="rId279" Type="http://schemas.openxmlformats.org/officeDocument/2006/relationships/slide" Target="slides/slide278.xml"/><Relationship Id="rId300" Type="http://schemas.openxmlformats.org/officeDocument/2006/relationships/viewProps" Target="viewProps.xml"/><Relationship Id="rId301" Type="http://schemas.openxmlformats.org/officeDocument/2006/relationships/theme" Target="theme/theme1.xml"/><Relationship Id="rId302" Type="http://schemas.openxmlformats.org/officeDocument/2006/relationships/tableStyles" Target="tableStyles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90" Type="http://schemas.openxmlformats.org/officeDocument/2006/relationships/slide" Target="slides/slide189.xml"/><Relationship Id="rId191" Type="http://schemas.openxmlformats.org/officeDocument/2006/relationships/slide" Target="slides/slide190.xml"/><Relationship Id="rId192" Type="http://schemas.openxmlformats.org/officeDocument/2006/relationships/slide" Target="slides/slide191.xml"/><Relationship Id="rId193" Type="http://schemas.openxmlformats.org/officeDocument/2006/relationships/slide" Target="slides/slide192.xml"/><Relationship Id="rId194" Type="http://schemas.openxmlformats.org/officeDocument/2006/relationships/slide" Target="slides/slide193.xml"/><Relationship Id="rId195" Type="http://schemas.openxmlformats.org/officeDocument/2006/relationships/slide" Target="slides/slide194.xml"/><Relationship Id="rId196" Type="http://schemas.openxmlformats.org/officeDocument/2006/relationships/slide" Target="slides/slide195.xml"/><Relationship Id="rId197" Type="http://schemas.openxmlformats.org/officeDocument/2006/relationships/slide" Target="slides/slide196.xml"/><Relationship Id="rId198" Type="http://schemas.openxmlformats.org/officeDocument/2006/relationships/slide" Target="slides/slide197.xml"/><Relationship Id="rId199" Type="http://schemas.openxmlformats.org/officeDocument/2006/relationships/slide" Target="slides/slide198.xml"/><Relationship Id="rId280" Type="http://schemas.openxmlformats.org/officeDocument/2006/relationships/slide" Target="slides/slide279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81" Type="http://schemas.openxmlformats.org/officeDocument/2006/relationships/slide" Target="slides/slide280.xml"/><Relationship Id="rId282" Type="http://schemas.openxmlformats.org/officeDocument/2006/relationships/slide" Target="slides/slide281.xml"/><Relationship Id="rId283" Type="http://schemas.openxmlformats.org/officeDocument/2006/relationships/slide" Target="slides/slide282.xml"/><Relationship Id="rId284" Type="http://schemas.openxmlformats.org/officeDocument/2006/relationships/slide" Target="slides/slide283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220" Type="http://schemas.openxmlformats.org/officeDocument/2006/relationships/slide" Target="slides/slide219.xml"/><Relationship Id="rId221" Type="http://schemas.openxmlformats.org/officeDocument/2006/relationships/slide" Target="slides/slide220.xml"/><Relationship Id="rId222" Type="http://schemas.openxmlformats.org/officeDocument/2006/relationships/slide" Target="slides/slide221.xml"/><Relationship Id="rId223" Type="http://schemas.openxmlformats.org/officeDocument/2006/relationships/slide" Target="slides/slide222.xml"/><Relationship Id="rId224" Type="http://schemas.openxmlformats.org/officeDocument/2006/relationships/slide" Target="slides/slide223.xml"/><Relationship Id="rId225" Type="http://schemas.openxmlformats.org/officeDocument/2006/relationships/slide" Target="slides/slide224.xml"/><Relationship Id="rId226" Type="http://schemas.openxmlformats.org/officeDocument/2006/relationships/slide" Target="slides/slide225.xml"/><Relationship Id="rId227" Type="http://schemas.openxmlformats.org/officeDocument/2006/relationships/slide" Target="slides/slide226.xml"/><Relationship Id="rId228" Type="http://schemas.openxmlformats.org/officeDocument/2006/relationships/slide" Target="slides/slide227.xml"/><Relationship Id="rId229" Type="http://schemas.openxmlformats.org/officeDocument/2006/relationships/slide" Target="slides/slide228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285" Type="http://schemas.openxmlformats.org/officeDocument/2006/relationships/slide" Target="slides/slide284.xml"/><Relationship Id="rId286" Type="http://schemas.openxmlformats.org/officeDocument/2006/relationships/slide" Target="slides/slide285.xml"/><Relationship Id="rId287" Type="http://schemas.openxmlformats.org/officeDocument/2006/relationships/slide" Target="slides/slide286.xml"/><Relationship Id="rId288" Type="http://schemas.openxmlformats.org/officeDocument/2006/relationships/slide" Target="slides/slide287.xml"/><Relationship Id="rId289" Type="http://schemas.openxmlformats.org/officeDocument/2006/relationships/slide" Target="slides/slide288.xml"/><Relationship Id="rId290" Type="http://schemas.openxmlformats.org/officeDocument/2006/relationships/slide" Target="slides/slide289.xml"/><Relationship Id="rId291" Type="http://schemas.openxmlformats.org/officeDocument/2006/relationships/slide" Target="slides/slide290.xml"/><Relationship Id="rId292" Type="http://schemas.openxmlformats.org/officeDocument/2006/relationships/slide" Target="slides/slide291.xml"/><Relationship Id="rId293" Type="http://schemas.openxmlformats.org/officeDocument/2006/relationships/slide" Target="slides/slide292.xml"/><Relationship Id="rId294" Type="http://schemas.openxmlformats.org/officeDocument/2006/relationships/slide" Target="slides/slide293.xml"/><Relationship Id="rId295" Type="http://schemas.openxmlformats.org/officeDocument/2006/relationships/slide" Target="slides/slide294.xml"/><Relationship Id="rId296" Type="http://schemas.openxmlformats.org/officeDocument/2006/relationships/slide" Target="slides/slide295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297" Type="http://schemas.openxmlformats.org/officeDocument/2006/relationships/slide" Target="slides/slide296.xml"/><Relationship Id="rId298" Type="http://schemas.openxmlformats.org/officeDocument/2006/relationships/notesMaster" Target="notesMasters/notesMaster1.xml"/><Relationship Id="rId299" Type="http://schemas.openxmlformats.org/officeDocument/2006/relationships/presProps" Target="presProps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slide" Target="slides/slide148.xml"/><Relationship Id="rId230" Type="http://schemas.openxmlformats.org/officeDocument/2006/relationships/slide" Target="slides/slide229.xml"/><Relationship Id="rId231" Type="http://schemas.openxmlformats.org/officeDocument/2006/relationships/slide" Target="slides/slide230.xml"/><Relationship Id="rId232" Type="http://schemas.openxmlformats.org/officeDocument/2006/relationships/slide" Target="slides/slide231.xml"/><Relationship Id="rId233" Type="http://schemas.openxmlformats.org/officeDocument/2006/relationships/slide" Target="slides/slide232.xml"/><Relationship Id="rId234" Type="http://schemas.openxmlformats.org/officeDocument/2006/relationships/slide" Target="slides/slide233.xml"/><Relationship Id="rId235" Type="http://schemas.openxmlformats.org/officeDocument/2006/relationships/slide" Target="slides/slide234.xml"/><Relationship Id="rId236" Type="http://schemas.openxmlformats.org/officeDocument/2006/relationships/slide" Target="slides/slide235.xml"/><Relationship Id="rId237" Type="http://schemas.openxmlformats.org/officeDocument/2006/relationships/slide" Target="slides/slide236.xml"/><Relationship Id="rId238" Type="http://schemas.openxmlformats.org/officeDocument/2006/relationships/slide" Target="slides/slide237.xml"/><Relationship Id="rId239" Type="http://schemas.openxmlformats.org/officeDocument/2006/relationships/slide" Target="slides/slide2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50" Type="http://schemas.openxmlformats.org/officeDocument/2006/relationships/slide" Target="slides/slide149.xml"/><Relationship Id="rId151" Type="http://schemas.openxmlformats.org/officeDocument/2006/relationships/slide" Target="slides/slide150.xml"/><Relationship Id="rId152" Type="http://schemas.openxmlformats.org/officeDocument/2006/relationships/slide" Target="slides/slide151.xml"/><Relationship Id="rId153" Type="http://schemas.openxmlformats.org/officeDocument/2006/relationships/slide" Target="slides/slide152.xml"/><Relationship Id="rId154" Type="http://schemas.openxmlformats.org/officeDocument/2006/relationships/slide" Target="slides/slide153.xml"/><Relationship Id="rId155" Type="http://schemas.openxmlformats.org/officeDocument/2006/relationships/slide" Target="slides/slide154.xml"/><Relationship Id="rId156" Type="http://schemas.openxmlformats.org/officeDocument/2006/relationships/slide" Target="slides/slide155.xml"/><Relationship Id="rId157" Type="http://schemas.openxmlformats.org/officeDocument/2006/relationships/slide" Target="slides/slide156.xml"/><Relationship Id="rId158" Type="http://schemas.openxmlformats.org/officeDocument/2006/relationships/slide" Target="slides/slide157.xml"/><Relationship Id="rId159" Type="http://schemas.openxmlformats.org/officeDocument/2006/relationships/slide" Target="slides/slide158.xml"/><Relationship Id="rId240" Type="http://schemas.openxmlformats.org/officeDocument/2006/relationships/slide" Target="slides/slide239.xml"/><Relationship Id="rId241" Type="http://schemas.openxmlformats.org/officeDocument/2006/relationships/slide" Target="slides/slide240.xml"/><Relationship Id="rId242" Type="http://schemas.openxmlformats.org/officeDocument/2006/relationships/slide" Target="slides/slide241.xml"/><Relationship Id="rId243" Type="http://schemas.openxmlformats.org/officeDocument/2006/relationships/slide" Target="slides/slide242.xml"/><Relationship Id="rId244" Type="http://schemas.openxmlformats.org/officeDocument/2006/relationships/slide" Target="slides/slide243.xml"/><Relationship Id="rId245" Type="http://schemas.openxmlformats.org/officeDocument/2006/relationships/slide" Target="slides/slide244.xml"/><Relationship Id="rId246" Type="http://schemas.openxmlformats.org/officeDocument/2006/relationships/slide" Target="slides/slide245.xml"/><Relationship Id="rId247" Type="http://schemas.openxmlformats.org/officeDocument/2006/relationships/slide" Target="slides/slide246.xml"/><Relationship Id="rId248" Type="http://schemas.openxmlformats.org/officeDocument/2006/relationships/slide" Target="slides/slide247.xml"/><Relationship Id="rId249" Type="http://schemas.openxmlformats.org/officeDocument/2006/relationships/slide" Target="slides/slide2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60" Type="http://schemas.openxmlformats.org/officeDocument/2006/relationships/slide" Target="slides/slide159.xml"/><Relationship Id="rId161" Type="http://schemas.openxmlformats.org/officeDocument/2006/relationships/slide" Target="slides/slide160.xml"/><Relationship Id="rId162" Type="http://schemas.openxmlformats.org/officeDocument/2006/relationships/slide" Target="slides/slide161.xml"/><Relationship Id="rId163" Type="http://schemas.openxmlformats.org/officeDocument/2006/relationships/slide" Target="slides/slide162.xml"/><Relationship Id="rId164" Type="http://schemas.openxmlformats.org/officeDocument/2006/relationships/slide" Target="slides/slide163.xml"/><Relationship Id="rId165" Type="http://schemas.openxmlformats.org/officeDocument/2006/relationships/slide" Target="slides/slide164.xml"/><Relationship Id="rId166" Type="http://schemas.openxmlformats.org/officeDocument/2006/relationships/slide" Target="slides/slide165.xml"/><Relationship Id="rId167" Type="http://schemas.openxmlformats.org/officeDocument/2006/relationships/slide" Target="slides/slide166.xml"/><Relationship Id="rId168" Type="http://schemas.openxmlformats.org/officeDocument/2006/relationships/slide" Target="slides/slide167.xml"/><Relationship Id="rId169" Type="http://schemas.openxmlformats.org/officeDocument/2006/relationships/slide" Target="slides/slide168.xml"/><Relationship Id="rId250" Type="http://schemas.openxmlformats.org/officeDocument/2006/relationships/slide" Target="slides/slide249.xml"/><Relationship Id="rId251" Type="http://schemas.openxmlformats.org/officeDocument/2006/relationships/slide" Target="slides/slide250.xml"/><Relationship Id="rId252" Type="http://schemas.openxmlformats.org/officeDocument/2006/relationships/slide" Target="slides/slide251.xml"/><Relationship Id="rId253" Type="http://schemas.openxmlformats.org/officeDocument/2006/relationships/slide" Target="slides/slide252.xml"/><Relationship Id="rId254" Type="http://schemas.openxmlformats.org/officeDocument/2006/relationships/slide" Target="slides/slide253.xml"/><Relationship Id="rId255" Type="http://schemas.openxmlformats.org/officeDocument/2006/relationships/slide" Target="slides/slide254.xml"/><Relationship Id="rId256" Type="http://schemas.openxmlformats.org/officeDocument/2006/relationships/slide" Target="slides/slide255.xml"/><Relationship Id="rId257" Type="http://schemas.openxmlformats.org/officeDocument/2006/relationships/slide" Target="slides/slide256.xml"/><Relationship Id="rId258" Type="http://schemas.openxmlformats.org/officeDocument/2006/relationships/slide" Target="slides/slide257.xml"/><Relationship Id="rId259" Type="http://schemas.openxmlformats.org/officeDocument/2006/relationships/slide" Target="slides/slide258.xml"/><Relationship Id="rId100" Type="http://schemas.openxmlformats.org/officeDocument/2006/relationships/slide" Target="slides/slide99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5E278-9313-8C4A-9486-744E6AC4463F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C7989-1738-8043-AEDE-7511C4AA192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934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120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3618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227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571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229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401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253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293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294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5824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25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33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890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40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516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32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766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81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10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824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88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D5B7E-7975-CD4F-9285-5DF52EAF5605}" type="datetimeFigureOut">
              <a:rPr lang="it-IT" smtClean="0"/>
              <a:t>26/06/18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215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Italian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mtClean="0"/>
              <a:t>Zachary</a:t>
            </a:r>
            <a:r>
              <a:rPr lang="it-IT" dirty="0" smtClean="0"/>
              <a:t> </a:t>
            </a:r>
            <a:r>
              <a:rPr lang="it-IT" dirty="0" err="1" smtClean="0"/>
              <a:t>Zerafa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5617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E4E218"/>
                </a:solidFill>
              </a:rPr>
              <a:t>Giallo (Yellow)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Giallissimo</a:t>
            </a:r>
          </a:p>
        </p:txBody>
      </p:sp>
    </p:spTree>
    <p:extLst>
      <p:ext uri="{BB962C8B-B14F-4D97-AF65-F5344CB8AC3E}">
        <p14:creationId xmlns:p14="http://schemas.microsoft.com/office/powerpoint/2010/main" val="7339303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</a:t>
            </a:r>
            <a:r>
              <a:rPr lang="it-IT" dirty="0" smtClean="0"/>
              <a:t>i (</a:t>
            </a:r>
            <a:r>
              <a:rPr lang="it-IT" dirty="0" err="1" smtClean="0"/>
              <a:t>Himself</a:t>
            </a:r>
            <a:r>
              <a:rPr lang="it-IT" dirty="0" smtClean="0"/>
              <a:t>, </a:t>
            </a:r>
            <a:r>
              <a:rPr lang="it-IT" dirty="0" err="1" smtClean="0"/>
              <a:t>Herself</a:t>
            </a:r>
            <a:r>
              <a:rPr lang="it-IT" dirty="0" smtClean="0"/>
              <a:t>, </a:t>
            </a:r>
            <a:r>
              <a:rPr lang="it-IT" dirty="0" err="1" smtClean="0"/>
              <a:t>Itself</a:t>
            </a:r>
            <a:r>
              <a:rPr lang="it-IT" dirty="0" smtClean="0"/>
              <a:t>, </a:t>
            </a:r>
            <a:r>
              <a:rPr lang="it-IT" dirty="0" err="1" smtClean="0"/>
              <a:t>Themselves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Si</a:t>
            </a:r>
          </a:p>
        </p:txBody>
      </p:sp>
    </p:spTree>
    <p:extLst>
      <p:ext uri="{BB962C8B-B14F-4D97-AF65-F5344CB8AC3E}">
        <p14:creationId xmlns:p14="http://schemas.microsoft.com/office/powerpoint/2010/main" val="6477128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 (</a:t>
            </a:r>
            <a:r>
              <a:rPr lang="it-IT" smtClean="0"/>
              <a:t>Ourselves)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98426161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 (</a:t>
            </a:r>
            <a:r>
              <a:rPr lang="it-IT" dirty="0" err="1" smtClean="0"/>
              <a:t>Myself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21137542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 (</a:t>
            </a:r>
            <a:r>
              <a:rPr lang="it-IT" dirty="0" err="1" smtClean="0"/>
              <a:t>Myself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44184483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Saluti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71097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Arrivederci (Goodbye)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Arrivederci</a:t>
            </a:r>
          </a:p>
        </p:txBody>
      </p:sp>
    </p:spTree>
    <p:extLst>
      <p:ext uri="{BB962C8B-B14F-4D97-AF65-F5344CB8AC3E}">
        <p14:creationId xmlns:p14="http://schemas.microsoft.com/office/powerpoint/2010/main" val="140895313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Buonasera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Evening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Buonasera</a:t>
            </a:r>
          </a:p>
        </p:txBody>
      </p:sp>
    </p:spTree>
    <p:extLst>
      <p:ext uri="{BB962C8B-B14F-4D97-AF65-F5344CB8AC3E}">
        <p14:creationId xmlns:p14="http://schemas.microsoft.com/office/powerpoint/2010/main" val="166496822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Buonanotte (</a:t>
            </a:r>
            <a:r>
              <a:rPr lang="it-IT" dirty="0" err="1" smtClean="0"/>
              <a:t>Good</a:t>
            </a:r>
            <a:r>
              <a:rPr lang="it-IT" dirty="0" smtClean="0"/>
              <a:t> Night)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Buonanotte</a:t>
            </a:r>
          </a:p>
        </p:txBody>
      </p:sp>
    </p:spTree>
    <p:extLst>
      <p:ext uri="{BB962C8B-B14F-4D97-AF65-F5344CB8AC3E}">
        <p14:creationId xmlns:p14="http://schemas.microsoft.com/office/powerpoint/2010/main" val="95724787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 giorno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Day</a:t>
            </a:r>
            <a:r>
              <a:rPr lang="it-IT" dirty="0" smtClean="0"/>
              <a:t>/</a:t>
            </a:r>
            <a:r>
              <a:rPr lang="it-IT" dirty="0" err="1" smtClean="0"/>
              <a:t>Morning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 Giorno</a:t>
            </a:r>
          </a:p>
        </p:txBody>
      </p:sp>
    </p:spTree>
    <p:extLst>
      <p:ext uri="{BB962C8B-B14F-4D97-AF65-F5344CB8AC3E}">
        <p14:creationId xmlns:p14="http://schemas.microsoft.com/office/powerpoint/2010/main" val="96181407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 pomeriggio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Afternoon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 pomeriggio</a:t>
            </a:r>
          </a:p>
        </p:txBody>
      </p:sp>
    </p:spTree>
    <p:extLst>
      <p:ext uri="{BB962C8B-B14F-4D97-AF65-F5344CB8AC3E}">
        <p14:creationId xmlns:p14="http://schemas.microsoft.com/office/powerpoint/2010/main" val="916062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Grigio (Grey)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6115948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Ciao (Hello/Bye)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FFC000"/>
                </a:solidFill>
              </a:rPr>
              <a:t>IN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Ciao</a:t>
            </a:r>
          </a:p>
        </p:txBody>
      </p:sp>
    </p:spTree>
    <p:extLst>
      <p:ext uri="{BB962C8B-B14F-4D97-AF65-F5344CB8AC3E}">
        <p14:creationId xmlns:p14="http://schemas.microsoft.com/office/powerpoint/2010/main" val="212056408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Ehi (</a:t>
            </a:r>
            <a:r>
              <a:rPr lang="it-IT" dirty="0" err="1" smtClean="0"/>
              <a:t>Hey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FFC000"/>
                </a:solidFill>
              </a:rPr>
              <a:t>IN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Ehi</a:t>
            </a:r>
          </a:p>
        </p:txBody>
      </p:sp>
    </p:spTree>
    <p:extLst>
      <p:ext uri="{BB962C8B-B14F-4D97-AF65-F5344CB8AC3E}">
        <p14:creationId xmlns:p14="http://schemas.microsoft.com/office/powerpoint/2010/main" val="70659580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Salve (Hello)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FFC000"/>
                </a:solidFill>
              </a:rPr>
              <a:t>IN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Salve</a:t>
            </a:r>
          </a:p>
        </p:txBody>
      </p:sp>
    </p:spTree>
    <p:extLst>
      <p:ext uri="{BB962C8B-B14F-4D97-AF65-F5344CB8AC3E}">
        <p14:creationId xmlns:p14="http://schemas.microsoft.com/office/powerpoint/2010/main" val="68202140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Gli Alimenti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551782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Ananas (</a:t>
            </a:r>
            <a:r>
              <a:rPr lang="it-IT" dirty="0" err="1" smtClean="0"/>
              <a:t>Pineapple</a:t>
            </a:r>
            <a:r>
              <a:rPr lang="it-IT" dirty="0" smtClean="0"/>
              <a:t>)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endParaRPr lang="it-IT" dirty="0">
              <a:solidFill>
                <a:srgbClr val="00E2CB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L’Ananas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Ananas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210841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Arancia (Orange, </a:t>
            </a:r>
            <a:r>
              <a:rPr lang="it-IT" dirty="0" err="1" smtClean="0"/>
              <a:t>Fruit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Arancia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</a:t>
            </a:r>
            <a:r>
              <a:rPr lang="it-IT" dirty="0" err="1" smtClean="0"/>
              <a:t>Arancie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0553029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Banana (Banana)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Banana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Banane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240554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Fagiolo (Bean)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Fagiolo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Fagioli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786160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Fragola (</a:t>
            </a:r>
            <a:r>
              <a:rPr lang="it-IT" dirty="0" err="1" smtClean="0"/>
              <a:t>Strawberry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Fragola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Fragole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712838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Ghiaccio (</a:t>
            </a:r>
            <a:r>
              <a:rPr lang="it-IT" dirty="0" err="1" smtClean="0"/>
              <a:t>Ice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Ghiaccio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Ghiacci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8728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894F00"/>
                </a:solidFill>
              </a:rPr>
              <a:t>Marrone (</a:t>
            </a:r>
            <a:r>
              <a:rPr lang="it-IT" dirty="0" err="1" smtClean="0">
                <a:solidFill>
                  <a:srgbClr val="894F00"/>
                </a:solidFill>
              </a:rPr>
              <a:t>Brown</a:t>
            </a:r>
            <a:r>
              <a:rPr lang="it-IT" dirty="0" smtClean="0">
                <a:solidFill>
                  <a:srgbClr val="894F00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61510003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Mela (Apple)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Mela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Mele</a:t>
            </a:r>
          </a:p>
        </p:txBody>
      </p:sp>
    </p:spTree>
    <p:extLst>
      <p:ext uri="{BB962C8B-B14F-4D97-AF65-F5344CB8AC3E}">
        <p14:creationId xmlns:p14="http://schemas.microsoft.com/office/powerpoint/2010/main" val="88878775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Pane (</a:t>
            </a:r>
            <a:r>
              <a:rPr lang="it-IT" dirty="0" err="1" smtClean="0"/>
              <a:t>Bread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Pane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574591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Panino (Sandwich)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Panino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Panini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7931830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Pasta (Pasta)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Pasta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Paste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244493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Pera (</a:t>
            </a:r>
            <a:r>
              <a:rPr lang="it-IT" dirty="0" err="1" smtClean="0"/>
              <a:t>Pear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Pera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Pere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09252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Rovo (</a:t>
            </a:r>
            <a:r>
              <a:rPr lang="it-IT" dirty="0" err="1" smtClean="0"/>
              <a:t>Bramble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Rovo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Rovi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4130064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Torta (Cake)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Torta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Torte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157731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Uovo (</a:t>
            </a:r>
            <a:r>
              <a:rPr lang="it-IT" dirty="0" err="1" smtClean="0"/>
              <a:t>Egg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L’Uovo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Uova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130056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Uva (</a:t>
            </a:r>
            <a:r>
              <a:rPr lang="it-IT" dirty="0" err="1" smtClean="0"/>
              <a:t>Grape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L’Uva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Uva</a:t>
            </a:r>
          </a:p>
        </p:txBody>
      </p:sp>
    </p:spTree>
    <p:extLst>
      <p:ext uri="{BB962C8B-B14F-4D97-AF65-F5344CB8AC3E}">
        <p14:creationId xmlns:p14="http://schemas.microsoft.com/office/powerpoint/2010/main" val="1939118143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Zucca (</a:t>
            </a:r>
            <a:r>
              <a:rPr lang="it-IT" dirty="0" err="1" smtClean="0"/>
              <a:t>Pumpkin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Zucca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Zucche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7517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Nero (Black)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Nerissimo</a:t>
            </a:r>
          </a:p>
        </p:txBody>
      </p:sp>
    </p:spTree>
    <p:extLst>
      <p:ext uri="{BB962C8B-B14F-4D97-AF65-F5344CB8AC3E}">
        <p14:creationId xmlns:p14="http://schemas.microsoft.com/office/powerpoint/2010/main" val="122484495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Zucchero (Sugar)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 Zucchero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Zuccheri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976339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Gli Animali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67849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Anatra (</a:t>
            </a:r>
            <a:r>
              <a:rPr lang="it-IT" dirty="0" err="1" smtClean="0"/>
              <a:t>Duck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L’Anatra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Anatre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817418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Ape (Bee)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L’Ape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Api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8537790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Asino (</a:t>
            </a:r>
            <a:r>
              <a:rPr lang="it-IT" dirty="0" err="1" smtClean="0"/>
              <a:t>Ass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L’Asino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Asini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983426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Balena (</a:t>
            </a:r>
            <a:r>
              <a:rPr lang="it-IT" dirty="0" err="1" smtClean="0"/>
              <a:t>Whale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Balena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Balene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026515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Camaleonte (</a:t>
            </a:r>
            <a:r>
              <a:rPr lang="it-IT" dirty="0" err="1" smtClean="0"/>
              <a:t>Chameleon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Camaleonte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Camaleonti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2696222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Cane (Dog)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8890698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Canguro (</a:t>
            </a:r>
            <a:r>
              <a:rPr lang="it-IT" dirty="0" err="1" smtClean="0"/>
              <a:t>Kangaroo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Canguro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Canguri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066144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Capra (</a:t>
            </a:r>
            <a:r>
              <a:rPr lang="it-IT" dirty="0" err="1" smtClean="0"/>
              <a:t>Goat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Capra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Capre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4839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11986"/>
                </a:solidFill>
              </a:rPr>
              <a:t>Rosa (Pink)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6249098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Cavallo (</a:t>
            </a:r>
            <a:r>
              <a:rPr lang="it-IT" dirty="0" err="1" smtClean="0"/>
              <a:t>Horse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Cavallo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Cavalli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112587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Cervo (</a:t>
            </a:r>
            <a:r>
              <a:rPr lang="it-IT" dirty="0" err="1" smtClean="0"/>
              <a:t>Deer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Cervo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Cervi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645633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Coniglio (</a:t>
            </a:r>
            <a:r>
              <a:rPr lang="it-IT" dirty="0" err="1" smtClean="0"/>
              <a:t>Rabbit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Coniglio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Conigli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1880833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Delfino (</a:t>
            </a:r>
            <a:r>
              <a:rPr lang="it-IT" dirty="0" err="1" smtClean="0"/>
              <a:t>Dolphin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Delfino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 </a:t>
            </a:r>
            <a:r>
              <a:rPr lang="it-IT" dirty="0" smtClean="0"/>
              <a:t>Delfini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256823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Elefante (</a:t>
            </a:r>
            <a:r>
              <a:rPr lang="it-IT" dirty="0" err="1" smtClean="0"/>
              <a:t>Elephant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L’Elefante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Gli </a:t>
            </a:r>
            <a:r>
              <a:rPr lang="it-IT" dirty="0" smtClean="0"/>
              <a:t>Elefanti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5003870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Farfalla (</a:t>
            </a:r>
            <a:r>
              <a:rPr lang="it-IT" dirty="0" err="1" smtClean="0"/>
              <a:t>Butterfly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Farfalla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Farfalle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5894591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Formica (</a:t>
            </a:r>
            <a:r>
              <a:rPr lang="it-IT" dirty="0" err="1" smtClean="0"/>
              <a:t>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Formica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Formiche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099086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Gatto (</a:t>
            </a:r>
            <a:r>
              <a:rPr lang="it-IT" dirty="0" err="1" smtClean="0"/>
              <a:t>Cat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Gatto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Gatti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5355678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Gallina (</a:t>
            </a:r>
            <a:r>
              <a:rPr lang="it-IT" dirty="0" err="1" smtClean="0"/>
              <a:t>Hen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Gallina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smtClean="0"/>
              <a:t>Galline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4318662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Giraffa (Giraffe)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Giraffa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Giraffe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3616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Rosso (</a:t>
            </a:r>
            <a:r>
              <a:rPr lang="it-IT" dirty="0" err="1" smtClean="0">
                <a:solidFill>
                  <a:srgbClr val="FF0000"/>
                </a:solidFill>
              </a:rPr>
              <a:t>Red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9764489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Maiale (</a:t>
            </a:r>
            <a:r>
              <a:rPr lang="it-IT" dirty="0" err="1" smtClean="0"/>
              <a:t>Pig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Maiale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Maiali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3384503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Mucca (Cow)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Mucca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Mucche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9512149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Mosca (</a:t>
            </a:r>
            <a:r>
              <a:rPr lang="it-IT" dirty="0" err="1" smtClean="0"/>
              <a:t>Fly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Mosca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Mosche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8563255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Oca (</a:t>
            </a:r>
            <a:r>
              <a:rPr lang="it-IT" dirty="0" err="1" smtClean="0"/>
              <a:t>Goose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L’Oca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Oche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502410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Orso (Bear)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L’Orso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Orsi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2850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Pinguin</a:t>
            </a:r>
            <a:r>
              <a:rPr lang="it-IT" dirty="0"/>
              <a:t>o</a:t>
            </a:r>
            <a:r>
              <a:rPr lang="it-IT" dirty="0" smtClean="0"/>
              <a:t> (Penguin)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Pinguino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Pinguini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6981852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Pollo (</a:t>
            </a:r>
            <a:r>
              <a:rPr lang="it-IT" dirty="0" err="1" smtClean="0"/>
              <a:t>Chicken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Pollo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Polli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0931392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Puffo (</a:t>
            </a:r>
            <a:r>
              <a:rPr lang="it-IT" dirty="0" err="1" smtClean="0"/>
              <a:t>Smurf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Puffo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Puffi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1217537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Pesce (</a:t>
            </a:r>
            <a:r>
              <a:rPr lang="it-IT" dirty="0" err="1" smtClean="0"/>
              <a:t>Fish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Pesce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I Pesci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5364558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Rana (</a:t>
            </a:r>
            <a:r>
              <a:rPr lang="it-IT" dirty="0" err="1" smtClean="0"/>
              <a:t>Frog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Rana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Rane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939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50"/>
                </a:solidFill>
              </a:rPr>
              <a:t>Verde (Green)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Verdissimo</a:t>
            </a:r>
          </a:p>
        </p:txBody>
      </p:sp>
    </p:spTree>
    <p:extLst>
      <p:ext uri="{BB962C8B-B14F-4D97-AF65-F5344CB8AC3E}">
        <p14:creationId xmlns:p14="http://schemas.microsoft.com/office/powerpoint/2010/main" val="1939758941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Ragno (Spider)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Ragno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</a:t>
            </a:r>
            <a:r>
              <a:rPr lang="it-IT" dirty="0"/>
              <a:t>R</a:t>
            </a:r>
            <a:r>
              <a:rPr lang="it-IT" dirty="0" smtClean="0"/>
              <a:t>agni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7917065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Scimmia (</a:t>
            </a:r>
            <a:r>
              <a:rPr lang="it-IT" dirty="0" err="1" smtClean="0"/>
              <a:t>Monkey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Scimmia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Scimmie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9988086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Scoiattolo (</a:t>
            </a:r>
            <a:r>
              <a:rPr lang="it-IT" dirty="0" err="1" smtClean="0"/>
              <a:t>Squirrel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Scoiattolo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Scoiattoli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3178738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Serpente (Snake)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Serpente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I Serpenti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4171306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Squalo (</a:t>
            </a:r>
            <a:r>
              <a:rPr lang="it-IT" dirty="0" err="1" smtClean="0"/>
              <a:t>Shark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 Squalo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Squali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5407955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Tartaruga (</a:t>
            </a:r>
            <a:r>
              <a:rPr lang="it-IT" dirty="0" err="1" smtClean="0"/>
              <a:t>Turtle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Tartaruga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err="1" smtClean="0"/>
              <a:t>Tartaruge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1849400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Uccello (</a:t>
            </a:r>
            <a:r>
              <a:rPr lang="it-IT" dirty="0" err="1" smtClean="0"/>
              <a:t>Bird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L’Uccello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Uccelli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252959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Zebra (Zebra)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Zebra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Zebre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336637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Gli </a:t>
            </a:r>
            <a:r>
              <a:rPr lang="it-IT" dirty="0" err="1" smtClean="0"/>
              <a:t>Stumenti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8943617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Basso (</a:t>
            </a:r>
            <a:r>
              <a:rPr lang="it-IT" dirty="0" err="1" smtClean="0"/>
              <a:t>Bass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Basso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Bassi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8446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7030A0"/>
                </a:solidFill>
              </a:rPr>
              <a:t>Viola (</a:t>
            </a:r>
            <a:r>
              <a:rPr lang="it-IT" dirty="0" err="1" smtClean="0">
                <a:solidFill>
                  <a:srgbClr val="7030A0"/>
                </a:solidFill>
              </a:rPr>
              <a:t>Violet</a:t>
            </a:r>
            <a:r>
              <a:rPr lang="it-IT" dirty="0" smtClean="0">
                <a:solidFill>
                  <a:srgbClr val="7030A0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79276280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Chitarra (</a:t>
            </a:r>
            <a:r>
              <a:rPr lang="it-IT" dirty="0" err="1" smtClean="0"/>
              <a:t>Guitar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Chitarra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Chitarre</a:t>
            </a:r>
          </a:p>
        </p:txBody>
      </p:sp>
    </p:spTree>
    <p:extLst>
      <p:ext uri="{BB962C8B-B14F-4D97-AF65-F5344CB8AC3E}">
        <p14:creationId xmlns:p14="http://schemas.microsoft.com/office/powerpoint/2010/main" val="1060092780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Pianoforte (Piano)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Pianoforte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Pianoforti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5017948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Flauto Dolce (</a:t>
            </a:r>
            <a:r>
              <a:rPr lang="it-IT" dirty="0" err="1" smtClean="0"/>
              <a:t>Sweet</a:t>
            </a:r>
            <a:r>
              <a:rPr lang="it-IT" dirty="0" smtClean="0"/>
              <a:t> </a:t>
            </a:r>
            <a:r>
              <a:rPr lang="it-IT" dirty="0" err="1" smtClean="0"/>
              <a:t>Flute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Flauto Dolce</a:t>
            </a:r>
            <a:br>
              <a:rPr lang="it-IT" dirty="0" smtClean="0"/>
            </a:br>
            <a:r>
              <a:rPr lang="it-IT" dirty="0" smtClean="0"/>
              <a:t>I Flauti Dolci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0363647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Flauto Traverso (Traverse </a:t>
            </a:r>
            <a:r>
              <a:rPr lang="it-IT" dirty="0" err="1" smtClean="0"/>
              <a:t>Flute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Flauto Traverso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Flauti Traversi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3855278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Fisarmonica (</a:t>
            </a:r>
            <a:r>
              <a:rPr lang="it-IT" dirty="0" err="1" smtClean="0"/>
              <a:t>Accordian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Fisarmonica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Fisarmoniche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4904869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Batteria (</a:t>
            </a:r>
            <a:r>
              <a:rPr lang="it-IT" dirty="0" err="1" smtClean="0"/>
              <a:t>Drums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Batteria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0534853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Tastiera (Keyboard)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Tastiera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Tastiere</a:t>
            </a:r>
          </a:p>
        </p:txBody>
      </p:sp>
    </p:spTree>
    <p:extLst>
      <p:ext uri="{BB962C8B-B14F-4D97-AF65-F5344CB8AC3E}">
        <p14:creationId xmlns:p14="http://schemas.microsoft.com/office/powerpoint/2010/main" val="498940143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Tromba (</a:t>
            </a:r>
            <a:r>
              <a:rPr lang="it-IT" dirty="0" err="1" smtClean="0"/>
              <a:t>Trumpet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Tromba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Trombe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374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 Veicoli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5852517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Aeroplano (</a:t>
            </a:r>
            <a:r>
              <a:rPr lang="it-IT" dirty="0"/>
              <a:t>A</a:t>
            </a:r>
            <a:r>
              <a:rPr lang="it-IT" dirty="0" smtClean="0"/>
              <a:t>irplane)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L’Aeroplano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Aeroplani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6484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 </a:t>
            </a:r>
            <a:r>
              <a:rPr lang="it-IT" dirty="0" smtClean="0"/>
              <a:t>Temperatura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3116792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Astronave (Space-</a:t>
            </a:r>
            <a:r>
              <a:rPr lang="it-IT" dirty="0" err="1" smtClean="0"/>
              <a:t>ship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L’Astronave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Astronavi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4681529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Autobus (Bus)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L’Autobus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Autobus</a:t>
            </a:r>
          </a:p>
        </p:txBody>
      </p:sp>
    </p:spTree>
    <p:extLst>
      <p:ext uri="{BB962C8B-B14F-4D97-AF65-F5344CB8AC3E}">
        <p14:creationId xmlns:p14="http://schemas.microsoft.com/office/powerpoint/2010/main" val="53252404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Barca (Boat)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Barca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Barche</a:t>
            </a:r>
          </a:p>
        </p:txBody>
      </p:sp>
    </p:spTree>
    <p:extLst>
      <p:ext uri="{BB962C8B-B14F-4D97-AF65-F5344CB8AC3E}">
        <p14:creationId xmlns:p14="http://schemas.microsoft.com/office/powerpoint/2010/main" val="556966411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Camion (Truck)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Camion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Camion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9956876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Elicottero (</a:t>
            </a:r>
            <a:r>
              <a:rPr lang="it-IT" dirty="0" err="1" smtClean="0"/>
              <a:t>Helicopter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L’Elicottero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Elicotteri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477705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Macchina/Auto (Car)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Macchina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Macchine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L’Auto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Auto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4363858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Nave (</a:t>
            </a:r>
            <a:r>
              <a:rPr lang="it-IT" dirty="0" err="1" smtClean="0"/>
              <a:t>Ship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Nave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Navi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2531031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Trattore (</a:t>
            </a:r>
            <a:r>
              <a:rPr lang="it-IT" dirty="0" err="1" smtClean="0"/>
              <a:t>Tractor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Trattore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Trattori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0462584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Treno (Train)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Treno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Treni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8458304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L’architettura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8645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Caldo</a:t>
            </a:r>
            <a:r>
              <a:rPr lang="it-IT" dirty="0" smtClean="0"/>
              <a:t> (Hot)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Hot</a:t>
            </a:r>
          </a:p>
        </p:txBody>
      </p:sp>
    </p:spTree>
    <p:extLst>
      <p:ext uri="{BB962C8B-B14F-4D97-AF65-F5344CB8AC3E}">
        <p14:creationId xmlns:p14="http://schemas.microsoft.com/office/powerpoint/2010/main" val="1560894986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Appartamento (</a:t>
            </a:r>
            <a:r>
              <a:rPr lang="en-AU" dirty="0" smtClean="0"/>
              <a:t>Apartment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Appartamento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 </a:t>
            </a:r>
            <a:r>
              <a:rPr lang="it-IT" dirty="0" smtClean="0"/>
              <a:t>Appartamenti</a:t>
            </a:r>
          </a:p>
        </p:txBody>
      </p:sp>
    </p:spTree>
    <p:extLst>
      <p:ext uri="{BB962C8B-B14F-4D97-AF65-F5344CB8AC3E}">
        <p14:creationId xmlns:p14="http://schemas.microsoft.com/office/powerpoint/2010/main" val="180835672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Balcone (</a:t>
            </a:r>
            <a:r>
              <a:rPr lang="it-IT" dirty="0" err="1" smtClean="0"/>
              <a:t>Balcony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balcone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balconi</a:t>
            </a:r>
          </a:p>
        </p:txBody>
      </p:sp>
    </p:spTree>
    <p:extLst>
      <p:ext uri="{BB962C8B-B14F-4D97-AF65-F5344CB8AC3E}">
        <p14:creationId xmlns:p14="http://schemas.microsoft.com/office/powerpoint/2010/main" val="2106341924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Biblioteca (</a:t>
            </a:r>
            <a:r>
              <a:rPr lang="it-IT" dirty="0" err="1" smtClean="0"/>
              <a:t>Libary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</a:t>
            </a:r>
            <a:r>
              <a:rPr lang="it-IT" dirty="0" err="1" smtClean="0"/>
              <a:t>Bibloteca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err="1" smtClean="0"/>
              <a:t>Bibloteche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02839733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Camera (room)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Camera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smtClean="0"/>
              <a:t>Camere</a:t>
            </a:r>
          </a:p>
        </p:txBody>
      </p:sp>
    </p:spTree>
    <p:extLst>
      <p:ext uri="{BB962C8B-B14F-4D97-AF65-F5344CB8AC3E}">
        <p14:creationId xmlns:p14="http://schemas.microsoft.com/office/powerpoint/2010/main" val="217015630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Casa (House)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Casa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Case</a:t>
            </a:r>
          </a:p>
        </p:txBody>
      </p:sp>
    </p:spTree>
    <p:extLst>
      <p:ext uri="{BB962C8B-B14F-4D97-AF65-F5344CB8AC3E}">
        <p14:creationId xmlns:p14="http://schemas.microsoft.com/office/powerpoint/2010/main" val="1444991213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Farmacia (</a:t>
            </a:r>
            <a:r>
              <a:rPr lang="it-IT" dirty="0" err="1" smtClean="0"/>
              <a:t>Pharmacy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Casa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Case</a:t>
            </a:r>
          </a:p>
        </p:txBody>
      </p:sp>
    </p:spTree>
    <p:extLst>
      <p:ext uri="{BB962C8B-B14F-4D97-AF65-F5344CB8AC3E}">
        <p14:creationId xmlns:p14="http://schemas.microsoft.com/office/powerpoint/2010/main" val="1627461574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Strada (Road)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Strada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Strade</a:t>
            </a:r>
          </a:p>
        </p:txBody>
      </p:sp>
    </p:spTree>
    <p:extLst>
      <p:ext uri="{BB962C8B-B14F-4D97-AF65-F5344CB8AC3E}">
        <p14:creationId xmlns:p14="http://schemas.microsoft.com/office/powerpoint/2010/main" val="174613179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Cucina (Kitchen)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Cucina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smtClean="0"/>
              <a:t>Cucine</a:t>
            </a:r>
          </a:p>
        </p:txBody>
      </p:sp>
    </p:spTree>
    <p:extLst>
      <p:ext uri="{BB962C8B-B14F-4D97-AF65-F5344CB8AC3E}">
        <p14:creationId xmlns:p14="http://schemas.microsoft.com/office/powerpoint/2010/main" val="1643718113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Ingresso (</a:t>
            </a:r>
            <a:r>
              <a:rPr lang="it-IT" dirty="0" err="1" smtClean="0"/>
              <a:t>Entrance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L’ingresso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Ingressi</a:t>
            </a:r>
          </a:p>
        </p:txBody>
      </p:sp>
    </p:spTree>
    <p:extLst>
      <p:ext uri="{BB962C8B-B14F-4D97-AF65-F5344CB8AC3E}">
        <p14:creationId xmlns:p14="http://schemas.microsoft.com/office/powerpoint/2010/main" val="339901115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Negozio (Shop)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Negozio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Negozi</a:t>
            </a:r>
          </a:p>
        </p:txBody>
      </p:sp>
    </p:spTree>
    <p:extLst>
      <p:ext uri="{BB962C8B-B14F-4D97-AF65-F5344CB8AC3E}">
        <p14:creationId xmlns:p14="http://schemas.microsoft.com/office/powerpoint/2010/main" val="26187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Chiave (</a:t>
            </a:r>
            <a:r>
              <a:rPr lang="it-IT" dirty="0" err="1" smtClean="0"/>
              <a:t>Key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solidFill>
                  <a:srgbClr val="FFC000"/>
                </a:solidFill>
              </a:rPr>
              <a:t>IN- </a:t>
            </a:r>
            <a:r>
              <a:rPr lang="it-IT" dirty="0" err="1" smtClean="0">
                <a:solidFill>
                  <a:srgbClr val="FFC000"/>
                </a:solidFill>
              </a:rPr>
              <a:t>Informal</a:t>
            </a:r>
            <a:r>
              <a:rPr lang="it-IT" dirty="0" smtClean="0">
                <a:solidFill>
                  <a:srgbClr val="FFC000"/>
                </a:solidFill>
              </a:rPr>
              <a:t> Word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solidFill>
                  <a:srgbClr val="00B0F0"/>
                </a:solidFill>
              </a:rPr>
              <a:t>M-</a:t>
            </a:r>
            <a:r>
              <a:rPr lang="it-IT" dirty="0" err="1" smtClean="0">
                <a:solidFill>
                  <a:srgbClr val="00B0F0"/>
                </a:solidFill>
              </a:rPr>
              <a:t>Masculine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>
                <a:solidFill>
                  <a:srgbClr val="00B0F0"/>
                </a:solidFill>
              </a:rPr>
              <a:t>n</a:t>
            </a:r>
            <a:r>
              <a:rPr lang="it-IT" dirty="0" err="1" smtClean="0">
                <a:solidFill>
                  <a:srgbClr val="00B0F0"/>
                </a:solidFill>
              </a:rPr>
              <a:t>oun</a:t>
            </a:r>
            <a:endParaRPr lang="it-IT" dirty="0" smtClean="0">
              <a:solidFill>
                <a:srgbClr val="00B0F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- </a:t>
            </a:r>
            <a:r>
              <a:rPr lang="it-IT" dirty="0" err="1" smtClean="0">
                <a:solidFill>
                  <a:srgbClr val="F11986"/>
                </a:solidFill>
              </a:rPr>
              <a:t>Feminine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 err="1">
                <a:solidFill>
                  <a:srgbClr val="F11986"/>
                </a:solidFill>
              </a:rPr>
              <a:t>n</a:t>
            </a:r>
            <a:r>
              <a:rPr lang="it-IT" dirty="0" err="1" smtClean="0">
                <a:solidFill>
                  <a:srgbClr val="F11986"/>
                </a:solidFill>
              </a:rPr>
              <a:t>oun</a:t>
            </a:r>
            <a:endParaRPr lang="it-IT" dirty="0" smtClean="0">
              <a:solidFill>
                <a:srgbClr val="F11986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solidFill>
                  <a:srgbClr val="7030A0"/>
                </a:solidFill>
              </a:rPr>
              <a:t>MF- </a:t>
            </a:r>
            <a:r>
              <a:rPr lang="it-IT" dirty="0" err="1">
                <a:solidFill>
                  <a:srgbClr val="7030A0"/>
                </a:solidFill>
              </a:rPr>
              <a:t>I</a:t>
            </a:r>
            <a:r>
              <a:rPr lang="it-IT" dirty="0" err="1" smtClean="0">
                <a:solidFill>
                  <a:srgbClr val="7030A0"/>
                </a:solidFill>
              </a:rPr>
              <a:t>nterchangable</a:t>
            </a:r>
            <a:r>
              <a:rPr lang="it-IT" dirty="0" smtClean="0">
                <a:solidFill>
                  <a:srgbClr val="7030A0"/>
                </a:solidFill>
              </a:rPr>
              <a:t> Gender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00E2CB"/>
                </a:solidFill>
              </a:rPr>
              <a:t>S</a:t>
            </a:r>
            <a:r>
              <a:rPr lang="it-IT" dirty="0">
                <a:solidFill>
                  <a:srgbClr val="00E2CB"/>
                </a:solidFill>
              </a:rPr>
              <a:t>- </a:t>
            </a:r>
            <a:r>
              <a:rPr lang="it-IT" dirty="0" smtClean="0">
                <a:solidFill>
                  <a:srgbClr val="00E2CB"/>
                </a:solidFill>
              </a:rPr>
              <a:t>Special </a:t>
            </a:r>
            <a:r>
              <a:rPr lang="it-IT" dirty="0" err="1" smtClean="0">
                <a:solidFill>
                  <a:srgbClr val="00E2CB"/>
                </a:solidFill>
              </a:rPr>
              <a:t>noun</a:t>
            </a:r>
            <a:endParaRPr lang="it-IT" dirty="0">
              <a:solidFill>
                <a:srgbClr val="00E2CB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r>
              <a:rPr lang="it-IT" dirty="0">
                <a:solidFill>
                  <a:srgbClr val="F16100"/>
                </a:solidFill>
              </a:rPr>
              <a:t>- </a:t>
            </a:r>
            <a:r>
              <a:rPr lang="it-IT" dirty="0" err="1">
                <a:solidFill>
                  <a:srgbClr val="F16100"/>
                </a:solidFill>
              </a:rPr>
              <a:t>Irregular</a:t>
            </a:r>
            <a:r>
              <a:rPr lang="it-IT" dirty="0">
                <a:solidFill>
                  <a:srgbClr val="F16100"/>
                </a:solidFill>
              </a:rPr>
              <a:t> </a:t>
            </a:r>
            <a:r>
              <a:rPr lang="it-IT" dirty="0" smtClean="0">
                <a:solidFill>
                  <a:srgbClr val="F16100"/>
                </a:solidFill>
              </a:rPr>
              <a:t>Word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AEIOU- A </a:t>
            </a:r>
            <a:r>
              <a:rPr lang="it-IT" dirty="0" err="1" smtClean="0">
                <a:solidFill>
                  <a:schemeClr val="accent2">
                    <a:lumMod val="75000"/>
                  </a:schemeClr>
                </a:solidFill>
              </a:rPr>
              <a:t>noun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2">
                    <a:lumMod val="75000"/>
                  </a:schemeClr>
                </a:solidFill>
              </a:rPr>
              <a:t>that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2">
                    <a:lumMod val="75000"/>
                  </a:schemeClr>
                </a:solidFill>
              </a:rPr>
              <a:t>starts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 with a </a:t>
            </a:r>
            <a:r>
              <a:rPr lang="it-IT" dirty="0" err="1" smtClean="0">
                <a:solidFill>
                  <a:schemeClr val="accent2">
                    <a:lumMod val="75000"/>
                  </a:schemeClr>
                </a:solidFill>
              </a:rPr>
              <a:t>vowel</a:t>
            </a:r>
            <a:endParaRPr lang="it-IT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Ref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Reflexive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Verb</a:t>
            </a:r>
            <a:endParaRPr lang="it-IT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>
                <a:solidFill>
                  <a:schemeClr val="accent4">
                    <a:lumMod val="50000"/>
                  </a:schemeClr>
                </a:solidFill>
              </a:rPr>
              <a:t>Mod</a:t>
            </a: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it-IT" dirty="0" err="1" smtClean="0">
                <a:solidFill>
                  <a:schemeClr val="accent4">
                    <a:lumMod val="50000"/>
                  </a:schemeClr>
                </a:solidFill>
              </a:rPr>
              <a:t>Modal</a:t>
            </a: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4">
                    <a:lumMod val="50000"/>
                  </a:schemeClr>
                </a:solidFill>
              </a:rPr>
              <a:t>Verb</a:t>
            </a:r>
            <a:endParaRPr lang="it-IT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solidFill>
                  <a:srgbClr val="FF0000"/>
                </a:solidFill>
              </a:rPr>
              <a:t>Ess- Essere </a:t>
            </a:r>
            <a:r>
              <a:rPr lang="it-IT" dirty="0" err="1" smtClean="0">
                <a:solidFill>
                  <a:srgbClr val="FF0000"/>
                </a:solidFill>
              </a:rPr>
              <a:t>Auxiliary</a:t>
            </a:r>
            <a:endParaRPr lang="it-IT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- Avere </a:t>
            </a: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Auxiliary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940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Freddo (</a:t>
            </a:r>
            <a:r>
              <a:rPr lang="it-IT" dirty="0" err="1" smtClean="0"/>
              <a:t>Cold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Cold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670323965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Ristorante (</a:t>
            </a:r>
            <a:r>
              <a:rPr lang="en-AU" dirty="0" smtClean="0"/>
              <a:t>Restaurant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Ristorante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</a:t>
            </a:r>
            <a:r>
              <a:rPr lang="it-IT" dirty="0"/>
              <a:t> </a:t>
            </a:r>
            <a:r>
              <a:rPr lang="it-IT" dirty="0" smtClean="0"/>
              <a:t>Ristoranti</a:t>
            </a:r>
          </a:p>
        </p:txBody>
      </p:sp>
    </p:spTree>
    <p:extLst>
      <p:ext uri="{BB962C8B-B14F-4D97-AF65-F5344CB8AC3E}">
        <p14:creationId xmlns:p14="http://schemas.microsoft.com/office/powerpoint/2010/main" val="655393336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Soggiorno (Living room)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Soggiorno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 </a:t>
            </a:r>
            <a:r>
              <a:rPr lang="it-IT" dirty="0" smtClean="0"/>
              <a:t>Soggiorni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0727745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Sala da cena (</a:t>
            </a:r>
            <a:r>
              <a:rPr lang="it-IT" dirty="0" err="1" smtClean="0"/>
              <a:t>Dining</a:t>
            </a:r>
            <a:r>
              <a:rPr lang="it-IT" dirty="0" smtClean="0"/>
              <a:t> room)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Sala da cena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Sale </a:t>
            </a:r>
            <a:r>
              <a:rPr lang="it-IT" dirty="0"/>
              <a:t>da </a:t>
            </a:r>
            <a:r>
              <a:rPr lang="it-IT" dirty="0" smtClean="0"/>
              <a:t>cena</a:t>
            </a:r>
          </a:p>
        </p:txBody>
      </p:sp>
    </p:spTree>
    <p:extLst>
      <p:ext uri="{BB962C8B-B14F-4D97-AF65-F5344CB8AC3E}">
        <p14:creationId xmlns:p14="http://schemas.microsoft.com/office/powerpoint/2010/main" val="612677161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Terrazza (</a:t>
            </a:r>
            <a:r>
              <a:rPr lang="it-IT" dirty="0" err="1" smtClean="0"/>
              <a:t>Terrace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Terrazza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</a:t>
            </a:r>
            <a:r>
              <a:rPr lang="it-IT" dirty="0" smtClean="0"/>
              <a:t>e Terrazze</a:t>
            </a:r>
          </a:p>
        </p:txBody>
      </p:sp>
    </p:spTree>
    <p:extLst>
      <p:ext uri="{BB962C8B-B14F-4D97-AF65-F5344CB8AC3E}">
        <p14:creationId xmlns:p14="http://schemas.microsoft.com/office/powerpoint/2010/main" val="1006408092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Via (Street)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Via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Vie</a:t>
            </a:r>
          </a:p>
        </p:txBody>
      </p:sp>
    </p:spTree>
    <p:extLst>
      <p:ext uri="{BB962C8B-B14F-4D97-AF65-F5344CB8AC3E}">
        <p14:creationId xmlns:p14="http://schemas.microsoft.com/office/powerpoint/2010/main" val="1004817306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 Tavola </a:t>
            </a:r>
            <a:r>
              <a:rPr lang="it-IT" dirty="0" smtClean="0"/>
              <a:t>Periodica (In </a:t>
            </a:r>
            <a:r>
              <a:rPr lang="it-IT" dirty="0" err="1" smtClean="0"/>
              <a:t>order</a:t>
            </a:r>
            <a:r>
              <a:rPr lang="it-IT" dirty="0" smtClean="0"/>
              <a:t> of </a:t>
            </a:r>
            <a:r>
              <a:rPr lang="it-IT" dirty="0" err="1" smtClean="0"/>
              <a:t>atomic</a:t>
            </a:r>
            <a:r>
              <a:rPr lang="it-IT" dirty="0" smtClean="0"/>
              <a:t> </a:t>
            </a:r>
            <a:r>
              <a:rPr lang="it-IT" dirty="0" err="1" smtClean="0"/>
              <a:t>number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676260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AD22C"/>
                </a:solidFill>
              </a:rPr>
              <a:t>Oro (Gold, </a:t>
            </a:r>
            <a:r>
              <a:rPr lang="it-IT" dirty="0" err="1" smtClean="0">
                <a:solidFill>
                  <a:srgbClr val="FAD22C"/>
                </a:solidFill>
              </a:rPr>
              <a:t>Au</a:t>
            </a:r>
            <a:r>
              <a:rPr lang="it-IT" dirty="0" smtClean="0">
                <a:solidFill>
                  <a:srgbClr val="FAD22C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L’Oro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 Ori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0834508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Ferro (</a:t>
            </a:r>
            <a:r>
              <a:rPr lang="it-IT" dirty="0" err="1" smtClean="0"/>
              <a:t>Iron</a:t>
            </a:r>
            <a:r>
              <a:rPr lang="it-IT" dirty="0" smtClean="0"/>
              <a:t>, Fe)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Il Ferro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 Ferri</a:t>
            </a:r>
          </a:p>
        </p:txBody>
      </p:sp>
    </p:spTree>
    <p:extLst>
      <p:ext uri="{BB962C8B-B14F-4D97-AF65-F5344CB8AC3E}">
        <p14:creationId xmlns:p14="http://schemas.microsoft.com/office/powerpoint/2010/main" val="669756251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Persone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64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Amico (Friend)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L’Amico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Amici</a:t>
            </a:r>
          </a:p>
        </p:txBody>
      </p:sp>
    </p:spTree>
    <p:extLst>
      <p:ext uri="{BB962C8B-B14F-4D97-AF65-F5344CB8AC3E}">
        <p14:creationId xmlns:p14="http://schemas.microsoft.com/office/powerpoint/2010/main" val="117215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Pioggia (</a:t>
            </a:r>
            <a:r>
              <a:rPr lang="it-IT" dirty="0" err="1" smtClean="0"/>
              <a:t>Rain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Rain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0087801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Animale Domestico (</a:t>
            </a:r>
            <a:r>
              <a:rPr lang="it-IT" dirty="0" err="1" smtClean="0"/>
              <a:t>Pet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L’Animale Domestico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Animali Domestici</a:t>
            </a:r>
          </a:p>
        </p:txBody>
      </p:sp>
    </p:spTree>
    <p:extLst>
      <p:ext uri="{BB962C8B-B14F-4D97-AF65-F5344CB8AC3E}">
        <p14:creationId xmlns:p14="http://schemas.microsoft.com/office/powerpoint/2010/main" val="13918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Cugino (</a:t>
            </a:r>
            <a:r>
              <a:rPr lang="it-IT" dirty="0" err="1" smtClean="0"/>
              <a:t>Cousin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Cugino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Cugini</a:t>
            </a:r>
          </a:p>
        </p:txBody>
      </p:sp>
    </p:spTree>
    <p:extLst>
      <p:ext uri="{BB962C8B-B14F-4D97-AF65-F5344CB8AC3E}">
        <p14:creationId xmlns:p14="http://schemas.microsoft.com/office/powerpoint/2010/main" val="13591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Donna (Woman)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Donna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Donne</a:t>
            </a:r>
          </a:p>
        </p:txBody>
      </p:sp>
    </p:spTree>
    <p:extLst>
      <p:ext uri="{BB962C8B-B14F-4D97-AF65-F5344CB8AC3E}">
        <p14:creationId xmlns:p14="http://schemas.microsoft.com/office/powerpoint/2010/main" val="4356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Fratello (Brother)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Fratello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Fratelli</a:t>
            </a:r>
          </a:p>
        </p:txBody>
      </p:sp>
    </p:spTree>
    <p:extLst>
      <p:ext uri="{BB962C8B-B14F-4D97-AF65-F5344CB8AC3E}">
        <p14:creationId xmlns:p14="http://schemas.microsoft.com/office/powerpoint/2010/main" val="930428119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Genitori (</a:t>
            </a:r>
            <a:r>
              <a:rPr lang="it-IT" dirty="0" err="1" smtClean="0"/>
              <a:t>Parents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P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Genitori</a:t>
            </a:r>
          </a:p>
        </p:txBody>
      </p:sp>
    </p:spTree>
    <p:extLst>
      <p:ext uri="{BB962C8B-B14F-4D97-AF65-F5344CB8AC3E}">
        <p14:creationId xmlns:p14="http://schemas.microsoft.com/office/powerpoint/2010/main" val="3456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Madre (</a:t>
            </a:r>
            <a:r>
              <a:rPr lang="it-IT" dirty="0" err="1" smtClean="0"/>
              <a:t>Mother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Madre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Madri</a:t>
            </a:r>
          </a:p>
        </p:txBody>
      </p:sp>
    </p:spTree>
    <p:extLst>
      <p:ext uri="{BB962C8B-B14F-4D97-AF65-F5344CB8AC3E}">
        <p14:creationId xmlns:p14="http://schemas.microsoft.com/office/powerpoint/2010/main" val="89395151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Nonno (</a:t>
            </a:r>
            <a:r>
              <a:rPr lang="it-IT" dirty="0" err="1" smtClean="0"/>
              <a:t>Grandfather</a:t>
            </a:r>
            <a:r>
              <a:rPr lang="it-IT" dirty="0" smtClean="0"/>
              <a:t>/</a:t>
            </a:r>
            <a:r>
              <a:rPr lang="it-IT" dirty="0" err="1" smtClean="0"/>
              <a:t>Grandmother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Nonno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Nonni</a:t>
            </a:r>
          </a:p>
        </p:txBody>
      </p:sp>
    </p:spTree>
    <p:extLst>
      <p:ext uri="{BB962C8B-B14F-4D97-AF65-F5344CB8AC3E}">
        <p14:creationId xmlns:p14="http://schemas.microsoft.com/office/powerpoint/2010/main" val="134284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Padre (</a:t>
            </a:r>
            <a:r>
              <a:rPr lang="it-IT" dirty="0" err="1" smtClean="0"/>
              <a:t>Father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Padre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Padri</a:t>
            </a:r>
          </a:p>
        </p:txBody>
      </p:sp>
    </p:spTree>
    <p:extLst>
      <p:ext uri="{BB962C8B-B14F-4D97-AF65-F5344CB8AC3E}">
        <p14:creationId xmlns:p14="http://schemas.microsoft.com/office/powerpoint/2010/main" val="1373233604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Parente (Relative)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Parente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Parenti</a:t>
            </a:r>
          </a:p>
        </p:txBody>
      </p:sp>
    </p:spTree>
    <p:extLst>
      <p:ext uri="{BB962C8B-B14F-4D97-AF65-F5344CB8AC3E}">
        <p14:creationId xmlns:p14="http://schemas.microsoft.com/office/powerpoint/2010/main" val="75934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Ragazzo (Boy/Girl)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Ragazzo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Ragazzi</a:t>
            </a:r>
          </a:p>
        </p:txBody>
      </p:sp>
    </p:spTree>
    <p:extLst>
      <p:ext uri="{BB962C8B-B14F-4D97-AF65-F5344CB8AC3E}">
        <p14:creationId xmlns:p14="http://schemas.microsoft.com/office/powerpoint/2010/main" val="184574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Apparenze Fisiche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5221245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Scemo (</a:t>
            </a:r>
            <a:r>
              <a:rPr lang="it-IT" dirty="0" err="1" smtClean="0"/>
              <a:t>Fool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 Scemo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 Scemi</a:t>
            </a:r>
          </a:p>
        </p:txBody>
      </p:sp>
    </p:spTree>
    <p:extLst>
      <p:ext uri="{BB962C8B-B14F-4D97-AF65-F5344CB8AC3E}">
        <p14:creationId xmlns:p14="http://schemas.microsoft.com/office/powerpoint/2010/main" val="17527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Sciocco (</a:t>
            </a:r>
            <a:r>
              <a:rPr lang="it-IT" dirty="0" err="1" smtClean="0"/>
              <a:t>Fool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 Sciocco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 Sciocchi</a:t>
            </a:r>
          </a:p>
        </p:txBody>
      </p:sp>
    </p:spTree>
    <p:extLst>
      <p:ext uri="{BB962C8B-B14F-4D97-AF65-F5344CB8AC3E}">
        <p14:creationId xmlns:p14="http://schemas.microsoft.com/office/powerpoint/2010/main" val="120826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Sorella (</a:t>
            </a:r>
            <a:r>
              <a:rPr lang="it-IT" dirty="0" err="1" smtClean="0"/>
              <a:t>Sister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Sorella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Sorelle</a:t>
            </a:r>
          </a:p>
        </p:txBody>
      </p:sp>
    </p:spTree>
    <p:extLst>
      <p:ext uri="{BB962C8B-B14F-4D97-AF65-F5344CB8AC3E}">
        <p14:creationId xmlns:p14="http://schemas.microsoft.com/office/powerpoint/2010/main" val="1876962226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Uomo (Man)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L’Uomo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Uomini</a:t>
            </a:r>
          </a:p>
        </p:txBody>
      </p:sp>
    </p:spTree>
    <p:extLst>
      <p:ext uri="{BB962C8B-B14F-4D97-AF65-F5344CB8AC3E}">
        <p14:creationId xmlns:p14="http://schemas.microsoft.com/office/powerpoint/2010/main" val="20422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Vigliacco (</a:t>
            </a:r>
            <a:r>
              <a:rPr lang="it-IT" dirty="0" err="1" smtClean="0"/>
              <a:t>Coward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Il Vigliacco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 Vigliacchi</a:t>
            </a:r>
          </a:p>
        </p:txBody>
      </p:sp>
    </p:spTree>
    <p:extLst>
      <p:ext uri="{BB962C8B-B14F-4D97-AF65-F5344CB8AC3E}">
        <p14:creationId xmlns:p14="http://schemas.microsoft.com/office/powerpoint/2010/main" val="172115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Zio (</a:t>
            </a:r>
            <a:r>
              <a:rPr lang="it-IT" dirty="0" err="1" smtClean="0"/>
              <a:t>Uncle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 Zio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Zii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6841599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Verbi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09886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Aiut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Help)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Io Aiuto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Tu </a:t>
            </a:r>
            <a:r>
              <a:rPr lang="it-IT" dirty="0" smtClean="0"/>
              <a:t>Aiuti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Lui </a:t>
            </a:r>
            <a:r>
              <a:rPr lang="it-IT" dirty="0" smtClean="0"/>
              <a:t>Aiuta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Aiuta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Noi </a:t>
            </a:r>
            <a:r>
              <a:rPr lang="it-IT" dirty="0" smtClean="0"/>
              <a:t>Aiutiamo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Voi </a:t>
            </a:r>
            <a:r>
              <a:rPr lang="it-IT" dirty="0" smtClean="0"/>
              <a:t>Aiutate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mtClean="0"/>
              <a:t>Loro Aiutano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Ho Aperto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Hai</a:t>
            </a:r>
            <a:r>
              <a:rPr lang="it-IT" dirty="0"/>
              <a:t>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Ha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Abbiamo</a:t>
            </a:r>
            <a:r>
              <a:rPr lang="it-IT" dirty="0"/>
              <a:t>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Avete</a:t>
            </a:r>
            <a:r>
              <a:rPr lang="it-IT" dirty="0"/>
              <a:t>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Hanno</a:t>
            </a:r>
            <a:r>
              <a:rPr lang="it-IT" dirty="0"/>
              <a:t> Aperto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95213935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And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Go)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Io Vado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Tu Vai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Lui Va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Va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Andiamo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Andate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Loro Vanno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FF0000"/>
                </a:solidFill>
              </a:rPr>
              <a:t>Ess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Sono Andato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Sei </a:t>
            </a:r>
            <a:r>
              <a:rPr lang="it-IT" dirty="0" smtClean="0"/>
              <a:t>Andato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È </a:t>
            </a:r>
            <a:r>
              <a:rPr lang="it-IT" dirty="0" smtClean="0"/>
              <a:t>Andato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Siamo</a:t>
            </a:r>
            <a:r>
              <a:rPr lang="it-IT" dirty="0"/>
              <a:t> </a:t>
            </a:r>
            <a:r>
              <a:rPr lang="it-IT" dirty="0" smtClean="0"/>
              <a:t>Andati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Siete </a:t>
            </a:r>
            <a:r>
              <a:rPr lang="it-IT" dirty="0" smtClean="0"/>
              <a:t>Andati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Sono</a:t>
            </a:r>
            <a:r>
              <a:rPr lang="it-IT" dirty="0"/>
              <a:t> </a:t>
            </a:r>
            <a:r>
              <a:rPr lang="it-IT" dirty="0" smtClean="0"/>
              <a:t>Andati</a:t>
            </a:r>
          </a:p>
        </p:txBody>
      </p:sp>
    </p:spTree>
    <p:extLst>
      <p:ext uri="{BB962C8B-B14F-4D97-AF65-F5344CB8AC3E}">
        <p14:creationId xmlns:p14="http://schemas.microsoft.com/office/powerpoint/2010/main" val="1064606718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Apr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Open)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Io Apro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Tu Apri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Lui Apre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Apre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Apriamo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Aprite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Loro Aprono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Ho Aperto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Hai</a:t>
            </a:r>
            <a:r>
              <a:rPr lang="it-IT" dirty="0"/>
              <a:t>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Ha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Abbiamo</a:t>
            </a:r>
            <a:r>
              <a:rPr lang="it-IT" dirty="0"/>
              <a:t>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Avete</a:t>
            </a:r>
            <a:r>
              <a:rPr lang="it-IT" dirty="0"/>
              <a:t> Aperto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Hanno</a:t>
            </a:r>
            <a:r>
              <a:rPr lang="it-IT" dirty="0"/>
              <a:t> Aperto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17922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Brutto (</a:t>
            </a:r>
            <a:r>
              <a:rPr lang="it-IT" dirty="0" err="1" smtClean="0"/>
              <a:t>Ugly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Bruttissimo</a:t>
            </a:r>
          </a:p>
        </p:txBody>
      </p:sp>
    </p:spTree>
    <p:extLst>
      <p:ext uri="{BB962C8B-B14F-4D97-AF65-F5344CB8AC3E}">
        <p14:creationId xmlns:p14="http://schemas.microsoft.com/office/powerpoint/2010/main" val="311743512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Wait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Aspetto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Aspetti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Aspetta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Aspetta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Aspettiamo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Aspettate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Aspetano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Aspettato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Aspettato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Aspettato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Aspettati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</a:t>
            </a:r>
            <a:r>
              <a:rPr lang="it-IT" dirty="0" smtClean="0"/>
              <a:t>Aspettati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Aspettati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2451648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Av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</a:t>
            </a:r>
            <a:r>
              <a:rPr lang="it-IT" dirty="0" err="1" smtClean="0"/>
              <a:t>Have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Ho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Hai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Ha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Ha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Abbiamo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Avete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Hanno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Avuto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Avuto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Avuto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Avuto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Avuto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Avuto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20140042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Bev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Drink)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Bevo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Bevi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Beve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Beve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Beviamo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Bevete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Bevono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Bevuto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Bevuto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Bevuto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Bevuti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Bevuti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Bevuti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0882521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Cambi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/>
              <a:t>C</a:t>
            </a:r>
            <a:r>
              <a:rPr lang="it-IT" dirty="0" err="1" smtClean="0"/>
              <a:t>hange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Cambio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Cambi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Cambia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Cambia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Cambiamo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Cambiate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Cambiano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Cambiato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Cambiato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Cambiato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Cambiati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Cambiati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Cambiati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7150159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</a:t>
            </a:r>
            <a:r>
              <a:rPr lang="it-IT" dirty="0">
                <a:solidFill>
                  <a:srgbClr val="FF0000"/>
                </a:solidFill>
              </a:rPr>
              <a:t>i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Understand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Capisco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Capisci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Capisce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Capisce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Capiamo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Capite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Capiscono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Ho </a:t>
            </a:r>
            <a:r>
              <a:rPr lang="it-IT" dirty="0" smtClean="0"/>
              <a:t>Capito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Capito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Capito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</a:t>
            </a:r>
            <a:r>
              <a:rPr lang="it-IT" dirty="0"/>
              <a:t>Cambiati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Cambiati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Capito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2521914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Cammin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Walk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Cammino</a:t>
            </a:r>
            <a:br>
              <a:rPr lang="it-IT" dirty="0" smtClean="0"/>
            </a:br>
            <a:r>
              <a:rPr lang="it-IT" dirty="0" smtClean="0"/>
              <a:t>Tu Cammini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Cammina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Cammina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</a:t>
            </a:r>
            <a:r>
              <a:rPr lang="it-IT" dirty="0"/>
              <a:t>Camminiamo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</a:t>
            </a:r>
            <a:r>
              <a:rPr lang="it-IT" dirty="0"/>
              <a:t>Camminate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Camminano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FF0000"/>
                </a:solidFill>
              </a:rPr>
              <a:t>Ess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Camminato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Sei </a:t>
            </a:r>
            <a:r>
              <a:rPr lang="it-IT" dirty="0"/>
              <a:t>Camminato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È </a:t>
            </a:r>
            <a:r>
              <a:rPr lang="it-IT" dirty="0"/>
              <a:t>Camminato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Siamo </a:t>
            </a:r>
            <a:r>
              <a:rPr lang="it-IT" dirty="0" smtClean="0"/>
              <a:t>Camminati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Siete Camminati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Camminati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462424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Cant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Sing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Canto</a:t>
            </a:r>
            <a:br>
              <a:rPr lang="it-IT" dirty="0" smtClean="0"/>
            </a:br>
            <a:r>
              <a:rPr lang="it-IT" dirty="0" smtClean="0"/>
              <a:t>Tu Canti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Canta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Canta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Cantiamo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Canate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Cantano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Cantato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Cantato</a:t>
            </a:r>
          </a:p>
        </p:txBody>
      </p:sp>
    </p:spTree>
    <p:extLst>
      <p:ext uri="{BB962C8B-B14F-4D97-AF65-F5344CB8AC3E}">
        <p14:creationId xmlns:p14="http://schemas.microsoft.com/office/powerpoint/2010/main" val="44539547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Cerc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begin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Cerco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Cerchi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</a:t>
            </a:r>
            <a:r>
              <a:rPr lang="it-IT" dirty="0"/>
              <a:t> </a:t>
            </a:r>
            <a:r>
              <a:rPr lang="it-IT" dirty="0" smtClean="0"/>
              <a:t>Cerca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Cerca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Cerchiamo</a:t>
            </a:r>
            <a:br>
              <a:rPr lang="it-IT" dirty="0" smtClean="0"/>
            </a:br>
            <a:r>
              <a:rPr lang="it-IT" dirty="0"/>
              <a:t>Voi </a:t>
            </a:r>
            <a:r>
              <a:rPr lang="it-IT" dirty="0" smtClean="0"/>
              <a:t>Cercate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Cercano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Cercato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</a:t>
            </a:r>
            <a:r>
              <a:rPr lang="it-IT" dirty="0"/>
              <a:t>Cercato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Cercato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</a:t>
            </a:r>
            <a:r>
              <a:rPr lang="it-IT" dirty="0"/>
              <a:t>Cercato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Cercato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Cercato</a:t>
            </a:r>
          </a:p>
        </p:txBody>
      </p:sp>
    </p:spTree>
    <p:extLst>
      <p:ext uri="{BB962C8B-B14F-4D97-AF65-F5344CB8AC3E}">
        <p14:creationId xmlns:p14="http://schemas.microsoft.com/office/powerpoint/2010/main" val="1302036424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Chiud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Close)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Chiudo</a:t>
            </a:r>
            <a:br>
              <a:rPr lang="it-IT" dirty="0" smtClean="0"/>
            </a:br>
            <a:r>
              <a:rPr lang="it-IT" dirty="0" smtClean="0"/>
              <a:t>Tu Chiudi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Chiude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Chiude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Chiudiamo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Chiudete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Chiudono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Chiuso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3280723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Cominci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begin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Comincio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Cominci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Comincia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Comincia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Cominciamo</a:t>
            </a:r>
            <a:br>
              <a:rPr lang="it-IT" dirty="0" smtClean="0"/>
            </a:br>
            <a:r>
              <a:rPr lang="it-IT" dirty="0"/>
              <a:t>Voi </a:t>
            </a:r>
            <a:r>
              <a:rPr lang="it-IT" dirty="0" smtClean="0"/>
              <a:t>Cominciate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Cominciano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</a:t>
            </a:r>
            <a:r>
              <a:rPr lang="it-IT" dirty="0" smtClean="0"/>
              <a:t>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Cominciato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Cominciato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2983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Grasso (</a:t>
            </a:r>
            <a:r>
              <a:rPr lang="it-IT" dirty="0" err="1" smtClean="0"/>
              <a:t>Fat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42113429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Compr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Buy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Compro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Compri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Compra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</a:t>
            </a:r>
            <a:r>
              <a:rPr lang="it-IT" dirty="0"/>
              <a:t>Compra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</a:t>
            </a:r>
            <a:r>
              <a:rPr lang="it-IT" dirty="0"/>
              <a:t>Compriamo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Comprate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Comprano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Comprato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Comprato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Comprato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Comprato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Comprato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Comprato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51857273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Conosc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Know)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Conosco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Conosci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Conosce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Conosce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Conosciamo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Conoscete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Conoscono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Conosciuto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Conosciuto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Conosciuto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Conosciuto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Conosciuto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Conosciuto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57385707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Corr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</a:t>
            </a:r>
            <a:r>
              <a:rPr lang="it-IT" dirty="0" err="1" smtClean="0"/>
              <a:t>Run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Corro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Corri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Corre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Corre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Corriamo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Correte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Corrono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Ho </a:t>
            </a:r>
            <a:r>
              <a:rPr lang="it-IT" dirty="0" smtClean="0"/>
              <a:t>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</a:t>
            </a:r>
            <a:r>
              <a:rPr lang="it-IT" dirty="0" smtClean="0"/>
              <a:t>Corso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34060945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Cucin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Cook)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Cucino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Cucini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 Cucina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Cucina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Cuciniamo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Cucinate</a:t>
            </a:r>
            <a:br>
              <a:rPr lang="it-IT" dirty="0" smtClean="0"/>
            </a:br>
            <a:r>
              <a:rPr lang="it-IT" dirty="0" smtClean="0"/>
              <a:t>Loro Cucinano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Cucinato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55049930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Say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Dico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Dici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Dice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Dice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Diciamo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Dite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Dicono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Hai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Abbiamo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Avete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Hanno Detto</a:t>
            </a:r>
          </a:p>
        </p:txBody>
      </p:sp>
    </p:spTree>
    <p:extLst>
      <p:ext uri="{BB962C8B-B14F-4D97-AF65-F5344CB8AC3E}">
        <p14:creationId xmlns:p14="http://schemas.microsoft.com/office/powerpoint/2010/main" val="566780387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Dorm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Sleep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Dormo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Dormi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Dorme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Dorme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Dormiamo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Dormite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Dormono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Dormito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7897652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Dov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(Must)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 err="1" smtClean="0">
                <a:solidFill>
                  <a:schemeClr val="accent4">
                    <a:lumMod val="50000"/>
                  </a:schemeClr>
                </a:solidFill>
              </a:rPr>
              <a:t>Mod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Devo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Devi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Deve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Deve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Dobbiamo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Dovete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Loro Devono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54102969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Ess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Be)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Sono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Sei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è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è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Siamo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Siete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Sono</a:t>
            </a:r>
          </a:p>
        </p:txBody>
      </p:sp>
    </p:spTree>
    <p:extLst>
      <p:ext uri="{BB962C8B-B14F-4D97-AF65-F5344CB8AC3E}">
        <p14:creationId xmlns:p14="http://schemas.microsoft.com/office/powerpoint/2010/main" val="1163520760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Esager</a:t>
            </a:r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Exagerrate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Esagero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Esageri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Esagera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Esagera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Esageriamo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Esagerate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Esagerano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Esagerato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Hanno Esagerato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182929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do)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Faccio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Fai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Fa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Fa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Facciamo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Fate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Fanno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Fatto</a:t>
            </a:r>
            <a:br>
              <a:rPr lang="it-IT" dirty="0" smtClean="0"/>
            </a:br>
            <a:r>
              <a:rPr lang="it-IT" dirty="0" smtClean="0"/>
              <a:t>Hanno Fatto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3237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Bello (Beautiful)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Bellissimo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Bellamente</a:t>
            </a:r>
          </a:p>
        </p:txBody>
      </p:sp>
    </p:spTree>
    <p:extLst>
      <p:ext uri="{BB962C8B-B14F-4D97-AF65-F5344CB8AC3E}">
        <p14:creationId xmlns:p14="http://schemas.microsoft.com/office/powerpoint/2010/main" val="673698544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Form)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Formo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Formi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Forma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Forma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Formiamo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Formate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Formano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Formato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Formato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Formato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Formato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Formato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Formato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91893531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Gett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Thow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/>
              <a:t>G</a:t>
            </a:r>
            <a:r>
              <a:rPr lang="it-IT" dirty="0" smtClean="0"/>
              <a:t>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Getti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Getta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Getta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Gettiamo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Gettate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Gettano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Gettato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Gettato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Gettato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Gettato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Avete Gettato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Gettato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0085466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Gioc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Play, Game)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Gioco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Giochi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Gioca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Gioca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Giochiamo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Giocate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Giocano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Giocavo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Giocavi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Giocava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Giocava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Giocavamo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Giocavate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Giocavano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590097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Gir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Turn)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Giro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Giri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Gira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Gira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Giriamo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Girate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Girano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Girato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</a:t>
            </a:r>
            <a:r>
              <a:rPr lang="it-IT" dirty="0"/>
              <a:t>Girato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</a:t>
            </a:r>
            <a:r>
              <a:rPr lang="it-IT" dirty="0"/>
              <a:t>Girato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</a:t>
            </a:r>
            <a:r>
              <a:rPr lang="it-IT" dirty="0"/>
              <a:t>Girato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</a:t>
            </a:r>
            <a:r>
              <a:rPr lang="it-IT" dirty="0"/>
              <a:t>Girato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Girato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3089620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Guard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Watch)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Guardo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Guardi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Guarda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Guarda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Guardiamo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Guardate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Guardano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Guardato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</a:t>
            </a:r>
            <a:r>
              <a:rPr lang="it-IT" dirty="0"/>
              <a:t>Guardato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Guardato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Guardato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Guardato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Guardato</a:t>
            </a:r>
          </a:p>
        </p:txBody>
      </p:sp>
    </p:spTree>
    <p:extLst>
      <p:ext uri="{BB962C8B-B14F-4D97-AF65-F5344CB8AC3E}">
        <p14:creationId xmlns:p14="http://schemas.microsoft.com/office/powerpoint/2010/main" val="1590018214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Lavor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Work)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Lavoro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Lavori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Lavora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Lavora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Lavoriamo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Lavorate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Lavorano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Lavorato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Hai Lavorato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</a:t>
            </a:r>
            <a:r>
              <a:rPr lang="it-IT" dirty="0"/>
              <a:t> Lavorato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Abbiamo Lavorato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</a:t>
            </a:r>
            <a:r>
              <a:rPr lang="it-IT" dirty="0"/>
              <a:t> Lavorato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Lavorato</a:t>
            </a:r>
          </a:p>
        </p:txBody>
      </p:sp>
    </p:spTree>
    <p:extLst>
      <p:ext uri="{BB962C8B-B14F-4D97-AF65-F5344CB8AC3E}">
        <p14:creationId xmlns:p14="http://schemas.microsoft.com/office/powerpoint/2010/main" val="1515810235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Lav</a:t>
            </a:r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Clean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Lavo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Lavi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Lava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Lava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Laviamo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Lavate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Lavano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Lavato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Lavato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4115284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Legg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Read)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Leggo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Leggi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Legge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Legge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Leggiamo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Leggete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Leggono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Letto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65642176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Mangi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Eat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Mangio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Mangi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Mangia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Mangia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Mangiamo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Mangiate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Mangiano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</a:t>
            </a:r>
            <a:r>
              <a:rPr lang="it-IT" dirty="0" smtClean="0"/>
              <a:t>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</a:t>
            </a:r>
            <a:r>
              <a:rPr lang="it-IT" dirty="0"/>
              <a:t> </a:t>
            </a:r>
            <a:r>
              <a:rPr lang="it-IT" dirty="0" smtClean="0"/>
              <a:t>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</a:t>
            </a:r>
            <a:r>
              <a:rPr lang="it-IT" dirty="0" smtClean="0"/>
              <a:t>Mangiato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914704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Mett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Put)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Metto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</a:t>
            </a:r>
            <a:r>
              <a:rPr lang="it-IT" dirty="0"/>
              <a:t>M</a:t>
            </a:r>
            <a:r>
              <a:rPr lang="it-IT" dirty="0" smtClean="0"/>
              <a:t>etti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Mette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Mette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Mettiamo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Mettete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Mettono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Messo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Messo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Messo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Messo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Avete</a:t>
            </a:r>
            <a:r>
              <a:rPr lang="it-IT" dirty="0"/>
              <a:t> Messo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Messo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4342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Culture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5638577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Mor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Die)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Muoio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Muori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Muore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Muore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Moriamo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Morite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Muoiono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FF0000"/>
                </a:solidFill>
              </a:rPr>
              <a:t>Ess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Morto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Sei Morto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È Morto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Siamo Morto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Siete Morto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Morto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6301383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Nuot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Swim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Nuoto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Nuoti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Nuota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Nuota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Nuotiamo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Nuotate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Nuotano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Nuotato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</a:t>
            </a:r>
            <a:r>
              <a:rPr lang="it-IT" dirty="0"/>
              <a:t>Nuotato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272063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Parl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Speak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Parlo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Parli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Parla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Parla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Parliamo</a:t>
            </a:r>
            <a:br>
              <a:rPr lang="it-IT" dirty="0" smtClean="0"/>
            </a:br>
            <a:r>
              <a:rPr lang="it-IT" dirty="0" smtClean="0"/>
              <a:t>Voi Parlate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Parlano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Parlato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</a:t>
            </a:r>
            <a:r>
              <a:rPr lang="it-IT" dirty="0" smtClean="0"/>
              <a:t>Parlato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Parlato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Parlato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Parlato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Parlato</a:t>
            </a:r>
          </a:p>
        </p:txBody>
      </p:sp>
    </p:spTree>
    <p:extLst>
      <p:ext uri="{BB962C8B-B14F-4D97-AF65-F5344CB8AC3E}">
        <p14:creationId xmlns:p14="http://schemas.microsoft.com/office/powerpoint/2010/main" val="2074026929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Pens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Think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Penso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Pensi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Pensa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Pensa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Pensiamo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Pensate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Pensano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Pensato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Pensato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Pensato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Pensato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Pensato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Pensato</a:t>
            </a:r>
          </a:p>
        </p:txBody>
      </p:sp>
    </p:spTree>
    <p:extLst>
      <p:ext uri="{BB962C8B-B14F-4D97-AF65-F5344CB8AC3E}">
        <p14:creationId xmlns:p14="http://schemas.microsoft.com/office/powerpoint/2010/main" val="1236669973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Pettin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Comb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Pettino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</a:t>
            </a:r>
            <a:r>
              <a:rPr lang="it-IT" dirty="0"/>
              <a:t>Pettini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Pettina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</a:t>
            </a:r>
            <a:r>
              <a:rPr lang="it-IT" dirty="0"/>
              <a:t>Pettina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</a:t>
            </a:r>
            <a:r>
              <a:rPr lang="it-IT" dirty="0"/>
              <a:t>Pettiniamo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Pettinate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/>
              <a:t>Pettinano</a:t>
            </a:r>
          </a:p>
        </p:txBody>
      </p:sp>
    </p:spTree>
    <p:extLst>
      <p:ext uri="{BB962C8B-B14F-4D97-AF65-F5344CB8AC3E}">
        <p14:creationId xmlns:p14="http://schemas.microsoft.com/office/powerpoint/2010/main" val="1723084873"/>
      </p:ext>
    </p:extLst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Piac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be </a:t>
            </a:r>
            <a:r>
              <a:rPr lang="it-IT" dirty="0" err="1" smtClean="0"/>
              <a:t>pleased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Piaccio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Piaci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Piace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Piace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Piacciamo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</a:t>
            </a:r>
            <a:r>
              <a:rPr lang="it-IT" dirty="0" err="1" smtClean="0"/>
              <a:t>Piacc</a:t>
            </a:r>
            <a:r>
              <a:rPr lang="it-IT" dirty="0" err="1"/>
              <a:t>e</a:t>
            </a:r>
            <a:r>
              <a:rPr lang="it-IT" dirty="0" err="1" smtClean="0"/>
              <a:t>te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Piacciono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7105635"/>
      </p:ext>
    </p:extLst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Port</a:t>
            </a:r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Bring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Porto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Porti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Porta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Porta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Portiamo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Portate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Loro Portano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7526109"/>
      </p:ext>
    </p:extLst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Pot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(Can)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 err="1">
                <a:solidFill>
                  <a:schemeClr val="accent4">
                    <a:lumMod val="50000"/>
                  </a:schemeClr>
                </a:solidFill>
              </a:rPr>
              <a:t>Mod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Posso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Puoi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Può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Può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Possiamo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Potete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Possono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1932856"/>
      </p:ext>
    </p:extLst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Prend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take)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Prendo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Prendi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Prende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Prende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Prendiamo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Prendete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Prendono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1901512"/>
      </p:ext>
    </p:extLst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Pul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Clean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Pulisco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Pulisci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</a:t>
            </a:r>
            <a:r>
              <a:rPr lang="it-IT" dirty="0"/>
              <a:t>Pulisce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Pulisce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Puliamo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Pulite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Puliscono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Pulito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Hai Pulito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Pulito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Abbiamo Pulito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Pulito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Pulito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1311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Italiano (</a:t>
            </a:r>
            <a:r>
              <a:rPr lang="it-IT" dirty="0" err="1" smtClean="0"/>
              <a:t>Italian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Italianissimo</a:t>
            </a:r>
          </a:p>
        </p:txBody>
      </p:sp>
    </p:spTree>
    <p:extLst>
      <p:ext uri="{BB962C8B-B14F-4D97-AF65-F5344CB8AC3E}">
        <p14:creationId xmlns:p14="http://schemas.microsoft.com/office/powerpoint/2010/main" val="465630935"/>
      </p:ext>
    </p:extLst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Raccont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Tell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/>
              <a:t>R</a:t>
            </a:r>
            <a:r>
              <a:rPr lang="it-IT" dirty="0" smtClean="0"/>
              <a:t>acconto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Racconti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Racconta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Racconta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Raccontiamo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Raccontate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</a:t>
            </a:r>
            <a:r>
              <a:rPr lang="it-IT" dirty="0"/>
              <a:t> </a:t>
            </a:r>
            <a:r>
              <a:rPr lang="it-IT" dirty="0" smtClean="0"/>
              <a:t>Raccontano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6456857"/>
      </p:ext>
    </p:extLst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</a:t>
            </a:r>
            <a:r>
              <a:rPr lang="it-IT" dirty="0" err="1" smtClean="0"/>
              <a:t>Laugh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Rido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Ridi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Ride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Ride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Ridiamo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Ridete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Ridono</a:t>
            </a:r>
          </a:p>
        </p:txBody>
      </p:sp>
    </p:spTree>
    <p:extLst>
      <p:ext uri="{BB962C8B-B14F-4D97-AF65-F5344CB8AC3E}">
        <p14:creationId xmlns:p14="http://schemas.microsoft.com/office/powerpoint/2010/main" val="1591873789"/>
      </p:ext>
    </p:extLst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Rub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Steal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Rubo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</a:t>
            </a:r>
            <a:r>
              <a:rPr lang="it-IT" dirty="0"/>
              <a:t>Rubi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</a:t>
            </a:r>
            <a:r>
              <a:rPr lang="it-IT" dirty="0"/>
              <a:t>Ruba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</a:t>
            </a:r>
            <a:r>
              <a:rPr lang="it-IT" dirty="0"/>
              <a:t>Ruba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Rubiamo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</a:t>
            </a:r>
            <a:r>
              <a:rPr lang="it-IT" dirty="0"/>
              <a:t>Rubate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</a:t>
            </a:r>
            <a:r>
              <a:rPr lang="it-IT" dirty="0"/>
              <a:t> </a:t>
            </a:r>
            <a:r>
              <a:rPr lang="it-IT" dirty="0" smtClean="0"/>
              <a:t>Rubano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Rubato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Hai Rubato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</a:t>
            </a:r>
            <a:r>
              <a:rPr lang="it-IT" dirty="0"/>
              <a:t> Rubato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Rubato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Rubato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Rubato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492607414"/>
      </p:ext>
    </p:extLst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Go Up)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Salgo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Sali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Sale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Lei Sale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495981"/>
      </p:ext>
    </p:extLst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Sap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Know)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Sai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Sa 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Sappiamo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Sapete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Sanno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3326088"/>
      </p:ext>
    </p:extLst>
  </p:cSld>
  <p:clrMapOvr>
    <a:masterClrMapping/>
  </p:clrMapOvr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Jump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Salto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Salti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Salta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Salta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Saltiamo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Saltate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Saltano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Saltato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7962383"/>
      </p:ext>
    </p:extLst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Scegli</a:t>
            </a:r>
            <a:r>
              <a:rPr lang="it-IT" dirty="0">
                <a:solidFill>
                  <a:srgbClr val="FF0000"/>
                </a:solidFill>
              </a:rPr>
              <a:t>e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Choose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</a:t>
            </a:r>
            <a:r>
              <a:rPr lang="it-IT" dirty="0" err="1" smtClean="0"/>
              <a:t>Sceglio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Scegli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Sceglie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Sceglie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Scegliamo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Scegliete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Scegliono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2213512"/>
      </p:ext>
    </p:extLst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Scriv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Write)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Scrivo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Scrivi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Scrive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Scrive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Scriviamo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Scrivete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Scrivono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037599"/>
      </p:ext>
    </p:extLst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Segu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Follow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Seguo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Segui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Segue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Segue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Seguiamo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Seguite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Seguono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Seguito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Hai Seguito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</a:t>
            </a:r>
            <a:r>
              <a:rPr lang="it-IT" dirty="0"/>
              <a:t>Seguito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Seguito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</a:t>
            </a:r>
            <a:r>
              <a:rPr lang="it-IT" dirty="0"/>
              <a:t>Seguito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Hanno</a:t>
            </a:r>
            <a:r>
              <a:rPr lang="it-IT"/>
              <a:t> Seguito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4951023"/>
      </p:ext>
    </p:extLst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Sent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Hear</a:t>
            </a:r>
            <a:r>
              <a:rPr lang="it-IT" dirty="0" smtClean="0"/>
              <a:t>, </a:t>
            </a:r>
            <a:r>
              <a:rPr lang="it-IT" dirty="0" err="1" smtClean="0"/>
              <a:t>Feel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Sento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Senti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Sente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Sente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Sentiamo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Sentite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Sentono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Sentito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21703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Personalità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14357260"/>
      </p:ext>
    </p:extLst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Sper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Hope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Spero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Speri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Spera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Spera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Speriamo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Sperate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/>
              <a:t>Loro </a:t>
            </a:r>
            <a:r>
              <a:rPr lang="it-IT" smtClean="0"/>
              <a:t>Sperano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7017403"/>
      </p:ext>
    </p:extLst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Spegn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Switch Off)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Io Spegno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Spegni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Spegne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Spegne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Spegniamo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Spegnete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Spegnono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6192770"/>
      </p:ext>
    </p:extLst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Be)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Stai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Stiamo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State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Stanno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FF0000"/>
                </a:solidFill>
              </a:rPr>
              <a:t>Ess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Stato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Sei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È</a:t>
            </a:r>
            <a:r>
              <a:rPr lang="it-IT" dirty="0"/>
              <a:t>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Siamo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Siete</a:t>
            </a:r>
            <a:r>
              <a:rPr lang="it-IT" dirty="0"/>
              <a:t>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Sono Stato</a:t>
            </a:r>
          </a:p>
        </p:txBody>
      </p:sp>
    </p:spTree>
    <p:extLst>
      <p:ext uri="{BB962C8B-B14F-4D97-AF65-F5344CB8AC3E}">
        <p14:creationId xmlns:p14="http://schemas.microsoft.com/office/powerpoint/2010/main" val="898055101"/>
      </p:ext>
    </p:extLst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Suon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Play, Music)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Suono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Suoni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Suona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 Suona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</a:t>
            </a:r>
            <a:r>
              <a:rPr lang="it-IT" dirty="0"/>
              <a:t>Suoniamo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Suonate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Suonano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Suonato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Suonato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2753354"/>
      </p:ext>
    </p:extLst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Svegli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Wake Up)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Sveglio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Svegli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Sveglia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 </a:t>
            </a:r>
            <a:r>
              <a:rPr lang="it-IT" dirty="0" smtClean="0"/>
              <a:t>Sveglia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Svegliamo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Svegliate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Svegliano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9778936"/>
      </p:ext>
    </p:extLst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Svuotare (To </a:t>
            </a:r>
            <a:r>
              <a:rPr lang="it-IT" dirty="0" err="1" smtClean="0"/>
              <a:t>Empty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Svuoto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Svuoti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Svuota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Svuota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Svuotiamo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Svuotiate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smtClean="0"/>
              <a:t>Svuotiano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419706"/>
      </p:ext>
    </p:extLst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Tagli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Cut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Taglio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</a:t>
            </a:r>
            <a:r>
              <a:rPr lang="it-IT" dirty="0" err="1" smtClean="0"/>
              <a:t>Talgli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Taglia</a:t>
            </a:r>
            <a:br>
              <a:rPr lang="it-IT" dirty="0" smtClean="0"/>
            </a:br>
            <a:r>
              <a:rPr lang="it-IT" dirty="0" smtClean="0"/>
              <a:t>Lei Taglia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Tagliamo</a:t>
            </a:r>
            <a:br>
              <a:rPr lang="it-IT" dirty="0" smtClean="0"/>
            </a:br>
            <a:r>
              <a:rPr lang="it-IT" dirty="0" smtClean="0"/>
              <a:t>Voi Tagliate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Tagliano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7653757"/>
      </p:ext>
    </p:extLst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Trov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Find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/>
              <a:t>T</a:t>
            </a:r>
            <a:r>
              <a:rPr lang="it-IT" dirty="0" smtClean="0"/>
              <a:t>rovo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</a:t>
            </a:r>
            <a:r>
              <a:rPr lang="it-IT" dirty="0" err="1" smtClean="0"/>
              <a:t>Trovoi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Trova</a:t>
            </a:r>
            <a:br>
              <a:rPr lang="it-IT" dirty="0" smtClean="0"/>
            </a:br>
            <a:r>
              <a:rPr lang="it-IT" dirty="0" smtClean="0"/>
              <a:t>Lei Trova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Trov</a:t>
            </a:r>
            <a:r>
              <a:rPr lang="it-IT" dirty="0"/>
              <a:t>iamo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Voi Trov</a:t>
            </a:r>
            <a:r>
              <a:rPr lang="it-IT" dirty="0"/>
              <a:t>ate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Trovano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Trovato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2309848"/>
      </p:ext>
    </p:extLst>
  </p:cSld>
  <p:clrMapOvr>
    <a:masterClrMapping/>
  </p:clrMapOvr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Trucc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Make-Up)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Trucco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</a:t>
            </a:r>
            <a:r>
              <a:rPr lang="it-IT" dirty="0"/>
              <a:t>Trucci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</a:t>
            </a:r>
            <a:r>
              <a:rPr lang="it-IT" dirty="0"/>
              <a:t>Trucca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Lei </a:t>
            </a:r>
            <a:r>
              <a:rPr lang="it-IT" dirty="0"/>
              <a:t>Trucca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</a:t>
            </a:r>
            <a:r>
              <a:rPr lang="it-IT" dirty="0"/>
              <a:t>Trucciamo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Voi </a:t>
            </a:r>
            <a:r>
              <a:rPr lang="it-IT" dirty="0"/>
              <a:t>Truccate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Truccano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Truccato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</a:t>
            </a:r>
            <a:r>
              <a:rPr lang="it-IT" dirty="0"/>
              <a:t>Truccato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</a:t>
            </a:r>
            <a:r>
              <a:rPr lang="it-IT" dirty="0"/>
              <a:t>Truccato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Abbiamo Truccato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Truccato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Truccato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19646510"/>
      </p:ext>
    </p:extLst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Uccid</a:t>
            </a:r>
            <a:r>
              <a:rPr lang="it-IT" dirty="0">
                <a:solidFill>
                  <a:srgbClr val="FF0000"/>
                </a:solidFill>
              </a:rPr>
              <a:t>e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Kill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Uccido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Uccidi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Uccide</a:t>
            </a:r>
            <a:br>
              <a:rPr lang="it-IT" dirty="0" smtClean="0"/>
            </a:br>
            <a:r>
              <a:rPr lang="it-IT" dirty="0" smtClean="0"/>
              <a:t>Lei Uccide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Uccidiamo</a:t>
            </a:r>
            <a:br>
              <a:rPr lang="it-IT" dirty="0" smtClean="0"/>
            </a:br>
            <a:r>
              <a:rPr lang="it-IT" dirty="0" smtClean="0"/>
              <a:t>Voi Uccidete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Uccidono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Ucciso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770615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Affascinante (</a:t>
            </a:r>
            <a:r>
              <a:rPr lang="it-IT" dirty="0" err="1" smtClean="0"/>
              <a:t>Charming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93252227"/>
      </p:ext>
    </p:extLst>
  </p:cSld>
  <p:clrMapOvr>
    <a:masterClrMapping/>
  </p:clrMapOvr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Ved</a:t>
            </a:r>
            <a:r>
              <a:rPr lang="it-IT" dirty="0" smtClean="0">
                <a:solidFill>
                  <a:srgbClr val="FF0000"/>
                </a:solidFill>
              </a:rPr>
              <a:t>ere </a:t>
            </a:r>
            <a:r>
              <a:rPr lang="it-IT" dirty="0" smtClean="0"/>
              <a:t>( To </a:t>
            </a:r>
            <a:r>
              <a:rPr lang="it-IT" dirty="0" err="1" smtClean="0"/>
              <a:t>see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Vedo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Vedi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Vede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Lei Vede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Vediamo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Voi Vedete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Venono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4042046"/>
      </p:ext>
    </p:extLst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Vend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Sell)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Vendo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Vendi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Vende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Vende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Vendiamo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Vendete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Vendono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0020801"/>
      </p:ext>
    </p:extLst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Vol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Fly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Volo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Voli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Vola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Vola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Voliamo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Volate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Volano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2066720"/>
      </p:ext>
    </p:extLst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Vol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</a:t>
            </a:r>
            <a:r>
              <a:rPr lang="it-IT" dirty="0" err="1"/>
              <a:t>W</a:t>
            </a:r>
            <a:r>
              <a:rPr lang="it-IT" dirty="0" err="1" smtClean="0"/>
              <a:t>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 err="1">
                <a:solidFill>
                  <a:schemeClr val="accent4">
                    <a:lumMod val="50000"/>
                  </a:schemeClr>
                </a:solidFill>
              </a:rPr>
              <a:t>Mod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Voglio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Vuoi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Vuole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Vuole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Vogliamo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Volete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Vogliono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2161076"/>
      </p:ext>
    </p:extLst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Animali (The Animals)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76301"/>
            <a:ext cx="10515600" cy="4300662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Dritto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Destra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Rotonda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Sinistra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Chiesa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Supermercato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bar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6764930"/>
      </p:ext>
    </p:extLst>
  </p:cSld>
  <p:clrMapOvr>
    <a:masterClrMapping/>
  </p:clrMapOvr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L’Ora (The Time)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Che Ore Sono?- </a:t>
            </a:r>
            <a:r>
              <a:rPr lang="it-IT" dirty="0" err="1" smtClean="0"/>
              <a:t>What’s</a:t>
            </a:r>
            <a:r>
              <a:rPr lang="it-IT" dirty="0" smtClean="0"/>
              <a:t> the time?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Sono Le</a:t>
            </a:r>
            <a:r>
              <a:rPr lang="mr-IN" dirty="0" smtClean="0"/>
              <a:t>…</a:t>
            </a:r>
            <a:r>
              <a:rPr lang="it-IT" dirty="0" smtClean="0"/>
              <a:t>- </a:t>
            </a:r>
            <a:r>
              <a:rPr lang="it-IT" dirty="0" err="1" smtClean="0"/>
              <a:t>It’s</a:t>
            </a:r>
            <a:r>
              <a:rPr lang="mr-IN" dirty="0" smtClean="0"/>
              <a:t>…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Mattina- </a:t>
            </a:r>
            <a:r>
              <a:rPr lang="it-IT" dirty="0" err="1" smtClean="0"/>
              <a:t>Morning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Pomeriggio- </a:t>
            </a:r>
            <a:r>
              <a:rPr lang="it-IT" dirty="0" err="1" smtClean="0"/>
              <a:t>Afternoon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Sera- </a:t>
            </a:r>
            <a:r>
              <a:rPr lang="it-IT" dirty="0" err="1" smtClean="0"/>
              <a:t>Evening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Girono- </a:t>
            </a:r>
            <a:r>
              <a:rPr lang="it-IT" dirty="0" err="1" smtClean="0"/>
              <a:t>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Oggi- </a:t>
            </a:r>
            <a:r>
              <a:rPr lang="it-IT" dirty="0" err="1" smtClean="0"/>
              <a:t>Today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Ieri- Yesterday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Domani- Tomorrow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Lunedì- </a:t>
            </a:r>
            <a:r>
              <a:rPr lang="it-IT" dirty="0" err="1"/>
              <a:t>Monday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Martedì- </a:t>
            </a:r>
            <a:r>
              <a:rPr lang="it-IT" dirty="0" err="1"/>
              <a:t>Tuesday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Mercoledì- Wednesday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Giovedì- </a:t>
            </a:r>
            <a:r>
              <a:rPr lang="it-IT" dirty="0" err="1"/>
              <a:t>Thursday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Venerdì- </a:t>
            </a:r>
            <a:r>
              <a:rPr lang="it-IT" dirty="0" err="1"/>
              <a:t>Friday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Sabato- </a:t>
            </a:r>
            <a:r>
              <a:rPr lang="it-IT" dirty="0" err="1"/>
              <a:t>Saturday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Domenica- </a:t>
            </a:r>
            <a:r>
              <a:rPr lang="it-IT" dirty="0" err="1"/>
              <a:t>Sunday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80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</a:t>
            </a:r>
            <a:r>
              <a:rPr lang="it-IT" dirty="0" err="1" smtClean="0"/>
              <a:t>Numberi</a:t>
            </a:r>
            <a:r>
              <a:rPr lang="it-IT" dirty="0" smtClean="0"/>
              <a:t> (The </a:t>
            </a:r>
            <a:r>
              <a:rPr lang="it-IT" dirty="0" err="1" smtClean="0"/>
              <a:t>Numbers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Uno- 1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Due- 2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Tre- 3</a:t>
            </a:r>
            <a:br>
              <a:rPr lang="it-IT" dirty="0" smtClean="0"/>
            </a:br>
            <a:r>
              <a:rPr lang="it-IT" dirty="0" smtClean="0"/>
              <a:t>Quattro- 4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Cinque- 5</a:t>
            </a:r>
            <a:br>
              <a:rPr lang="it-IT" dirty="0" smtClean="0"/>
            </a:br>
            <a:r>
              <a:rPr lang="it-IT" dirty="0" smtClean="0"/>
              <a:t>Sei- 6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Sette- 7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Otto- 8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Nove- 9</a:t>
            </a:r>
            <a:br>
              <a:rPr lang="it-IT" dirty="0" smtClean="0"/>
            </a:br>
            <a:r>
              <a:rPr lang="it-IT" dirty="0" smtClean="0"/>
              <a:t>Dieci- 10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Undici- 11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Dodici- 12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Tredici- 13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Quattordici- 14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Quindici- 15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Sedici- 16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Diciassette- 17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Diciotto- 18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Diciannove- 19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Venti-20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Ventuno- 21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Ventidue- 22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Ventitrè</a:t>
            </a:r>
            <a:r>
              <a:rPr lang="it-IT" dirty="0"/>
              <a:t>- 23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Ventiquattro- 24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Venticinque- 25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Ventisei- 26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Ventisette- 27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Ventotto- 28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Ventinove- 29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Trenta- 30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Quaranta- 40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Cinquanta- 50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Sessanta- 60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Settanta- 70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Octanta</a:t>
            </a:r>
            <a:r>
              <a:rPr lang="it-IT" dirty="0"/>
              <a:t>- 80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Novanta- 90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Cento- 100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Mila- </a:t>
            </a:r>
            <a:r>
              <a:rPr lang="it-IT" dirty="0"/>
              <a:t>1,000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891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 Colori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798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Antipatico (</a:t>
            </a:r>
            <a:r>
              <a:rPr lang="it-IT" dirty="0" err="1" smtClean="0"/>
              <a:t>Annoying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2408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Diligente (Hard-Work)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152093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Estroverso (</a:t>
            </a:r>
            <a:r>
              <a:rPr lang="it-IT" dirty="0" err="1" smtClean="0"/>
              <a:t>Outgoing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065391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Gentile (</a:t>
            </a:r>
            <a:r>
              <a:rPr lang="it-IT" dirty="0" err="1" smtClean="0"/>
              <a:t>Kind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Gentilissimo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Gentilmente</a:t>
            </a:r>
          </a:p>
        </p:txBody>
      </p:sp>
    </p:spTree>
    <p:extLst>
      <p:ext uri="{BB962C8B-B14F-4D97-AF65-F5344CB8AC3E}">
        <p14:creationId xmlns:p14="http://schemas.microsoft.com/office/powerpoint/2010/main" val="11408358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Intelligente (Smart)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Inteligentissimo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82682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Pigro (</a:t>
            </a:r>
            <a:r>
              <a:rPr lang="it-IT" dirty="0" err="1" smtClean="0"/>
              <a:t>Lazy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083580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Raro (Rare)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Rarissimo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Raramente</a:t>
            </a:r>
          </a:p>
        </p:txBody>
      </p:sp>
    </p:spTree>
    <p:extLst>
      <p:ext uri="{BB962C8B-B14F-4D97-AF65-F5344CB8AC3E}">
        <p14:creationId xmlns:p14="http://schemas.microsoft.com/office/powerpoint/2010/main" val="1760591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Solo (</a:t>
            </a:r>
            <a:r>
              <a:rPr lang="it-IT" dirty="0" err="1" smtClean="0"/>
              <a:t>Only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8124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Spiritoso (</a:t>
            </a:r>
            <a:r>
              <a:rPr lang="it-IT" dirty="0" err="1" smtClean="0"/>
              <a:t>Funny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Spiritosissimo</a:t>
            </a:r>
          </a:p>
        </p:txBody>
      </p:sp>
    </p:spTree>
    <p:extLst>
      <p:ext uri="{BB962C8B-B14F-4D97-AF65-F5344CB8AC3E}">
        <p14:creationId xmlns:p14="http://schemas.microsoft.com/office/powerpoint/2010/main" val="13211483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Stanco (</a:t>
            </a:r>
            <a:r>
              <a:rPr lang="it-IT" dirty="0" err="1" smtClean="0"/>
              <a:t>Tired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Stanchissimo</a:t>
            </a:r>
          </a:p>
        </p:txBody>
      </p:sp>
    </p:spTree>
    <p:extLst>
      <p:ext uri="{BB962C8B-B14F-4D97-AF65-F5344CB8AC3E}">
        <p14:creationId xmlns:p14="http://schemas.microsoft.com/office/powerpoint/2010/main" val="972882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B305"/>
                </a:solidFill>
              </a:rPr>
              <a:t>Arancione (Orange)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Arancione</a:t>
            </a:r>
          </a:p>
        </p:txBody>
      </p:sp>
    </p:spTree>
    <p:extLst>
      <p:ext uri="{BB962C8B-B14F-4D97-AF65-F5344CB8AC3E}">
        <p14:creationId xmlns:p14="http://schemas.microsoft.com/office/powerpoint/2010/main" val="206353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Testardo (</a:t>
            </a:r>
            <a:r>
              <a:rPr lang="it-IT" dirty="0" err="1" smtClean="0"/>
              <a:t>Stubborn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295612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Vanitoso (</a:t>
            </a:r>
            <a:r>
              <a:rPr lang="it-IT" dirty="0" err="1" smtClean="0"/>
              <a:t>Vain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64838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Vecchio (</a:t>
            </a:r>
            <a:r>
              <a:rPr lang="it-IT" dirty="0" err="1" smtClean="0"/>
              <a:t>Old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Vecchissimo</a:t>
            </a:r>
          </a:p>
        </p:txBody>
      </p:sp>
    </p:spTree>
    <p:extLst>
      <p:ext uri="{BB962C8B-B14F-4D97-AF65-F5344CB8AC3E}">
        <p14:creationId xmlns:p14="http://schemas.microsoft.com/office/powerpoint/2010/main" val="19711035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Regole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363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Definite </a:t>
            </a:r>
            <a:r>
              <a:rPr lang="it-IT" dirty="0" err="1" smtClean="0"/>
              <a:t>Article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Gli- The (Lo in </a:t>
            </a:r>
            <a:r>
              <a:rPr lang="it-IT" dirty="0" err="1" smtClean="0"/>
              <a:t>plural</a:t>
            </a:r>
            <a:r>
              <a:rPr lang="it-IT" dirty="0" smtClean="0"/>
              <a:t>/L’ </a:t>
            </a:r>
            <a:r>
              <a:rPr lang="it-IT" dirty="0" err="1" smtClean="0"/>
              <a:t>masculine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 in </a:t>
            </a:r>
            <a:r>
              <a:rPr lang="it-IT" dirty="0" err="1" smtClean="0"/>
              <a:t>plural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 smtClean="0">
                <a:solidFill>
                  <a:srgbClr val="00E2CB"/>
                </a:solidFill>
              </a:rPr>
              <a:t>S</a:t>
            </a:r>
            <a:r>
              <a:rPr lang="it-IT" dirty="0" smtClean="0">
                <a:solidFill>
                  <a:srgbClr val="00E2CB"/>
                </a:solidFill>
              </a:rPr>
              <a:t> </a:t>
            </a:r>
            <a:r>
              <a:rPr lang="it-IT" dirty="0" err="1" smtClean="0"/>
              <a:t>P</a:t>
            </a:r>
            <a:r>
              <a:rPr lang="it-IT" dirty="0" smtClean="0"/>
              <a:t>/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/>
              <a:t>P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I-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masculine</a:t>
            </a:r>
            <a:r>
              <a:rPr lang="it-IT" dirty="0" smtClean="0"/>
              <a:t>, </a:t>
            </a:r>
            <a:r>
              <a:rPr lang="it-IT" dirty="0" err="1" smtClean="0"/>
              <a:t>plural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 smtClean="0"/>
              <a:t>P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Il- 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masculine</a:t>
            </a:r>
            <a:r>
              <a:rPr lang="it-IT" dirty="0" smtClean="0"/>
              <a:t>, </a:t>
            </a:r>
            <a:r>
              <a:rPr lang="it-IT" dirty="0" err="1"/>
              <a:t>s</a:t>
            </a:r>
            <a:r>
              <a:rPr lang="it-IT" dirty="0" err="1" smtClean="0"/>
              <a:t>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L’- The (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 </a:t>
            </a:r>
            <a:r>
              <a:rPr lang="it-IT" dirty="0" err="1" smtClean="0"/>
              <a:t>starting</a:t>
            </a:r>
            <a:r>
              <a:rPr lang="it-IT" dirty="0" smtClean="0"/>
              <a:t> with </a:t>
            </a:r>
            <a:r>
              <a:rPr lang="it-IT" dirty="0" err="1" smtClean="0"/>
              <a:t>vowels</a:t>
            </a:r>
            <a:r>
              <a:rPr lang="it-IT" dirty="0" smtClean="0"/>
              <a:t>)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La-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Le-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plural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 err="1" smtClean="0"/>
              <a:t>P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Lo- The (</a:t>
            </a:r>
            <a:r>
              <a:rPr lang="it-IT" dirty="0" err="1" smtClean="0"/>
              <a:t>Masculine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start with </a:t>
            </a:r>
            <a:r>
              <a:rPr lang="it-IT" dirty="0" err="1" smtClean="0"/>
              <a:t>Z</a:t>
            </a:r>
            <a:r>
              <a:rPr lang="it-IT" dirty="0" smtClean="0"/>
              <a:t> or start with </a:t>
            </a:r>
            <a:r>
              <a:rPr lang="it-IT" dirty="0" err="1" smtClean="0"/>
              <a:t>S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 by a </a:t>
            </a:r>
            <a:r>
              <a:rPr lang="it-IT" dirty="0" err="1" smtClean="0"/>
              <a:t>consonant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 smtClean="0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47033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Indefinite </a:t>
            </a:r>
            <a:r>
              <a:rPr lang="it-IT" dirty="0" err="1" smtClean="0"/>
              <a:t>Article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Un- A/An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/>
              <a:t>m</a:t>
            </a:r>
            <a:r>
              <a:rPr lang="it-IT" dirty="0" err="1" smtClean="0"/>
              <a:t>asculine</a:t>
            </a:r>
            <a:r>
              <a:rPr lang="it-IT" dirty="0" smtClean="0"/>
              <a:t>, </a:t>
            </a:r>
            <a:r>
              <a:rPr lang="it-IT" dirty="0" err="1"/>
              <a:t>s</a:t>
            </a:r>
            <a:r>
              <a:rPr lang="it-IT" dirty="0" err="1" smtClean="0"/>
              <a:t>ingular</a:t>
            </a:r>
            <a:r>
              <a:rPr lang="it-IT" dirty="0" smtClean="0"/>
              <a:t> </a:t>
            </a:r>
            <a:r>
              <a:rPr lang="it-IT" dirty="0" err="1"/>
              <a:t>n</a:t>
            </a:r>
            <a:r>
              <a:rPr lang="it-IT" dirty="0" err="1" smtClean="0"/>
              <a:t>ouns</a:t>
            </a:r>
            <a:r>
              <a:rPr lang="it-IT" dirty="0" smtClean="0"/>
              <a:t>) </a:t>
            </a: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Un</a:t>
            </a:r>
            <a:r>
              <a:rPr lang="it-IT" dirty="0" smtClean="0"/>
              <a:t>’- A/An (A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begins</a:t>
            </a:r>
            <a:r>
              <a:rPr lang="it-IT" dirty="0" smtClean="0"/>
              <a:t> with a </a:t>
            </a:r>
            <a:r>
              <a:rPr lang="it-IT" dirty="0" err="1" smtClean="0"/>
              <a:t>vowel</a:t>
            </a:r>
            <a:r>
              <a:rPr lang="it-IT" dirty="0" smtClean="0"/>
              <a:t>)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Una- A/An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Uno- A/An (</a:t>
            </a:r>
            <a:r>
              <a:rPr lang="it-IT" dirty="0" err="1"/>
              <a:t>Masculine</a:t>
            </a:r>
            <a:r>
              <a:rPr lang="it-IT" dirty="0"/>
              <a:t>, </a:t>
            </a:r>
            <a:r>
              <a:rPr lang="it-IT" dirty="0" err="1"/>
              <a:t>singular</a:t>
            </a:r>
            <a:r>
              <a:rPr lang="it-IT" dirty="0"/>
              <a:t> </a:t>
            </a:r>
            <a:r>
              <a:rPr lang="it-IT" dirty="0" err="1"/>
              <a:t>nouns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start with </a:t>
            </a:r>
            <a:r>
              <a:rPr lang="it-IT" dirty="0" err="1"/>
              <a:t>Z</a:t>
            </a:r>
            <a:r>
              <a:rPr lang="it-IT" dirty="0"/>
              <a:t> or start with </a:t>
            </a:r>
            <a:r>
              <a:rPr lang="it-IT" dirty="0" err="1"/>
              <a:t>S</a:t>
            </a:r>
            <a:r>
              <a:rPr lang="it-IT" dirty="0"/>
              <a:t> </a:t>
            </a:r>
            <a:r>
              <a:rPr lang="it-IT" dirty="0" err="1"/>
              <a:t>followed</a:t>
            </a:r>
            <a:r>
              <a:rPr lang="it-IT" dirty="0"/>
              <a:t> by a </a:t>
            </a:r>
            <a:r>
              <a:rPr lang="it-IT" dirty="0" err="1"/>
              <a:t>consonant</a:t>
            </a:r>
            <a:r>
              <a:rPr lang="it-IT" dirty="0"/>
              <a:t>) </a:t>
            </a:r>
            <a:r>
              <a:rPr lang="it-IT" dirty="0">
                <a:solidFill>
                  <a:srgbClr val="00B0F0"/>
                </a:solidFill>
              </a:rPr>
              <a:t>M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204517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“Ultimate Superlative”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To </a:t>
            </a:r>
            <a:r>
              <a:rPr lang="it-IT" dirty="0" err="1" smtClean="0"/>
              <a:t>make</a:t>
            </a:r>
            <a:r>
              <a:rPr lang="it-IT" dirty="0" smtClean="0"/>
              <a:t> an </a:t>
            </a:r>
            <a:r>
              <a:rPr lang="it-IT" dirty="0" err="1" smtClean="0"/>
              <a:t>exaggerate</a:t>
            </a:r>
            <a:r>
              <a:rPr lang="it-IT" dirty="0" smtClean="0"/>
              <a:t> </a:t>
            </a:r>
            <a:r>
              <a:rPr lang="it-IT" dirty="0" err="1" smtClean="0"/>
              <a:t>anadjective</a:t>
            </a:r>
            <a:r>
              <a:rPr lang="it-IT" dirty="0" smtClean="0"/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• </a:t>
            </a:r>
            <a:r>
              <a:rPr lang="it-IT" dirty="0" err="1" smtClean="0"/>
              <a:t>You</a:t>
            </a:r>
            <a:r>
              <a:rPr lang="it-IT" dirty="0" smtClean="0"/>
              <a:t> take the </a:t>
            </a:r>
            <a:r>
              <a:rPr lang="it-IT" dirty="0" err="1" smtClean="0"/>
              <a:t>adjective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• </a:t>
            </a:r>
            <a:r>
              <a:rPr lang="it-IT" dirty="0" err="1" smtClean="0"/>
              <a:t>Cut</a:t>
            </a:r>
            <a:r>
              <a:rPr lang="it-IT" dirty="0" smtClean="0"/>
              <a:t> off the last </a:t>
            </a:r>
            <a:r>
              <a:rPr lang="it-IT" dirty="0" err="1" smtClean="0"/>
              <a:t>letter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• </a:t>
            </a:r>
            <a:r>
              <a:rPr lang="it-IT" dirty="0" err="1" smtClean="0"/>
              <a:t>Replace</a:t>
            </a:r>
            <a:r>
              <a:rPr lang="it-IT" dirty="0" smtClean="0"/>
              <a:t> with </a:t>
            </a:r>
            <a:r>
              <a:rPr lang="it-IT" dirty="0" err="1" smtClean="0"/>
              <a:t>Issimo,a,e,i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1632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Adverbs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To </a:t>
            </a:r>
            <a:r>
              <a:rPr lang="it-IT" dirty="0" err="1" smtClean="0"/>
              <a:t>describe</a:t>
            </a:r>
            <a:r>
              <a:rPr lang="it-IT" dirty="0" smtClean="0"/>
              <a:t> </a:t>
            </a:r>
            <a:r>
              <a:rPr lang="it-IT" dirty="0" err="1" smtClean="0"/>
              <a:t>how</a:t>
            </a:r>
            <a:r>
              <a:rPr lang="it-IT" dirty="0" smtClean="0"/>
              <a:t> a </a:t>
            </a:r>
            <a:r>
              <a:rPr lang="it-IT" dirty="0" err="1" smtClean="0"/>
              <a:t>verb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carried</a:t>
            </a:r>
            <a:r>
              <a:rPr lang="it-IT" dirty="0" smtClean="0"/>
              <a:t> out: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• </a:t>
            </a:r>
            <a:r>
              <a:rPr lang="it-IT" dirty="0" err="1" smtClean="0"/>
              <a:t>You</a:t>
            </a:r>
            <a:r>
              <a:rPr lang="it-IT" dirty="0" smtClean="0"/>
              <a:t> take the </a:t>
            </a:r>
            <a:r>
              <a:rPr lang="it-IT" dirty="0" err="1" smtClean="0"/>
              <a:t>adjective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• Turn the last </a:t>
            </a:r>
            <a:r>
              <a:rPr lang="it-IT" dirty="0" err="1" smtClean="0"/>
              <a:t>letter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an A (</a:t>
            </a:r>
            <a:r>
              <a:rPr lang="it-IT" dirty="0" err="1" smtClean="0"/>
              <a:t>unless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ends</a:t>
            </a:r>
            <a:r>
              <a:rPr lang="it-IT" dirty="0" smtClean="0"/>
              <a:t> in an E)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• </a:t>
            </a:r>
            <a:r>
              <a:rPr lang="it-IT" dirty="0" err="1" smtClean="0"/>
              <a:t>Add</a:t>
            </a:r>
            <a:r>
              <a:rPr lang="it-IT" dirty="0" smtClean="0"/>
              <a:t> Mente on to the end of the word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34166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Prepositions</a:t>
            </a:r>
            <a:endParaRPr lang="it-IT" dirty="0"/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33155"/>
              </p:ext>
            </p:extLst>
          </p:nvPr>
        </p:nvGraphicFramePr>
        <p:xfrm>
          <a:off x="838200" y="1825625"/>
          <a:ext cx="10515600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14450"/>
                <a:gridCol w="1314450"/>
                <a:gridCol w="1314450"/>
                <a:gridCol w="1314450"/>
                <a:gridCol w="1314450"/>
                <a:gridCol w="1314450"/>
                <a:gridCol w="1314450"/>
                <a:gridCol w="131445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Preposition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L’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Gl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Alla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All’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Agli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Da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Dalla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Dallo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Dall’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Dagli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Di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Del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Della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Dell’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Degli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Fra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Nella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Nello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Nell’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Nelle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Negli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Su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Sulla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Sullo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Sull’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Sulle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Sugli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Fra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740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Avverbi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634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>
                    <a:lumMod val="85000"/>
                  </a:schemeClr>
                </a:solidFill>
              </a:rPr>
              <a:t>Argento (Silver)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>
              <a:solidFill>
                <a:schemeClr val="bg1">
                  <a:lumMod val="85000"/>
                </a:scheme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chemeClr val="bg1">
                    <a:lumMod val="85000"/>
                  </a:schemeClr>
                </a:solidFill>
              </a:rPr>
              <a:t>Argento</a:t>
            </a:r>
            <a:endParaRPr lang="it-IT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 (</a:t>
            </a:r>
            <a:r>
              <a:rPr lang="it-IT" dirty="0" err="1" smtClean="0"/>
              <a:t>Who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Chi</a:t>
            </a:r>
          </a:p>
        </p:txBody>
      </p:sp>
    </p:spTree>
    <p:extLst>
      <p:ext uri="{BB962C8B-B14F-4D97-AF65-F5344CB8AC3E}">
        <p14:creationId xmlns:p14="http://schemas.microsoft.com/office/powerpoint/2010/main" val="12310910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Che Cosa (</a:t>
            </a:r>
            <a:r>
              <a:rPr lang="it-IT" dirty="0" err="1" smtClean="0"/>
              <a:t>What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Che Cosa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Cos’è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Cos’hai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203458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Quando (</a:t>
            </a:r>
            <a:r>
              <a:rPr lang="it-IT" dirty="0" err="1" smtClean="0"/>
              <a:t>When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Quando</a:t>
            </a:r>
          </a:p>
        </p:txBody>
      </p:sp>
    </p:spTree>
    <p:extLst>
      <p:ext uri="{BB962C8B-B14F-4D97-AF65-F5344CB8AC3E}">
        <p14:creationId xmlns:p14="http://schemas.microsoft.com/office/powerpoint/2010/main" val="7213063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Dove (</a:t>
            </a:r>
            <a:r>
              <a:rPr lang="it-IT" dirty="0" err="1" smtClean="0"/>
              <a:t>When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Dove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Dov’è</a:t>
            </a:r>
          </a:p>
        </p:txBody>
      </p:sp>
    </p:spTree>
    <p:extLst>
      <p:ext uri="{BB962C8B-B14F-4D97-AF65-F5344CB8AC3E}">
        <p14:creationId xmlns:p14="http://schemas.microsoft.com/office/powerpoint/2010/main" val="4502505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(</a:t>
            </a:r>
            <a:r>
              <a:rPr lang="it-IT" dirty="0" err="1" smtClean="0"/>
              <a:t>Why</a:t>
            </a:r>
            <a:r>
              <a:rPr lang="it-IT" dirty="0" smtClean="0"/>
              <a:t>/</a:t>
            </a:r>
            <a:r>
              <a:rPr lang="it-IT" dirty="0" err="1" smtClean="0"/>
              <a:t>Because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Perché</a:t>
            </a:r>
          </a:p>
        </p:txBody>
      </p:sp>
    </p:spTree>
    <p:extLst>
      <p:ext uri="{BB962C8B-B14F-4D97-AF65-F5344CB8AC3E}">
        <p14:creationId xmlns:p14="http://schemas.microsoft.com/office/powerpoint/2010/main" val="177650883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(How/Like)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Come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Com’è</a:t>
            </a:r>
          </a:p>
        </p:txBody>
      </p:sp>
    </p:spTree>
    <p:extLst>
      <p:ext uri="{BB962C8B-B14F-4D97-AF65-F5344CB8AC3E}">
        <p14:creationId xmlns:p14="http://schemas.microsoft.com/office/powerpoint/2010/main" val="13188792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Quale (</a:t>
            </a:r>
            <a:r>
              <a:rPr lang="it-IT" dirty="0" err="1" smtClean="0"/>
              <a:t>Which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68125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Quanto (How </a:t>
            </a:r>
            <a:r>
              <a:rPr lang="it-IT" dirty="0" err="1" smtClean="0"/>
              <a:t>much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643810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 (</a:t>
            </a:r>
            <a:r>
              <a:rPr lang="it-IT" dirty="0" err="1" smtClean="0"/>
              <a:t>There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C’è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Ci Sono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C’Era</a:t>
            </a:r>
          </a:p>
        </p:txBody>
      </p:sp>
    </p:spTree>
    <p:extLst>
      <p:ext uri="{BB962C8B-B14F-4D97-AF65-F5344CB8AC3E}">
        <p14:creationId xmlns:p14="http://schemas.microsoft.com/office/powerpoint/2010/main" val="19770194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Espressioni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443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F0"/>
                </a:solidFill>
              </a:rPr>
              <a:t>Azzurro (Light Blue)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Azzurrissimo</a:t>
            </a:r>
          </a:p>
        </p:txBody>
      </p:sp>
    </p:spTree>
    <p:extLst>
      <p:ext uri="{BB962C8B-B14F-4D97-AF65-F5344CB8AC3E}">
        <p14:creationId xmlns:p14="http://schemas.microsoft.com/office/powerpoint/2010/main" val="40483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 (</a:t>
            </a:r>
            <a:r>
              <a:rPr lang="it-IT" dirty="0" err="1" smtClean="0"/>
              <a:t>Thanks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Grazie</a:t>
            </a:r>
          </a:p>
        </p:txBody>
      </p:sp>
    </p:spTree>
    <p:extLst>
      <p:ext uri="{BB962C8B-B14F-4D97-AF65-F5344CB8AC3E}">
        <p14:creationId xmlns:p14="http://schemas.microsoft.com/office/powerpoint/2010/main" val="38220816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Bocca al lupo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luck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In Bocca al lupo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Buona Fortuna</a:t>
            </a:r>
          </a:p>
        </p:txBody>
      </p:sp>
    </p:spTree>
    <p:extLst>
      <p:ext uri="{BB962C8B-B14F-4D97-AF65-F5344CB8AC3E}">
        <p14:creationId xmlns:p14="http://schemas.microsoft.com/office/powerpoint/2010/main" val="6490409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Tanti Auguri (Happy </a:t>
            </a:r>
            <a:r>
              <a:rPr lang="it-IT" dirty="0" err="1" smtClean="0"/>
              <a:t>Birthday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Tanti Auguri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 compleanno</a:t>
            </a:r>
          </a:p>
        </p:txBody>
      </p:sp>
    </p:spTree>
    <p:extLst>
      <p:ext uri="{BB962C8B-B14F-4D97-AF65-F5344CB8AC3E}">
        <p14:creationId xmlns:p14="http://schemas.microsoft.com/office/powerpoint/2010/main" val="13622741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Prego (</a:t>
            </a:r>
            <a:r>
              <a:rPr lang="it-IT" dirty="0" err="1" smtClean="0"/>
              <a:t>You’re</a:t>
            </a:r>
            <a:r>
              <a:rPr lang="it-IT" dirty="0" smtClean="0"/>
              <a:t> Welcome)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Prego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Sei Il Benvenuto</a:t>
            </a:r>
          </a:p>
        </p:txBody>
      </p:sp>
    </p:spTree>
    <p:extLst>
      <p:ext uri="{BB962C8B-B14F-4D97-AF65-F5344CB8AC3E}">
        <p14:creationId xmlns:p14="http://schemas.microsoft.com/office/powerpoint/2010/main" val="14181926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 vedo l’ora di</a:t>
            </a:r>
            <a:r>
              <a:rPr lang="mr-IN" dirty="0" smtClean="0"/>
              <a:t>…</a:t>
            </a:r>
            <a:r>
              <a:rPr lang="it-IT" dirty="0" smtClean="0"/>
              <a:t> (I </a:t>
            </a:r>
            <a:r>
              <a:rPr lang="it-IT" dirty="0" err="1" smtClean="0"/>
              <a:t>can’t</a:t>
            </a:r>
            <a:r>
              <a:rPr lang="it-IT" dirty="0" smtClean="0"/>
              <a:t> </a:t>
            </a:r>
            <a:r>
              <a:rPr lang="it-IT" dirty="0" err="1" smtClean="0"/>
              <a:t>wait</a:t>
            </a:r>
            <a:r>
              <a:rPr lang="it-IT" dirty="0" smtClean="0"/>
              <a:t> to</a:t>
            </a:r>
            <a:r>
              <a:rPr lang="mr-IN" dirty="0" smtClean="0"/>
              <a:t>…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/>
              <a:t>Non vedo l’ora di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9872376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Pronomi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Soggettivi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6080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Io (I)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Io</a:t>
            </a:r>
          </a:p>
        </p:txBody>
      </p:sp>
    </p:spTree>
    <p:extLst>
      <p:ext uri="{BB962C8B-B14F-4D97-AF65-F5344CB8AC3E}">
        <p14:creationId xmlns:p14="http://schemas.microsoft.com/office/powerpoint/2010/main" val="13865709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Tu (</a:t>
            </a:r>
            <a:r>
              <a:rPr lang="it-IT" dirty="0" err="1" smtClean="0"/>
              <a:t>You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Tu</a:t>
            </a:r>
          </a:p>
        </p:txBody>
      </p:sp>
    </p:spTree>
    <p:extLst>
      <p:ext uri="{BB962C8B-B14F-4D97-AF65-F5344CB8AC3E}">
        <p14:creationId xmlns:p14="http://schemas.microsoft.com/office/powerpoint/2010/main" val="142710495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Lui (He)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Lui</a:t>
            </a:r>
          </a:p>
        </p:txBody>
      </p:sp>
    </p:spTree>
    <p:extLst>
      <p:ext uri="{BB962C8B-B14F-4D97-AF65-F5344CB8AC3E}">
        <p14:creationId xmlns:p14="http://schemas.microsoft.com/office/powerpoint/2010/main" val="1080581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Lei (</a:t>
            </a:r>
            <a:r>
              <a:rPr lang="it-IT" dirty="0" err="1" smtClean="0"/>
              <a:t>She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</a:t>
            </a:r>
          </a:p>
        </p:txBody>
      </p:sp>
    </p:spTree>
    <p:extLst>
      <p:ext uri="{BB962C8B-B14F-4D97-AF65-F5344CB8AC3E}">
        <p14:creationId xmlns:p14="http://schemas.microsoft.com/office/powerpoint/2010/main" val="150904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Bianco (White)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Bianchissimo</a:t>
            </a:r>
          </a:p>
        </p:txBody>
      </p:sp>
    </p:spTree>
    <p:extLst>
      <p:ext uri="{BB962C8B-B14F-4D97-AF65-F5344CB8AC3E}">
        <p14:creationId xmlns:p14="http://schemas.microsoft.com/office/powerpoint/2010/main" val="82049142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Noi (</a:t>
            </a:r>
            <a:r>
              <a:rPr lang="it-IT" dirty="0" err="1" smtClean="0"/>
              <a:t>We</a:t>
            </a:r>
            <a:r>
              <a:rPr lang="it-IT" dirty="0" smtClean="0"/>
              <a:t>, </a:t>
            </a:r>
            <a:r>
              <a:rPr lang="it-IT" dirty="0" err="1" smtClean="0"/>
              <a:t>Us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</a:t>
            </a:r>
          </a:p>
        </p:txBody>
      </p:sp>
    </p:spTree>
    <p:extLst>
      <p:ext uri="{BB962C8B-B14F-4D97-AF65-F5344CB8AC3E}">
        <p14:creationId xmlns:p14="http://schemas.microsoft.com/office/powerpoint/2010/main" val="6581653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Voi (</a:t>
            </a:r>
            <a:r>
              <a:rPr lang="it-IT" dirty="0" err="1" smtClean="0"/>
              <a:t>You,Plural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</a:t>
            </a:r>
          </a:p>
        </p:txBody>
      </p:sp>
    </p:spTree>
    <p:extLst>
      <p:ext uri="{BB962C8B-B14F-4D97-AF65-F5344CB8AC3E}">
        <p14:creationId xmlns:p14="http://schemas.microsoft.com/office/powerpoint/2010/main" val="9611628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Loro (</a:t>
            </a:r>
            <a:r>
              <a:rPr lang="it-IT" dirty="0" err="1" smtClean="0"/>
              <a:t>They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Loro</a:t>
            </a:r>
          </a:p>
        </p:txBody>
      </p:sp>
    </p:spTree>
    <p:extLst>
      <p:ext uri="{BB962C8B-B14F-4D97-AF65-F5344CB8AC3E}">
        <p14:creationId xmlns:p14="http://schemas.microsoft.com/office/powerpoint/2010/main" val="5186154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Coniugazioni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63440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Are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 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</a:t>
            </a:r>
            <a:r>
              <a:rPr lang="it-IT" dirty="0" err="1" smtClean="0"/>
              <a:t>iamo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</a:t>
            </a:r>
            <a:r>
              <a:rPr lang="it-IT" dirty="0" err="1" smtClean="0"/>
              <a:t>ate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Ho Sono </a:t>
            </a:r>
            <a:r>
              <a:rPr lang="it-IT" dirty="0" err="1" smtClean="0"/>
              <a:t>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Hai Sei </a:t>
            </a:r>
            <a:r>
              <a:rPr lang="it-IT" dirty="0" err="1" smtClean="0"/>
              <a:t>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è </a:t>
            </a:r>
            <a:r>
              <a:rPr lang="it-IT" dirty="0" err="1" smtClean="0"/>
              <a:t>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Abbiamo Siamo </a:t>
            </a:r>
            <a:r>
              <a:rPr lang="it-IT" dirty="0" err="1" smtClean="0"/>
              <a:t>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Siete </a:t>
            </a:r>
            <a:r>
              <a:rPr lang="it-IT" dirty="0" err="1" smtClean="0"/>
              <a:t>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Sono </a:t>
            </a:r>
            <a:r>
              <a:rPr lang="it-IT" dirty="0" err="1" smtClean="0"/>
              <a:t>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avo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avi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</a:t>
            </a:r>
            <a:r>
              <a:rPr lang="it-IT" dirty="0" err="1" smtClean="0"/>
              <a:t>avamo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</a:t>
            </a:r>
            <a:r>
              <a:rPr lang="it-IT" dirty="0" err="1" smtClean="0"/>
              <a:t>avate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avano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807716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Ere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 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</a:t>
            </a:r>
            <a:r>
              <a:rPr lang="it-IT" dirty="0" err="1" smtClean="0"/>
              <a:t>iamo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</a:t>
            </a:r>
            <a:r>
              <a:rPr lang="it-IT" dirty="0" err="1" smtClean="0"/>
              <a:t>ete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ono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Sono </a:t>
            </a:r>
            <a:r>
              <a:rPr lang="it-IT" dirty="0" err="1" smtClean="0"/>
              <a:t>uto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Hai Sei </a:t>
            </a:r>
            <a:r>
              <a:rPr lang="it-IT" dirty="0" err="1" smtClean="0"/>
              <a:t>uto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 è </a:t>
            </a:r>
            <a:r>
              <a:rPr lang="it-IT" dirty="0" err="1" smtClean="0"/>
              <a:t>uto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Abbiamo Siamo </a:t>
            </a:r>
            <a:r>
              <a:rPr lang="it-IT" dirty="0" err="1" smtClean="0"/>
              <a:t>uto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Avete Siete </a:t>
            </a:r>
            <a:r>
              <a:rPr lang="it-IT" dirty="0" err="1" smtClean="0"/>
              <a:t>uto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Hanno Sono </a:t>
            </a:r>
            <a:r>
              <a:rPr lang="it-IT" dirty="0" err="1" smtClean="0"/>
              <a:t>uto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evo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evi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err="1" smtClean="0"/>
              <a:t>eva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err="1" smtClean="0"/>
              <a:t>eva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err="1" smtClean="0"/>
              <a:t>evamo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err="1" smtClean="0"/>
              <a:t>evate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err="1" smtClean="0"/>
              <a:t>evano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32402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Ire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o </a:t>
            </a:r>
            <a:r>
              <a:rPr lang="it-IT" dirty="0" err="1"/>
              <a:t>i</a:t>
            </a:r>
            <a:r>
              <a:rPr lang="it-IT" dirty="0" err="1" smtClean="0"/>
              <a:t>sco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i </a:t>
            </a:r>
            <a:r>
              <a:rPr lang="it-IT" dirty="0" err="1"/>
              <a:t>i</a:t>
            </a:r>
            <a:r>
              <a:rPr lang="it-IT" dirty="0" err="1" smtClean="0"/>
              <a:t>sci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e </a:t>
            </a:r>
            <a:r>
              <a:rPr lang="it-IT" dirty="0" err="1" smtClean="0"/>
              <a:t>isce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e </a:t>
            </a:r>
            <a:r>
              <a:rPr lang="it-IT" dirty="0" err="1" smtClean="0"/>
              <a:t>isce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 </a:t>
            </a:r>
            <a:r>
              <a:rPr lang="it-IT" dirty="0" err="1" smtClean="0"/>
              <a:t>iamo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</a:t>
            </a:r>
            <a:r>
              <a:rPr lang="it-IT" dirty="0" err="1" smtClean="0"/>
              <a:t>ite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ono</a:t>
            </a:r>
            <a:r>
              <a:rPr lang="it-IT" dirty="0" smtClean="0"/>
              <a:t> </a:t>
            </a:r>
            <a:r>
              <a:rPr lang="it-IT" dirty="0" err="1" smtClean="0"/>
              <a:t>iscono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Ho </a:t>
            </a:r>
            <a:r>
              <a:rPr lang="it-IT" dirty="0" smtClean="0"/>
              <a:t>Sono </a:t>
            </a:r>
            <a:r>
              <a:rPr lang="it-IT" dirty="0" err="1" smtClean="0"/>
              <a:t>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Hai </a:t>
            </a:r>
            <a:r>
              <a:rPr lang="it-IT" dirty="0" smtClean="0"/>
              <a:t>Sei </a:t>
            </a:r>
            <a:r>
              <a:rPr lang="it-IT" dirty="0" err="1" smtClean="0"/>
              <a:t>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</a:t>
            </a:r>
            <a:r>
              <a:rPr lang="it-IT" dirty="0" smtClean="0"/>
              <a:t>è </a:t>
            </a:r>
            <a:r>
              <a:rPr lang="it-IT" dirty="0" err="1" smtClean="0"/>
              <a:t>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Abbiamo </a:t>
            </a:r>
            <a:r>
              <a:rPr lang="it-IT" dirty="0" smtClean="0"/>
              <a:t>Siamo </a:t>
            </a:r>
            <a:r>
              <a:rPr lang="it-IT" dirty="0" err="1" smtClean="0"/>
              <a:t>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</a:t>
            </a:r>
            <a:r>
              <a:rPr lang="it-IT" dirty="0" smtClean="0"/>
              <a:t>Siete </a:t>
            </a:r>
            <a:r>
              <a:rPr lang="it-IT" dirty="0" err="1" smtClean="0"/>
              <a:t>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</a:t>
            </a:r>
            <a:r>
              <a:rPr lang="it-IT" dirty="0" smtClean="0"/>
              <a:t>Sono </a:t>
            </a:r>
            <a:r>
              <a:rPr lang="it-IT" dirty="0" err="1" smtClean="0"/>
              <a:t>ito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err="1" smtClean="0"/>
              <a:t>ivo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ivi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iva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iva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err="1" smtClean="0"/>
              <a:t>ivamo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ivate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err="1" smtClean="0"/>
              <a:t>ivano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220590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Numberi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Decimale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81125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Uno (</a:t>
            </a:r>
            <a:r>
              <a:rPr lang="it-IT" dirty="0" err="1" smtClean="0"/>
              <a:t>One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1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195791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Due (</a:t>
            </a:r>
            <a:r>
              <a:rPr lang="it-IT" dirty="0" err="1" smtClean="0"/>
              <a:t>Two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Due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5163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Blu (Blue)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Blu</a:t>
            </a:r>
          </a:p>
        </p:txBody>
      </p:sp>
    </p:spTree>
    <p:extLst>
      <p:ext uri="{BB962C8B-B14F-4D97-AF65-F5344CB8AC3E}">
        <p14:creationId xmlns:p14="http://schemas.microsoft.com/office/powerpoint/2010/main" val="100684897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 (Three)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3475972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Quattro (</a:t>
            </a:r>
            <a:r>
              <a:rPr lang="it-IT" dirty="0" err="1" smtClean="0"/>
              <a:t>Four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Quattro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4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9891237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Cinque (</a:t>
            </a:r>
            <a:r>
              <a:rPr lang="it-IT" dirty="0" err="1" smtClean="0"/>
              <a:t>Five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Cinque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524415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Sei (</a:t>
            </a:r>
            <a:r>
              <a:rPr lang="it-IT" dirty="0" err="1" smtClean="0"/>
              <a:t>Six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6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035572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Sette (Seven)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Sette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3660276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Otto (</a:t>
            </a:r>
            <a:r>
              <a:rPr lang="it-IT" dirty="0" err="1" smtClean="0"/>
              <a:t>Eight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Otto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8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0022983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Nove (Nine)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9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5375947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Numberi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Ordinale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231193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Primo (First)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Primo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1°</a:t>
            </a:r>
          </a:p>
        </p:txBody>
      </p:sp>
    </p:spTree>
    <p:extLst>
      <p:ext uri="{BB962C8B-B14F-4D97-AF65-F5344CB8AC3E}">
        <p14:creationId xmlns:p14="http://schemas.microsoft.com/office/powerpoint/2010/main" val="140137720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Secondo (Second)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Secondo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2°</a:t>
            </a:r>
          </a:p>
        </p:txBody>
      </p:sp>
    </p:spTree>
    <p:extLst>
      <p:ext uri="{BB962C8B-B14F-4D97-AF65-F5344CB8AC3E}">
        <p14:creationId xmlns:p14="http://schemas.microsoft.com/office/powerpoint/2010/main" val="65976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F0"/>
                </a:solidFill>
              </a:rPr>
              <a:t>Celeste (</a:t>
            </a:r>
            <a:r>
              <a:rPr lang="it-IT" dirty="0" err="1" smtClean="0">
                <a:solidFill>
                  <a:srgbClr val="00B0F0"/>
                </a:solidFill>
              </a:rPr>
              <a:t>Sky</a:t>
            </a:r>
            <a:r>
              <a:rPr lang="it-IT" dirty="0" smtClean="0">
                <a:solidFill>
                  <a:srgbClr val="00B0F0"/>
                </a:solidFill>
              </a:rPr>
              <a:t> Blue)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Celeste</a:t>
            </a:r>
          </a:p>
        </p:txBody>
      </p:sp>
    </p:spTree>
    <p:extLst>
      <p:ext uri="{BB962C8B-B14F-4D97-AF65-F5344CB8AC3E}">
        <p14:creationId xmlns:p14="http://schemas.microsoft.com/office/powerpoint/2010/main" val="208705130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Terzo (Third)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Terzo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3</a:t>
            </a:r>
            <a:r>
              <a:rPr lang="it-IT" dirty="0" smtClean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17626813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Quarto (</a:t>
            </a:r>
            <a:r>
              <a:rPr lang="it-IT" dirty="0" err="1" smtClean="0"/>
              <a:t>Fourth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Quarto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4</a:t>
            </a:r>
            <a:r>
              <a:rPr lang="it-IT" dirty="0" smtClean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39621922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Quinto (</a:t>
            </a:r>
            <a:r>
              <a:rPr lang="it-IT" dirty="0" err="1" smtClean="0"/>
              <a:t>Fifth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Quinto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5</a:t>
            </a:r>
            <a:r>
              <a:rPr lang="it-IT" dirty="0" smtClean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76114452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Sesto (Sixth)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Sesto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6°</a:t>
            </a:r>
          </a:p>
        </p:txBody>
      </p:sp>
    </p:spTree>
    <p:extLst>
      <p:ext uri="{BB962C8B-B14F-4D97-AF65-F5344CB8AC3E}">
        <p14:creationId xmlns:p14="http://schemas.microsoft.com/office/powerpoint/2010/main" val="126995904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Settimo (</a:t>
            </a:r>
            <a:r>
              <a:rPr lang="it-IT" dirty="0" err="1" smtClean="0"/>
              <a:t>Seventh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Settimo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7</a:t>
            </a:r>
            <a:r>
              <a:rPr lang="it-IT" dirty="0" smtClean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214700222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Ottavo (</a:t>
            </a:r>
            <a:r>
              <a:rPr lang="it-IT" dirty="0" err="1" smtClean="0"/>
              <a:t>Eighth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Ottavo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8°</a:t>
            </a:r>
          </a:p>
        </p:txBody>
      </p:sp>
    </p:spTree>
    <p:extLst>
      <p:ext uri="{BB962C8B-B14F-4D97-AF65-F5344CB8AC3E}">
        <p14:creationId xmlns:p14="http://schemas.microsoft.com/office/powerpoint/2010/main" val="198956183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Nono (</a:t>
            </a:r>
            <a:r>
              <a:rPr lang="it-IT" dirty="0" err="1" smtClean="0"/>
              <a:t>Nineth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9</a:t>
            </a:r>
            <a:r>
              <a:rPr lang="it-IT" dirty="0" smtClean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05122785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Pronomi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Riflessivi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706031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 (</a:t>
            </a:r>
            <a:r>
              <a:rPr lang="it-IT" dirty="0" err="1" smtClean="0"/>
              <a:t>Myself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25546643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 (</a:t>
            </a:r>
            <a:r>
              <a:rPr lang="it-IT" dirty="0" err="1" smtClean="0"/>
              <a:t>Yourself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Ti</a:t>
            </a:r>
          </a:p>
        </p:txBody>
      </p:sp>
    </p:spTree>
    <p:extLst>
      <p:ext uri="{BB962C8B-B14F-4D97-AF65-F5344CB8AC3E}">
        <p14:creationId xmlns:p14="http://schemas.microsoft.com/office/powerpoint/2010/main" val="1366921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4854</TotalTime>
  <Words>3783</Words>
  <Application>Microsoft Macintosh PowerPoint</Application>
  <PresentationFormat>Widescreen</PresentationFormat>
  <Paragraphs>1816</Paragraphs>
  <Slides>296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296</vt:i4>
      </vt:variant>
    </vt:vector>
  </HeadingPairs>
  <TitlesOfParts>
    <vt:vector size="301" baseType="lpstr">
      <vt:lpstr>Calibri</vt:lpstr>
      <vt:lpstr>Calibri Light</vt:lpstr>
      <vt:lpstr>Mangal</vt:lpstr>
      <vt:lpstr>Arial</vt:lpstr>
      <vt:lpstr>Tema di Office</vt:lpstr>
      <vt:lpstr>Italian</vt:lpstr>
      <vt:lpstr>Chiave (Key)</vt:lpstr>
      <vt:lpstr>Aggettivi</vt:lpstr>
      <vt:lpstr>Arancione (Orange)</vt:lpstr>
      <vt:lpstr>Argento (Silver)</vt:lpstr>
      <vt:lpstr>Azzurro (Light Blue)</vt:lpstr>
      <vt:lpstr>Bianco (White)</vt:lpstr>
      <vt:lpstr>Blu (Blue)</vt:lpstr>
      <vt:lpstr>Celeste (Sky Blue)</vt:lpstr>
      <vt:lpstr>Giallo (Yellow)</vt:lpstr>
      <vt:lpstr>Grigio (Grey)</vt:lpstr>
      <vt:lpstr>Marrone (Brown)</vt:lpstr>
      <vt:lpstr>Nero (Black)</vt:lpstr>
      <vt:lpstr>Rosa (Pink)</vt:lpstr>
      <vt:lpstr>Rosso (Red)</vt:lpstr>
      <vt:lpstr>Verde (Green)</vt:lpstr>
      <vt:lpstr>Viola (Violet)</vt:lpstr>
      <vt:lpstr>Aggettivi</vt:lpstr>
      <vt:lpstr>Caldo (Hot)</vt:lpstr>
      <vt:lpstr>Freddo (Cold)</vt:lpstr>
      <vt:lpstr>Pioggia (Rain)</vt:lpstr>
      <vt:lpstr>Aggettivi</vt:lpstr>
      <vt:lpstr>Brutto (Ugly)</vt:lpstr>
      <vt:lpstr>Grasso (Fat)</vt:lpstr>
      <vt:lpstr>Bello (Beautiful)</vt:lpstr>
      <vt:lpstr>Aggettivi</vt:lpstr>
      <vt:lpstr>Italiano (Italian)</vt:lpstr>
      <vt:lpstr>Aggettivi</vt:lpstr>
      <vt:lpstr>Affascinante (Charming)</vt:lpstr>
      <vt:lpstr>Antipatico (Annoying)</vt:lpstr>
      <vt:lpstr>Diligente (Hard-Work)</vt:lpstr>
      <vt:lpstr>Estroverso (Outgoing)</vt:lpstr>
      <vt:lpstr>Gentile (Kind)</vt:lpstr>
      <vt:lpstr>Intelligente (Smart)</vt:lpstr>
      <vt:lpstr>Pigro (Lazy)</vt:lpstr>
      <vt:lpstr>Raro (Rare)</vt:lpstr>
      <vt:lpstr>Solo (Only)</vt:lpstr>
      <vt:lpstr>Spiritoso (Funny)</vt:lpstr>
      <vt:lpstr>Stanco (Tired)</vt:lpstr>
      <vt:lpstr>Testardo (Stubborn)</vt:lpstr>
      <vt:lpstr>Vanitoso (Vain)</vt:lpstr>
      <vt:lpstr>Vecchio (Old)</vt:lpstr>
      <vt:lpstr>Regole</vt:lpstr>
      <vt:lpstr>Definite Article</vt:lpstr>
      <vt:lpstr>Indefinite Article</vt:lpstr>
      <vt:lpstr>“Ultimate Superlative”</vt:lpstr>
      <vt:lpstr>Adverbs</vt:lpstr>
      <vt:lpstr>Prepositions</vt:lpstr>
      <vt:lpstr>Avverbi</vt:lpstr>
      <vt:lpstr>Chi (Who)</vt:lpstr>
      <vt:lpstr>Che Cosa (What)</vt:lpstr>
      <vt:lpstr>Quando (When)</vt:lpstr>
      <vt:lpstr>Dove (When)</vt:lpstr>
      <vt:lpstr>Perché (Why/Because)</vt:lpstr>
      <vt:lpstr>Come (How/Like)</vt:lpstr>
      <vt:lpstr>Quale (Which)</vt:lpstr>
      <vt:lpstr>Quanto (How much)</vt:lpstr>
      <vt:lpstr>Ci (There)</vt:lpstr>
      <vt:lpstr>Espressioni</vt:lpstr>
      <vt:lpstr>Grazie (Thanks)</vt:lpstr>
      <vt:lpstr>In Bocca al lupo (Good luck)</vt:lpstr>
      <vt:lpstr>Tanti Auguri (Happy Birthday)</vt:lpstr>
      <vt:lpstr>Prego (You’re Welcome)</vt:lpstr>
      <vt:lpstr>Non vedo l’ora di… (I can’t wait to…)</vt:lpstr>
      <vt:lpstr>Pronomi</vt:lpstr>
      <vt:lpstr>Io (I)</vt:lpstr>
      <vt:lpstr>Tu (You)</vt:lpstr>
      <vt:lpstr>Lui (He)</vt:lpstr>
      <vt:lpstr>Lei (She)</vt:lpstr>
      <vt:lpstr>Noi (We, Us)</vt:lpstr>
      <vt:lpstr>Voi (You,Plural)</vt:lpstr>
      <vt:lpstr>Loro (They)</vt:lpstr>
      <vt:lpstr>Coniugazioni</vt:lpstr>
      <vt:lpstr>Are</vt:lpstr>
      <vt:lpstr>Ere</vt:lpstr>
      <vt:lpstr>Ire</vt:lpstr>
      <vt:lpstr>Numberi</vt:lpstr>
      <vt:lpstr>Uno (One)</vt:lpstr>
      <vt:lpstr>Due (Two)</vt:lpstr>
      <vt:lpstr>Tre (Three)</vt:lpstr>
      <vt:lpstr>Quattro (Four)</vt:lpstr>
      <vt:lpstr>Cinque (Five)</vt:lpstr>
      <vt:lpstr>Sei (Six)</vt:lpstr>
      <vt:lpstr>Sette (Seven)</vt:lpstr>
      <vt:lpstr>Otto (Eight)</vt:lpstr>
      <vt:lpstr>Nove (Nine)</vt:lpstr>
      <vt:lpstr>Numberi</vt:lpstr>
      <vt:lpstr>Primo (First)</vt:lpstr>
      <vt:lpstr>Secondo (Second)</vt:lpstr>
      <vt:lpstr>Terzo (Third)</vt:lpstr>
      <vt:lpstr>Quarto (Fourth)</vt:lpstr>
      <vt:lpstr>Quinto (Fifth)</vt:lpstr>
      <vt:lpstr>Sesto (Sixth)</vt:lpstr>
      <vt:lpstr>Settimo (Seventh)</vt:lpstr>
      <vt:lpstr>Ottavo (Eighth)</vt:lpstr>
      <vt:lpstr>Nono (Nineth)</vt:lpstr>
      <vt:lpstr>Pronomi</vt:lpstr>
      <vt:lpstr>Mi (Myself)</vt:lpstr>
      <vt:lpstr>Ti (Yourself)</vt:lpstr>
      <vt:lpstr>Si (Himself, Herself, Itself, Themselves)</vt:lpstr>
      <vt:lpstr>Ci (Ourselves)</vt:lpstr>
      <vt:lpstr>Mi (Myself)</vt:lpstr>
      <vt:lpstr>Mi (Myself)</vt:lpstr>
      <vt:lpstr>Saluti</vt:lpstr>
      <vt:lpstr>Arrivederci (Goodbye)</vt:lpstr>
      <vt:lpstr>Buonasera (Good Evening)</vt:lpstr>
      <vt:lpstr>Buonanotte (Good Night)</vt:lpstr>
      <vt:lpstr>Buon giorno (Good Day/Morning)</vt:lpstr>
      <vt:lpstr>Buon pomeriggio (Good Afternoon)</vt:lpstr>
      <vt:lpstr>Ciao (Hello/Bye)</vt:lpstr>
      <vt:lpstr>Ehi (Hey)</vt:lpstr>
      <vt:lpstr>Salve (Hello)</vt:lpstr>
      <vt:lpstr>Sostantivi</vt:lpstr>
      <vt:lpstr>Ananas (Pineapple) </vt:lpstr>
      <vt:lpstr>Arancia (Orange, Fruit)</vt:lpstr>
      <vt:lpstr>Banana (Banana)</vt:lpstr>
      <vt:lpstr>Fagiolo (Bean)</vt:lpstr>
      <vt:lpstr>Fragola (Strawberry)</vt:lpstr>
      <vt:lpstr>Ghiaccio (Ice)</vt:lpstr>
      <vt:lpstr>Mela (Apple)</vt:lpstr>
      <vt:lpstr>Pane (Bread)</vt:lpstr>
      <vt:lpstr>Panino (Sandwich)</vt:lpstr>
      <vt:lpstr>Pasta (Pasta)</vt:lpstr>
      <vt:lpstr>Pera (Pear)</vt:lpstr>
      <vt:lpstr>Rovo (Bramble)</vt:lpstr>
      <vt:lpstr>Torta (Cake)</vt:lpstr>
      <vt:lpstr>Uovo (Egg)</vt:lpstr>
      <vt:lpstr>Uva (Grape)</vt:lpstr>
      <vt:lpstr>Zucca (Pumpkin)</vt:lpstr>
      <vt:lpstr>Zucchero (Sugar)</vt:lpstr>
      <vt:lpstr>Sostantivi</vt:lpstr>
      <vt:lpstr>Anatra (Duck)</vt:lpstr>
      <vt:lpstr>Ape (Bee)</vt:lpstr>
      <vt:lpstr>Asino (Ass)</vt:lpstr>
      <vt:lpstr>Balena (Whale)</vt:lpstr>
      <vt:lpstr>Camaleonte (Chameleon)</vt:lpstr>
      <vt:lpstr>Cane (Dog)</vt:lpstr>
      <vt:lpstr>Canguro (Kangaroo)</vt:lpstr>
      <vt:lpstr>Capra (Goat)</vt:lpstr>
      <vt:lpstr>Cavallo (Horse)</vt:lpstr>
      <vt:lpstr>Cervo (Deer)</vt:lpstr>
      <vt:lpstr>Coniglio (Rabbit)</vt:lpstr>
      <vt:lpstr>Delfino (Dolphin)</vt:lpstr>
      <vt:lpstr>Elefante (Elephant)</vt:lpstr>
      <vt:lpstr>Farfalla (Butterfly)</vt:lpstr>
      <vt:lpstr>Formica (Ant)</vt:lpstr>
      <vt:lpstr>Gatto (Cat)</vt:lpstr>
      <vt:lpstr>Gallina (Hen)</vt:lpstr>
      <vt:lpstr>Giraffa (Giraffe)</vt:lpstr>
      <vt:lpstr>Maiale (Pig)</vt:lpstr>
      <vt:lpstr>Mucca (Cow)</vt:lpstr>
      <vt:lpstr>Mosca (Fly)</vt:lpstr>
      <vt:lpstr>Oca (Goose)</vt:lpstr>
      <vt:lpstr>Orso (Bear)</vt:lpstr>
      <vt:lpstr>Pinguino (Penguin)</vt:lpstr>
      <vt:lpstr>Pollo (Chicken)</vt:lpstr>
      <vt:lpstr>Puffo (Smurf)</vt:lpstr>
      <vt:lpstr>Pesce (Fish)</vt:lpstr>
      <vt:lpstr>Rana (Frog)</vt:lpstr>
      <vt:lpstr>Ragno (Spider)</vt:lpstr>
      <vt:lpstr>Scimmia (Monkey)</vt:lpstr>
      <vt:lpstr>Scoiattolo (Squirrel)</vt:lpstr>
      <vt:lpstr>Serpente (Snake)</vt:lpstr>
      <vt:lpstr>Squalo (Shark)</vt:lpstr>
      <vt:lpstr>Tartaruga (Turtle)</vt:lpstr>
      <vt:lpstr>Uccello (Bird)</vt:lpstr>
      <vt:lpstr>Zebra (Zebra)</vt:lpstr>
      <vt:lpstr>Sostantivi</vt:lpstr>
      <vt:lpstr>Basso (Bass)</vt:lpstr>
      <vt:lpstr>Chitarra (Guitar)</vt:lpstr>
      <vt:lpstr>Pianoforte (Piano)</vt:lpstr>
      <vt:lpstr>Flauto Dolce (Sweet Flute)</vt:lpstr>
      <vt:lpstr>Flauto Traverso (Traverse Flute)</vt:lpstr>
      <vt:lpstr>Fisarmonica (Accordian)</vt:lpstr>
      <vt:lpstr>Batteria (Drums)</vt:lpstr>
      <vt:lpstr>Tastiera (Keyboard)</vt:lpstr>
      <vt:lpstr>Tromba (Trumpet)</vt:lpstr>
      <vt:lpstr>Sostantivi</vt:lpstr>
      <vt:lpstr>Aeroplano (Airplane)</vt:lpstr>
      <vt:lpstr>Astronave (Space-ship)</vt:lpstr>
      <vt:lpstr>Autobus (Bus)</vt:lpstr>
      <vt:lpstr>Barca (Boat)</vt:lpstr>
      <vt:lpstr>Camion (Truck)</vt:lpstr>
      <vt:lpstr>Elicottero (Helicopter)</vt:lpstr>
      <vt:lpstr>Macchina/Auto (Car)</vt:lpstr>
      <vt:lpstr>Nave (Ship)</vt:lpstr>
      <vt:lpstr>Trattore (Tractor)</vt:lpstr>
      <vt:lpstr>Treno (Train)</vt:lpstr>
      <vt:lpstr>Sostantivi</vt:lpstr>
      <vt:lpstr>Appartamento (Apartment)</vt:lpstr>
      <vt:lpstr>Balcone (Balcony)</vt:lpstr>
      <vt:lpstr>Biblioteca (Libary)</vt:lpstr>
      <vt:lpstr>Camera (room)</vt:lpstr>
      <vt:lpstr>Casa (House)</vt:lpstr>
      <vt:lpstr>Farmacia (Pharmacy)</vt:lpstr>
      <vt:lpstr>Strada (Road)</vt:lpstr>
      <vt:lpstr>Cucina (Kitchen)</vt:lpstr>
      <vt:lpstr>Ingresso (Entrance)</vt:lpstr>
      <vt:lpstr>Negozio (Shop)</vt:lpstr>
      <vt:lpstr>Ristorante (Restaurant)</vt:lpstr>
      <vt:lpstr>Soggiorno (Living room)</vt:lpstr>
      <vt:lpstr>Sala da cena (Dining room)</vt:lpstr>
      <vt:lpstr>Terrazza (Terrace)</vt:lpstr>
      <vt:lpstr>Via (Street)</vt:lpstr>
      <vt:lpstr>Sostantivi</vt:lpstr>
      <vt:lpstr>Oro (Gold, Au)</vt:lpstr>
      <vt:lpstr>Ferro (Iron, Fe)</vt:lpstr>
      <vt:lpstr>Sostantivi</vt:lpstr>
      <vt:lpstr>Amico (Friend)</vt:lpstr>
      <vt:lpstr>Animale Domestico (Pet)</vt:lpstr>
      <vt:lpstr>Cugino (Cousin)</vt:lpstr>
      <vt:lpstr>Donna (Woman)</vt:lpstr>
      <vt:lpstr>Fratello (Brother)</vt:lpstr>
      <vt:lpstr>Genitori (Parents)</vt:lpstr>
      <vt:lpstr>Madre (Mother)</vt:lpstr>
      <vt:lpstr>Nonno (Grandfather/Grandmother)</vt:lpstr>
      <vt:lpstr>Padre (Father)</vt:lpstr>
      <vt:lpstr>Parente (Relative)</vt:lpstr>
      <vt:lpstr>Ragazzo (Boy/Girl)</vt:lpstr>
      <vt:lpstr>Scemo (Fool)</vt:lpstr>
      <vt:lpstr>Sciocco (Fool)</vt:lpstr>
      <vt:lpstr>Sorella (Sister)</vt:lpstr>
      <vt:lpstr>Uomo (Man)</vt:lpstr>
      <vt:lpstr>Vigliacco (Coward)</vt:lpstr>
      <vt:lpstr>Zio (Uncle)</vt:lpstr>
      <vt:lpstr>Verbi</vt:lpstr>
      <vt:lpstr>Aiutare (To Help)</vt:lpstr>
      <vt:lpstr>Andare (To Go)</vt:lpstr>
      <vt:lpstr>Aprire (To Open)</vt:lpstr>
      <vt:lpstr>Aspettare (To Wait)</vt:lpstr>
      <vt:lpstr>Avere (To Have)</vt:lpstr>
      <vt:lpstr>Bevere (To Drink)</vt:lpstr>
      <vt:lpstr>Cambiare (To Change)</vt:lpstr>
      <vt:lpstr>Capire (To Understand)</vt:lpstr>
      <vt:lpstr>Camminare (To Walk)</vt:lpstr>
      <vt:lpstr>Cantare (To Sing)</vt:lpstr>
      <vt:lpstr>Cercare (To begin)</vt:lpstr>
      <vt:lpstr>Chiudere (To Close)</vt:lpstr>
      <vt:lpstr>Cominciare (To begin)</vt:lpstr>
      <vt:lpstr>Comprare (To Buy)</vt:lpstr>
      <vt:lpstr>Conoscere (To Know)</vt:lpstr>
      <vt:lpstr>Correre (To Run)</vt:lpstr>
      <vt:lpstr>Cucinare (To Cook)</vt:lpstr>
      <vt:lpstr>Dire (To Say)</vt:lpstr>
      <vt:lpstr>Dormire (To Sleep)</vt:lpstr>
      <vt:lpstr>Dovere (Must)</vt:lpstr>
      <vt:lpstr>Essere (To Be)</vt:lpstr>
      <vt:lpstr>Esagerare (To Exagerrate)</vt:lpstr>
      <vt:lpstr>Fare (To do)</vt:lpstr>
      <vt:lpstr>Formare (To Form)</vt:lpstr>
      <vt:lpstr>Gettare (To Thow)</vt:lpstr>
      <vt:lpstr>Giocare (To Play, Game)</vt:lpstr>
      <vt:lpstr>Girare (To Turn)</vt:lpstr>
      <vt:lpstr>Guardare (To Watch)</vt:lpstr>
      <vt:lpstr>Lavorare (To Work)</vt:lpstr>
      <vt:lpstr>Lavare (To Clean)</vt:lpstr>
      <vt:lpstr>Leggere (To Read)</vt:lpstr>
      <vt:lpstr>Mangiare (To Eat)</vt:lpstr>
      <vt:lpstr>Mettere (To Put)</vt:lpstr>
      <vt:lpstr>Morire (To Die)</vt:lpstr>
      <vt:lpstr>Nuotare (To Swim)</vt:lpstr>
      <vt:lpstr>Parlare (To Speak)</vt:lpstr>
      <vt:lpstr>Pensare (To Think)</vt:lpstr>
      <vt:lpstr>Pettinare (To Comb)</vt:lpstr>
      <vt:lpstr>Piacere (To be pleased)</vt:lpstr>
      <vt:lpstr>Portare (To Bring)</vt:lpstr>
      <vt:lpstr>Potere (Can)</vt:lpstr>
      <vt:lpstr>Prendere (To take)</vt:lpstr>
      <vt:lpstr>Pulire (To Clean)</vt:lpstr>
      <vt:lpstr>Raccontare (To Tell)</vt:lpstr>
      <vt:lpstr>Ridere (To Laugh)</vt:lpstr>
      <vt:lpstr>Rubare (To Steal)</vt:lpstr>
      <vt:lpstr>Salire (To Go Up)</vt:lpstr>
      <vt:lpstr>Sapere (To Know)</vt:lpstr>
      <vt:lpstr>Saltare (To Jump)</vt:lpstr>
      <vt:lpstr>Scegliere (To Choose)</vt:lpstr>
      <vt:lpstr>Scrivere (To Write)</vt:lpstr>
      <vt:lpstr>Seguire (To Follow)</vt:lpstr>
      <vt:lpstr>Sentire (To Hear, Feel)</vt:lpstr>
      <vt:lpstr>Sperare (To Hope)</vt:lpstr>
      <vt:lpstr>Spegnere (To Switch Off)</vt:lpstr>
      <vt:lpstr>Stare (To Be)</vt:lpstr>
      <vt:lpstr>Suonare (To Play, Music)</vt:lpstr>
      <vt:lpstr>Svegliare (To Wake Up)</vt:lpstr>
      <vt:lpstr>Svuotare (To Empty)</vt:lpstr>
      <vt:lpstr>Tagliare (To Cut)</vt:lpstr>
      <vt:lpstr>Trovare (To Find)</vt:lpstr>
      <vt:lpstr>Truccare (To Make-Up)</vt:lpstr>
      <vt:lpstr>Uccidere (To Kill)</vt:lpstr>
      <vt:lpstr>Vedere ( To see)</vt:lpstr>
      <vt:lpstr>Vendere (To Sell)</vt:lpstr>
      <vt:lpstr>Volare (To Fly)</vt:lpstr>
      <vt:lpstr>Volere (To Want)</vt:lpstr>
      <vt:lpstr>Gli Animali (The Animals)</vt:lpstr>
      <vt:lpstr>L’Ora (The Time)</vt:lpstr>
      <vt:lpstr>I Numberi (The Numbers)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Libro Di Italiano</dc:title>
  <dc:creator>Zac Zerafa</dc:creator>
  <cp:lastModifiedBy>Zac Zerafa</cp:lastModifiedBy>
  <cp:revision>294</cp:revision>
  <dcterms:created xsi:type="dcterms:W3CDTF">2017-09-21T06:59:44Z</dcterms:created>
  <dcterms:modified xsi:type="dcterms:W3CDTF">2018-06-26T01:51:21Z</dcterms:modified>
</cp:coreProperties>
</file>