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61.jpg" ContentType="image/jpeg"/>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7" r:id="rId5"/>
    <p:sldId id="355" r:id="rId6"/>
    <p:sldId id="256" r:id="rId7"/>
    <p:sldId id="258" r:id="rId8"/>
    <p:sldId id="259" r:id="rId9"/>
    <p:sldId id="260" r:id="rId10"/>
    <p:sldId id="261" r:id="rId11"/>
    <p:sldId id="262" r:id="rId12"/>
    <p:sldId id="263" r:id="rId13"/>
    <p:sldId id="264" r:id="rId14"/>
    <p:sldId id="265" r:id="rId15"/>
    <p:sldId id="360" r:id="rId16"/>
    <p:sldId id="266" r:id="rId17"/>
    <p:sldId id="267" r:id="rId18"/>
    <p:sldId id="268" r:id="rId19"/>
    <p:sldId id="269" r:id="rId20"/>
    <p:sldId id="270" r:id="rId21"/>
    <p:sldId id="271" r:id="rId22"/>
    <p:sldId id="356" r:id="rId23"/>
    <p:sldId id="357" r:id="rId24"/>
    <p:sldId id="359" r:id="rId25"/>
    <p:sldId id="272" r:id="rId26"/>
    <p:sldId id="273" r:id="rId27"/>
    <p:sldId id="274" r:id="rId28"/>
    <p:sldId id="279" r:id="rId29"/>
    <p:sldId id="275" r:id="rId30"/>
    <p:sldId id="277" r:id="rId31"/>
    <p:sldId id="278" r:id="rId32"/>
    <p:sldId id="280" r:id="rId33"/>
    <p:sldId id="281" r:id="rId34"/>
    <p:sldId id="282" r:id="rId35"/>
    <p:sldId id="284" r:id="rId36"/>
    <p:sldId id="283" r:id="rId37"/>
    <p:sldId id="285" r:id="rId38"/>
    <p:sldId id="287" r:id="rId39"/>
    <p:sldId id="289" r:id="rId40"/>
    <p:sldId id="291" r:id="rId41"/>
    <p:sldId id="292" r:id="rId42"/>
    <p:sldId id="358" r:id="rId43"/>
    <p:sldId id="293" r:id="rId44"/>
    <p:sldId id="294" r:id="rId45"/>
    <p:sldId id="295" r:id="rId46"/>
    <p:sldId id="325" r:id="rId47"/>
    <p:sldId id="27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FEAC4-E133-2F77-416E-242BAAE55B29}" name="Bahareh B./Reza F. Azar/Aghdam" initials="BBFA" userId="574ba9868101d3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FCAFD-B65A-A59B-EF7F-3EBB70E421E5}" v="1" dt="2022-02-17T04:17:29.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170"/>
  </p:normalViewPr>
  <p:slideViewPr>
    <p:cSldViewPr snapToGrid="0" snapToObjects="1">
      <p:cViewPr varScale="1">
        <p:scale>
          <a:sx n="69" d="100"/>
          <a:sy n="69" d="100"/>
        </p:scale>
        <p:origin x="5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za Saberi" userId="ad877a6d-3052-448e-ac48-2a38e0dc6553" providerId="ADAL" clId="{90DCA3F7-6142-4587-AE63-CAE6174F4B64}"/>
    <pc:docChg chg="undo custSel addSld delSld modSld sldOrd">
      <pc:chgData name="Morteza Saberi" userId="ad877a6d-3052-448e-ac48-2a38e0dc6553" providerId="ADAL" clId="{90DCA3F7-6142-4587-AE63-CAE6174F4B64}" dt="2022-02-18T03:20:46.982" v="272" actId="1076"/>
      <pc:docMkLst>
        <pc:docMk/>
      </pc:docMkLst>
      <pc:sldChg chg="addSp modSp">
        <pc:chgData name="Morteza Saberi" userId="ad877a6d-3052-448e-ac48-2a38e0dc6553" providerId="ADAL" clId="{90DCA3F7-6142-4587-AE63-CAE6174F4B64}" dt="2022-02-11T23:31:28.925" v="37" actId="207"/>
        <pc:sldMkLst>
          <pc:docMk/>
          <pc:sldMk cId="1452279931" sldId="270"/>
        </pc:sldMkLst>
        <pc:spChg chg="mod">
          <ac:chgData name="Morteza Saberi" userId="ad877a6d-3052-448e-ac48-2a38e0dc6553" providerId="ADAL" clId="{90DCA3F7-6142-4587-AE63-CAE6174F4B64}" dt="2022-02-11T23:31:28.925" v="37" actId="207"/>
          <ac:spMkLst>
            <pc:docMk/>
            <pc:sldMk cId="1452279931" sldId="270"/>
            <ac:spMk id="9" creationId="{C6CEEB95-84E3-6A40-AD46-1C8794F1CAF9}"/>
          </ac:spMkLst>
        </pc:spChg>
        <pc:spChg chg="add mod">
          <ac:chgData name="Morteza Saberi" userId="ad877a6d-3052-448e-ac48-2a38e0dc6553" providerId="ADAL" clId="{90DCA3F7-6142-4587-AE63-CAE6174F4B64}" dt="2022-02-11T23:30:56.644" v="35" actId="1076"/>
          <ac:spMkLst>
            <pc:docMk/>
            <pc:sldMk cId="1452279931" sldId="270"/>
            <ac:spMk id="11" creationId="{9C696704-77A4-48F5-9FCC-2EFD38C1FE74}"/>
          </ac:spMkLst>
        </pc:spChg>
        <pc:spChg chg="mod">
          <ac:chgData name="Morteza Saberi" userId="ad877a6d-3052-448e-ac48-2a38e0dc6553" providerId="ADAL" clId="{90DCA3F7-6142-4587-AE63-CAE6174F4B64}" dt="2022-02-11T23:30:53.924" v="34" actId="1076"/>
          <ac:spMkLst>
            <pc:docMk/>
            <pc:sldMk cId="1452279931" sldId="270"/>
            <ac:spMk id="12" creationId="{9D1738D0-5369-074A-91AC-D4FA1211E46A}"/>
          </ac:spMkLst>
        </pc:spChg>
        <pc:picChg chg="mod">
          <ac:chgData name="Morteza Saberi" userId="ad877a6d-3052-448e-ac48-2a38e0dc6553" providerId="ADAL" clId="{90DCA3F7-6142-4587-AE63-CAE6174F4B64}" dt="2022-02-11T23:30:39.903" v="29" actId="1076"/>
          <ac:picMkLst>
            <pc:docMk/>
            <pc:sldMk cId="1452279931" sldId="270"/>
            <ac:picMk id="6" creationId="{4B807E20-A443-ED42-BBF2-6F816F5F5F23}"/>
          </ac:picMkLst>
        </pc:picChg>
        <pc:picChg chg="mod">
          <ac:chgData name="Morteza Saberi" userId="ad877a6d-3052-448e-ac48-2a38e0dc6553" providerId="ADAL" clId="{90DCA3F7-6142-4587-AE63-CAE6174F4B64}" dt="2022-02-11T23:30:41.915" v="30" actId="1076"/>
          <ac:picMkLst>
            <pc:docMk/>
            <pc:sldMk cId="1452279931" sldId="270"/>
            <ac:picMk id="7" creationId="{7179560F-747C-AD4F-BB0A-FB2409DDE5BB}"/>
          </ac:picMkLst>
        </pc:picChg>
      </pc:sldChg>
      <pc:sldChg chg="modSp">
        <pc:chgData name="Morteza Saberi" userId="ad877a6d-3052-448e-ac48-2a38e0dc6553" providerId="ADAL" clId="{90DCA3F7-6142-4587-AE63-CAE6174F4B64}" dt="2022-02-18T03:20:46.982" v="272" actId="1076"/>
        <pc:sldMkLst>
          <pc:docMk/>
          <pc:sldMk cId="469413933" sldId="271"/>
        </pc:sldMkLst>
        <pc:spChg chg="mod">
          <ac:chgData name="Morteza Saberi" userId="ad877a6d-3052-448e-ac48-2a38e0dc6553" providerId="ADAL" clId="{90DCA3F7-6142-4587-AE63-CAE6174F4B64}" dt="2022-02-11T23:31:32.042" v="38" actId="207"/>
          <ac:spMkLst>
            <pc:docMk/>
            <pc:sldMk cId="469413933" sldId="271"/>
            <ac:spMk id="9" creationId="{C6CEEB95-84E3-6A40-AD46-1C8794F1CAF9}"/>
          </ac:spMkLst>
        </pc:spChg>
        <pc:spChg chg="mod">
          <ac:chgData name="Morteza Saberi" userId="ad877a6d-3052-448e-ac48-2a38e0dc6553" providerId="ADAL" clId="{90DCA3F7-6142-4587-AE63-CAE6174F4B64}" dt="2022-02-18T03:20:46.982" v="272" actId="1076"/>
          <ac:spMkLst>
            <pc:docMk/>
            <pc:sldMk cId="469413933" sldId="271"/>
            <ac:spMk id="13" creationId="{B6532AF1-96ED-084E-B8FC-753E6DE45E5E}"/>
          </ac:spMkLst>
        </pc:spChg>
      </pc:sldChg>
      <pc:sldChg chg="delSp modSp">
        <pc:chgData name="Morteza Saberi" userId="ad877a6d-3052-448e-ac48-2a38e0dc6553" providerId="ADAL" clId="{90DCA3F7-6142-4587-AE63-CAE6174F4B64}" dt="2022-02-18T03:17:49.084" v="271" actId="1076"/>
        <pc:sldMkLst>
          <pc:docMk/>
          <pc:sldMk cId="3692768612" sldId="273"/>
        </pc:sldMkLst>
        <pc:spChg chg="del">
          <ac:chgData name="Morteza Saberi" userId="ad877a6d-3052-448e-ac48-2a38e0dc6553" providerId="ADAL" clId="{90DCA3F7-6142-4587-AE63-CAE6174F4B64}" dt="2022-02-12T00:38:59.213" v="97" actId="478"/>
          <ac:spMkLst>
            <pc:docMk/>
            <pc:sldMk cId="3692768612" sldId="273"/>
            <ac:spMk id="12" creationId="{E1ED7C33-7C9C-5644-845E-91427688A8BC}"/>
          </ac:spMkLst>
        </pc:spChg>
        <pc:graphicFrameChg chg="mod modGraphic">
          <ac:chgData name="Morteza Saberi" userId="ad877a6d-3052-448e-ac48-2a38e0dc6553" providerId="ADAL" clId="{90DCA3F7-6142-4587-AE63-CAE6174F4B64}" dt="2022-02-18T03:17:49.084" v="271" actId="1076"/>
          <ac:graphicFrameMkLst>
            <pc:docMk/>
            <pc:sldMk cId="3692768612" sldId="273"/>
            <ac:graphicFrameMk id="8" creationId="{F23DEF47-7A53-2C44-BAE1-DEBA9F8C2B0B}"/>
          </ac:graphicFrameMkLst>
        </pc:graphicFrameChg>
      </pc:sldChg>
      <pc:sldChg chg="modSp">
        <pc:chgData name="Morteza Saberi" userId="ad877a6d-3052-448e-ac48-2a38e0dc6553" providerId="ADAL" clId="{90DCA3F7-6142-4587-AE63-CAE6174F4B64}" dt="2022-02-12T00:51:48.317" v="117" actId="1076"/>
        <pc:sldMkLst>
          <pc:docMk/>
          <pc:sldMk cId="759969075" sldId="275"/>
        </pc:sldMkLst>
        <pc:spChg chg="mod">
          <ac:chgData name="Morteza Saberi" userId="ad877a6d-3052-448e-ac48-2a38e0dc6553" providerId="ADAL" clId="{90DCA3F7-6142-4587-AE63-CAE6174F4B64}" dt="2022-02-12T00:51:48.317" v="117" actId="1076"/>
          <ac:spMkLst>
            <pc:docMk/>
            <pc:sldMk cId="759969075" sldId="275"/>
            <ac:spMk id="9" creationId="{C6CEEB95-84E3-6A40-AD46-1C8794F1CAF9}"/>
          </ac:spMkLst>
        </pc:spChg>
        <pc:picChg chg="mod">
          <ac:chgData name="Morteza Saberi" userId="ad877a6d-3052-448e-ac48-2a38e0dc6553" providerId="ADAL" clId="{90DCA3F7-6142-4587-AE63-CAE6174F4B64}" dt="2022-02-12T00:51:44.148" v="116" actId="14100"/>
          <ac:picMkLst>
            <pc:docMk/>
            <pc:sldMk cId="759969075" sldId="275"/>
            <ac:picMk id="6" creationId="{33BA5692-0C28-DC48-AF52-5AF02E52A189}"/>
          </ac:picMkLst>
        </pc:picChg>
      </pc:sldChg>
      <pc:sldChg chg="addSp modSp">
        <pc:chgData name="Morteza Saberi" userId="ad877a6d-3052-448e-ac48-2a38e0dc6553" providerId="ADAL" clId="{90DCA3F7-6142-4587-AE63-CAE6174F4B64}" dt="2022-02-12T01:23:41.492" v="138" actId="11529"/>
        <pc:sldMkLst>
          <pc:docMk/>
          <pc:sldMk cId="2588266449" sldId="277"/>
        </pc:sldMkLst>
        <pc:spChg chg="mod">
          <ac:chgData name="Morteza Saberi" userId="ad877a6d-3052-448e-ac48-2a38e0dc6553" providerId="ADAL" clId="{90DCA3F7-6142-4587-AE63-CAE6174F4B64}" dt="2022-02-12T01:23:11.092" v="134" actId="207"/>
          <ac:spMkLst>
            <pc:docMk/>
            <pc:sldMk cId="2588266449" sldId="277"/>
            <ac:spMk id="2" creationId="{A849B3CE-7275-8045-A61E-FDD4C50D9C3A}"/>
          </ac:spMkLst>
        </pc:spChg>
        <pc:spChg chg="mod">
          <ac:chgData name="Morteza Saberi" userId="ad877a6d-3052-448e-ac48-2a38e0dc6553" providerId="ADAL" clId="{90DCA3F7-6142-4587-AE63-CAE6174F4B64}" dt="2022-02-12T01:23:27.893" v="136" actId="1076"/>
          <ac:spMkLst>
            <pc:docMk/>
            <pc:sldMk cId="2588266449" sldId="277"/>
            <ac:spMk id="11" creationId="{682997CA-A04F-BA41-8DB5-F92CA8614152}"/>
          </ac:spMkLst>
        </pc:spChg>
        <pc:picChg chg="add mod">
          <ac:chgData name="Morteza Saberi" userId="ad877a6d-3052-448e-ac48-2a38e0dc6553" providerId="ADAL" clId="{90DCA3F7-6142-4587-AE63-CAE6174F4B64}" dt="2022-02-12T01:23:32.122" v="137" actId="1076"/>
          <ac:picMkLst>
            <pc:docMk/>
            <pc:sldMk cId="2588266449" sldId="277"/>
            <ac:picMk id="2050" creationId="{68893A30-E082-40FE-8A8C-1DA53B35F583}"/>
          </ac:picMkLst>
        </pc:picChg>
        <pc:cxnChg chg="add mod">
          <ac:chgData name="Morteza Saberi" userId="ad877a6d-3052-448e-ac48-2a38e0dc6553" providerId="ADAL" clId="{90DCA3F7-6142-4587-AE63-CAE6174F4B64}" dt="2022-02-12T01:23:41.492" v="138" actId="11529"/>
          <ac:cxnSpMkLst>
            <pc:docMk/>
            <pc:sldMk cId="2588266449" sldId="277"/>
            <ac:cxnSpMk id="4" creationId="{CCE0F455-5ECB-45CB-AEBE-13362171DE11}"/>
          </ac:cxnSpMkLst>
        </pc:cxnChg>
      </pc:sldChg>
      <pc:sldChg chg="modSp">
        <pc:chgData name="Morteza Saberi" userId="ad877a6d-3052-448e-ac48-2a38e0dc6553" providerId="ADAL" clId="{90DCA3F7-6142-4587-AE63-CAE6174F4B64}" dt="2022-02-18T03:07:25.858" v="269" actId="1076"/>
        <pc:sldMkLst>
          <pc:docMk/>
          <pc:sldMk cId="3251294468" sldId="278"/>
        </pc:sldMkLst>
        <pc:spChg chg="mod">
          <ac:chgData name="Morteza Saberi" userId="ad877a6d-3052-448e-ac48-2a38e0dc6553" providerId="ADAL" clId="{90DCA3F7-6142-4587-AE63-CAE6174F4B64}" dt="2022-02-18T03:07:25.858" v="269" actId="1076"/>
          <ac:spMkLst>
            <pc:docMk/>
            <pc:sldMk cId="3251294468" sldId="278"/>
            <ac:spMk id="6" creationId="{89CF8F30-905F-0F4B-8396-C873F84C43F4}"/>
          </ac:spMkLst>
        </pc:spChg>
      </pc:sldChg>
      <pc:sldChg chg="modSp">
        <pc:chgData name="Morteza Saberi" userId="ad877a6d-3052-448e-ac48-2a38e0dc6553" providerId="ADAL" clId="{90DCA3F7-6142-4587-AE63-CAE6174F4B64}" dt="2022-02-18T03:07:14.049" v="267" actId="14100"/>
        <pc:sldMkLst>
          <pc:docMk/>
          <pc:sldMk cId="4155474727" sldId="279"/>
        </pc:sldMkLst>
        <pc:picChg chg="mod">
          <ac:chgData name="Morteza Saberi" userId="ad877a6d-3052-448e-ac48-2a38e0dc6553" providerId="ADAL" clId="{90DCA3F7-6142-4587-AE63-CAE6174F4B64}" dt="2022-02-18T03:07:14.049" v="267" actId="14100"/>
          <ac:picMkLst>
            <pc:docMk/>
            <pc:sldMk cId="4155474727" sldId="279"/>
            <ac:picMk id="7" creationId="{58EEDB7E-1B6C-A843-85BC-EC1BDD5629D4}"/>
          </ac:picMkLst>
        </pc:picChg>
      </pc:sldChg>
      <pc:sldChg chg="modSp">
        <pc:chgData name="Morteza Saberi" userId="ad877a6d-3052-448e-ac48-2a38e0dc6553" providerId="ADAL" clId="{90DCA3F7-6142-4587-AE63-CAE6174F4B64}" dt="2022-02-12T01:24:10.592" v="140" actId="207"/>
        <pc:sldMkLst>
          <pc:docMk/>
          <pc:sldMk cId="266660848" sldId="281"/>
        </pc:sldMkLst>
        <pc:spChg chg="mod">
          <ac:chgData name="Morteza Saberi" userId="ad877a6d-3052-448e-ac48-2a38e0dc6553" providerId="ADAL" clId="{90DCA3F7-6142-4587-AE63-CAE6174F4B64}" dt="2022-02-12T01:24:10.592" v="140" actId="207"/>
          <ac:spMkLst>
            <pc:docMk/>
            <pc:sldMk cId="266660848" sldId="281"/>
            <ac:spMk id="11" creationId="{704DC026-4D42-3049-B180-85E9F28C713C}"/>
          </ac:spMkLst>
        </pc:spChg>
      </pc:sldChg>
      <pc:sldChg chg="modSp">
        <pc:chgData name="Morteza Saberi" userId="ad877a6d-3052-448e-ac48-2a38e0dc6553" providerId="ADAL" clId="{90DCA3F7-6142-4587-AE63-CAE6174F4B64}" dt="2022-02-17T04:20:39.139" v="211" actId="13900"/>
        <pc:sldMkLst>
          <pc:docMk/>
          <pc:sldMk cId="3641870924" sldId="282"/>
        </pc:sldMkLst>
        <pc:spChg chg="mod">
          <ac:chgData name="Morteza Saberi" userId="ad877a6d-3052-448e-ac48-2a38e0dc6553" providerId="ADAL" clId="{90DCA3F7-6142-4587-AE63-CAE6174F4B64}" dt="2022-02-17T04:20:39.139" v="211" actId="13900"/>
          <ac:spMkLst>
            <pc:docMk/>
            <pc:sldMk cId="3641870924" sldId="282"/>
            <ac:spMk id="2" creationId="{A849B3CE-7275-8045-A61E-FDD4C50D9C3A}"/>
          </ac:spMkLst>
        </pc:spChg>
      </pc:sldChg>
      <pc:sldChg chg="modSp">
        <pc:chgData name="Morteza Saberi" userId="ad877a6d-3052-448e-ac48-2a38e0dc6553" providerId="ADAL" clId="{90DCA3F7-6142-4587-AE63-CAE6174F4B64}" dt="2022-02-12T01:25:10.735" v="142" actId="13900"/>
        <pc:sldMkLst>
          <pc:docMk/>
          <pc:sldMk cId="3446084364" sldId="283"/>
        </pc:sldMkLst>
        <pc:spChg chg="mod">
          <ac:chgData name="Morteza Saberi" userId="ad877a6d-3052-448e-ac48-2a38e0dc6553" providerId="ADAL" clId="{90DCA3F7-6142-4587-AE63-CAE6174F4B64}" dt="2022-02-12T01:25:10.735" v="142" actId="13900"/>
          <ac:spMkLst>
            <pc:docMk/>
            <pc:sldMk cId="3446084364" sldId="283"/>
            <ac:spMk id="11" creationId="{704DC026-4D42-3049-B180-85E9F28C713C}"/>
          </ac:spMkLst>
        </pc:spChg>
      </pc:sldChg>
      <pc:sldChg chg="ord">
        <pc:chgData name="Morteza Saberi" userId="ad877a6d-3052-448e-ac48-2a38e0dc6553" providerId="ADAL" clId="{90DCA3F7-6142-4587-AE63-CAE6174F4B64}" dt="2022-02-12T01:25:39.570" v="143"/>
        <pc:sldMkLst>
          <pc:docMk/>
          <pc:sldMk cId="2505704841" sldId="284"/>
        </pc:sldMkLst>
      </pc:sldChg>
      <pc:sldChg chg="modSp">
        <pc:chgData name="Morteza Saberi" userId="ad877a6d-3052-448e-ac48-2a38e0dc6553" providerId="ADAL" clId="{90DCA3F7-6142-4587-AE63-CAE6174F4B64}" dt="2022-02-12T01:27:34.738" v="162" actId="20577"/>
        <pc:sldMkLst>
          <pc:docMk/>
          <pc:sldMk cId="1347206274" sldId="291"/>
        </pc:sldMkLst>
        <pc:spChg chg="mod">
          <ac:chgData name="Morteza Saberi" userId="ad877a6d-3052-448e-ac48-2a38e0dc6553" providerId="ADAL" clId="{90DCA3F7-6142-4587-AE63-CAE6174F4B64}" dt="2022-02-12T01:27:34.738" v="162" actId="20577"/>
          <ac:spMkLst>
            <pc:docMk/>
            <pc:sldMk cId="1347206274" sldId="291"/>
            <ac:spMk id="11" creationId="{704DC026-4D42-3049-B180-85E9F28C713C}"/>
          </ac:spMkLst>
        </pc:spChg>
      </pc:sldChg>
      <pc:sldChg chg="addSp delSp modSp">
        <pc:chgData name="Morteza Saberi" userId="ad877a6d-3052-448e-ac48-2a38e0dc6553" providerId="ADAL" clId="{90DCA3F7-6142-4587-AE63-CAE6174F4B64}" dt="2022-02-17T04:20:13.964" v="209" actId="14100"/>
        <pc:sldMkLst>
          <pc:docMk/>
          <pc:sldMk cId="2945879273" sldId="292"/>
        </pc:sldMkLst>
        <pc:spChg chg="mod">
          <ac:chgData name="Morteza Saberi" userId="ad877a6d-3052-448e-ac48-2a38e0dc6553" providerId="ADAL" clId="{90DCA3F7-6142-4587-AE63-CAE6174F4B64}" dt="2022-02-12T03:23:12.265" v="177" actId="1076"/>
          <ac:spMkLst>
            <pc:docMk/>
            <pc:sldMk cId="2945879273" sldId="292"/>
            <ac:spMk id="9" creationId="{C6CEEB95-84E3-6A40-AD46-1C8794F1CAF9}"/>
          </ac:spMkLst>
        </pc:spChg>
        <pc:spChg chg="del">
          <ac:chgData name="Morteza Saberi" userId="ad877a6d-3052-448e-ac48-2a38e0dc6553" providerId="ADAL" clId="{90DCA3F7-6142-4587-AE63-CAE6174F4B64}" dt="2022-02-12T03:21:59.492" v="164" actId="478"/>
          <ac:spMkLst>
            <pc:docMk/>
            <pc:sldMk cId="2945879273" sldId="292"/>
            <ac:spMk id="11" creationId="{704DC026-4D42-3049-B180-85E9F28C713C}"/>
          </ac:spMkLst>
        </pc:spChg>
        <pc:picChg chg="add mod">
          <ac:chgData name="Morteza Saberi" userId="ad877a6d-3052-448e-ac48-2a38e0dc6553" providerId="ADAL" clId="{90DCA3F7-6142-4587-AE63-CAE6174F4B64}" dt="2022-02-12T03:24:14.748" v="189" actId="1440"/>
          <ac:picMkLst>
            <pc:docMk/>
            <pc:sldMk cId="2945879273" sldId="292"/>
            <ac:picMk id="2" creationId="{BBAF8666-A71C-40CD-81E3-DB39AAC7F0EA}"/>
          </ac:picMkLst>
        </pc:picChg>
        <pc:picChg chg="add del mod">
          <ac:chgData name="Morteza Saberi" userId="ad877a6d-3052-448e-ac48-2a38e0dc6553" providerId="ADAL" clId="{90DCA3F7-6142-4587-AE63-CAE6174F4B64}" dt="2022-02-12T03:23:39.239" v="183" actId="478"/>
          <ac:picMkLst>
            <pc:docMk/>
            <pc:sldMk cId="2945879273" sldId="292"/>
            <ac:picMk id="3" creationId="{0A70B43A-9E20-4039-9BDC-94194A6175F7}"/>
          </ac:picMkLst>
        </pc:picChg>
        <pc:picChg chg="add mod">
          <ac:chgData name="Morteza Saberi" userId="ad877a6d-3052-448e-ac48-2a38e0dc6553" providerId="ADAL" clId="{90DCA3F7-6142-4587-AE63-CAE6174F4B64}" dt="2022-02-12T03:24:20.401" v="191" actId="1440"/>
          <ac:picMkLst>
            <pc:docMk/>
            <pc:sldMk cId="2945879273" sldId="292"/>
            <ac:picMk id="4" creationId="{2AD9A1A4-CCA0-44C6-ACF5-32FF7A9715BE}"/>
          </ac:picMkLst>
        </pc:picChg>
        <pc:picChg chg="add mod">
          <ac:chgData name="Morteza Saberi" userId="ad877a6d-3052-448e-ac48-2a38e0dc6553" providerId="ADAL" clId="{90DCA3F7-6142-4587-AE63-CAE6174F4B64}" dt="2022-02-17T04:20:13.964" v="209" actId="14100"/>
          <ac:picMkLst>
            <pc:docMk/>
            <pc:sldMk cId="2945879273" sldId="292"/>
            <ac:picMk id="5" creationId="{754CBE62-195F-46E4-9CE4-404F0A86B260}"/>
          </ac:picMkLst>
        </pc:picChg>
      </pc:sldChg>
      <pc:sldChg chg="modSp">
        <pc:chgData name="Morteza Saberi" userId="ad877a6d-3052-448e-ac48-2a38e0dc6553" providerId="ADAL" clId="{90DCA3F7-6142-4587-AE63-CAE6174F4B64}" dt="2022-02-17T04:20:01.205" v="208" actId="20577"/>
        <pc:sldMkLst>
          <pc:docMk/>
          <pc:sldMk cId="2916282067" sldId="293"/>
        </pc:sldMkLst>
        <pc:spChg chg="mod">
          <ac:chgData name="Morteza Saberi" userId="ad877a6d-3052-448e-ac48-2a38e0dc6553" providerId="ADAL" clId="{90DCA3F7-6142-4587-AE63-CAE6174F4B64}" dt="2022-02-17T04:20:01.205" v="208" actId="20577"/>
          <ac:spMkLst>
            <pc:docMk/>
            <pc:sldMk cId="2916282067" sldId="293"/>
            <ac:spMk id="11" creationId="{704DC026-4D42-3049-B180-85E9F28C713C}"/>
          </ac:spMkLst>
        </pc:spChg>
      </pc:sldChg>
      <pc:sldChg chg="modSp">
        <pc:chgData name="Morteza Saberi" userId="ad877a6d-3052-448e-ac48-2a38e0dc6553" providerId="ADAL" clId="{90DCA3F7-6142-4587-AE63-CAE6174F4B64}" dt="2022-02-11T23:38:29.034" v="40" actId="1076"/>
        <pc:sldMkLst>
          <pc:docMk/>
          <pc:sldMk cId="128771817" sldId="295"/>
        </pc:sldMkLst>
        <pc:grpChg chg="mod">
          <ac:chgData name="Morteza Saberi" userId="ad877a6d-3052-448e-ac48-2a38e0dc6553" providerId="ADAL" clId="{90DCA3F7-6142-4587-AE63-CAE6174F4B64}" dt="2022-02-11T23:38:29.034" v="40" actId="1076"/>
          <ac:grpSpMkLst>
            <pc:docMk/>
            <pc:sldMk cId="128771817" sldId="295"/>
            <ac:grpSpMk id="7" creationId="{2C825D09-ADC0-9A47-838E-F53B4600DB00}"/>
          </ac:grpSpMkLst>
        </pc:grpChg>
      </pc:sldChg>
      <pc:sldChg chg="delSp">
        <pc:chgData name="Morteza Saberi" userId="ad877a6d-3052-448e-ac48-2a38e0dc6553" providerId="ADAL" clId="{90DCA3F7-6142-4587-AE63-CAE6174F4B64}" dt="2022-02-17T04:17:08.229" v="198" actId="478"/>
        <pc:sldMkLst>
          <pc:docMk/>
          <pc:sldMk cId="2929402819" sldId="355"/>
        </pc:sldMkLst>
        <pc:picChg chg="del">
          <ac:chgData name="Morteza Saberi" userId="ad877a6d-3052-448e-ac48-2a38e0dc6553" providerId="ADAL" clId="{90DCA3F7-6142-4587-AE63-CAE6174F4B64}" dt="2022-02-17T04:17:08.229" v="198" actId="478"/>
          <ac:picMkLst>
            <pc:docMk/>
            <pc:sldMk cId="2929402819" sldId="355"/>
            <ac:picMk id="4" creationId="{CB8CEF17-5F4C-044C-9DFE-246CB9155B07}"/>
          </ac:picMkLst>
        </pc:picChg>
      </pc:sldChg>
      <pc:sldChg chg="addSp delSp modSp add">
        <pc:chgData name="Morteza Saberi" userId="ad877a6d-3052-448e-ac48-2a38e0dc6553" providerId="ADAL" clId="{90DCA3F7-6142-4587-AE63-CAE6174F4B64}" dt="2022-02-12T00:28:07.777" v="88" actId="13900"/>
        <pc:sldMkLst>
          <pc:docMk/>
          <pc:sldMk cId="3962257521" sldId="356"/>
        </pc:sldMkLst>
        <pc:spChg chg="add mod">
          <ac:chgData name="Morteza Saberi" userId="ad877a6d-3052-448e-ac48-2a38e0dc6553" providerId="ADAL" clId="{90DCA3F7-6142-4587-AE63-CAE6174F4B64}" dt="2022-02-12T00:28:07.777" v="88" actId="13900"/>
          <ac:spMkLst>
            <pc:docMk/>
            <pc:sldMk cId="3962257521" sldId="356"/>
            <ac:spMk id="2" creationId="{BA8FC6BD-22AD-4686-97D8-39324176056C}"/>
          </ac:spMkLst>
        </pc:spChg>
        <pc:spChg chg="mod">
          <ac:chgData name="Morteza Saberi" userId="ad877a6d-3052-448e-ac48-2a38e0dc6553" providerId="ADAL" clId="{90DCA3F7-6142-4587-AE63-CAE6174F4B64}" dt="2022-02-12T00:26:59.435" v="69" actId="1076"/>
          <ac:spMkLst>
            <pc:docMk/>
            <pc:sldMk cId="3962257521" sldId="356"/>
            <ac:spMk id="13" creationId="{B6532AF1-96ED-084E-B8FC-753E6DE45E5E}"/>
          </ac:spMkLst>
        </pc:spChg>
        <pc:picChg chg="del">
          <ac:chgData name="Morteza Saberi" userId="ad877a6d-3052-448e-ac48-2a38e0dc6553" providerId="ADAL" clId="{90DCA3F7-6142-4587-AE63-CAE6174F4B64}" dt="2022-02-12T00:26:24.179" v="59" actId="478"/>
          <ac:picMkLst>
            <pc:docMk/>
            <pc:sldMk cId="3962257521" sldId="356"/>
            <ac:picMk id="11" creationId="{56259B19-0855-E14A-B5D6-2F965629CBE5}"/>
          </ac:picMkLst>
        </pc:picChg>
        <pc:picChg chg="add mod">
          <ac:chgData name="Morteza Saberi" userId="ad877a6d-3052-448e-ac48-2a38e0dc6553" providerId="ADAL" clId="{90DCA3F7-6142-4587-AE63-CAE6174F4B64}" dt="2022-02-12T00:28:01.602" v="86" actId="1076"/>
          <ac:picMkLst>
            <pc:docMk/>
            <pc:sldMk cId="3962257521" sldId="356"/>
            <ac:picMk id="1026" creationId="{C77294E6-1B64-43D8-9C41-08940BBCB383}"/>
          </ac:picMkLst>
        </pc:picChg>
        <pc:picChg chg="add mod">
          <ac:chgData name="Morteza Saberi" userId="ad877a6d-3052-448e-ac48-2a38e0dc6553" providerId="ADAL" clId="{90DCA3F7-6142-4587-AE63-CAE6174F4B64}" dt="2022-02-12T00:28:03.378" v="87" actId="1076"/>
          <ac:picMkLst>
            <pc:docMk/>
            <pc:sldMk cId="3962257521" sldId="356"/>
            <ac:picMk id="1028" creationId="{1A6777D9-67FA-4CCA-BA5F-1D5F2B430FFE}"/>
          </ac:picMkLst>
        </pc:picChg>
      </pc:sldChg>
      <pc:sldChg chg="addSp delSp modSp add">
        <pc:chgData name="Morteza Saberi" userId="ad877a6d-3052-448e-ac48-2a38e0dc6553" providerId="ADAL" clId="{90DCA3F7-6142-4587-AE63-CAE6174F4B64}" dt="2022-02-18T03:06:12.614" v="266" actId="1076"/>
        <pc:sldMkLst>
          <pc:docMk/>
          <pc:sldMk cId="2964858845" sldId="357"/>
        </pc:sldMkLst>
        <pc:spChg chg="add mod">
          <ac:chgData name="Morteza Saberi" userId="ad877a6d-3052-448e-ac48-2a38e0dc6553" providerId="ADAL" clId="{90DCA3F7-6142-4587-AE63-CAE6174F4B64}" dt="2022-02-18T03:06:12.614" v="266" actId="1076"/>
          <ac:spMkLst>
            <pc:docMk/>
            <pc:sldMk cId="2964858845" sldId="357"/>
            <ac:spMk id="2" creationId="{32738C2B-2035-4043-8017-F357A74BC796}"/>
          </ac:spMkLst>
        </pc:spChg>
        <pc:spChg chg="del">
          <ac:chgData name="Morteza Saberi" userId="ad877a6d-3052-448e-ac48-2a38e0dc6553" providerId="ADAL" clId="{90DCA3F7-6142-4587-AE63-CAE6174F4B64}" dt="2022-02-12T00:31:49.994" v="91" actId="478"/>
          <ac:spMkLst>
            <pc:docMk/>
            <pc:sldMk cId="2964858845" sldId="357"/>
            <ac:spMk id="2" creationId="{BA8FC6BD-22AD-4686-97D8-39324176056C}"/>
          </ac:spMkLst>
        </pc:spChg>
        <pc:spChg chg="add mod">
          <ac:chgData name="Morteza Saberi" userId="ad877a6d-3052-448e-ac48-2a38e0dc6553" providerId="ADAL" clId="{90DCA3F7-6142-4587-AE63-CAE6174F4B64}" dt="2022-02-18T03:03:53.147" v="247" actId="1076"/>
          <ac:spMkLst>
            <pc:docMk/>
            <pc:sldMk cId="2964858845" sldId="357"/>
            <ac:spMk id="7" creationId="{D3FC37B8-8E83-4148-A7BE-EF92A064F253}"/>
          </ac:spMkLst>
        </pc:spChg>
        <pc:spChg chg="del">
          <ac:chgData name="Morteza Saberi" userId="ad877a6d-3052-448e-ac48-2a38e0dc6553" providerId="ADAL" clId="{90DCA3F7-6142-4587-AE63-CAE6174F4B64}" dt="2022-02-12T00:31:52.282" v="93" actId="478"/>
          <ac:spMkLst>
            <pc:docMk/>
            <pc:sldMk cId="2964858845" sldId="357"/>
            <ac:spMk id="13" creationId="{B6532AF1-96ED-084E-B8FC-753E6DE45E5E}"/>
          </ac:spMkLst>
        </pc:spChg>
        <pc:picChg chg="add del mod">
          <ac:chgData name="Morteza Saberi" userId="ad877a6d-3052-448e-ac48-2a38e0dc6553" providerId="ADAL" clId="{90DCA3F7-6142-4587-AE63-CAE6174F4B64}" dt="2022-02-17T04:24:45.928" v="224" actId="478"/>
          <ac:picMkLst>
            <pc:docMk/>
            <pc:sldMk cId="2964858845" sldId="357"/>
            <ac:picMk id="2" creationId="{9308B49E-4EC6-45EF-844C-E46AEB527551}"/>
          </ac:picMkLst>
        </pc:picChg>
        <pc:picChg chg="add del mod">
          <ac:chgData name="Morteza Saberi" userId="ad877a6d-3052-448e-ac48-2a38e0dc6553" providerId="ADAL" clId="{90DCA3F7-6142-4587-AE63-CAE6174F4B64}" dt="2022-02-17T04:25:51.884" v="235" actId="478"/>
          <ac:picMkLst>
            <pc:docMk/>
            <pc:sldMk cId="2964858845" sldId="357"/>
            <ac:picMk id="3" creationId="{CEFF3D15-8994-44DB-8AD4-F7AF0B5051D9}"/>
          </ac:picMkLst>
        </pc:picChg>
        <pc:picChg chg="add mod">
          <ac:chgData name="Morteza Saberi" userId="ad877a6d-3052-448e-ac48-2a38e0dc6553" providerId="ADAL" clId="{90DCA3F7-6142-4587-AE63-CAE6174F4B64}" dt="2022-02-17T04:26:26.903" v="244" actId="1076"/>
          <ac:picMkLst>
            <pc:docMk/>
            <pc:sldMk cId="2964858845" sldId="357"/>
            <ac:picMk id="4" creationId="{02A295D6-120E-438F-921A-BEF4E0E5B779}"/>
          </ac:picMkLst>
        </pc:picChg>
        <pc:picChg chg="add mod">
          <ac:chgData name="Morteza Saberi" userId="ad877a6d-3052-448e-ac48-2a38e0dc6553" providerId="ADAL" clId="{90DCA3F7-6142-4587-AE63-CAE6174F4B64}" dt="2022-02-17T04:26:23.394" v="243" actId="1076"/>
          <ac:picMkLst>
            <pc:docMk/>
            <pc:sldMk cId="2964858845" sldId="357"/>
            <ac:picMk id="5" creationId="{B5703904-B0F9-4329-BB52-132D3E75C8C3}"/>
          </ac:picMkLst>
        </pc:picChg>
        <pc:picChg chg="add mod">
          <ac:chgData name="Morteza Saberi" userId="ad877a6d-3052-448e-ac48-2a38e0dc6553" providerId="ADAL" clId="{90DCA3F7-6142-4587-AE63-CAE6174F4B64}" dt="2022-02-17T04:26:04.127" v="240" actId="1076"/>
          <ac:picMkLst>
            <pc:docMk/>
            <pc:sldMk cId="2964858845" sldId="357"/>
            <ac:picMk id="6" creationId="{2098535C-16AB-4BDA-9539-0050CCD05FA4}"/>
          </ac:picMkLst>
        </pc:picChg>
        <pc:picChg chg="del">
          <ac:chgData name="Morteza Saberi" userId="ad877a6d-3052-448e-ac48-2a38e0dc6553" providerId="ADAL" clId="{90DCA3F7-6142-4587-AE63-CAE6174F4B64}" dt="2022-02-12T00:31:50.835" v="92" actId="478"/>
          <ac:picMkLst>
            <pc:docMk/>
            <pc:sldMk cId="2964858845" sldId="357"/>
            <ac:picMk id="1026" creationId="{C77294E6-1B64-43D8-9C41-08940BBCB383}"/>
          </ac:picMkLst>
        </pc:picChg>
        <pc:picChg chg="del">
          <ac:chgData name="Morteza Saberi" userId="ad877a6d-3052-448e-ac48-2a38e0dc6553" providerId="ADAL" clId="{90DCA3F7-6142-4587-AE63-CAE6174F4B64}" dt="2022-02-12T00:31:48.465" v="90" actId="478"/>
          <ac:picMkLst>
            <pc:docMk/>
            <pc:sldMk cId="2964858845" sldId="357"/>
            <ac:picMk id="1028" creationId="{1A6777D9-67FA-4CCA-BA5F-1D5F2B430FFE}"/>
          </ac:picMkLst>
        </pc:picChg>
      </pc:sldChg>
      <pc:sldChg chg="modSp add">
        <pc:chgData name="Morteza Saberi" userId="ad877a6d-3052-448e-ac48-2a38e0dc6553" providerId="ADAL" clId="{90DCA3F7-6142-4587-AE63-CAE6174F4B64}" dt="2022-02-12T03:24:53.403" v="195" actId="113"/>
        <pc:sldMkLst>
          <pc:docMk/>
          <pc:sldMk cId="3227821296" sldId="358"/>
        </pc:sldMkLst>
        <pc:spChg chg="mod">
          <ac:chgData name="Morteza Saberi" userId="ad877a6d-3052-448e-ac48-2a38e0dc6553" providerId="ADAL" clId="{90DCA3F7-6142-4587-AE63-CAE6174F4B64}" dt="2022-02-12T03:24:53.403" v="195" actId="113"/>
          <ac:spMkLst>
            <pc:docMk/>
            <pc:sldMk cId="3227821296" sldId="358"/>
            <ac:spMk id="11" creationId="{704DC026-4D42-3049-B180-85E9F28C713C}"/>
          </ac:spMkLst>
        </pc:spChg>
      </pc:sldChg>
    </pc:docChg>
  </pc:docChgLst>
  <pc:docChgLst>
    <pc:chgData name="Bahareh Berenjforoush Azar" userId="S::bahareh.berenjforoushazar@uts.edu.au::f1338c56-24f0-45e5-ac30-90f5e02f00bf" providerId="AD" clId="Web-{90F704A1-7177-3C87-3E55-471DD14C3012}"/>
    <pc:docChg chg="modSld">
      <pc:chgData name="Bahareh Berenjforoush Azar" userId="S::bahareh.berenjforoushazar@uts.edu.au::f1338c56-24f0-45e5-ac30-90f5e02f00bf" providerId="AD" clId="Web-{90F704A1-7177-3C87-3E55-471DD14C3012}" dt="2022-02-12T01:23:45.173" v="17" actId="20577"/>
      <pc:docMkLst>
        <pc:docMk/>
      </pc:docMkLst>
      <pc:sldChg chg="addSp delSp modSp mod modClrScheme delDesignElem delCm chgLayout">
        <pc:chgData name="Bahareh Berenjforoush Azar" userId="S::bahareh.berenjforoushazar@uts.edu.au::f1338c56-24f0-45e5-ac30-90f5e02f00bf" providerId="AD" clId="Web-{90F704A1-7177-3C87-3E55-471DD14C3012}" dt="2022-02-12T01:23:45.173" v="17" actId="20577"/>
        <pc:sldMkLst>
          <pc:docMk/>
          <pc:sldMk cId="1638947838" sldId="325"/>
        </pc:sldMkLst>
        <pc:spChg chg="add mod">
          <ac:chgData name="Bahareh Berenjforoush Azar" userId="S::bahareh.berenjforoushazar@uts.edu.au::f1338c56-24f0-45e5-ac30-90f5e02f00bf" providerId="AD" clId="Web-{90F704A1-7177-3C87-3E55-471DD14C3012}" dt="2022-02-12T01:23:45.173" v="17" actId="20577"/>
          <ac:spMkLst>
            <pc:docMk/>
            <pc:sldMk cId="1638947838" sldId="325"/>
            <ac:spMk id="2" creationId="{923D9554-96B3-4110-9B9E-EDF6646090E4}"/>
          </ac:spMkLst>
        </pc:spChg>
        <pc:spChg chg="add del">
          <ac:chgData name="Bahareh Berenjforoush Azar" userId="S::bahareh.berenjforoushazar@uts.edu.au::f1338c56-24f0-45e5-ac30-90f5e02f00bf" providerId="AD" clId="Web-{90F704A1-7177-3C87-3E55-471DD14C3012}" dt="2022-02-12T01:22:49.454" v="2"/>
          <ac:spMkLst>
            <pc:docMk/>
            <pc:sldMk cId="1638947838" sldId="325"/>
            <ac:spMk id="72" creationId="{743AA782-23D1-4521-8CAD-47662984AA08}"/>
          </ac:spMkLst>
        </pc:spChg>
        <pc:spChg chg="add del">
          <ac:chgData name="Bahareh Berenjforoush Azar" userId="S::bahareh.berenjforoushazar@uts.edu.au::f1338c56-24f0-45e5-ac30-90f5e02f00bf" providerId="AD" clId="Web-{90F704A1-7177-3C87-3E55-471DD14C3012}" dt="2022-02-12T01:22:49.454" v="2"/>
          <ac:spMkLst>
            <pc:docMk/>
            <pc:sldMk cId="1638947838" sldId="325"/>
            <ac:spMk id="74" creationId="{71877DBC-BB60-40F0-AC93-2ACDBAAE60CE}"/>
          </ac:spMkLst>
        </pc:spChg>
        <pc:spChg chg="mod ord">
          <ac:chgData name="Bahareh Berenjforoush Azar" userId="S::bahareh.berenjforoushazar@uts.edu.au::f1338c56-24f0-45e5-ac30-90f5e02f00bf" providerId="AD" clId="Web-{90F704A1-7177-3C87-3E55-471DD14C3012}" dt="2022-02-12T01:22:49.454" v="2"/>
          <ac:spMkLst>
            <pc:docMk/>
            <pc:sldMk cId="1638947838" sldId="325"/>
            <ac:spMk id="79874" creationId="{00000000-0000-0000-0000-000000000000}"/>
          </ac:spMkLst>
        </pc:spChg>
        <pc:spChg chg="mod ord">
          <ac:chgData name="Bahareh Berenjforoush Azar" userId="S::bahareh.berenjforoushazar@uts.edu.au::f1338c56-24f0-45e5-ac30-90f5e02f00bf" providerId="AD" clId="Web-{90F704A1-7177-3C87-3E55-471DD14C3012}" dt="2022-02-12T01:22:49.454" v="2"/>
          <ac:spMkLst>
            <pc:docMk/>
            <pc:sldMk cId="1638947838" sldId="325"/>
            <ac:spMk id="79875" creationId="{00000000-0000-0000-0000-000000000000}"/>
          </ac:spMkLst>
        </pc:spChg>
      </pc:sldChg>
    </pc:docChg>
  </pc:docChgLst>
  <pc:docChgLst>
    <pc:chgData name="Morteza Saberi" userId="S::morteza.saberi@uts.edu.au::ad877a6d-3052-448e-ac48-2a38e0dc6553" providerId="AD" clId="Web-{672FCAFD-B65A-A59B-EF7F-3EBB70E421E5}"/>
    <pc:docChg chg="">
      <pc:chgData name="Morteza Saberi" userId="S::morteza.saberi@uts.edu.au::ad877a6d-3052-448e-ac48-2a38e0dc6553" providerId="AD" clId="Web-{672FCAFD-B65A-A59B-EF7F-3EBB70E421E5}" dt="2022-02-17T04:17:29.302" v="0"/>
      <pc:docMkLst>
        <pc:docMk/>
      </pc:docMkLst>
      <pc:sldChg chg="delCm">
        <pc:chgData name="Morteza Saberi" userId="S::morteza.saberi@uts.edu.au::ad877a6d-3052-448e-ac48-2a38e0dc6553" providerId="AD" clId="Web-{672FCAFD-B65A-A59B-EF7F-3EBB70E421E5}" dt="2022-02-17T04:17:29.302" v="0"/>
        <pc:sldMkLst>
          <pc:docMk/>
          <pc:sldMk cId="1452279931"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063A-11FF-0742-97B1-7742108EDC2A}"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1255-1B06-0747-94E8-FC6423B976B4}" type="slidenum">
              <a:rPr lang="en-US" smtClean="0"/>
              <a:t>‹#›</a:t>
            </a:fld>
            <a:endParaRPr lang="en-US"/>
          </a:p>
        </p:txBody>
      </p:sp>
    </p:spTree>
    <p:extLst>
      <p:ext uri="{BB962C8B-B14F-4D97-AF65-F5344CB8AC3E}">
        <p14:creationId xmlns:p14="http://schemas.microsoft.com/office/powerpoint/2010/main" val="195022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38DA3A0-AD88-4012-BC68-F825754874DD}" type="slidenum">
              <a:rPr lang="en-AU" smtClean="0"/>
              <a:t>2</a:t>
            </a:fld>
            <a:endParaRPr lang="en-AU"/>
          </a:p>
        </p:txBody>
      </p:sp>
    </p:spTree>
    <p:extLst>
      <p:ext uri="{BB962C8B-B14F-4D97-AF65-F5344CB8AC3E}">
        <p14:creationId xmlns:p14="http://schemas.microsoft.com/office/powerpoint/2010/main" val="375356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43</a:t>
            </a:fld>
            <a:endParaRPr lang="en-AU"/>
          </a:p>
        </p:txBody>
      </p:sp>
    </p:spTree>
    <p:extLst>
      <p:ext uri="{BB962C8B-B14F-4D97-AF65-F5344CB8AC3E}">
        <p14:creationId xmlns:p14="http://schemas.microsoft.com/office/powerpoint/2010/main" val="309662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5A1D-2C7E-FE40-AB3B-B17942A130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882E69-B75C-0B47-A783-A0ACF4899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1B053-2DE5-9746-9C3D-523A44E97FEF}"/>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5" name="Footer Placeholder 4">
            <a:extLst>
              <a:ext uri="{FF2B5EF4-FFF2-40B4-BE49-F238E27FC236}">
                <a16:creationId xmlns:a16="http://schemas.microsoft.com/office/drawing/2014/main" id="{B90409F7-FC7E-FD4F-995A-EFF125AB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B7126-97EB-9A4F-B6AA-8817E659E95C}"/>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1375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93D-6B63-A845-82BE-567EEA35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5BADB-BCA7-9F48-B774-8AA220B727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4A7FBE-D7F6-9C4D-B0F1-44CE021EE405}"/>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5" name="Footer Placeholder 4">
            <a:extLst>
              <a:ext uri="{FF2B5EF4-FFF2-40B4-BE49-F238E27FC236}">
                <a16:creationId xmlns:a16="http://schemas.microsoft.com/office/drawing/2014/main" id="{71DB9EDE-7B39-3641-8159-75C8C1FE5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14EAD-61EB-3A49-A2A5-FAA3E1A150A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2637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AB181-F70D-FA4D-A26E-F30EBD6C56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E7DE2-43D7-BC42-B6A5-B0C800B35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D84B6-BA27-664C-AFF7-69783117300F}"/>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5" name="Footer Placeholder 4">
            <a:extLst>
              <a:ext uri="{FF2B5EF4-FFF2-40B4-BE49-F238E27FC236}">
                <a16:creationId xmlns:a16="http://schemas.microsoft.com/office/drawing/2014/main" id="{1C04E2AB-4CB1-B249-92B5-E6E44117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6CE0D-3A3A-014F-A53A-B36F7C9FE1B7}"/>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8503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854" y="2684346"/>
            <a:ext cx="7574314"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27854" y="3904488"/>
            <a:ext cx="7574314"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E573A36A-F66D-5949-851B-B40DF1CFFD20}"/>
              </a:ext>
            </a:extLst>
          </p:cNvPr>
          <p:cNvPicPr>
            <a:picLocks noChangeAspect="1"/>
          </p:cNvPicPr>
          <p:nvPr userDrawn="1"/>
        </p:nvPicPr>
        <p:blipFill>
          <a:blip r:embed="rId2"/>
          <a:stretch>
            <a:fillRect/>
          </a:stretch>
        </p:blipFill>
        <p:spPr>
          <a:xfrm>
            <a:off x="717794" y="719529"/>
            <a:ext cx="1013045" cy="431083"/>
          </a:xfrm>
          <a:prstGeom prst="rect">
            <a:avLst/>
          </a:prstGeom>
        </p:spPr>
      </p:pic>
      <p:pic>
        <p:nvPicPr>
          <p:cNvPr id="7" name="Picture 6">
            <a:extLst>
              <a:ext uri="{FF2B5EF4-FFF2-40B4-BE49-F238E27FC236}">
                <a16:creationId xmlns:a16="http://schemas.microsoft.com/office/drawing/2014/main" id="{1739CB7F-C500-664A-85BC-40E980796747}"/>
              </a:ext>
            </a:extLst>
          </p:cNvPr>
          <p:cNvPicPr>
            <a:picLocks noChangeAspect="1"/>
          </p:cNvPicPr>
          <p:nvPr userDrawn="1"/>
        </p:nvPicPr>
        <p:blipFill rotWithShape="1">
          <a:blip r:embed="rId3"/>
          <a:srcRect t="1441"/>
          <a:stretch/>
        </p:blipFill>
        <p:spPr>
          <a:xfrm>
            <a:off x="6367137" y="-1"/>
            <a:ext cx="5824863" cy="6759147"/>
          </a:xfrm>
          <a:prstGeom prst="rect">
            <a:avLst/>
          </a:prstGeom>
        </p:spPr>
      </p:pic>
      <p:sp>
        <p:nvSpPr>
          <p:cNvPr id="8" name="TextBox 7">
            <a:extLst>
              <a:ext uri="{FF2B5EF4-FFF2-40B4-BE49-F238E27FC236}">
                <a16:creationId xmlns:a16="http://schemas.microsoft.com/office/drawing/2014/main" id="{694D4A17-CCAE-BD4B-887F-A1DBBA9FD3FB}"/>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96009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9">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95B59D-032C-CD4A-B177-5223D666C6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9E2E7B1-2CAA-0442-BF33-993CA9D00FE0}"/>
              </a:ext>
            </a:extLst>
          </p:cNvPr>
          <p:cNvPicPr>
            <a:picLocks noChangeAspect="1"/>
          </p:cNvPicPr>
          <p:nvPr userDrawn="1"/>
        </p:nvPicPr>
        <p:blipFill>
          <a:blip r:embed="rId3"/>
          <a:stretch>
            <a:fillRect/>
          </a:stretch>
        </p:blipFill>
        <p:spPr>
          <a:xfrm>
            <a:off x="693876" y="707332"/>
            <a:ext cx="748146" cy="709155"/>
          </a:xfrm>
          <a:prstGeom prst="rect">
            <a:avLst/>
          </a:prstGeom>
        </p:spPr>
      </p:pic>
      <p:sp>
        <p:nvSpPr>
          <p:cNvPr id="2" name="Title 1"/>
          <p:cNvSpPr>
            <a:spLocks noGrp="1"/>
          </p:cNvSpPr>
          <p:nvPr>
            <p:ph type="ctrTitle" hasCustomPrompt="1"/>
          </p:nvPr>
        </p:nvSpPr>
        <p:spPr>
          <a:xfrm>
            <a:off x="4417429" y="2495810"/>
            <a:ext cx="7318942"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4417429" y="3715952"/>
            <a:ext cx="7318942"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sp>
        <p:nvSpPr>
          <p:cNvPr id="6" name="TextBox 5">
            <a:extLst>
              <a:ext uri="{FF2B5EF4-FFF2-40B4-BE49-F238E27FC236}">
                <a16:creationId xmlns:a16="http://schemas.microsoft.com/office/drawing/2014/main" id="{4D6FE1C7-3397-A040-96F0-BC5CC70D1A6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3954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4F1F-DB76-314D-AA77-2441307D44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997CB-1ED1-3D41-BCFB-0A36DD8D40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D05F5D-6026-FB47-9644-8EAB53F71B53}"/>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5" name="Footer Placeholder 4">
            <a:extLst>
              <a:ext uri="{FF2B5EF4-FFF2-40B4-BE49-F238E27FC236}">
                <a16:creationId xmlns:a16="http://schemas.microsoft.com/office/drawing/2014/main" id="{9D0CBF42-8490-D149-89B6-321E7D94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55017-CAA4-CA4F-AAB0-2F1708B2B03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63245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8DB2-0B37-714F-A6C1-8FF0B4072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E22D4A-9DD7-BE45-92E3-6C76379C6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CFCC0-46BC-7F47-BCCD-F51602DED2E0}"/>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5" name="Footer Placeholder 4">
            <a:extLst>
              <a:ext uri="{FF2B5EF4-FFF2-40B4-BE49-F238E27FC236}">
                <a16:creationId xmlns:a16="http://schemas.microsoft.com/office/drawing/2014/main" id="{AEEAB486-8EF8-E644-8BF3-EC437608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2C64D-1774-6549-8E7C-EEE8DCB1F976}"/>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2773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979-292B-9D4B-8378-6FFAF1582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C3A51E-AD65-0D46-A724-795655BDDD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F61D24-23E9-D74A-9E08-31A6BFC1F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4A5141-0C4F-9040-809A-DF0129B13F0C}"/>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6" name="Footer Placeholder 5">
            <a:extLst>
              <a:ext uri="{FF2B5EF4-FFF2-40B4-BE49-F238E27FC236}">
                <a16:creationId xmlns:a16="http://schemas.microsoft.com/office/drawing/2014/main" id="{AF6AB350-3918-8B40-B5F8-F2BDEF923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B17E2-3A06-C444-8F7B-DF7ABD1A63A0}"/>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42024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914-639C-E749-85CB-882FBDFFF6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4E627B-A36A-2C41-9BE7-298E64397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BE8343-DDC8-144D-9D99-E1DA4A9C67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5279ED-2F0D-D542-85B3-C19CA6B6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BAFCBB-A7AF-4A44-B932-8DC8310F9F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291E46-19B7-6047-86E5-6A7B86AF3BCA}"/>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8" name="Footer Placeholder 7">
            <a:extLst>
              <a:ext uri="{FF2B5EF4-FFF2-40B4-BE49-F238E27FC236}">
                <a16:creationId xmlns:a16="http://schemas.microsoft.com/office/drawing/2014/main" id="{3ACD6C4B-01FC-A546-9A52-165BC90BB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52828-9E84-374A-B27B-309001E99F2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5334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FE-FBCE-9A45-ADE0-6B9632AEEB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5D916A-A1E9-AA4D-8B72-93826B24E7B8}"/>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4" name="Footer Placeholder 3">
            <a:extLst>
              <a:ext uri="{FF2B5EF4-FFF2-40B4-BE49-F238E27FC236}">
                <a16:creationId xmlns:a16="http://schemas.microsoft.com/office/drawing/2014/main" id="{5E30DC57-DA5E-6F49-93D3-9C13CDC13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4AE48-A755-1A45-8756-44DE8220581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00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3EFE7-CF3E-294A-829D-0CB1EE7F0E00}"/>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3" name="Footer Placeholder 2">
            <a:extLst>
              <a:ext uri="{FF2B5EF4-FFF2-40B4-BE49-F238E27FC236}">
                <a16:creationId xmlns:a16="http://schemas.microsoft.com/office/drawing/2014/main" id="{575A04FD-CF3C-DC42-AE3C-02B41A556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F4641-F236-0E44-BBFF-0CC20B06CB0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58384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DF47-9346-B749-983F-8A3572D64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521BD8-1AD8-9147-94AD-352B7A3B9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E8DFA2-F00C-4344-9105-468B2187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2EC41-8C90-7F4B-94C0-D14DFAB9C0FC}"/>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6" name="Footer Placeholder 5">
            <a:extLst>
              <a:ext uri="{FF2B5EF4-FFF2-40B4-BE49-F238E27FC236}">
                <a16:creationId xmlns:a16="http://schemas.microsoft.com/office/drawing/2014/main" id="{63806714-089C-CB4F-B2CD-163942FF5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143C3-D3F2-CA44-BE55-ED9101DA6D09}"/>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452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A16-538E-234E-BC45-76A86C3298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47B252-21F4-6341-97BB-B65F140D0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A6AE5-E538-854B-92E3-0D435194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EF6F26-139A-F147-84A3-549D79EFDE50}"/>
              </a:ext>
            </a:extLst>
          </p:cNvPr>
          <p:cNvSpPr>
            <a:spLocks noGrp="1"/>
          </p:cNvSpPr>
          <p:nvPr>
            <p:ph type="dt" sz="half" idx="10"/>
          </p:nvPr>
        </p:nvSpPr>
        <p:spPr/>
        <p:txBody>
          <a:bodyPr/>
          <a:lstStyle/>
          <a:p>
            <a:fld id="{D8052FB6-3A6A-9C4B-8739-15C0A3C5E0DA}" type="datetimeFigureOut">
              <a:rPr lang="en-US" smtClean="0"/>
              <a:t>3/1/2022</a:t>
            </a:fld>
            <a:endParaRPr lang="en-US"/>
          </a:p>
        </p:txBody>
      </p:sp>
      <p:sp>
        <p:nvSpPr>
          <p:cNvPr id="6" name="Footer Placeholder 5">
            <a:extLst>
              <a:ext uri="{FF2B5EF4-FFF2-40B4-BE49-F238E27FC236}">
                <a16:creationId xmlns:a16="http://schemas.microsoft.com/office/drawing/2014/main" id="{527D99AF-52BA-9C47-AEAF-A1C3595AA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37157-7199-C842-B98C-1F70C9CD7C62}"/>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7729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C7F64-1232-FA4A-8F7B-E0DBC29B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51398-B5A9-2F4B-97E4-A918F9C02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4F96E3-060B-7C48-ACA4-FD0138C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FB6-3A6A-9C4B-8739-15C0A3C5E0DA}" type="datetimeFigureOut">
              <a:rPr lang="en-US" smtClean="0"/>
              <a:t>3/1/2022</a:t>
            </a:fld>
            <a:endParaRPr lang="en-US"/>
          </a:p>
        </p:txBody>
      </p:sp>
      <p:sp>
        <p:nvSpPr>
          <p:cNvPr id="5" name="Footer Placeholder 4">
            <a:extLst>
              <a:ext uri="{FF2B5EF4-FFF2-40B4-BE49-F238E27FC236}">
                <a16:creationId xmlns:a16="http://schemas.microsoft.com/office/drawing/2014/main" id="{493E1CCA-A76F-414B-8F80-B5465B1BA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52F0F-211B-1A4C-80E4-82171F069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EF5E-1493-F14F-B4D1-20F135A8C3BE}" type="slidenum">
              <a:rPr lang="en-US" smtClean="0"/>
              <a:t>‹#›</a:t>
            </a:fld>
            <a:endParaRPr lang="en-US"/>
          </a:p>
        </p:txBody>
      </p:sp>
    </p:spTree>
    <p:extLst>
      <p:ext uri="{BB962C8B-B14F-4D97-AF65-F5344CB8AC3E}">
        <p14:creationId xmlns:p14="http://schemas.microsoft.com/office/powerpoint/2010/main" val="338221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ideas.starbuck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hyperlink" Target="https://www.youtube.com/watch?v=lkfZwVPKbsE" TargetMode="Externa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jp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jp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A11B-14BF-6548-992A-91D5A345FF42}"/>
              </a:ext>
            </a:extLst>
          </p:cNvPr>
          <p:cNvSpPr>
            <a:spLocks noGrp="1"/>
          </p:cNvSpPr>
          <p:nvPr>
            <p:ph type="ctrTitle"/>
          </p:nvPr>
        </p:nvSpPr>
        <p:spPr>
          <a:xfrm>
            <a:off x="627854" y="2684345"/>
            <a:ext cx="4152868" cy="1698811"/>
          </a:xfrm>
        </p:spPr>
        <p:txBody>
          <a:bodyPr/>
          <a:lstStyle/>
          <a:p>
            <a:pPr algn="ctr"/>
            <a:r>
              <a:rPr lang="en-AU" spc="-5" dirty="0">
                <a:latin typeface="Times New Roman"/>
                <a:cs typeface="Times New Roman"/>
              </a:rPr>
              <a:t>Introduction </a:t>
            </a:r>
            <a:r>
              <a:rPr lang="en-AU" dirty="0">
                <a:latin typeface="Times New Roman"/>
                <a:cs typeface="Times New Roman"/>
              </a:rPr>
              <a:t>to  Information </a:t>
            </a:r>
            <a:r>
              <a:rPr lang="en-AU" spc="-5" dirty="0">
                <a:latin typeface="Times New Roman"/>
                <a:cs typeface="Times New Roman"/>
              </a:rPr>
              <a:t>System </a:t>
            </a:r>
            <a:r>
              <a:rPr lang="en-AU" dirty="0">
                <a:latin typeface="Times New Roman"/>
                <a:cs typeface="Times New Roman"/>
              </a:rPr>
              <a:t>31266</a:t>
            </a:r>
            <a:br>
              <a:rPr lang="en-AU" dirty="0">
                <a:latin typeface="Times New Roman"/>
                <a:cs typeface="Times New Roman"/>
              </a:rPr>
            </a:br>
            <a:r>
              <a:rPr lang="en-AU" dirty="0">
                <a:latin typeface="Times New Roman"/>
                <a:cs typeface="Times New Roman"/>
              </a:rPr>
              <a:t>Week2</a:t>
            </a:r>
            <a:endParaRPr lang="en-US" dirty="0"/>
          </a:p>
        </p:txBody>
      </p:sp>
      <p:sp>
        <p:nvSpPr>
          <p:cNvPr id="4" name="TextBox 3">
            <a:extLst>
              <a:ext uri="{FF2B5EF4-FFF2-40B4-BE49-F238E27FC236}">
                <a16:creationId xmlns:a16="http://schemas.microsoft.com/office/drawing/2014/main" id="{DB6468E6-B1F6-3E45-B41A-23AE5F598A57}"/>
              </a:ext>
            </a:extLst>
          </p:cNvPr>
          <p:cNvSpPr txBox="1"/>
          <p:nvPr/>
        </p:nvSpPr>
        <p:spPr>
          <a:xfrm>
            <a:off x="627854" y="6362081"/>
            <a:ext cx="1513840" cy="246221"/>
          </a:xfrm>
          <a:prstGeom prst="rect">
            <a:avLst/>
          </a:prstGeom>
          <a:noFill/>
        </p:spPr>
        <p:txBody>
          <a:bodyPr wrap="square" rtlCol="0">
            <a:spAutoFit/>
          </a:bodyPr>
          <a:lstStyle/>
          <a:p>
            <a:r>
              <a:rPr lang="en-US" sz="1000" dirty="0">
                <a:solidFill>
                  <a:schemeClr val="bg1"/>
                </a:solidFill>
              </a:rPr>
              <a:t>UTS CRICOS 00099F</a:t>
            </a:r>
          </a:p>
        </p:txBody>
      </p:sp>
    </p:spTree>
    <p:extLst>
      <p:ext uri="{BB962C8B-B14F-4D97-AF65-F5344CB8AC3E}">
        <p14:creationId xmlns:p14="http://schemas.microsoft.com/office/powerpoint/2010/main" val="230603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1EFAB4F-89EC-DE4B-9CAD-39F2C5C3F723}"/>
              </a:ext>
            </a:extLst>
          </p:cNvPr>
          <p:cNvSpPr>
            <a:spLocks noGrp="1"/>
          </p:cNvSpPr>
          <p:nvPr>
            <p:ph type="title"/>
          </p:nvPr>
        </p:nvSpPr>
        <p:spPr>
          <a:xfrm>
            <a:off x="572493" y="365125"/>
            <a:ext cx="10781307" cy="1325563"/>
          </a:xfrm>
        </p:spPr>
        <p:txBody>
          <a:bodyPr vert="horz" lIns="91440" tIns="45720" rIns="91440" bIns="45720" rtlCol="0" anchor="ctr">
            <a:normAutofit fontScale="90000"/>
          </a:bodyPr>
          <a:lstStyle/>
          <a:p>
            <a:r>
              <a:rPr lang="en-AU" sz="5000" dirty="0">
                <a:latin typeface="Times New Roman"/>
                <a:cs typeface="Times New Roman"/>
              </a:rPr>
              <a:t>Extracting knowledge in grocery transactions</a:t>
            </a:r>
            <a:r>
              <a:rPr lang="en-AU" sz="5000">
                <a:latin typeface="Times New Roman"/>
                <a:cs typeface="Times New Roman"/>
              </a:rPr>
              <a:t/>
            </a:r>
            <a:br>
              <a:rPr lang="en-AU" sz="5000">
                <a:latin typeface="Times New Roman"/>
                <a:cs typeface="Times New Roman"/>
              </a:rPr>
            </a:br>
            <a:endParaRPr lang="en-US" sz="5000" dirty="0">
              <a:latin typeface="Times New Roman"/>
              <a:cs typeface="Times New Roman"/>
            </a:endParaRPr>
          </a:p>
        </p:txBody>
      </p:sp>
      <p:pic>
        <p:nvPicPr>
          <p:cNvPr id="8" name="Picture 7">
            <a:extLst>
              <a:ext uri="{FF2B5EF4-FFF2-40B4-BE49-F238E27FC236}">
                <a16:creationId xmlns:a16="http://schemas.microsoft.com/office/drawing/2014/main" id="{D9C9AA37-AB00-4249-B655-263376A65113}"/>
              </a:ext>
            </a:extLst>
          </p:cNvPr>
          <p:cNvPicPr>
            <a:picLocks noChangeAspect="1"/>
          </p:cNvPicPr>
          <p:nvPr/>
        </p:nvPicPr>
        <p:blipFill>
          <a:blip r:embed="rId2"/>
          <a:stretch>
            <a:fillRect/>
          </a:stretch>
        </p:blipFill>
        <p:spPr>
          <a:xfrm>
            <a:off x="5532104" y="1887132"/>
            <a:ext cx="6329363" cy="4605743"/>
          </a:xfrm>
          <a:prstGeom prst="rect">
            <a:avLst/>
          </a:prstGeom>
          <a:ln w="9525" cap="sq" cmpd="thickThin">
            <a:solidFill>
              <a:srgbClr val="000000"/>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FD376A18-5947-E648-ABA2-3042D119516E}"/>
              </a:ext>
            </a:extLst>
          </p:cNvPr>
          <p:cNvSpPr/>
          <p:nvPr/>
        </p:nvSpPr>
        <p:spPr>
          <a:xfrm>
            <a:off x="572493" y="2079570"/>
            <a:ext cx="4713882" cy="3046988"/>
          </a:xfrm>
          <a:prstGeom prst="rect">
            <a:avLst/>
          </a:prstGeom>
        </p:spPr>
        <p:txBody>
          <a:bodyPr wrap="square">
            <a:spAutoFit/>
          </a:bodyPr>
          <a:lstStyle/>
          <a:p>
            <a:pPr marL="285750" indent="-285750">
              <a:buFont typeface="Arial" panose="020B0604020202020204" pitchFamily="34" charset="0"/>
              <a:buChar char="•"/>
            </a:pPr>
            <a:r>
              <a:rPr lang="en-AU" sz="2400" b="1">
                <a:latin typeface="Times New Roman" panose="02020603050405020304" pitchFamily="18" charset="0"/>
                <a:cs typeface="Times New Roman" panose="02020603050405020304" pitchFamily="18" charset="0"/>
              </a:rPr>
              <a:t>Network graph </a:t>
            </a:r>
            <a:r>
              <a:rPr lang="en-AU" sz="2400">
                <a:latin typeface="Times New Roman" panose="02020603050405020304" pitchFamily="18" charset="0"/>
                <a:cs typeface="Times New Roman" panose="02020603050405020304" pitchFamily="18" charset="0"/>
              </a:rPr>
              <a:t>shows associations between selected items</a:t>
            </a:r>
          </a:p>
          <a:p>
            <a:pPr marL="285750" indent="-285750">
              <a:buFont typeface="Arial" panose="020B0604020202020204" pitchFamily="34" charset="0"/>
              <a:buChar char="•"/>
            </a:pPr>
            <a:r>
              <a:rPr lang="en-AU" sz="2400" b="1">
                <a:latin typeface="Times New Roman" panose="02020603050405020304" pitchFamily="18" charset="0"/>
                <a:cs typeface="Times New Roman" panose="02020603050405020304" pitchFamily="18" charset="0"/>
              </a:rPr>
              <a:t>Larger</a:t>
            </a:r>
            <a:r>
              <a:rPr lang="en-AU" sz="2400">
                <a:latin typeface="Times New Roman" panose="02020603050405020304" pitchFamily="18" charset="0"/>
                <a:cs typeface="Times New Roman" panose="02020603050405020304" pitchFamily="18" charset="0"/>
              </a:rPr>
              <a:t> circles imply higher support: how popular an itemset is</a:t>
            </a:r>
          </a:p>
          <a:p>
            <a:pPr marL="285750" indent="-285750">
              <a:buFont typeface="Arial" panose="020B0604020202020204" pitchFamily="34" charset="0"/>
              <a:buChar char="•"/>
            </a:pPr>
            <a:r>
              <a:rPr lang="en-AU" sz="2400">
                <a:latin typeface="Times New Roman" panose="02020603050405020304" pitchFamily="18" charset="0"/>
                <a:cs typeface="Times New Roman" panose="02020603050405020304" pitchFamily="18" charset="0"/>
              </a:rPr>
              <a:t>while </a:t>
            </a:r>
            <a:r>
              <a:rPr lang="en-AU" sz="2400" b="1">
                <a:latin typeface="Times New Roman" panose="02020603050405020304" pitchFamily="18" charset="0"/>
                <a:cs typeface="Times New Roman" panose="02020603050405020304" pitchFamily="18" charset="0"/>
              </a:rPr>
              <a:t>Red</a:t>
            </a:r>
            <a:r>
              <a:rPr lang="en-AU" sz="2400">
                <a:latin typeface="Times New Roman" panose="02020603050405020304" pitchFamily="18" charset="0"/>
                <a:cs typeface="Times New Roman" panose="02020603050405020304" pitchFamily="18" charset="0"/>
              </a:rPr>
              <a:t> circles imply likely item Y is purchased when item X is purchased</a:t>
            </a:r>
          </a:p>
        </p:txBody>
      </p:sp>
    </p:spTree>
    <p:extLst>
      <p:ext uri="{BB962C8B-B14F-4D97-AF65-F5344CB8AC3E}">
        <p14:creationId xmlns:p14="http://schemas.microsoft.com/office/powerpoint/2010/main" val="23536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1EFAB4F-89EC-DE4B-9CAD-39F2C5C3F723}"/>
              </a:ext>
            </a:extLst>
          </p:cNvPr>
          <p:cNvSpPr>
            <a:spLocks noGrp="1"/>
          </p:cNvSpPr>
          <p:nvPr>
            <p:ph type="title"/>
          </p:nvPr>
        </p:nvSpPr>
        <p:spPr>
          <a:xfrm>
            <a:off x="572493" y="365125"/>
            <a:ext cx="10781307" cy="1325563"/>
          </a:xfrm>
        </p:spPr>
        <p:txBody>
          <a:bodyPr vert="horz" lIns="91440" tIns="45720" rIns="91440" bIns="45720" rtlCol="0" anchor="ctr">
            <a:normAutofit fontScale="90000"/>
          </a:bodyPr>
          <a:lstStyle/>
          <a:p>
            <a:r>
              <a:rPr lang="en-AU" sz="5000" dirty="0">
                <a:latin typeface="Times New Roman"/>
                <a:cs typeface="Times New Roman"/>
              </a:rPr>
              <a:t>Extracting knowledge in grocery transactions</a:t>
            </a:r>
            <a:r>
              <a:rPr lang="en-AU" sz="5000">
                <a:latin typeface="Times New Roman"/>
                <a:cs typeface="Times New Roman"/>
              </a:rPr>
              <a:t/>
            </a:r>
            <a:br>
              <a:rPr lang="en-AU" sz="5000">
                <a:latin typeface="Times New Roman"/>
                <a:cs typeface="Times New Roman"/>
              </a:rPr>
            </a:br>
            <a:endParaRPr lang="en-US" sz="5000" dirty="0">
              <a:latin typeface="Times New Roman"/>
              <a:cs typeface="Times New Roman"/>
            </a:endParaRPr>
          </a:p>
        </p:txBody>
      </p:sp>
      <p:pic>
        <p:nvPicPr>
          <p:cNvPr id="8" name="Picture 7">
            <a:extLst>
              <a:ext uri="{FF2B5EF4-FFF2-40B4-BE49-F238E27FC236}">
                <a16:creationId xmlns:a16="http://schemas.microsoft.com/office/drawing/2014/main" id="{D9C9AA37-AB00-4249-B655-263376A65113}"/>
              </a:ext>
            </a:extLst>
          </p:cNvPr>
          <p:cNvPicPr>
            <a:picLocks noChangeAspect="1"/>
          </p:cNvPicPr>
          <p:nvPr/>
        </p:nvPicPr>
        <p:blipFill>
          <a:blip r:embed="rId2"/>
          <a:stretch>
            <a:fillRect/>
          </a:stretch>
        </p:blipFill>
        <p:spPr>
          <a:xfrm>
            <a:off x="5532104" y="1887132"/>
            <a:ext cx="6329363" cy="4605743"/>
          </a:xfrm>
          <a:prstGeom prst="rect">
            <a:avLst/>
          </a:prstGeom>
          <a:ln w="9525" cap="sq" cmpd="thickThin">
            <a:solidFill>
              <a:srgbClr val="000000"/>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FD376A18-5947-E648-ABA2-3042D119516E}"/>
              </a:ext>
            </a:extLst>
          </p:cNvPr>
          <p:cNvSpPr/>
          <p:nvPr/>
        </p:nvSpPr>
        <p:spPr>
          <a:xfrm>
            <a:off x="572493" y="1690688"/>
            <a:ext cx="4713882" cy="5016758"/>
          </a:xfrm>
          <a:prstGeom prst="rect">
            <a:avLst/>
          </a:prstGeom>
        </p:spPr>
        <p:txBody>
          <a:bodyPr wrap="square">
            <a:spAutoFit/>
          </a:bodyPr>
          <a:lstStyle/>
          <a:p>
            <a:pPr marL="285750" indent="-285750" algn="just">
              <a:buFont typeface="Arial" panose="020B0604020202020204" pitchFamily="34" charset="0"/>
              <a:buChar char="•"/>
            </a:pPr>
            <a:r>
              <a:rPr lang="en-AU" sz="2000" dirty="0">
                <a:latin typeface="Times New Roman" panose="02020603050405020304" pitchFamily="18" charset="0"/>
                <a:cs typeface="Times New Roman" panose="02020603050405020304" pitchFamily="18" charset="0"/>
              </a:rPr>
              <a:t>The </a:t>
            </a:r>
            <a:r>
              <a:rPr lang="en-AU" sz="2000" b="1" dirty="0">
                <a:latin typeface="Times New Roman" panose="02020603050405020304" pitchFamily="18" charset="0"/>
                <a:cs typeface="Times New Roman" panose="02020603050405020304" pitchFamily="18" charset="0"/>
              </a:rPr>
              <a:t>most popular </a:t>
            </a:r>
            <a:r>
              <a:rPr lang="en-AU" sz="2000" dirty="0">
                <a:latin typeface="Times New Roman" panose="02020603050405020304" pitchFamily="18" charset="0"/>
                <a:cs typeface="Times New Roman" panose="02020603050405020304" pitchFamily="18" charset="0"/>
              </a:rPr>
              <a:t>transaction was of pip and tropical fruits</a:t>
            </a:r>
          </a:p>
          <a:p>
            <a:pPr marL="285750" indent="-285750" algn="just">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000" dirty="0">
                <a:latin typeface="Times New Roman" panose="02020603050405020304" pitchFamily="18" charset="0"/>
                <a:cs typeface="Times New Roman" panose="02020603050405020304" pitchFamily="18" charset="0"/>
              </a:rPr>
              <a:t>Another popular transaction was of onions and other vegetables</a:t>
            </a:r>
          </a:p>
          <a:p>
            <a:pPr marL="285750" indent="-285750" algn="just">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000" b="1" dirty="0">
                <a:latin typeface="Times New Roman" panose="02020603050405020304" pitchFamily="18" charset="0"/>
                <a:cs typeface="Times New Roman" panose="02020603050405020304" pitchFamily="18" charset="0"/>
              </a:rPr>
              <a:t>If</a:t>
            </a:r>
            <a:r>
              <a:rPr lang="en-AU" sz="2000" dirty="0">
                <a:latin typeface="Times New Roman" panose="02020603050405020304" pitchFamily="18" charset="0"/>
                <a:cs typeface="Times New Roman" panose="02020603050405020304" pitchFamily="18" charset="0"/>
              </a:rPr>
              <a:t> someone buys </a:t>
            </a:r>
            <a:r>
              <a:rPr lang="en-AU" sz="2000" u="sng" dirty="0">
                <a:latin typeface="Times New Roman" panose="02020603050405020304" pitchFamily="18" charset="0"/>
                <a:cs typeface="Times New Roman" panose="02020603050405020304" pitchFamily="18" charset="0"/>
              </a:rPr>
              <a:t>meat spreads</a:t>
            </a:r>
            <a:r>
              <a:rPr lang="en-AU" sz="2000" dirty="0">
                <a:latin typeface="Times New Roman" panose="02020603050405020304" pitchFamily="18" charset="0"/>
                <a:cs typeface="Times New Roman" panose="02020603050405020304" pitchFamily="18" charset="0"/>
              </a:rPr>
              <a:t>, he is likely to have </a:t>
            </a:r>
            <a:r>
              <a:rPr lang="en-AU" sz="2000" u="sng" dirty="0">
                <a:latin typeface="Times New Roman" panose="02020603050405020304" pitchFamily="18" charset="0"/>
                <a:cs typeface="Times New Roman" panose="02020603050405020304" pitchFamily="18" charset="0"/>
              </a:rPr>
              <a:t>bought yogurt </a:t>
            </a:r>
            <a:r>
              <a:rPr lang="en-AU" sz="2000" dirty="0">
                <a:latin typeface="Times New Roman" panose="02020603050405020304" pitchFamily="18" charset="0"/>
                <a:cs typeface="Times New Roman" panose="02020603050405020304" pitchFamily="18" charset="0"/>
              </a:rPr>
              <a:t>as well</a:t>
            </a:r>
          </a:p>
          <a:p>
            <a:pPr marL="285750" indent="-285750" algn="just">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000" dirty="0">
                <a:latin typeface="Times New Roman" panose="02020603050405020304" pitchFamily="18" charset="0"/>
                <a:cs typeface="Times New Roman" panose="02020603050405020304" pitchFamily="18" charset="0"/>
              </a:rPr>
              <a:t>Relatively many people buy sausage along with sliced cheese</a:t>
            </a:r>
          </a:p>
          <a:p>
            <a:pPr marL="285750" indent="-285750" algn="just">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000" dirty="0">
                <a:latin typeface="Times New Roman" panose="02020603050405020304" pitchFamily="18" charset="0"/>
                <a:cs typeface="Times New Roman" panose="02020603050405020304" pitchFamily="18" charset="0"/>
              </a:rPr>
              <a:t>If someone buys </a:t>
            </a:r>
            <a:r>
              <a:rPr lang="en-AU" sz="2000" b="1" dirty="0">
                <a:latin typeface="Times New Roman" panose="02020603050405020304" pitchFamily="18" charset="0"/>
                <a:cs typeface="Times New Roman" panose="02020603050405020304" pitchFamily="18" charset="0"/>
              </a:rPr>
              <a:t>tea</a:t>
            </a:r>
            <a:r>
              <a:rPr lang="en-AU" sz="2000" dirty="0">
                <a:latin typeface="Times New Roman" panose="02020603050405020304" pitchFamily="18" charset="0"/>
                <a:cs typeface="Times New Roman" panose="02020603050405020304" pitchFamily="18" charset="0"/>
              </a:rPr>
              <a:t>, he is likely to have bought </a:t>
            </a:r>
            <a:r>
              <a:rPr lang="en-AU" sz="2000" b="1" dirty="0">
                <a:latin typeface="Times New Roman" panose="02020603050405020304" pitchFamily="18" charset="0"/>
                <a:cs typeface="Times New Roman" panose="02020603050405020304" pitchFamily="18" charset="0"/>
              </a:rPr>
              <a:t>fruit</a:t>
            </a:r>
            <a:r>
              <a:rPr lang="en-AU" sz="2000" dirty="0">
                <a:latin typeface="Times New Roman" panose="02020603050405020304" pitchFamily="18" charset="0"/>
                <a:cs typeface="Times New Roman" panose="02020603050405020304" pitchFamily="18" charset="0"/>
              </a:rPr>
              <a:t> as well, possibly inspiring the production of fruit-</a:t>
            </a:r>
            <a:r>
              <a:rPr lang="en-AU" sz="2000" dirty="0" err="1">
                <a:latin typeface="Times New Roman" panose="02020603050405020304" pitchFamily="18" charset="0"/>
                <a:cs typeface="Times New Roman" panose="02020603050405020304" pitchFamily="18" charset="0"/>
              </a:rPr>
              <a:t>flavored</a:t>
            </a:r>
            <a:r>
              <a:rPr lang="en-AU" sz="2000" dirty="0">
                <a:latin typeface="Times New Roman" panose="02020603050405020304" pitchFamily="18" charset="0"/>
                <a:cs typeface="Times New Roman" panose="02020603050405020304" pitchFamily="18" charset="0"/>
              </a:rPr>
              <a:t> tea</a:t>
            </a:r>
          </a:p>
          <a:p>
            <a:pPr marL="285750" indent="-285750">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6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1EFAB4F-89EC-DE4B-9CAD-39F2C5C3F723}"/>
              </a:ext>
            </a:extLst>
          </p:cNvPr>
          <p:cNvSpPr>
            <a:spLocks noGrp="1"/>
          </p:cNvSpPr>
          <p:nvPr>
            <p:ph type="title"/>
          </p:nvPr>
        </p:nvSpPr>
        <p:spPr>
          <a:xfrm>
            <a:off x="572493" y="365125"/>
            <a:ext cx="10781307" cy="1325563"/>
          </a:xfrm>
        </p:spPr>
        <p:txBody>
          <a:bodyPr vert="horz" lIns="91440" tIns="45720" rIns="91440" bIns="45720" rtlCol="0" anchor="ctr">
            <a:normAutofit fontScale="90000"/>
          </a:bodyPr>
          <a:lstStyle/>
          <a:p>
            <a:r>
              <a:rPr lang="en-AU" sz="5000" dirty="0" smtClean="0">
                <a:latin typeface="Times New Roman"/>
                <a:cs typeface="Times New Roman"/>
              </a:rPr>
              <a:t>Data/Information/Knowledge : Tutorial </a:t>
            </a:r>
            <a:r>
              <a:rPr lang="en-AU" sz="5000" dirty="0">
                <a:latin typeface="Times New Roman"/>
                <a:cs typeface="Times New Roman"/>
              </a:rPr>
              <a:t/>
            </a:r>
            <a:br>
              <a:rPr lang="en-AU" sz="5000" dirty="0">
                <a:latin typeface="Times New Roman"/>
                <a:cs typeface="Times New Roman"/>
              </a:rPr>
            </a:br>
            <a:endParaRPr lang="en-US" sz="5000" dirty="0">
              <a:latin typeface="Times New Roman"/>
              <a:cs typeface="Times New Roman"/>
            </a:endParaRPr>
          </a:p>
        </p:txBody>
      </p:sp>
      <p:sp>
        <p:nvSpPr>
          <p:cNvPr id="10" name="Rectangle 9">
            <a:extLst>
              <a:ext uri="{FF2B5EF4-FFF2-40B4-BE49-F238E27FC236}">
                <a16:creationId xmlns:a16="http://schemas.microsoft.com/office/drawing/2014/main" id="{FD376A18-5947-E648-ABA2-3042D119516E}"/>
              </a:ext>
            </a:extLst>
          </p:cNvPr>
          <p:cNvSpPr/>
          <p:nvPr/>
        </p:nvSpPr>
        <p:spPr>
          <a:xfrm>
            <a:off x="757220" y="2994315"/>
            <a:ext cx="7527798" cy="3046988"/>
          </a:xfrm>
          <a:prstGeom prst="rect">
            <a:avLst/>
          </a:prstGeom>
        </p:spPr>
        <p:txBody>
          <a:bodyPr wrap="square">
            <a:spAutoFit/>
          </a:bodyPr>
          <a:lstStyle/>
          <a:p>
            <a:pPr marL="285750" indent="-285750" algn="just">
              <a:buFont typeface="Arial" panose="020B0604020202020204" pitchFamily="34" charset="0"/>
              <a:buChar char="•"/>
            </a:pPr>
            <a:r>
              <a:rPr lang="en-AU" sz="2000" dirty="0" smtClean="0">
                <a:latin typeface="Times New Roman" panose="02020603050405020304" pitchFamily="18" charset="0"/>
                <a:cs typeface="Times New Roman" panose="02020603050405020304" pitchFamily="18" charset="0"/>
              </a:rPr>
              <a:t>Week 4/ tutorial is devoted to the tasks which make you familiar with interactive systems that can be used for generating info/knowledge. Also some forms of data visualization and communication will be discussed there: </a:t>
            </a:r>
          </a:p>
          <a:p>
            <a:pPr marL="285750" indent="-285750" algn="just">
              <a:buFont typeface="Arial" panose="020B0604020202020204" pitchFamily="34" charset="0"/>
              <a:buChar char="•"/>
            </a:pPr>
            <a:endParaRPr lang="en-AU" sz="2000" dirty="0" smtClean="0">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en-AU" b="1" u="sng" dirty="0" smtClean="0"/>
              <a:t>Data </a:t>
            </a:r>
            <a:r>
              <a:rPr lang="en-AU" b="1" u="sng" dirty="0"/>
              <a:t>Dashboard, ESS: Pivot Table</a:t>
            </a:r>
            <a:r>
              <a:rPr lang="en-AU" b="1" dirty="0"/>
              <a:t> </a:t>
            </a:r>
            <a:endParaRPr lang="en-AU" b="1" dirty="0" smtClean="0"/>
          </a:p>
          <a:p>
            <a:pPr marL="800100" lvl="1" indent="-342900" algn="just">
              <a:buFont typeface="+mj-lt"/>
              <a:buAutoNum type="arabicPeriod"/>
            </a:pPr>
            <a:r>
              <a:rPr lang="en-AU" b="1" u="sng" dirty="0"/>
              <a:t>Raw text VS Information: Word Clouds</a:t>
            </a:r>
            <a:r>
              <a:rPr lang="en-AU" b="1" dirty="0"/>
              <a:t> </a:t>
            </a:r>
            <a:endParaRPr lang="en-AU" b="1" dirty="0" smtClean="0"/>
          </a:p>
          <a:p>
            <a:pPr marL="800100" lvl="1" indent="-342900" algn="just">
              <a:buFont typeface="+mj-lt"/>
              <a:buAutoNum type="arabicPeriod"/>
            </a:pPr>
            <a:r>
              <a:rPr lang="en-AU" b="1" u="sng" dirty="0"/>
              <a:t>Text Emotion detection</a:t>
            </a:r>
            <a:r>
              <a:rPr lang="en-AU" b="1" dirty="0"/>
              <a:t> </a:t>
            </a:r>
            <a:endParaRPr lang="en-AU" b="1" dirty="0" smtClean="0"/>
          </a:p>
          <a:p>
            <a:pPr marL="800100" lvl="1" indent="-342900" algn="just">
              <a:buFont typeface="+mj-lt"/>
              <a:buAutoNum type="arabicPeriod"/>
            </a:pPr>
            <a:r>
              <a:rPr lang="en-AU" b="1" u="sng" dirty="0"/>
              <a:t>Interactive Data Visualization: Scatter Plot</a:t>
            </a:r>
            <a:r>
              <a:rPr lang="en-AU" b="1" dirty="0"/>
              <a:t> </a:t>
            </a:r>
            <a:endParaRPr lang="en-AU"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18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 name="Picture 20" descr="3D black and red cube illustration">
            <a:extLst>
              <a:ext uri="{FF2B5EF4-FFF2-40B4-BE49-F238E27FC236}">
                <a16:creationId xmlns:a16="http://schemas.microsoft.com/office/drawing/2014/main" id="{3A9558BD-67A0-4454-B862-9501B07603C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122362"/>
            <a:ext cx="9144000" cy="2900518"/>
          </a:xfrm>
        </p:spPr>
        <p:txBody>
          <a:bodyPr>
            <a:normAutofit/>
          </a:bodyPr>
          <a:lstStyle/>
          <a:p>
            <a:r>
              <a:rPr lang="en-AU">
                <a:solidFill>
                  <a:srgbClr val="FFFFFF"/>
                </a:solidFill>
                <a:latin typeface="Times New Roman"/>
                <a:cs typeface="Times New Roman"/>
              </a:rPr>
              <a:t>Components of Information Systems</a:t>
            </a:r>
            <a:endParaRPr lang="en-US" dirty="0">
              <a:solidFill>
                <a:srgbClr val="FFFFFF"/>
              </a:solidFill>
            </a:endParaRPr>
          </a:p>
        </p:txBody>
      </p:sp>
    </p:spTree>
    <p:extLst>
      <p:ext uri="{BB962C8B-B14F-4D97-AF65-F5344CB8AC3E}">
        <p14:creationId xmlns:p14="http://schemas.microsoft.com/office/powerpoint/2010/main" val="273134521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Components of Information Systems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86740" y="1911493"/>
            <a:ext cx="11018520" cy="1517507"/>
          </a:xfrm>
          <a:prstGeom prst="rect">
            <a:avLst/>
          </a:prstGeom>
        </p:spPr>
        <p:txBody>
          <a:bodyPr vert="horz" lIns="91440" tIns="45720" rIns="91440" bIns="45720" rtlCol="0" anchor="t">
            <a:noAutofit/>
          </a:bodyPr>
          <a:lstStyle/>
          <a:p>
            <a:pPr marL="12700" marR="5080" algn="ctr">
              <a:spcBef>
                <a:spcPts val="95"/>
              </a:spcBef>
            </a:pPr>
            <a:r>
              <a:rPr lang="en-AU" sz="3200" spc="-5" dirty="0">
                <a:solidFill>
                  <a:srgbClr val="00AF50"/>
                </a:solidFill>
                <a:latin typeface="Times New Roman" panose="02020603050405020304" pitchFamily="18" charset="0"/>
                <a:cs typeface="Times New Roman" panose="02020603050405020304" pitchFamily="18" charset="0"/>
              </a:rPr>
              <a:t>What </a:t>
            </a:r>
            <a:r>
              <a:rPr lang="en-AU" sz="3200" spc="-50" dirty="0">
                <a:solidFill>
                  <a:srgbClr val="00AF50"/>
                </a:solidFill>
                <a:latin typeface="Times New Roman" panose="02020603050405020304" pitchFamily="18" charset="0"/>
                <a:cs typeface="Times New Roman" panose="02020603050405020304" pitchFamily="18" charset="0"/>
              </a:rPr>
              <a:t>are </a:t>
            </a:r>
            <a:r>
              <a:rPr lang="en-AU" sz="3200" spc="-5" dirty="0">
                <a:solidFill>
                  <a:srgbClr val="00AF50"/>
                </a:solidFill>
                <a:latin typeface="Times New Roman" panose="02020603050405020304" pitchFamily="18" charset="0"/>
                <a:cs typeface="Times New Roman" panose="02020603050405020304" pitchFamily="18" charset="0"/>
              </a:rPr>
              <a:t>the fundamental component </a:t>
            </a:r>
            <a:r>
              <a:rPr lang="en-AU" sz="3200" spc="-10" dirty="0">
                <a:solidFill>
                  <a:srgbClr val="00AF50"/>
                </a:solidFill>
                <a:latin typeface="Times New Roman" panose="02020603050405020304" pitchFamily="18" charset="0"/>
                <a:cs typeface="Times New Roman" panose="02020603050405020304" pitchFamily="18" charset="0"/>
              </a:rPr>
              <a:t>of  </a:t>
            </a:r>
            <a:r>
              <a:rPr lang="en-AU" sz="3200" spc="-5" dirty="0">
                <a:solidFill>
                  <a:srgbClr val="00AF50"/>
                </a:solidFill>
                <a:latin typeface="Times New Roman" panose="02020603050405020304" pitchFamily="18" charset="0"/>
                <a:cs typeface="Times New Roman" panose="02020603050405020304" pitchFamily="18" charset="0"/>
              </a:rPr>
              <a:t>computer </a:t>
            </a:r>
            <a:r>
              <a:rPr lang="en-AU" sz="3200" dirty="0">
                <a:solidFill>
                  <a:srgbClr val="00AF50"/>
                </a:solidFill>
                <a:latin typeface="Times New Roman" panose="02020603050405020304" pitchFamily="18" charset="0"/>
                <a:cs typeface="Times New Roman" panose="02020603050405020304" pitchFamily="18" charset="0"/>
              </a:rPr>
              <a:t>based </a:t>
            </a:r>
            <a:r>
              <a:rPr lang="en-AU" sz="3200" spc="-5" dirty="0">
                <a:solidFill>
                  <a:srgbClr val="00AF50"/>
                </a:solidFill>
                <a:latin typeface="Times New Roman" panose="02020603050405020304" pitchFamily="18" charset="0"/>
                <a:cs typeface="Times New Roman" panose="02020603050405020304" pitchFamily="18" charset="0"/>
              </a:rPr>
              <a:t>IS that </a:t>
            </a:r>
            <a:r>
              <a:rPr lang="en-AU" sz="3200" spc="-15" dirty="0">
                <a:solidFill>
                  <a:srgbClr val="00AF50"/>
                </a:solidFill>
                <a:latin typeface="Times New Roman" panose="02020603050405020304" pitchFamily="18" charset="0"/>
                <a:cs typeface="Times New Roman" panose="02020603050405020304" pitchFamily="18" charset="0"/>
              </a:rPr>
              <a:t>interact </a:t>
            </a:r>
            <a:r>
              <a:rPr lang="en-AU" sz="3200" spc="-5" dirty="0">
                <a:solidFill>
                  <a:srgbClr val="00AF50"/>
                </a:solidFill>
                <a:latin typeface="Times New Roman" panose="02020603050405020304" pitchFamily="18" charset="0"/>
                <a:cs typeface="Times New Roman" panose="02020603050405020304" pitchFamily="18" charset="0"/>
              </a:rPr>
              <a:t>to </a:t>
            </a:r>
            <a:r>
              <a:rPr lang="en-AU" sz="3200" spc="-20" dirty="0">
                <a:solidFill>
                  <a:srgbClr val="00AF50"/>
                </a:solidFill>
                <a:latin typeface="Times New Roman" panose="02020603050405020304" pitchFamily="18" charset="0"/>
                <a:cs typeface="Times New Roman" panose="02020603050405020304" pitchFamily="18" charset="0"/>
              </a:rPr>
              <a:t>produce  </a:t>
            </a:r>
            <a:r>
              <a:rPr lang="en-AU" sz="3200" dirty="0">
                <a:solidFill>
                  <a:srgbClr val="00AF50"/>
                </a:solidFill>
                <a:latin typeface="Times New Roman" panose="02020603050405020304" pitchFamily="18" charset="0"/>
                <a:cs typeface="Times New Roman" panose="02020603050405020304" pitchFamily="18" charset="0"/>
              </a:rPr>
              <a:t>information?</a:t>
            </a:r>
            <a:endParaRPr lang="en-AU" sz="3200" dirty="0">
              <a:latin typeface="Times New Roman" panose="02020603050405020304" pitchFamily="18" charset="0"/>
              <a:cs typeface="Times New Roman" panose="02020603050405020304" pitchFamily="18" charset="0"/>
            </a:endParaRPr>
          </a:p>
        </p:txBody>
      </p:sp>
      <p:graphicFrame>
        <p:nvGraphicFramePr>
          <p:cNvPr id="6" name="object 4">
            <a:extLst>
              <a:ext uri="{FF2B5EF4-FFF2-40B4-BE49-F238E27FC236}">
                <a16:creationId xmlns:a16="http://schemas.microsoft.com/office/drawing/2014/main" id="{FC10A89F-E20D-F94C-B9D3-2803FEE4C53C}"/>
              </a:ext>
            </a:extLst>
          </p:cNvPr>
          <p:cNvGraphicFramePr>
            <a:graphicFrameLocks noGrp="1"/>
          </p:cNvGraphicFramePr>
          <p:nvPr>
            <p:extLst>
              <p:ext uri="{D42A27DB-BD31-4B8C-83A1-F6EECF244321}">
                <p14:modId xmlns:p14="http://schemas.microsoft.com/office/powerpoint/2010/main" val="1930258795"/>
              </p:ext>
            </p:extLst>
          </p:nvPr>
        </p:nvGraphicFramePr>
        <p:xfrm>
          <a:off x="1754000" y="3976130"/>
          <a:ext cx="8247248" cy="1200325"/>
        </p:xfrm>
        <a:graphic>
          <a:graphicData uri="http://schemas.openxmlformats.org/drawingml/2006/table">
            <a:tbl>
              <a:tblPr firstRow="1" bandRow="1">
                <a:tableStyleId>{2D5ABB26-0587-4C30-8999-92F81FD0307C}</a:tableStyleId>
              </a:tblPr>
              <a:tblGrid>
                <a:gridCol w="1649450">
                  <a:extLst>
                    <a:ext uri="{9D8B030D-6E8A-4147-A177-3AD203B41FA5}">
                      <a16:colId xmlns:a16="http://schemas.microsoft.com/office/drawing/2014/main" val="20000"/>
                    </a:ext>
                  </a:extLst>
                </a:gridCol>
                <a:gridCol w="1649450">
                  <a:extLst>
                    <a:ext uri="{9D8B030D-6E8A-4147-A177-3AD203B41FA5}">
                      <a16:colId xmlns:a16="http://schemas.microsoft.com/office/drawing/2014/main" val="20001"/>
                    </a:ext>
                  </a:extLst>
                </a:gridCol>
                <a:gridCol w="1649450">
                  <a:extLst>
                    <a:ext uri="{9D8B030D-6E8A-4147-A177-3AD203B41FA5}">
                      <a16:colId xmlns:a16="http://schemas.microsoft.com/office/drawing/2014/main" val="20002"/>
                    </a:ext>
                  </a:extLst>
                </a:gridCol>
                <a:gridCol w="1649449">
                  <a:extLst>
                    <a:ext uri="{9D8B030D-6E8A-4147-A177-3AD203B41FA5}">
                      <a16:colId xmlns:a16="http://schemas.microsoft.com/office/drawing/2014/main" val="20003"/>
                    </a:ext>
                  </a:extLst>
                </a:gridCol>
                <a:gridCol w="1649449">
                  <a:extLst>
                    <a:ext uri="{9D8B030D-6E8A-4147-A177-3AD203B41FA5}">
                      <a16:colId xmlns:a16="http://schemas.microsoft.com/office/drawing/2014/main" val="20004"/>
                    </a:ext>
                  </a:extLst>
                </a:gridCol>
              </a:tblGrid>
              <a:tr h="1200325">
                <a:tc>
                  <a:txBody>
                    <a:bodyPr/>
                    <a:lstStyle/>
                    <a:p>
                      <a:pPr algn="ctr">
                        <a:lnSpc>
                          <a:spcPct val="100000"/>
                        </a:lnSpc>
                        <a:spcBef>
                          <a:spcPts val="50"/>
                        </a:spcBef>
                      </a:pPr>
                      <a:endParaRPr sz="2050">
                        <a:latin typeface="Times New Roman"/>
                        <a:cs typeface="Times New Roman"/>
                      </a:endParaRPr>
                    </a:p>
                    <a:p>
                      <a:pPr marL="309245" algn="ctr">
                        <a:lnSpc>
                          <a:spcPct val="100000"/>
                        </a:lnSpc>
                      </a:pPr>
                      <a:r>
                        <a:rPr sz="1800" b="1" spc="-10">
                          <a:latin typeface="Calibri"/>
                          <a:cs typeface="Calibri"/>
                        </a:rPr>
                        <a:t>Hardware</a:t>
                      </a:r>
                      <a:endParaRPr sz="18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6E3BC"/>
                    </a:solidFill>
                  </a:tcPr>
                </a:tc>
                <a:tc>
                  <a:txBody>
                    <a:bodyPr/>
                    <a:lstStyle/>
                    <a:p>
                      <a:pPr algn="ctr">
                        <a:lnSpc>
                          <a:spcPct val="100000"/>
                        </a:lnSpc>
                        <a:spcBef>
                          <a:spcPts val="50"/>
                        </a:spcBef>
                      </a:pPr>
                      <a:endParaRPr sz="2050">
                        <a:latin typeface="Times New Roman"/>
                        <a:cs typeface="Times New Roman"/>
                      </a:endParaRPr>
                    </a:p>
                    <a:p>
                      <a:pPr marL="347345" algn="ctr">
                        <a:lnSpc>
                          <a:spcPct val="100000"/>
                        </a:lnSpc>
                      </a:pPr>
                      <a:r>
                        <a:rPr sz="1800" b="1" spc="-10">
                          <a:latin typeface="Calibri"/>
                          <a:cs typeface="Calibri"/>
                        </a:rPr>
                        <a:t>Software</a:t>
                      </a:r>
                      <a:endParaRPr sz="18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CEADA"/>
                    </a:solidFill>
                  </a:tcPr>
                </a:tc>
                <a:tc>
                  <a:txBody>
                    <a:bodyPr/>
                    <a:lstStyle/>
                    <a:p>
                      <a:pPr algn="ctr">
                        <a:lnSpc>
                          <a:spcPct val="100000"/>
                        </a:lnSpc>
                        <a:spcBef>
                          <a:spcPts val="50"/>
                        </a:spcBef>
                      </a:pPr>
                      <a:endParaRPr sz="2050">
                        <a:latin typeface="Times New Roman"/>
                        <a:cs typeface="Times New Roman"/>
                      </a:endParaRPr>
                    </a:p>
                    <a:p>
                      <a:pPr algn="ctr">
                        <a:lnSpc>
                          <a:spcPct val="100000"/>
                        </a:lnSpc>
                      </a:pPr>
                      <a:r>
                        <a:rPr sz="1800" b="1" spc="-10">
                          <a:latin typeface="Calibri"/>
                          <a:cs typeface="Calibri"/>
                        </a:rPr>
                        <a:t>Data</a:t>
                      </a:r>
                      <a:endParaRPr sz="18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BEDF4"/>
                    </a:solidFill>
                  </a:tcPr>
                </a:tc>
                <a:tc>
                  <a:txBody>
                    <a:bodyPr/>
                    <a:lstStyle/>
                    <a:p>
                      <a:pPr algn="ctr">
                        <a:lnSpc>
                          <a:spcPct val="100000"/>
                        </a:lnSpc>
                        <a:spcBef>
                          <a:spcPts val="50"/>
                        </a:spcBef>
                      </a:pPr>
                      <a:endParaRPr sz="2050">
                        <a:latin typeface="Times New Roman"/>
                        <a:cs typeface="Times New Roman"/>
                      </a:endParaRPr>
                    </a:p>
                    <a:p>
                      <a:pPr marL="244475" algn="ctr">
                        <a:lnSpc>
                          <a:spcPct val="100000"/>
                        </a:lnSpc>
                      </a:pPr>
                      <a:r>
                        <a:rPr sz="1800" b="1" spc="-10">
                          <a:latin typeface="Calibri"/>
                          <a:cs typeface="Calibri"/>
                        </a:rPr>
                        <a:t>Procedures</a:t>
                      </a:r>
                      <a:endParaRPr sz="18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6DFEB"/>
                    </a:solidFill>
                  </a:tcPr>
                </a:tc>
                <a:tc>
                  <a:txBody>
                    <a:bodyPr/>
                    <a:lstStyle/>
                    <a:p>
                      <a:pPr algn="ctr">
                        <a:lnSpc>
                          <a:spcPct val="100000"/>
                        </a:lnSpc>
                        <a:spcBef>
                          <a:spcPts val="50"/>
                        </a:spcBef>
                      </a:pPr>
                      <a:endParaRPr sz="2050" dirty="0">
                        <a:latin typeface="Times New Roman"/>
                        <a:cs typeface="Times New Roman"/>
                      </a:endParaRPr>
                    </a:p>
                    <a:p>
                      <a:pPr marL="450850" algn="ctr">
                        <a:lnSpc>
                          <a:spcPct val="100000"/>
                        </a:lnSpc>
                      </a:pPr>
                      <a:r>
                        <a:rPr sz="1800" b="1" spc="-5" dirty="0">
                          <a:latin typeface="Calibri"/>
                          <a:cs typeface="Calibri"/>
                        </a:rPr>
                        <a:t>People</a:t>
                      </a:r>
                      <a:endParaRPr sz="1800" dirty="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1DCDB"/>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42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Information Technology (IT)</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86740" y="1911493"/>
            <a:ext cx="11018520" cy="1517507"/>
          </a:xfrm>
          <a:prstGeom prst="rect">
            <a:avLst/>
          </a:prstGeom>
        </p:spPr>
        <p:txBody>
          <a:bodyPr vert="horz" lIns="91440" tIns="45720" rIns="91440" bIns="45720" rtlCol="0" anchor="t">
            <a:noAutofit/>
          </a:bodyPr>
          <a:lstStyle/>
          <a:p>
            <a:pPr marL="147955" algn="ctr">
              <a:lnSpc>
                <a:spcPct val="100000"/>
              </a:lnSpc>
              <a:spcBef>
                <a:spcPts val="105"/>
              </a:spcBef>
            </a:pPr>
            <a:r>
              <a:rPr lang="en-AU" sz="3200" spc="5" dirty="0">
                <a:latin typeface="Times New Roman" panose="02020603050405020304" pitchFamily="18" charset="0"/>
                <a:cs typeface="Times New Roman" panose="02020603050405020304" pitchFamily="18" charset="0"/>
              </a:rPr>
              <a:t>Information </a:t>
            </a:r>
            <a:r>
              <a:rPr lang="en-AU" sz="3200" spc="-30" dirty="0">
                <a:latin typeface="Times New Roman" panose="02020603050405020304" pitchFamily="18" charset="0"/>
                <a:cs typeface="Times New Roman" panose="02020603050405020304" pitchFamily="18" charset="0"/>
              </a:rPr>
              <a:t>Technology </a:t>
            </a:r>
            <a:r>
              <a:rPr lang="en-AU" sz="3200" spc="-15" dirty="0">
                <a:latin typeface="Times New Roman" panose="02020603050405020304" pitchFamily="18" charset="0"/>
                <a:cs typeface="Times New Roman" panose="02020603050405020304" pitchFamily="18" charset="0"/>
              </a:rPr>
              <a:t>refers</a:t>
            </a:r>
            <a:r>
              <a:rPr lang="en-AU" sz="3200" spc="-160" dirty="0">
                <a:latin typeface="Times New Roman" panose="02020603050405020304" pitchFamily="18" charset="0"/>
                <a:cs typeface="Times New Roman" panose="02020603050405020304" pitchFamily="18" charset="0"/>
              </a:rPr>
              <a:t> </a:t>
            </a:r>
            <a:r>
              <a:rPr lang="en-AU" sz="3200" dirty="0">
                <a:latin typeface="Times New Roman" panose="02020603050405020304" pitchFamily="18" charset="0"/>
                <a:cs typeface="Times New Roman" panose="02020603050405020304" pitchFamily="18" charset="0"/>
              </a:rPr>
              <a:t>to</a:t>
            </a:r>
          </a:p>
          <a:p>
            <a:pPr algn="ctr">
              <a:lnSpc>
                <a:spcPct val="100000"/>
              </a:lnSpc>
              <a:spcBef>
                <a:spcPts val="45"/>
              </a:spcBef>
            </a:pPr>
            <a:endParaRPr lang="en-AU" sz="3950" dirty="0">
              <a:latin typeface="Times New Roman" panose="02020603050405020304" pitchFamily="18" charset="0"/>
              <a:cs typeface="Times New Roman" panose="02020603050405020304" pitchFamily="18" charset="0"/>
            </a:endParaRPr>
          </a:p>
          <a:p>
            <a:pPr marL="12700" marR="5080" algn="ctr">
              <a:lnSpc>
                <a:spcPts val="3070"/>
              </a:lnSpc>
            </a:pPr>
            <a:r>
              <a:rPr lang="en-AU" sz="3200" b="1" spc="-15" dirty="0">
                <a:solidFill>
                  <a:srgbClr val="00AF50"/>
                </a:solidFill>
                <a:latin typeface="Times New Roman" panose="02020603050405020304" pitchFamily="18" charset="0"/>
                <a:cs typeface="Times New Roman" panose="02020603050405020304" pitchFamily="18" charset="0"/>
              </a:rPr>
              <a:t>hardware </a:t>
            </a:r>
            <a:r>
              <a:rPr lang="en-AU" sz="3200" b="1" spc="-5" dirty="0">
                <a:solidFill>
                  <a:srgbClr val="00AF50"/>
                </a:solidFill>
                <a:latin typeface="Times New Roman" panose="02020603050405020304" pitchFamily="18" charset="0"/>
                <a:cs typeface="Times New Roman" panose="02020603050405020304" pitchFamily="18" charset="0"/>
              </a:rPr>
              <a:t>and software and</a:t>
            </a:r>
            <a:r>
              <a:rPr lang="en-AU" sz="3200" b="1" spc="-65" dirty="0">
                <a:solidFill>
                  <a:srgbClr val="00AF50"/>
                </a:solidFill>
                <a:latin typeface="Times New Roman" panose="02020603050405020304" pitchFamily="18" charset="0"/>
                <a:cs typeface="Times New Roman" panose="02020603050405020304" pitchFamily="18" charset="0"/>
              </a:rPr>
              <a:t> </a:t>
            </a:r>
            <a:r>
              <a:rPr lang="en-AU" sz="3200" b="1" dirty="0">
                <a:solidFill>
                  <a:srgbClr val="00AF50"/>
                </a:solidFill>
                <a:latin typeface="Times New Roman" panose="02020603050405020304" pitchFamily="18" charset="0"/>
                <a:cs typeface="Times New Roman" panose="02020603050405020304" pitchFamily="18" charset="0"/>
              </a:rPr>
              <a:t>data  component of</a:t>
            </a:r>
            <a:r>
              <a:rPr lang="en-AU" sz="3200" b="1" spc="-20" dirty="0">
                <a:solidFill>
                  <a:srgbClr val="00AF50"/>
                </a:solidFill>
                <a:latin typeface="Times New Roman" panose="02020603050405020304" pitchFamily="18" charset="0"/>
                <a:cs typeface="Times New Roman" panose="02020603050405020304" pitchFamily="18" charset="0"/>
              </a:rPr>
              <a:t> </a:t>
            </a:r>
            <a:r>
              <a:rPr lang="en-AU" sz="3200" b="1" dirty="0">
                <a:solidFill>
                  <a:srgbClr val="00AF50"/>
                </a:solidFill>
                <a:latin typeface="Times New Roman" panose="02020603050405020304" pitchFamily="18" charset="0"/>
                <a:cs typeface="Times New Roman" panose="02020603050405020304" pitchFamily="18" charset="0"/>
              </a:rPr>
              <a:t>IS</a:t>
            </a:r>
            <a:endParaRPr lang="en-AU" sz="3200" dirty="0">
              <a:latin typeface="Times New Roman" panose="02020603050405020304" pitchFamily="18" charset="0"/>
              <a:cs typeface="Times New Roman" panose="02020603050405020304" pitchFamily="18" charset="0"/>
            </a:endParaRPr>
          </a:p>
        </p:txBody>
      </p:sp>
      <p:sp>
        <p:nvSpPr>
          <p:cNvPr id="7" name="object 4">
            <a:extLst>
              <a:ext uri="{FF2B5EF4-FFF2-40B4-BE49-F238E27FC236}">
                <a16:creationId xmlns:a16="http://schemas.microsoft.com/office/drawing/2014/main" id="{ECE8B278-9A8D-D747-A14C-39CBD0B371D5}"/>
              </a:ext>
            </a:extLst>
          </p:cNvPr>
          <p:cNvSpPr txBox="1"/>
          <p:nvPr/>
        </p:nvSpPr>
        <p:spPr>
          <a:xfrm>
            <a:off x="1928813" y="4692967"/>
            <a:ext cx="7586662" cy="874598"/>
          </a:xfrm>
          <a:prstGeom prst="rect">
            <a:avLst/>
          </a:prstGeom>
        </p:spPr>
        <p:txBody>
          <a:bodyPr vert="horz" wrap="square" lIns="0" tIns="12700" rIns="0" bIns="0" rtlCol="0">
            <a:spAutoFit/>
          </a:bodyPr>
          <a:lstStyle/>
          <a:p>
            <a:pPr marL="12700" algn="ctr">
              <a:lnSpc>
                <a:spcPct val="100000"/>
              </a:lnSpc>
              <a:spcBef>
                <a:spcPts val="100"/>
              </a:spcBef>
            </a:pPr>
            <a:r>
              <a:rPr sz="2800" b="1" spc="-5" dirty="0">
                <a:solidFill>
                  <a:srgbClr val="C00000"/>
                </a:solidFill>
                <a:latin typeface="Times New Roman" panose="02020603050405020304" pitchFamily="18" charset="0"/>
                <a:cs typeface="Times New Roman" panose="02020603050405020304" pitchFamily="18" charset="0"/>
              </a:rPr>
              <a:t>People </a:t>
            </a:r>
            <a:r>
              <a:rPr sz="2800" b="1" dirty="0">
                <a:solidFill>
                  <a:srgbClr val="C00000"/>
                </a:solidFill>
                <a:latin typeface="Times New Roman" panose="02020603050405020304" pitchFamily="18" charset="0"/>
                <a:cs typeface="Times New Roman" panose="02020603050405020304" pitchFamily="18" charset="0"/>
              </a:rPr>
              <a:t>use IT and </a:t>
            </a:r>
            <a:r>
              <a:rPr sz="2800" b="1" spc="-5" dirty="0">
                <a:solidFill>
                  <a:srgbClr val="C00000"/>
                </a:solidFill>
                <a:latin typeface="Times New Roman" panose="02020603050405020304" pitchFamily="18" charset="0"/>
                <a:cs typeface="Times New Roman" panose="02020603050405020304" pitchFamily="18" charset="0"/>
              </a:rPr>
              <a:t>follow </a:t>
            </a:r>
            <a:r>
              <a:rPr sz="2800" b="1" dirty="0">
                <a:solidFill>
                  <a:srgbClr val="C00000"/>
                </a:solidFill>
                <a:latin typeface="Times New Roman" panose="02020603050405020304" pitchFamily="18" charset="0"/>
                <a:cs typeface="Times New Roman" panose="02020603050405020304" pitchFamily="18" charset="0"/>
              </a:rPr>
              <a:t>the </a:t>
            </a:r>
            <a:r>
              <a:rPr sz="2800" b="1" spc="-10" dirty="0">
                <a:solidFill>
                  <a:srgbClr val="C00000"/>
                </a:solidFill>
                <a:latin typeface="Times New Roman" panose="02020603050405020304" pitchFamily="18" charset="0"/>
                <a:cs typeface="Times New Roman" panose="02020603050405020304" pitchFamily="18" charset="0"/>
              </a:rPr>
              <a:t>procedures to </a:t>
            </a:r>
            <a:r>
              <a:rPr sz="2800" b="1" spc="-5" dirty="0">
                <a:solidFill>
                  <a:srgbClr val="C00000"/>
                </a:solidFill>
                <a:latin typeface="Times New Roman" panose="02020603050405020304" pitchFamily="18" charset="0"/>
                <a:cs typeface="Times New Roman" panose="02020603050405020304" pitchFamily="18" charset="0"/>
              </a:rPr>
              <a:t>produce</a:t>
            </a:r>
            <a:r>
              <a:rPr sz="2800" b="1" spc="-160" dirty="0">
                <a:solidFill>
                  <a:srgbClr val="C00000"/>
                </a:solidFill>
                <a:latin typeface="Times New Roman" panose="02020603050405020304" pitchFamily="18" charset="0"/>
                <a:cs typeface="Times New Roman" panose="02020603050405020304" pitchFamily="18" charset="0"/>
              </a:rPr>
              <a:t> </a:t>
            </a:r>
            <a:r>
              <a:rPr sz="2800" b="1" spc="-5" dirty="0">
                <a:solidFill>
                  <a:srgbClr val="C00000"/>
                </a:solidFill>
                <a:latin typeface="Times New Roman" panose="02020603050405020304" pitchFamily="18" charset="0"/>
                <a:cs typeface="Times New Roman" panose="02020603050405020304" pitchFamily="18" charset="0"/>
              </a:rPr>
              <a:t>information</a:t>
            </a:r>
            <a:endParaRPr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19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Components of Information Systems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86740" y="1911493"/>
            <a:ext cx="11018520" cy="4548145"/>
          </a:xfrm>
          <a:prstGeom prst="rect">
            <a:avLst/>
          </a:prstGeom>
        </p:spPr>
        <p:txBody>
          <a:bodyPr vert="horz" lIns="91440" tIns="45720" rIns="91440" bIns="45720" rtlCol="0" anchor="t">
            <a:noAutofit/>
          </a:bodyPr>
          <a:lstStyle/>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Hardware </a:t>
            </a:r>
            <a:r>
              <a:rPr lang="en-AU" sz="2400" dirty="0">
                <a:latin typeface="Times New Roman" panose="02020603050405020304" pitchFamily="18" charset="0"/>
                <a:cs typeface="Times New Roman" panose="02020603050405020304" pitchFamily="18" charset="0"/>
              </a:rPr>
              <a:t>consists of devices such as the processor, monitor, keyboard, and printer. Together, these devices accept, process, and display data and information.</a:t>
            </a: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Software </a:t>
            </a:r>
            <a:r>
              <a:rPr lang="en-AU" sz="2400" dirty="0">
                <a:latin typeface="Times New Roman" panose="02020603050405020304" pitchFamily="18" charset="0"/>
                <a:cs typeface="Times New Roman" panose="02020603050405020304" pitchFamily="18" charset="0"/>
              </a:rPr>
              <a:t>is a program or collection of programs that enable the hardware to process data.</a:t>
            </a: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 </a:t>
            </a:r>
            <a:r>
              <a:rPr lang="en-AU" sz="2400" b="1" dirty="0">
                <a:latin typeface="Times New Roman" panose="02020603050405020304" pitchFamily="18" charset="0"/>
                <a:cs typeface="Times New Roman" panose="02020603050405020304" pitchFamily="18" charset="0"/>
              </a:rPr>
              <a:t>database </a:t>
            </a:r>
            <a:r>
              <a:rPr lang="en-AU" sz="2400" dirty="0">
                <a:latin typeface="Times New Roman" panose="02020603050405020304" pitchFamily="18" charset="0"/>
                <a:cs typeface="Times New Roman" panose="02020603050405020304" pitchFamily="18" charset="0"/>
              </a:rPr>
              <a:t>is a collection of related files or tables containing data.</a:t>
            </a: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 </a:t>
            </a:r>
            <a:r>
              <a:rPr lang="en-AU" sz="2400" b="1" dirty="0">
                <a:latin typeface="Times New Roman" panose="02020603050405020304" pitchFamily="18" charset="0"/>
                <a:cs typeface="Times New Roman" panose="02020603050405020304" pitchFamily="18" charset="0"/>
              </a:rPr>
              <a:t>network </a:t>
            </a:r>
            <a:r>
              <a:rPr lang="en-AU" sz="2400" dirty="0">
                <a:latin typeface="Times New Roman" panose="02020603050405020304" pitchFamily="18" charset="0"/>
                <a:cs typeface="Times New Roman" panose="02020603050405020304" pitchFamily="18" charset="0"/>
              </a:rPr>
              <a:t>is a connecting system (wireline or wireless) that permits different computers to share resources.</a:t>
            </a: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Procedures </a:t>
            </a:r>
            <a:r>
              <a:rPr lang="en-AU" sz="2400" dirty="0">
                <a:latin typeface="Times New Roman" panose="02020603050405020304" pitchFamily="18" charset="0"/>
                <a:cs typeface="Times New Roman" panose="02020603050405020304" pitchFamily="18" charset="0"/>
              </a:rPr>
              <a:t>are the instructions for combining the above components to process information and generate the desired output.</a:t>
            </a: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People</a:t>
            </a:r>
            <a:r>
              <a:rPr lang="en-AU" sz="2400" i="1"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are those individuals who use the hardware and software, interface with it, or utilize its output.</a:t>
            </a:r>
          </a:p>
        </p:txBody>
      </p:sp>
    </p:spTree>
    <p:extLst>
      <p:ext uri="{BB962C8B-B14F-4D97-AF65-F5344CB8AC3E}">
        <p14:creationId xmlns:p14="http://schemas.microsoft.com/office/powerpoint/2010/main" val="147348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dirty="0">
                <a:latin typeface="Times New Roman"/>
                <a:cs typeface="Times New Roman"/>
              </a:rPr>
              <a:t>Components of Information Systems: </a:t>
            </a:r>
            <a:r>
              <a:rPr lang="en-AU" dirty="0">
                <a:solidFill>
                  <a:schemeClr val="accent2">
                    <a:lumMod val="75000"/>
                  </a:schemeClr>
                </a:solidFill>
                <a:latin typeface="Times New Roman"/>
                <a:cs typeface="Times New Roman"/>
              </a:rPr>
              <a:t>procedure</a:t>
            </a:r>
            <a:r>
              <a:rPr lang="en-AU" dirty="0">
                <a:latin typeface="Times New Roman"/>
                <a:cs typeface="Times New Roman"/>
              </a:rPr>
              <a:t/>
            </a:r>
            <a:br>
              <a:rPr lang="en-AU" dirty="0">
                <a:latin typeface="Times New Roman"/>
                <a:cs typeface="Times New Roman"/>
              </a:rPr>
            </a:br>
            <a:endParaRPr lang="en-AU"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807E20-A443-ED42-BBF2-6F816F5F5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313" y="1749052"/>
            <a:ext cx="2915429" cy="3359896"/>
          </a:xfrm>
          <a:prstGeom prst="rect">
            <a:avLst/>
          </a:prstGeom>
        </p:spPr>
      </p:pic>
      <p:pic>
        <p:nvPicPr>
          <p:cNvPr id="7" name="Picture 6">
            <a:extLst>
              <a:ext uri="{FF2B5EF4-FFF2-40B4-BE49-F238E27FC236}">
                <a16:creationId xmlns:a16="http://schemas.microsoft.com/office/drawing/2014/main" id="{7179560F-747C-AD4F-BB0A-FB2409DD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658" y="1783557"/>
            <a:ext cx="2734292" cy="3683428"/>
          </a:xfrm>
          <a:prstGeom prst="rect">
            <a:avLst/>
          </a:prstGeom>
        </p:spPr>
      </p:pic>
      <p:pic>
        <p:nvPicPr>
          <p:cNvPr id="8" name="Picture 7">
            <a:extLst>
              <a:ext uri="{FF2B5EF4-FFF2-40B4-BE49-F238E27FC236}">
                <a16:creationId xmlns:a16="http://schemas.microsoft.com/office/drawing/2014/main" id="{A1C3E2FB-F7B1-C642-B839-E8F04718D121}"/>
              </a:ext>
            </a:extLst>
          </p:cNvPr>
          <p:cNvPicPr>
            <a:picLocks noChangeAspect="1"/>
          </p:cNvPicPr>
          <p:nvPr/>
        </p:nvPicPr>
        <p:blipFill>
          <a:blip r:embed="rId4"/>
          <a:stretch>
            <a:fillRect/>
          </a:stretch>
        </p:blipFill>
        <p:spPr>
          <a:xfrm>
            <a:off x="7299417" y="5074443"/>
            <a:ext cx="2520706" cy="940692"/>
          </a:xfrm>
          <a:prstGeom prst="rect">
            <a:avLst/>
          </a:prstGeom>
        </p:spPr>
      </p:pic>
      <p:pic>
        <p:nvPicPr>
          <p:cNvPr id="10" name="Picture 9">
            <a:extLst>
              <a:ext uri="{FF2B5EF4-FFF2-40B4-BE49-F238E27FC236}">
                <a16:creationId xmlns:a16="http://schemas.microsoft.com/office/drawing/2014/main" id="{6576813E-3A56-AC45-AFAA-6B189CA559F4}"/>
              </a:ext>
            </a:extLst>
          </p:cNvPr>
          <p:cNvPicPr>
            <a:picLocks noChangeAspect="1"/>
          </p:cNvPicPr>
          <p:nvPr/>
        </p:nvPicPr>
        <p:blipFill>
          <a:blip r:embed="rId5"/>
          <a:stretch>
            <a:fillRect/>
          </a:stretch>
        </p:blipFill>
        <p:spPr>
          <a:xfrm>
            <a:off x="1766174" y="5232907"/>
            <a:ext cx="2520707" cy="881782"/>
          </a:xfrm>
          <a:prstGeom prst="rect">
            <a:avLst/>
          </a:prstGeom>
        </p:spPr>
      </p:pic>
      <p:sp>
        <p:nvSpPr>
          <p:cNvPr id="12" name="TextBox 11">
            <a:extLst>
              <a:ext uri="{FF2B5EF4-FFF2-40B4-BE49-F238E27FC236}">
                <a16:creationId xmlns:a16="http://schemas.microsoft.com/office/drawing/2014/main" id="{9D1738D0-5369-074A-91AC-D4FA1211E46A}"/>
              </a:ext>
            </a:extLst>
          </p:cNvPr>
          <p:cNvSpPr txBox="1"/>
          <p:nvPr/>
        </p:nvSpPr>
        <p:spPr>
          <a:xfrm>
            <a:off x="5466805" y="3009551"/>
            <a:ext cx="703290" cy="523220"/>
          </a:xfrm>
          <a:prstGeom prst="rect">
            <a:avLst/>
          </a:prstGeom>
          <a:noFill/>
        </p:spPr>
        <p:txBody>
          <a:bodyPr wrap="square" rtlCol="0">
            <a:spAutoFit/>
          </a:bodyPr>
          <a:lstStyle/>
          <a:p>
            <a:r>
              <a:rPr lang="en-AU" sz="2800" b="1" dirty="0"/>
              <a:t>VS</a:t>
            </a:r>
          </a:p>
        </p:txBody>
      </p:sp>
      <p:sp>
        <p:nvSpPr>
          <p:cNvPr id="11" name="TextBox 10">
            <a:extLst>
              <a:ext uri="{FF2B5EF4-FFF2-40B4-BE49-F238E27FC236}">
                <a16:creationId xmlns:a16="http://schemas.microsoft.com/office/drawing/2014/main" id="{9C696704-77A4-48F5-9FCC-2EFD38C1FE74}"/>
              </a:ext>
            </a:extLst>
          </p:cNvPr>
          <p:cNvSpPr txBox="1"/>
          <p:nvPr/>
        </p:nvSpPr>
        <p:spPr>
          <a:xfrm>
            <a:off x="4337992" y="3739767"/>
            <a:ext cx="2915429" cy="954107"/>
          </a:xfrm>
          <a:prstGeom prst="rect">
            <a:avLst/>
          </a:prstGeom>
          <a:noFill/>
        </p:spPr>
        <p:txBody>
          <a:bodyPr wrap="square" rtlCol="0">
            <a:spAutoFit/>
          </a:bodyPr>
          <a:lstStyle/>
          <a:p>
            <a:pPr algn="ctr"/>
            <a:r>
              <a:rPr lang="en-AU" sz="2800" b="1" dirty="0"/>
              <a:t>What’s the difference?</a:t>
            </a:r>
          </a:p>
        </p:txBody>
      </p:sp>
    </p:spTree>
    <p:extLst>
      <p:ext uri="{BB962C8B-B14F-4D97-AF65-F5344CB8AC3E}">
        <p14:creationId xmlns:p14="http://schemas.microsoft.com/office/powerpoint/2010/main" val="145227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dirty="0">
                <a:latin typeface="Times New Roman"/>
                <a:cs typeface="Times New Roman"/>
              </a:rPr>
              <a:t>Components of Information Systems: </a:t>
            </a:r>
            <a:r>
              <a:rPr lang="en-AU" dirty="0">
                <a:solidFill>
                  <a:schemeClr val="accent2">
                    <a:lumMod val="75000"/>
                  </a:schemeClr>
                </a:solidFill>
                <a:latin typeface="Times New Roman"/>
                <a:cs typeface="Times New Roman"/>
              </a:rPr>
              <a:t>people</a:t>
            </a:r>
            <a:r>
              <a:rPr lang="en-AU" dirty="0">
                <a:latin typeface="Times New Roman"/>
                <a:cs typeface="Times New Roman"/>
              </a:rPr>
              <a:t/>
            </a:r>
            <a:br>
              <a:rPr lang="en-AU" dirty="0">
                <a:latin typeface="Times New Roman"/>
                <a:cs typeface="Times New Roman"/>
              </a:rPr>
            </a:br>
            <a:endParaRPr lang="en-AU"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6259B19-0855-E14A-B5D6-2F965629CBE5}"/>
              </a:ext>
            </a:extLst>
          </p:cNvPr>
          <p:cNvPicPr>
            <a:picLocks noChangeAspect="1"/>
          </p:cNvPicPr>
          <p:nvPr/>
        </p:nvPicPr>
        <p:blipFill>
          <a:blip r:embed="rId2"/>
          <a:stretch>
            <a:fillRect/>
          </a:stretch>
        </p:blipFill>
        <p:spPr>
          <a:xfrm>
            <a:off x="5494184" y="1911493"/>
            <a:ext cx="5819980" cy="4114800"/>
          </a:xfrm>
          <a:prstGeom prst="rect">
            <a:avLst/>
          </a:prstGeom>
          <a:ln w="127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B6532AF1-96ED-084E-B8FC-753E6DE45E5E}"/>
              </a:ext>
            </a:extLst>
          </p:cNvPr>
          <p:cNvSpPr txBox="1"/>
          <p:nvPr/>
        </p:nvSpPr>
        <p:spPr>
          <a:xfrm>
            <a:off x="1193279" y="2814947"/>
            <a:ext cx="3654028" cy="1569660"/>
          </a:xfrm>
          <a:prstGeom prst="rect">
            <a:avLst/>
          </a:prstGeom>
          <a:noFill/>
        </p:spPr>
        <p:txBody>
          <a:bodyPr wrap="square">
            <a:spAutoFit/>
          </a:bodyPr>
          <a:lstStyle/>
          <a:p>
            <a:r>
              <a:rPr lang="en-AU" sz="2400" dirty="0">
                <a:latin typeface="Times New Roman" panose="02020603050405020304" pitchFamily="18" charset="0"/>
                <a:cs typeface="Times New Roman" panose="02020603050405020304" pitchFamily="18" charset="0"/>
              </a:rPr>
              <a:t>Users see the username of a follower who has liked the post, “and others”, </a:t>
            </a:r>
            <a:r>
              <a:rPr lang="en-AU" sz="2400" b="1" dirty="0">
                <a:latin typeface="Times New Roman" panose="02020603050405020304" pitchFamily="18" charset="0"/>
                <a:cs typeface="Times New Roman" panose="02020603050405020304" pitchFamily="18" charset="0"/>
              </a:rPr>
              <a:t>instead of a number.</a:t>
            </a:r>
          </a:p>
        </p:txBody>
      </p:sp>
    </p:spTree>
    <p:extLst>
      <p:ext uri="{BB962C8B-B14F-4D97-AF65-F5344CB8AC3E}">
        <p14:creationId xmlns:p14="http://schemas.microsoft.com/office/powerpoint/2010/main" val="46941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dirty="0">
                <a:latin typeface="Times New Roman"/>
                <a:cs typeface="Times New Roman"/>
              </a:rPr>
              <a:t>Components of Information Systems: </a:t>
            </a:r>
            <a:r>
              <a:rPr lang="en-AU" dirty="0">
                <a:solidFill>
                  <a:schemeClr val="accent2">
                    <a:lumMod val="75000"/>
                  </a:schemeClr>
                </a:solidFill>
                <a:latin typeface="Times New Roman"/>
                <a:cs typeface="Times New Roman"/>
              </a:rPr>
              <a:t>people</a:t>
            </a:r>
            <a:r>
              <a:rPr lang="en-AU" dirty="0">
                <a:latin typeface="Times New Roman"/>
                <a:cs typeface="Times New Roman"/>
              </a:rPr>
              <a:t/>
            </a:r>
            <a:br>
              <a:rPr lang="en-AU" dirty="0">
                <a:latin typeface="Times New Roman"/>
                <a:cs typeface="Times New Roman"/>
              </a:rPr>
            </a:br>
            <a:endParaRPr lang="en-AU"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6532AF1-96ED-084E-B8FC-753E6DE45E5E}"/>
              </a:ext>
            </a:extLst>
          </p:cNvPr>
          <p:cNvSpPr txBox="1"/>
          <p:nvPr/>
        </p:nvSpPr>
        <p:spPr>
          <a:xfrm>
            <a:off x="233532" y="1888590"/>
            <a:ext cx="4377013" cy="1200329"/>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Alexa told a child to do potentially </a:t>
            </a:r>
            <a:r>
              <a:rPr lang="en-AU" sz="2400" b="1" dirty="0">
                <a:latin typeface="Times New Roman" panose="02020603050405020304" pitchFamily="18" charset="0"/>
                <a:cs typeface="Times New Roman" panose="02020603050405020304" pitchFamily="18" charset="0"/>
              </a:rPr>
              <a:t>lethal</a:t>
            </a:r>
            <a:r>
              <a:rPr lang="en-AU" sz="2400" dirty="0">
                <a:latin typeface="Times New Roman" panose="02020603050405020304" pitchFamily="18" charset="0"/>
                <a:cs typeface="Times New Roman" panose="02020603050405020304" pitchFamily="18" charset="0"/>
              </a:rPr>
              <a:t> ‘</a:t>
            </a:r>
            <a:r>
              <a:rPr lang="en-AU" sz="2400" b="1" dirty="0">
                <a:solidFill>
                  <a:srgbClr val="C00000"/>
                </a:solidFill>
                <a:latin typeface="Times New Roman" panose="02020603050405020304" pitchFamily="18" charset="0"/>
                <a:cs typeface="Times New Roman" panose="02020603050405020304" pitchFamily="18" charset="0"/>
              </a:rPr>
              <a:t>challenge</a:t>
            </a:r>
            <a:r>
              <a:rPr lang="en-AU" sz="2400" dirty="0">
                <a:latin typeface="Times New Roman" panose="02020603050405020304" pitchFamily="18" charset="0"/>
                <a:cs typeface="Times New Roman" panose="02020603050405020304" pitchFamily="18" charset="0"/>
              </a:rPr>
              <a:t>’</a:t>
            </a:r>
          </a:p>
          <a:p>
            <a:endParaRPr lang="en-AU" sz="2400" b="1" dirty="0">
              <a:latin typeface="Times New Roman" panose="02020603050405020304" pitchFamily="18" charset="0"/>
              <a:cs typeface="Times New Roman" panose="02020603050405020304" pitchFamily="18" charset="0"/>
            </a:endParaRPr>
          </a:p>
        </p:txBody>
      </p:sp>
      <p:pic>
        <p:nvPicPr>
          <p:cNvPr id="1026" name="Picture 2" descr="https://cdn.vox-cdn.com/thumbor/GWc1m5h5vtJNOR-xCEnRhINYDuc=/0x0:2040x1360/1200x800/filters:focal(857x517:1183x843)/cdn.vox-cdn.com/uploads/chorus_image/image/70323608/cwelch_191016_3738_0008.0.jpg">
            <a:extLst>
              <a:ext uri="{FF2B5EF4-FFF2-40B4-BE49-F238E27FC236}">
                <a16:creationId xmlns:a16="http://schemas.microsoft.com/office/drawing/2014/main" id="{C77294E6-1B64-43D8-9C41-08940BBCB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93" y="2953037"/>
            <a:ext cx="3524634" cy="2349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vox-cdn.com/thumbor/oug5LmfW2tIE2TOIbgRMDyQIY_c=/0x0:602x649/1200x0/filters:focal(0x0:602x649):no_upscale()/cdn.vox-cdn.com/uploads/chorus_asset/file/23130884/klivdahl.jpg">
            <a:extLst>
              <a:ext uri="{FF2B5EF4-FFF2-40B4-BE49-F238E27FC236}">
                <a16:creationId xmlns:a16="http://schemas.microsoft.com/office/drawing/2014/main" id="{1A6777D9-67FA-4CCA-BA5F-1D5F2B430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853" y="1911493"/>
            <a:ext cx="3811229" cy="4108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8FC6BD-22AD-4686-97D8-39324176056C}"/>
              </a:ext>
            </a:extLst>
          </p:cNvPr>
          <p:cNvSpPr/>
          <p:nvPr/>
        </p:nvSpPr>
        <p:spPr>
          <a:xfrm>
            <a:off x="8888838" y="2073256"/>
            <a:ext cx="3182920" cy="3046988"/>
          </a:xfrm>
          <a:prstGeom prst="rect">
            <a:avLst/>
          </a:prstGeom>
        </p:spPr>
        <p:txBody>
          <a:bodyPr wrap="square">
            <a:spAutoFit/>
          </a:bodyPr>
          <a:lstStyle/>
          <a:p>
            <a:pPr algn="just"/>
            <a:r>
              <a:rPr lang="en-AU" sz="2400" dirty="0">
                <a:latin typeface="Times New Roman" panose="02020603050405020304" pitchFamily="18" charset="0"/>
                <a:cs typeface="Times New Roman" panose="02020603050405020304" pitchFamily="18" charset="0"/>
              </a:rPr>
              <a:t>The device seemingly </a:t>
            </a:r>
            <a:r>
              <a:rPr lang="en-AU" sz="2400" b="1" dirty="0">
                <a:latin typeface="Times New Roman" panose="02020603050405020304" pitchFamily="18" charset="0"/>
                <a:cs typeface="Times New Roman" panose="02020603050405020304" pitchFamily="18" charset="0"/>
              </a:rPr>
              <a:t>pulled the idea </a:t>
            </a:r>
            <a:r>
              <a:rPr lang="en-AU" sz="2400" dirty="0">
                <a:latin typeface="Times New Roman" panose="02020603050405020304" pitchFamily="18" charset="0"/>
                <a:cs typeface="Times New Roman" panose="02020603050405020304" pitchFamily="18" charset="0"/>
              </a:rPr>
              <a:t>for the challenge from an article describing it as dangerous, citing news reports about an alleged challenge trending on </a:t>
            </a:r>
            <a:r>
              <a:rPr lang="en-AU" sz="2400" dirty="0" err="1">
                <a:latin typeface="Times New Roman" panose="02020603050405020304" pitchFamily="18" charset="0"/>
                <a:cs typeface="Times New Roman" panose="02020603050405020304" pitchFamily="18" charset="0"/>
              </a:rPr>
              <a:t>TikTok</a:t>
            </a:r>
            <a:r>
              <a:rPr lang="en-A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225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572493" y="238539"/>
            <a:ext cx="11018520" cy="1434415"/>
          </a:xfrm>
        </p:spPr>
        <p:txBody>
          <a:bodyPr anchor="b">
            <a:normAutofit/>
          </a:bodyPr>
          <a:lstStyle/>
          <a:p>
            <a:r>
              <a:rPr lang="en-US" altLang="en-US" sz="5400">
                <a:latin typeface="Arial" panose="020B0604020202020204" pitchFamily="34" charset="0"/>
                <a:cs typeface="Arial" panose="020B0604020202020204" pitchFamily="34" charset="0"/>
              </a:rPr>
              <a:t>Objectives</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body" idx="1"/>
          </p:nvPr>
        </p:nvSpPr>
        <p:spPr>
          <a:xfrm>
            <a:off x="572493" y="2071316"/>
            <a:ext cx="6713552" cy="4119172"/>
          </a:xfrm>
        </p:spPr>
        <p:txBody>
          <a:bodyPr vert="horz" lIns="91440" tIns="45720" rIns="91440" bIns="45720" rtlCol="0" anchor="t">
            <a:normAutofit/>
          </a:bodyPr>
          <a:lstStyle/>
          <a:p>
            <a:pPr marL="244928" indent="-244928">
              <a:spcBef>
                <a:spcPts val="400"/>
              </a:spcBef>
            </a:pPr>
            <a:r>
              <a:rPr lang="en-US" dirty="0">
                <a:latin typeface="Times New Roman" panose="02020603050405020304" pitchFamily="18" charset="0"/>
                <a:cs typeface="Times New Roman" panose="02020603050405020304" pitchFamily="18" charset="0"/>
              </a:rPr>
              <a:t>Discuss the concept of information systems</a:t>
            </a:r>
          </a:p>
          <a:p>
            <a:pPr marL="244928" indent="-244928">
              <a:spcBef>
                <a:spcPts val="400"/>
              </a:spcBef>
            </a:pPr>
            <a:r>
              <a:rPr lang="en-US" dirty="0">
                <a:latin typeface="Times New Roman" panose="02020603050405020304" pitchFamily="18" charset="0"/>
                <a:cs typeface="Times New Roman" panose="02020603050405020304" pitchFamily="18" charset="0"/>
              </a:rPr>
              <a:t>Identify the main component of IS</a:t>
            </a:r>
          </a:p>
          <a:p>
            <a:pPr marL="244928" indent="-244928">
              <a:spcBef>
                <a:spcPts val="400"/>
              </a:spcBef>
            </a:pPr>
            <a:r>
              <a:rPr lang="en-US" dirty="0">
                <a:latin typeface="Times New Roman" panose="02020603050405020304" pitchFamily="18" charset="0"/>
                <a:cs typeface="Times New Roman" panose="02020603050405020304" pitchFamily="18" charset="0"/>
              </a:rPr>
              <a:t>Review the Role of IT in organizations</a:t>
            </a:r>
          </a:p>
          <a:p>
            <a:pPr marL="244928" indent="-244928">
              <a:spcBef>
                <a:spcPts val="400"/>
              </a:spcBef>
            </a:pPr>
            <a:r>
              <a:rPr lang="en-US" dirty="0">
                <a:latin typeface="Times New Roman" panose="02020603050405020304" pitchFamily="18" charset="0"/>
                <a:cs typeface="Times New Roman" panose="02020603050405020304" pitchFamily="18" charset="0"/>
              </a:rPr>
              <a:t>Discuss the trend of Information systems today</a:t>
            </a:r>
          </a:p>
          <a:p>
            <a:pPr marL="0" indent="0">
              <a:spcBef>
                <a:spcPts val="400"/>
              </a:spcBef>
              <a:buNone/>
            </a:pPr>
            <a:endParaRPr lang="en-US" dirty="0">
              <a:latin typeface="Times New Roman" panose="02020603050405020304" pitchFamily="18" charset="0"/>
              <a:cs typeface="Times New Roman" panose="02020603050405020304" pitchFamily="18" charset="0"/>
            </a:endParaRPr>
          </a:p>
        </p:txBody>
      </p:sp>
      <p:pic>
        <p:nvPicPr>
          <p:cNvPr id="5" name="Picture 4" descr="4 Key Objectives to Improve Productivity and Customer Experience">
            <a:extLst>
              <a:ext uri="{FF2B5EF4-FFF2-40B4-BE49-F238E27FC236}">
                <a16:creationId xmlns:a16="http://schemas.microsoft.com/office/drawing/2014/main" id="{10611209-EE24-4F88-9851-BB4591ADC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02"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40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dirty="0">
                <a:latin typeface="Times New Roman"/>
                <a:cs typeface="Times New Roman"/>
              </a:rPr>
              <a:t>Components of Information Systems: </a:t>
            </a:r>
            <a:r>
              <a:rPr lang="en-AU" dirty="0">
                <a:solidFill>
                  <a:schemeClr val="accent2">
                    <a:lumMod val="75000"/>
                  </a:schemeClr>
                </a:solidFill>
                <a:latin typeface="Times New Roman"/>
                <a:cs typeface="Times New Roman"/>
              </a:rPr>
              <a:t>people</a:t>
            </a:r>
            <a:r>
              <a:rPr lang="en-AU" dirty="0">
                <a:latin typeface="Times New Roman"/>
                <a:cs typeface="Times New Roman"/>
              </a:rPr>
              <a:t/>
            </a:r>
            <a:br>
              <a:rPr lang="en-AU" dirty="0">
                <a:latin typeface="Times New Roman"/>
                <a:cs typeface="Times New Roman"/>
              </a:rPr>
            </a:br>
            <a:endParaRPr lang="en-AU"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A295D6-120E-438F-921A-BEF4E0E5B779}"/>
              </a:ext>
            </a:extLst>
          </p:cNvPr>
          <p:cNvPicPr>
            <a:picLocks noChangeAspect="1"/>
          </p:cNvPicPr>
          <p:nvPr/>
        </p:nvPicPr>
        <p:blipFill>
          <a:blip r:embed="rId2"/>
          <a:stretch>
            <a:fillRect/>
          </a:stretch>
        </p:blipFill>
        <p:spPr>
          <a:xfrm>
            <a:off x="572493" y="2771775"/>
            <a:ext cx="3286125" cy="131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B5703904-B0F9-4329-BB52-132D3E75C8C3}"/>
              </a:ext>
            </a:extLst>
          </p:cNvPr>
          <p:cNvPicPr>
            <a:picLocks noChangeAspect="1"/>
          </p:cNvPicPr>
          <p:nvPr/>
        </p:nvPicPr>
        <p:blipFill>
          <a:blip r:embed="rId3"/>
          <a:stretch>
            <a:fillRect/>
          </a:stretch>
        </p:blipFill>
        <p:spPr>
          <a:xfrm>
            <a:off x="572491" y="4189136"/>
            <a:ext cx="3286125" cy="113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2098535C-16AB-4BDA-9539-0050CCD05FA4}"/>
              </a:ext>
            </a:extLst>
          </p:cNvPr>
          <p:cNvPicPr>
            <a:picLocks noChangeAspect="1"/>
          </p:cNvPicPr>
          <p:nvPr/>
        </p:nvPicPr>
        <p:blipFill>
          <a:blip r:embed="rId4"/>
          <a:stretch>
            <a:fillRect/>
          </a:stretch>
        </p:blipFill>
        <p:spPr>
          <a:xfrm>
            <a:off x="5149303" y="1997180"/>
            <a:ext cx="6368161" cy="4053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Right 6">
            <a:extLst>
              <a:ext uri="{FF2B5EF4-FFF2-40B4-BE49-F238E27FC236}">
                <a16:creationId xmlns:a16="http://schemas.microsoft.com/office/drawing/2014/main" id="{D3FC37B8-8E83-4148-A7BE-EF92A064F253}"/>
              </a:ext>
            </a:extLst>
          </p:cNvPr>
          <p:cNvSpPr/>
          <p:nvPr/>
        </p:nvSpPr>
        <p:spPr>
          <a:xfrm>
            <a:off x="4186989" y="3914062"/>
            <a:ext cx="782053" cy="344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hought Bubble: Cloud 1">
            <a:extLst>
              <a:ext uri="{FF2B5EF4-FFF2-40B4-BE49-F238E27FC236}">
                <a16:creationId xmlns:a16="http://schemas.microsoft.com/office/drawing/2014/main" id="{32738C2B-2035-4043-8017-F357A74BC796}"/>
              </a:ext>
            </a:extLst>
          </p:cNvPr>
          <p:cNvSpPr/>
          <p:nvPr/>
        </p:nvSpPr>
        <p:spPr>
          <a:xfrm>
            <a:off x="871686" y="5322611"/>
            <a:ext cx="1702966" cy="909940"/>
          </a:xfrm>
          <a:prstGeom prst="cloudCallout">
            <a:avLst>
              <a:gd name="adj1" fmla="val -54795"/>
              <a:gd name="adj2" fmla="val 10094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dirty="0"/>
              <a:t>10 years back</a:t>
            </a:r>
          </a:p>
        </p:txBody>
      </p:sp>
    </p:spTree>
    <p:extLst>
      <p:ext uri="{BB962C8B-B14F-4D97-AF65-F5344CB8AC3E}">
        <p14:creationId xmlns:p14="http://schemas.microsoft.com/office/powerpoint/2010/main" val="296485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dirty="0">
                <a:latin typeface="Times New Roman"/>
                <a:cs typeface="Times New Roman"/>
              </a:rPr>
              <a:t>Components of Information Systems: </a:t>
            </a:r>
            <a:r>
              <a:rPr lang="en-AU" dirty="0">
                <a:solidFill>
                  <a:schemeClr val="accent2">
                    <a:lumMod val="75000"/>
                  </a:schemeClr>
                </a:solidFill>
                <a:latin typeface="Times New Roman"/>
                <a:cs typeface="Times New Roman"/>
              </a:rPr>
              <a:t>people</a:t>
            </a:r>
            <a:r>
              <a:rPr lang="en-AU" dirty="0">
                <a:latin typeface="Times New Roman"/>
                <a:cs typeface="Times New Roman"/>
              </a:rPr>
              <a:t/>
            </a:r>
            <a:br>
              <a:rPr lang="en-AU" dirty="0">
                <a:latin typeface="Times New Roman"/>
                <a:cs typeface="Times New Roman"/>
              </a:rPr>
            </a:br>
            <a:endParaRPr lang="en-AU"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086436" y="1068523"/>
            <a:ext cx="7668394" cy="5588000"/>
          </a:xfrm>
          <a:prstGeom prst="rect">
            <a:avLst/>
          </a:prstGeom>
        </p:spPr>
      </p:pic>
    </p:spTree>
    <p:extLst>
      <p:ext uri="{BB962C8B-B14F-4D97-AF65-F5344CB8AC3E}">
        <p14:creationId xmlns:p14="http://schemas.microsoft.com/office/powerpoint/2010/main" val="258079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Process for generating Information</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86740" y="1911493"/>
            <a:ext cx="11018520" cy="4548145"/>
          </a:xfrm>
          <a:prstGeom prst="rect">
            <a:avLst/>
          </a:prstGeom>
        </p:spPr>
        <p:txBody>
          <a:bodyPr vert="horz" lIns="91440" tIns="45720" rIns="91440" bIns="45720" rtlCol="0" anchor="t">
            <a:noAutofit/>
          </a:bodyPr>
          <a:lstStyle/>
          <a:p>
            <a:pPr algn="just"/>
            <a:r>
              <a:rPr lang="en-AU" sz="2800" b="1" dirty="0">
                <a:latin typeface="Times New Roman" panose="02020603050405020304" pitchFamily="18" charset="0"/>
                <a:cs typeface="Times New Roman" panose="02020603050405020304" pitchFamily="18" charset="0"/>
              </a:rPr>
              <a:t>Three activities for producing the information:</a:t>
            </a:r>
          </a:p>
          <a:p>
            <a:pPr algn="just"/>
            <a:endParaRPr lang="en-AU" sz="2800" b="1" dirty="0">
              <a:latin typeface="Times New Roman" panose="02020603050405020304" pitchFamily="18" charset="0"/>
              <a:cs typeface="Times New Roman" panose="02020603050405020304" pitchFamily="18" charset="0"/>
            </a:endParaRPr>
          </a:p>
          <a:p>
            <a:pPr marL="812800" lvl="1" indent="-342900" algn="just">
              <a:spcBef>
                <a:spcPts val="100"/>
              </a:spcBef>
              <a:buFont typeface="Arial"/>
              <a:buChar char="•"/>
              <a:tabLst>
                <a:tab pos="354965" algn="l"/>
                <a:tab pos="355600" algn="l"/>
              </a:tabLst>
            </a:pPr>
            <a:r>
              <a:rPr lang="en-AU" sz="2800" b="1" dirty="0">
                <a:solidFill>
                  <a:srgbClr val="C00000"/>
                </a:solidFill>
                <a:latin typeface="Times New Roman" panose="02020603050405020304" pitchFamily="18" charset="0"/>
                <a:cs typeface="Times New Roman" panose="02020603050405020304" pitchFamily="18" charset="0"/>
              </a:rPr>
              <a:t>Input</a:t>
            </a:r>
            <a:r>
              <a:rPr lang="en-AU" sz="2800" dirty="0">
                <a:latin typeface="Times New Roman" panose="02020603050405020304" pitchFamily="18" charset="0"/>
                <a:cs typeface="Times New Roman" panose="02020603050405020304" pitchFamily="18" charset="0"/>
              </a:rPr>
              <a:t>: Capturing </a:t>
            </a:r>
            <a:r>
              <a:rPr lang="en-AU" sz="2800" spc="-40" dirty="0">
                <a:latin typeface="Times New Roman" panose="02020603050405020304" pitchFamily="18" charset="0"/>
                <a:cs typeface="Times New Roman" panose="02020603050405020304" pitchFamily="18" charset="0"/>
              </a:rPr>
              <a:t>raw </a:t>
            </a:r>
            <a:r>
              <a:rPr lang="en-AU" sz="2800" dirty="0">
                <a:latin typeface="Times New Roman" panose="02020603050405020304" pitchFamily="18" charset="0"/>
                <a:cs typeface="Times New Roman" panose="02020603050405020304" pitchFamily="18" charset="0"/>
              </a:rPr>
              <a:t>data </a:t>
            </a:r>
            <a:r>
              <a:rPr lang="en-AU" sz="2800" spc="-5" dirty="0">
                <a:latin typeface="Times New Roman" panose="02020603050405020304" pitchFamily="18" charset="0"/>
                <a:cs typeface="Times New Roman" panose="02020603050405020304" pitchFamily="18" charset="0"/>
              </a:rPr>
              <a:t>or</a:t>
            </a:r>
            <a:r>
              <a:rPr lang="en-AU" sz="2800" spc="-185" dirty="0">
                <a:latin typeface="Times New Roman" panose="02020603050405020304" pitchFamily="18" charset="0"/>
                <a:cs typeface="Times New Roman" panose="02020603050405020304" pitchFamily="18" charset="0"/>
              </a:rPr>
              <a:t> </a:t>
            </a:r>
            <a:r>
              <a:rPr lang="en-AU" sz="2800" spc="-5" dirty="0">
                <a:latin typeface="Times New Roman" panose="02020603050405020304" pitchFamily="18" charset="0"/>
                <a:cs typeface="Times New Roman" panose="02020603050405020304" pitchFamily="18" charset="0"/>
              </a:rPr>
              <a:t>information</a:t>
            </a:r>
            <a:endParaRPr lang="en-AU" sz="2800" dirty="0">
              <a:latin typeface="Times New Roman" panose="02020603050405020304" pitchFamily="18" charset="0"/>
              <a:cs typeface="Times New Roman" panose="02020603050405020304" pitchFamily="18" charset="0"/>
            </a:endParaRPr>
          </a:p>
          <a:p>
            <a:pPr lvl="1" algn="just">
              <a:spcBef>
                <a:spcPts val="10"/>
              </a:spcBef>
              <a:buFont typeface="Arial"/>
              <a:buChar char="•"/>
            </a:pPr>
            <a:endParaRPr lang="en-AU" sz="2800" dirty="0">
              <a:latin typeface="Times New Roman" panose="02020603050405020304" pitchFamily="18" charset="0"/>
              <a:cs typeface="Times New Roman" panose="02020603050405020304" pitchFamily="18" charset="0"/>
            </a:endParaRPr>
          </a:p>
          <a:p>
            <a:pPr marL="812800" lvl="1" indent="-342900" algn="just">
              <a:buFont typeface="Arial"/>
              <a:buChar char="•"/>
              <a:tabLst>
                <a:tab pos="354965" algn="l"/>
                <a:tab pos="355600" algn="l"/>
              </a:tabLst>
            </a:pPr>
            <a:r>
              <a:rPr lang="en-AU" sz="2800" b="1" spc="-15" dirty="0">
                <a:solidFill>
                  <a:srgbClr val="C00000"/>
                </a:solidFill>
                <a:latin typeface="Times New Roman" panose="02020603050405020304" pitchFamily="18" charset="0"/>
                <a:cs typeface="Times New Roman" panose="02020603050405020304" pitchFamily="18" charset="0"/>
              </a:rPr>
              <a:t>Processing</a:t>
            </a:r>
            <a:r>
              <a:rPr lang="en-AU" sz="2800" spc="-15" dirty="0">
                <a:latin typeface="Times New Roman" panose="02020603050405020304" pitchFamily="18" charset="0"/>
                <a:cs typeface="Times New Roman" panose="02020603050405020304" pitchFamily="18" charset="0"/>
              </a:rPr>
              <a:t> </a:t>
            </a:r>
            <a:r>
              <a:rPr lang="en-AU" sz="2800" dirty="0">
                <a:latin typeface="Times New Roman" panose="02020603050405020304" pitchFamily="18" charset="0"/>
                <a:cs typeface="Times New Roman" panose="02020603050405020304" pitchFamily="18" charset="0"/>
              </a:rPr>
              <a:t>: </a:t>
            </a:r>
            <a:r>
              <a:rPr lang="en-AU" sz="2800" spc="-15" dirty="0">
                <a:latin typeface="Times New Roman" panose="02020603050405020304" pitchFamily="18" charset="0"/>
                <a:cs typeface="Times New Roman" panose="02020603050405020304" pitchFamily="18" charset="0"/>
              </a:rPr>
              <a:t>Converting </a:t>
            </a:r>
            <a:r>
              <a:rPr lang="en-AU" sz="2800" dirty="0">
                <a:latin typeface="Times New Roman" panose="02020603050405020304" pitchFamily="18" charset="0"/>
                <a:cs typeface="Times New Roman" panose="02020603050405020304" pitchFamily="18" charset="0"/>
              </a:rPr>
              <a:t>input </a:t>
            </a:r>
            <a:r>
              <a:rPr lang="en-AU" sz="2800" spc="-5" dirty="0">
                <a:latin typeface="Times New Roman" panose="02020603050405020304" pitchFamily="18" charset="0"/>
                <a:cs typeface="Times New Roman" panose="02020603050405020304" pitchFamily="18" charset="0"/>
              </a:rPr>
              <a:t>into </a:t>
            </a:r>
            <a:r>
              <a:rPr lang="en-AU" sz="2800" dirty="0">
                <a:latin typeface="Times New Roman" panose="02020603050405020304" pitchFamily="18" charset="0"/>
                <a:cs typeface="Times New Roman" panose="02020603050405020304" pitchFamily="18" charset="0"/>
              </a:rPr>
              <a:t>a </a:t>
            </a:r>
            <a:r>
              <a:rPr lang="en-AU" sz="2800" spc="-5" dirty="0">
                <a:latin typeface="Times New Roman" panose="02020603050405020304" pitchFamily="18" charset="0"/>
                <a:cs typeface="Times New Roman" panose="02020603050405020304" pitchFamily="18" charset="0"/>
              </a:rPr>
              <a:t>meaningful</a:t>
            </a:r>
            <a:r>
              <a:rPr lang="en-AU" sz="2800" spc="-195" dirty="0">
                <a:latin typeface="Times New Roman" panose="02020603050405020304" pitchFamily="18" charset="0"/>
                <a:cs typeface="Times New Roman" panose="02020603050405020304" pitchFamily="18" charset="0"/>
              </a:rPr>
              <a:t> </a:t>
            </a:r>
            <a:r>
              <a:rPr lang="en-AU" sz="2800" spc="5" dirty="0">
                <a:latin typeface="Times New Roman" panose="02020603050405020304" pitchFamily="18" charset="0"/>
                <a:cs typeface="Times New Roman" panose="02020603050405020304" pitchFamily="18" charset="0"/>
              </a:rPr>
              <a:t>form</a:t>
            </a:r>
            <a:endParaRPr lang="en-AU" sz="2800" dirty="0">
              <a:latin typeface="Times New Roman" panose="02020603050405020304" pitchFamily="18" charset="0"/>
              <a:cs typeface="Times New Roman" panose="02020603050405020304" pitchFamily="18" charset="0"/>
            </a:endParaRPr>
          </a:p>
          <a:p>
            <a:pPr lvl="1" algn="just">
              <a:spcBef>
                <a:spcPts val="10"/>
              </a:spcBef>
              <a:buFont typeface="Arial"/>
              <a:buChar char="•"/>
            </a:pPr>
            <a:endParaRPr lang="en-AU" sz="2800" dirty="0">
              <a:latin typeface="Times New Roman" panose="02020603050405020304" pitchFamily="18" charset="0"/>
              <a:cs typeface="Times New Roman" panose="02020603050405020304" pitchFamily="18" charset="0"/>
            </a:endParaRPr>
          </a:p>
          <a:p>
            <a:pPr marL="812800" marR="5080" lvl="1" indent="-342900" algn="just">
              <a:buFont typeface="Arial"/>
              <a:buChar char="•"/>
              <a:tabLst>
                <a:tab pos="354965" algn="l"/>
                <a:tab pos="355600" algn="l"/>
              </a:tabLst>
            </a:pPr>
            <a:r>
              <a:rPr lang="en-AU" sz="2800" b="1" dirty="0">
                <a:solidFill>
                  <a:srgbClr val="C00000"/>
                </a:solidFill>
                <a:latin typeface="Times New Roman" panose="02020603050405020304" pitchFamily="18" charset="0"/>
                <a:cs typeface="Times New Roman" panose="02020603050405020304" pitchFamily="18" charset="0"/>
              </a:rPr>
              <a:t>Output</a:t>
            </a:r>
            <a:r>
              <a:rPr lang="en-AU" sz="2800" dirty="0">
                <a:latin typeface="Times New Roman" panose="02020603050405020304" pitchFamily="18" charset="0"/>
                <a:cs typeface="Times New Roman" panose="02020603050405020304" pitchFamily="18" charset="0"/>
              </a:rPr>
              <a:t> : Transferring the </a:t>
            </a:r>
            <a:r>
              <a:rPr lang="en-AU" sz="2800" spc="-15" dirty="0">
                <a:latin typeface="Times New Roman" panose="02020603050405020304" pitchFamily="18" charset="0"/>
                <a:cs typeface="Times New Roman" panose="02020603050405020304" pitchFamily="18" charset="0"/>
              </a:rPr>
              <a:t>processed </a:t>
            </a:r>
            <a:r>
              <a:rPr lang="en-AU" sz="2800" spc="-5" dirty="0">
                <a:latin typeface="Times New Roman" panose="02020603050405020304" pitchFamily="18" charset="0"/>
                <a:cs typeface="Times New Roman" panose="02020603050405020304" pitchFamily="18" charset="0"/>
              </a:rPr>
              <a:t>information </a:t>
            </a:r>
            <a:r>
              <a:rPr lang="en-AU" sz="2800" dirty="0">
                <a:latin typeface="Times New Roman" panose="02020603050405020304" pitchFamily="18" charset="0"/>
                <a:cs typeface="Times New Roman" panose="02020603050405020304" pitchFamily="18" charset="0"/>
              </a:rPr>
              <a:t>to the  people </a:t>
            </a:r>
            <a:r>
              <a:rPr lang="en-AU" sz="2800" spc="-20" dirty="0">
                <a:latin typeface="Times New Roman" panose="02020603050405020304" pitchFamily="18" charset="0"/>
                <a:cs typeface="Times New Roman" panose="02020603050405020304" pitchFamily="18" charset="0"/>
              </a:rPr>
              <a:t>who </a:t>
            </a:r>
            <a:r>
              <a:rPr lang="en-AU" sz="2800" spc="-5" dirty="0">
                <a:latin typeface="Times New Roman" panose="02020603050405020304" pitchFamily="18" charset="0"/>
                <a:cs typeface="Times New Roman" panose="02020603050405020304" pitchFamily="18" charset="0"/>
              </a:rPr>
              <a:t>will </a:t>
            </a:r>
            <a:r>
              <a:rPr lang="en-AU" sz="2800" dirty="0">
                <a:latin typeface="Times New Roman" panose="02020603050405020304" pitchFamily="18" charset="0"/>
                <a:cs typeface="Times New Roman" panose="02020603050405020304" pitchFamily="18" charset="0"/>
              </a:rPr>
              <a:t>use it </a:t>
            </a:r>
            <a:r>
              <a:rPr lang="en-AU" sz="2800" spc="-5" dirty="0">
                <a:latin typeface="Times New Roman" panose="02020603050405020304" pitchFamily="18" charset="0"/>
                <a:cs typeface="Times New Roman" panose="02020603050405020304" pitchFamily="18" charset="0"/>
              </a:rPr>
              <a:t>or </a:t>
            </a:r>
            <a:r>
              <a:rPr lang="en-AU" sz="2800" dirty="0">
                <a:latin typeface="Times New Roman" panose="02020603050405020304" pitchFamily="18" charset="0"/>
                <a:cs typeface="Times New Roman" panose="02020603050405020304" pitchFamily="18" charset="0"/>
              </a:rPr>
              <a:t>to the </a:t>
            </a:r>
            <a:r>
              <a:rPr lang="en-AU" sz="2800" spc="-10" dirty="0">
                <a:latin typeface="Times New Roman" panose="02020603050405020304" pitchFamily="18" charset="0"/>
                <a:cs typeface="Times New Roman" panose="02020603050405020304" pitchFamily="18" charset="0"/>
              </a:rPr>
              <a:t>activities </a:t>
            </a:r>
            <a:r>
              <a:rPr lang="en-AU" sz="2800" spc="10" dirty="0">
                <a:latin typeface="Times New Roman" panose="02020603050405020304" pitchFamily="18" charset="0"/>
                <a:cs typeface="Times New Roman" panose="02020603050405020304" pitchFamily="18" charset="0"/>
              </a:rPr>
              <a:t>for </a:t>
            </a:r>
            <a:r>
              <a:rPr lang="en-AU" sz="2800" spc="-15" dirty="0">
                <a:latin typeface="Times New Roman" panose="02020603050405020304" pitchFamily="18" charset="0"/>
                <a:cs typeface="Times New Roman" panose="02020603050405020304" pitchFamily="18" charset="0"/>
              </a:rPr>
              <a:t>which </a:t>
            </a:r>
            <a:r>
              <a:rPr lang="en-AU" sz="2800" dirty="0">
                <a:latin typeface="Times New Roman" panose="02020603050405020304" pitchFamily="18" charset="0"/>
                <a:cs typeface="Times New Roman" panose="02020603050405020304" pitchFamily="18" charset="0"/>
              </a:rPr>
              <a:t>it </a:t>
            </a:r>
            <a:r>
              <a:rPr lang="en-AU" sz="2800" spc="-5" dirty="0">
                <a:latin typeface="Times New Roman" panose="02020603050405020304" pitchFamily="18" charset="0"/>
                <a:cs typeface="Times New Roman" panose="02020603050405020304" pitchFamily="18" charset="0"/>
              </a:rPr>
              <a:t>will  </a:t>
            </a:r>
            <a:r>
              <a:rPr lang="en-AU" sz="2800" dirty="0">
                <a:latin typeface="Times New Roman" panose="02020603050405020304" pitchFamily="18" charset="0"/>
                <a:cs typeface="Times New Roman" panose="02020603050405020304" pitchFamily="18" charset="0"/>
              </a:rPr>
              <a:t>be</a:t>
            </a:r>
            <a:r>
              <a:rPr lang="en-AU" sz="2800" spc="-5" dirty="0">
                <a:latin typeface="Times New Roman" panose="02020603050405020304" pitchFamily="18" charset="0"/>
                <a:cs typeface="Times New Roman" panose="02020603050405020304" pitchFamily="18" charset="0"/>
              </a:rPr>
              <a:t> </a:t>
            </a:r>
            <a:r>
              <a:rPr lang="en-AU" sz="2800" dirty="0">
                <a:latin typeface="Times New Roman" panose="02020603050405020304" pitchFamily="18" charset="0"/>
                <a:cs typeface="Times New Roman" panose="02020603050405020304" pitchFamily="18" charset="0"/>
              </a:rPr>
              <a:t>used</a:t>
            </a:r>
          </a:p>
          <a:p>
            <a:pPr marL="342900" indent="-342900" algn="just">
              <a:buFont typeface="Arial" panose="020B0604020202020204" pitchFamily="34" charset="0"/>
              <a:buChar char="•"/>
            </a:pPr>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3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Example: A hotel reservation information system</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5">
            <a:extLst>
              <a:ext uri="{FF2B5EF4-FFF2-40B4-BE49-F238E27FC236}">
                <a16:creationId xmlns:a16="http://schemas.microsoft.com/office/drawing/2014/main" id="{F23DEF47-7A53-2C44-BAE1-DEBA9F8C2B0B}"/>
              </a:ext>
            </a:extLst>
          </p:cNvPr>
          <p:cNvGraphicFramePr>
            <a:graphicFrameLocks noGrp="1"/>
          </p:cNvGraphicFramePr>
          <p:nvPr>
            <p:extLst>
              <p:ext uri="{D42A27DB-BD31-4B8C-83A1-F6EECF244321}">
                <p14:modId xmlns:p14="http://schemas.microsoft.com/office/powerpoint/2010/main" val="796859664"/>
              </p:ext>
            </p:extLst>
          </p:nvPr>
        </p:nvGraphicFramePr>
        <p:xfrm>
          <a:off x="1556277" y="2676088"/>
          <a:ext cx="8640169" cy="2338565"/>
        </p:xfrm>
        <a:graphic>
          <a:graphicData uri="http://schemas.openxmlformats.org/drawingml/2006/table">
            <a:tbl>
              <a:tblPr firstRow="1" bandRow="1">
                <a:tableStyleId>{2D5ABB26-0587-4C30-8999-92F81FD0307C}</a:tableStyleId>
              </a:tblPr>
              <a:tblGrid>
                <a:gridCol w="2658899">
                  <a:extLst>
                    <a:ext uri="{9D8B030D-6E8A-4147-A177-3AD203B41FA5}">
                      <a16:colId xmlns:a16="http://schemas.microsoft.com/office/drawing/2014/main" val="20000"/>
                    </a:ext>
                  </a:extLst>
                </a:gridCol>
                <a:gridCol w="3187736">
                  <a:extLst>
                    <a:ext uri="{9D8B030D-6E8A-4147-A177-3AD203B41FA5}">
                      <a16:colId xmlns:a16="http://schemas.microsoft.com/office/drawing/2014/main" val="20001"/>
                    </a:ext>
                  </a:extLst>
                </a:gridCol>
                <a:gridCol w="2793534">
                  <a:extLst>
                    <a:ext uri="{9D8B030D-6E8A-4147-A177-3AD203B41FA5}">
                      <a16:colId xmlns:a16="http://schemas.microsoft.com/office/drawing/2014/main" val="20002"/>
                    </a:ext>
                  </a:extLst>
                </a:gridCol>
              </a:tblGrid>
              <a:tr h="491985">
                <a:tc>
                  <a:txBody>
                    <a:bodyPr/>
                    <a:lstStyle/>
                    <a:p>
                      <a:pPr algn="ctr">
                        <a:lnSpc>
                          <a:spcPct val="100000"/>
                        </a:lnSpc>
                        <a:spcBef>
                          <a:spcPts val="325"/>
                        </a:spcBef>
                      </a:pPr>
                      <a:r>
                        <a:rPr sz="1600" b="1" dirty="0">
                          <a:latin typeface="Times New Roman" panose="02020603050405020304" pitchFamily="18" charset="0"/>
                          <a:cs typeface="Times New Roman" panose="02020603050405020304" pitchFamily="18" charset="0"/>
                        </a:rPr>
                        <a:t>Input</a:t>
                      </a:r>
                      <a:endParaRPr sz="1600" dirty="0">
                        <a:latin typeface="Times New Roman" panose="02020603050405020304" pitchFamily="18" charset="0"/>
                        <a:cs typeface="Times New Roman" panose="02020603050405020304" pitchFamily="18" charset="0"/>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2">
                        <a:lumMod val="60000"/>
                        <a:lumOff val="40000"/>
                      </a:schemeClr>
                    </a:solidFill>
                  </a:tcPr>
                </a:tc>
                <a:tc>
                  <a:txBody>
                    <a:bodyPr/>
                    <a:lstStyle/>
                    <a:p>
                      <a:pPr marL="635" algn="ctr">
                        <a:lnSpc>
                          <a:spcPct val="100000"/>
                        </a:lnSpc>
                        <a:spcBef>
                          <a:spcPts val="325"/>
                        </a:spcBef>
                      </a:pPr>
                      <a:r>
                        <a:rPr sz="1600" b="1" spc="-5" dirty="0">
                          <a:latin typeface="Times New Roman" panose="02020603050405020304" pitchFamily="18" charset="0"/>
                          <a:cs typeface="Times New Roman" panose="02020603050405020304" pitchFamily="18" charset="0"/>
                        </a:rPr>
                        <a:t>Process</a:t>
                      </a:r>
                      <a:endParaRPr sz="1600" dirty="0">
                        <a:latin typeface="Times New Roman" panose="02020603050405020304" pitchFamily="18" charset="0"/>
                        <a:cs typeface="Times New Roman" panose="02020603050405020304" pitchFamily="18" charset="0"/>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2">
                        <a:lumMod val="60000"/>
                        <a:lumOff val="40000"/>
                      </a:schemeClr>
                    </a:solidFill>
                  </a:tcPr>
                </a:tc>
                <a:tc>
                  <a:txBody>
                    <a:bodyPr/>
                    <a:lstStyle/>
                    <a:p>
                      <a:pPr marL="1270" algn="ctr">
                        <a:lnSpc>
                          <a:spcPct val="100000"/>
                        </a:lnSpc>
                        <a:spcBef>
                          <a:spcPts val="325"/>
                        </a:spcBef>
                      </a:pPr>
                      <a:r>
                        <a:rPr sz="1600" b="1" dirty="0">
                          <a:latin typeface="Times New Roman" panose="02020603050405020304" pitchFamily="18" charset="0"/>
                          <a:cs typeface="Times New Roman" panose="02020603050405020304" pitchFamily="18" charset="0"/>
                        </a:rPr>
                        <a:t>Output</a:t>
                      </a:r>
                      <a:endParaRPr sz="1600" dirty="0">
                        <a:latin typeface="Times New Roman" panose="02020603050405020304" pitchFamily="18" charset="0"/>
                        <a:cs typeface="Times New Roman" panose="02020603050405020304" pitchFamily="18" charset="0"/>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2">
                        <a:lumMod val="60000"/>
                        <a:lumOff val="40000"/>
                      </a:schemeClr>
                    </a:solidFill>
                  </a:tcPr>
                </a:tc>
                <a:extLst>
                  <a:ext uri="{0D108BD9-81ED-4DB2-BD59-A6C34878D82A}">
                    <a16:rowId xmlns:a16="http://schemas.microsoft.com/office/drawing/2014/main" val="10000"/>
                  </a:ext>
                </a:extLst>
              </a:tr>
              <a:tr h="1465419">
                <a:tc>
                  <a:txBody>
                    <a:bodyPr/>
                    <a:lstStyle/>
                    <a:p>
                      <a:pPr marL="91440" marR="699770" algn="ctr">
                        <a:lnSpc>
                          <a:spcPct val="100000"/>
                        </a:lnSpc>
                        <a:spcBef>
                          <a:spcPts val="275"/>
                        </a:spcBef>
                      </a:pPr>
                      <a:r>
                        <a:rPr sz="1600" spc="-10" dirty="0">
                          <a:latin typeface="Times New Roman" panose="02020603050405020304" pitchFamily="18" charset="0"/>
                          <a:cs typeface="Times New Roman" panose="02020603050405020304" pitchFamily="18" charset="0"/>
                        </a:rPr>
                        <a:t>Customer’s </a:t>
                      </a:r>
                      <a:r>
                        <a:rPr sz="1600" spc="-5" dirty="0">
                          <a:latin typeface="Times New Roman" panose="02020603050405020304" pitchFamily="18" charset="0"/>
                          <a:cs typeface="Times New Roman" panose="02020603050405020304" pitchFamily="18" charset="0"/>
                        </a:rPr>
                        <a:t>name  </a:t>
                      </a:r>
                      <a:r>
                        <a:rPr sz="1600" spc="-10" dirty="0">
                          <a:latin typeface="Times New Roman" panose="02020603050405020304" pitchFamily="18" charset="0"/>
                          <a:cs typeface="Times New Roman" panose="02020603050405020304" pitchFamily="18" charset="0"/>
                        </a:rPr>
                        <a:t>Customer’s </a:t>
                      </a:r>
                      <a:r>
                        <a:rPr sz="1600" spc="-5" dirty="0">
                          <a:latin typeface="Times New Roman" panose="02020603050405020304" pitchFamily="18" charset="0"/>
                          <a:cs typeface="Times New Roman" panose="02020603050405020304" pitchFamily="18" charset="0"/>
                        </a:rPr>
                        <a:t>address  Credit </a:t>
                      </a:r>
                      <a:r>
                        <a:rPr sz="1600" spc="-10" dirty="0">
                          <a:latin typeface="Times New Roman" panose="02020603050405020304" pitchFamily="18" charset="0"/>
                          <a:cs typeface="Times New Roman" panose="02020603050405020304" pitchFamily="18" charset="0"/>
                        </a:rPr>
                        <a:t>card </a:t>
                      </a:r>
                      <a:r>
                        <a:rPr sz="1600" spc="-5" dirty="0">
                          <a:latin typeface="Times New Roman" panose="02020603050405020304" pitchFamily="18" charset="0"/>
                          <a:cs typeface="Times New Roman" panose="02020603050405020304" pitchFamily="18" charset="0"/>
                        </a:rPr>
                        <a:t>number  Number </a:t>
                      </a:r>
                      <a:r>
                        <a:rPr sz="1600" dirty="0">
                          <a:latin typeface="Times New Roman" panose="02020603050405020304" pitchFamily="18" charset="0"/>
                          <a:cs typeface="Times New Roman" panose="02020603050405020304" pitchFamily="18" charset="0"/>
                        </a:rPr>
                        <a:t>of </a:t>
                      </a:r>
                      <a:r>
                        <a:rPr sz="1600" spc="-5" dirty="0">
                          <a:latin typeface="Times New Roman" panose="02020603050405020304" pitchFamily="18" charset="0"/>
                          <a:cs typeface="Times New Roman" panose="02020603050405020304" pitchFamily="18" charset="0"/>
                        </a:rPr>
                        <a:t>rooms</a:t>
                      </a:r>
                      <a:r>
                        <a:rPr sz="1600" spc="-114"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booked  </a:t>
                      </a:r>
                      <a:r>
                        <a:rPr sz="1600" spc="-5" dirty="0">
                          <a:latin typeface="Times New Roman" panose="02020603050405020304" pitchFamily="18" charset="0"/>
                          <a:cs typeface="Times New Roman" panose="02020603050405020304" pitchFamily="18" charset="0"/>
                        </a:rPr>
                        <a:t>Check-in </a:t>
                      </a:r>
                      <a:r>
                        <a:rPr sz="1600" spc="-10" dirty="0">
                          <a:latin typeface="Times New Roman" panose="02020603050405020304" pitchFamily="18" charset="0"/>
                          <a:cs typeface="Times New Roman" panose="02020603050405020304" pitchFamily="18" charset="0"/>
                        </a:rPr>
                        <a:t>date</a:t>
                      </a:r>
                      <a:endParaRPr sz="1600" dirty="0">
                        <a:latin typeface="Times New Roman" panose="02020603050405020304" pitchFamily="18" charset="0"/>
                        <a:cs typeface="Times New Roman" panose="02020603050405020304" pitchFamily="18" charset="0"/>
                      </a:endParaRPr>
                    </a:p>
                    <a:p>
                      <a:pPr marL="91440" algn="ctr">
                        <a:lnSpc>
                          <a:spcPct val="100000"/>
                        </a:lnSpc>
                        <a:spcBef>
                          <a:spcPts val="5"/>
                        </a:spcBef>
                      </a:pPr>
                      <a:r>
                        <a:rPr sz="1600" spc="-5" dirty="0">
                          <a:latin typeface="Times New Roman" panose="02020603050405020304" pitchFamily="18" charset="0"/>
                          <a:cs typeface="Times New Roman" panose="02020603050405020304" pitchFamily="18" charset="0"/>
                        </a:rPr>
                        <a:t>Check </a:t>
                      </a:r>
                      <a:r>
                        <a:rPr sz="1600" dirty="0">
                          <a:latin typeface="Times New Roman" panose="02020603050405020304" pitchFamily="18" charset="0"/>
                          <a:cs typeface="Times New Roman" panose="02020603050405020304" pitchFamily="18" charset="0"/>
                        </a:rPr>
                        <a:t>out </a:t>
                      </a:r>
                      <a:r>
                        <a:rPr sz="1600" spc="-10" dirty="0">
                          <a:latin typeface="Times New Roman" panose="02020603050405020304" pitchFamily="18" charset="0"/>
                          <a:cs typeface="Times New Roman" panose="02020603050405020304" pitchFamily="18" charset="0"/>
                        </a:rPr>
                        <a:t>date</a:t>
                      </a:r>
                      <a:endParaRPr sz="1600" dirty="0">
                        <a:latin typeface="Times New Roman" panose="02020603050405020304" pitchFamily="18" charset="0"/>
                        <a:cs typeface="Times New Roman" panose="02020603050405020304" pitchFamily="18" charset="0"/>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marL="92075" marR="1764664" algn="r">
                        <a:lnSpc>
                          <a:spcPct val="100000"/>
                        </a:lnSpc>
                        <a:spcBef>
                          <a:spcPts val="275"/>
                        </a:spcBef>
                      </a:pPr>
                      <a:r>
                        <a:rPr lang="en-AU"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Classifying  </a:t>
                      </a:r>
                      <a:r>
                        <a:rPr sz="1600" spc="-5" dirty="0">
                          <a:latin typeface="Times New Roman" panose="02020603050405020304" pitchFamily="18" charset="0"/>
                          <a:cs typeface="Times New Roman" panose="02020603050405020304" pitchFamily="18" charset="0"/>
                        </a:rPr>
                        <a:t>Arranging  C</a:t>
                      </a:r>
                      <a:r>
                        <a:rPr sz="1600" dirty="0">
                          <a:latin typeface="Times New Roman" panose="02020603050405020304" pitchFamily="18" charset="0"/>
                          <a:cs typeface="Times New Roman" panose="02020603050405020304" pitchFamily="18" charset="0"/>
                        </a:rPr>
                        <a:t>al</a:t>
                      </a:r>
                      <a:r>
                        <a:rPr sz="1600" spc="-10" dirty="0">
                          <a:latin typeface="Times New Roman" panose="02020603050405020304" pitchFamily="18" charset="0"/>
                          <a:cs typeface="Times New Roman" panose="02020603050405020304" pitchFamily="18" charset="0"/>
                        </a:rPr>
                        <a:t>cu</a:t>
                      </a:r>
                      <a:r>
                        <a:rPr sz="1600" dirty="0">
                          <a:latin typeface="Times New Roman" panose="02020603050405020304" pitchFamily="18" charset="0"/>
                          <a:cs typeface="Times New Roman" panose="02020603050405020304" pitchFamily="18" charset="0"/>
                        </a:rPr>
                        <a:t>l</a:t>
                      </a:r>
                      <a:r>
                        <a:rPr sz="1600" spc="-15" dirty="0">
                          <a:latin typeface="Times New Roman" panose="02020603050405020304" pitchFamily="18" charset="0"/>
                          <a:cs typeface="Times New Roman" panose="02020603050405020304" pitchFamily="18" charset="0"/>
                        </a:rPr>
                        <a:t>a</a:t>
                      </a:r>
                      <a:r>
                        <a:rPr sz="1600" dirty="0">
                          <a:latin typeface="Times New Roman" panose="02020603050405020304" pitchFamily="18" charset="0"/>
                          <a:cs typeface="Times New Roman" panose="02020603050405020304" pitchFamily="18" charset="0"/>
                        </a:rPr>
                        <a:t>ti</a:t>
                      </a:r>
                      <a:r>
                        <a:rPr sz="1600" spc="-10" dirty="0">
                          <a:latin typeface="Times New Roman" panose="02020603050405020304" pitchFamily="18" charset="0"/>
                          <a:cs typeface="Times New Roman" panose="02020603050405020304" pitchFamily="18" charset="0"/>
                        </a:rPr>
                        <a:t>n</a:t>
                      </a:r>
                      <a:r>
                        <a:rPr sz="1600" dirty="0">
                          <a:latin typeface="Times New Roman" panose="02020603050405020304" pitchFamily="18" charset="0"/>
                          <a:cs typeface="Times New Roman" panose="02020603050405020304" pitchFamily="18" charset="0"/>
                        </a:rPr>
                        <a:t>g</a:t>
                      </a: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marL="92075" marR="1000760" algn="ctr">
                        <a:lnSpc>
                          <a:spcPts val="2020"/>
                        </a:lnSpc>
                        <a:spcBef>
                          <a:spcPts val="60"/>
                        </a:spcBef>
                      </a:pPr>
                      <a:r>
                        <a:rPr sz="1600" dirty="0">
                          <a:latin typeface="Times New Roman" panose="02020603050405020304" pitchFamily="18" charset="0"/>
                          <a:cs typeface="Times New Roman" panose="02020603050405020304" pitchFamily="18" charset="0"/>
                        </a:rPr>
                        <a:t>Booking</a:t>
                      </a:r>
                      <a:r>
                        <a:rPr sz="1600" spc="-90" dirty="0">
                          <a:latin typeface="Times New Roman" panose="02020603050405020304" pitchFamily="18" charset="0"/>
                          <a:cs typeface="Times New Roman" panose="02020603050405020304" pitchFamily="18" charset="0"/>
                        </a:rPr>
                        <a:t> </a:t>
                      </a:r>
                      <a:r>
                        <a:rPr sz="1600" spc="-5" dirty="0">
                          <a:latin typeface="Times New Roman" panose="02020603050405020304" pitchFamily="18" charset="0"/>
                          <a:cs typeface="Times New Roman" panose="02020603050405020304" pitchFamily="18" charset="0"/>
                        </a:rPr>
                        <a:t>confirmation  Receipts </a:t>
                      </a:r>
                      <a:r>
                        <a:rPr sz="1600" spc="-10" dirty="0">
                          <a:latin typeface="Times New Roman" panose="02020603050405020304" pitchFamily="18" charset="0"/>
                          <a:cs typeface="Times New Roman" panose="02020603050405020304" pitchFamily="18" charset="0"/>
                        </a:rPr>
                        <a:t>for</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orders</a:t>
                      </a:r>
                      <a:endParaRPr sz="1600" dirty="0">
                        <a:latin typeface="Times New Roman" panose="02020603050405020304" pitchFamily="18" charset="0"/>
                        <a:cs typeface="Times New Roman" panose="02020603050405020304" pitchFamily="18" charset="0"/>
                      </a:endParaRPr>
                    </a:p>
                    <a:p>
                      <a:pPr marL="92075" algn="ctr">
                        <a:lnSpc>
                          <a:spcPct val="100000"/>
                        </a:lnSpc>
                        <a:spcBef>
                          <a:spcPts val="209"/>
                        </a:spcBef>
                      </a:pPr>
                      <a:r>
                        <a:rPr sz="1600" spc="-5" dirty="0">
                          <a:latin typeface="Times New Roman" panose="02020603050405020304" pitchFamily="18" charset="0"/>
                          <a:cs typeface="Times New Roman" panose="02020603050405020304" pitchFamily="18" charset="0"/>
                        </a:rPr>
                        <a:t>Reports </a:t>
                      </a:r>
                      <a:r>
                        <a:rPr sz="1600" dirty="0">
                          <a:latin typeface="Times New Roman" panose="02020603050405020304" pitchFamily="18" charset="0"/>
                          <a:cs typeface="Times New Roman" panose="02020603050405020304" pitchFamily="18" charset="0"/>
                        </a:rPr>
                        <a:t>on </a:t>
                      </a:r>
                      <a:r>
                        <a:rPr sz="1600" spc="-5" dirty="0">
                          <a:latin typeface="Times New Roman" panose="02020603050405020304" pitchFamily="18" charset="0"/>
                          <a:cs typeface="Times New Roman" panose="02020603050405020304" pitchFamily="18" charset="0"/>
                        </a:rPr>
                        <a:t>online booking</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orders</a:t>
                      </a:r>
                      <a:endParaRPr sz="1600" dirty="0">
                        <a:latin typeface="Times New Roman" panose="02020603050405020304" pitchFamily="18" charset="0"/>
                        <a:cs typeface="Times New Roman" panose="02020603050405020304" pitchFamily="18" charset="0"/>
                      </a:endParaRPr>
                    </a:p>
                    <a:p>
                      <a:pPr marL="92075" marR="410209" algn="ctr">
                        <a:lnSpc>
                          <a:spcPct val="100000"/>
                        </a:lnSpc>
                        <a:spcBef>
                          <a:spcPts val="335"/>
                        </a:spcBef>
                      </a:pPr>
                      <a:r>
                        <a:rPr sz="1600" spc="-5" dirty="0">
                          <a:latin typeface="Times New Roman" panose="02020603050405020304" pitchFamily="18" charset="0"/>
                          <a:cs typeface="Times New Roman" panose="02020603050405020304" pitchFamily="18" charset="0"/>
                        </a:rPr>
                        <a:t>The number of rooms</a:t>
                      </a:r>
                      <a:r>
                        <a:rPr sz="1600" spc="-8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booked  </a:t>
                      </a:r>
                      <a:r>
                        <a:rPr sz="1600" spc="-5" dirty="0">
                          <a:latin typeface="Times New Roman" panose="02020603050405020304" pitchFamily="18" charset="0"/>
                          <a:cs typeface="Times New Roman" panose="02020603050405020304" pitchFamily="18" charset="0"/>
                        </a:rPr>
                        <a:t>each year</a:t>
                      </a:r>
                      <a:endParaRPr sz="1600" dirty="0">
                        <a:latin typeface="Times New Roman" panose="02020603050405020304" pitchFamily="18" charset="0"/>
                        <a:cs typeface="Times New Roman" panose="02020603050405020304" pitchFamily="18" charset="0"/>
                      </a:endParaRPr>
                    </a:p>
                    <a:p>
                      <a:pPr marL="92075" algn="ctr">
                        <a:lnSpc>
                          <a:spcPct val="100000"/>
                        </a:lnSpc>
                        <a:spcBef>
                          <a:spcPts val="335"/>
                        </a:spcBef>
                      </a:pPr>
                      <a:r>
                        <a:rPr sz="1600" spc="-10" dirty="0">
                          <a:latin typeface="Times New Roman" panose="02020603050405020304" pitchFamily="18" charset="0"/>
                          <a:cs typeface="Times New Roman" panose="02020603050405020304" pitchFamily="18" charset="0"/>
                        </a:rPr>
                        <a:t>Frequent</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customers</a:t>
                      </a:r>
                      <a:endParaRPr sz="1600" dirty="0">
                        <a:latin typeface="Times New Roman" panose="02020603050405020304" pitchFamily="18" charset="0"/>
                        <a:cs typeface="Times New Roman" panose="02020603050405020304" pitchFamily="18" charset="0"/>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276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technology inside organization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CC81DB-27DA-0F49-8834-45C1D4DE90AF}"/>
              </a:ext>
            </a:extLst>
          </p:cNvPr>
          <p:cNvPicPr>
            <a:picLocks noChangeAspect="1"/>
          </p:cNvPicPr>
          <p:nvPr/>
        </p:nvPicPr>
        <p:blipFill>
          <a:blip r:embed="rId2"/>
          <a:stretch>
            <a:fillRect/>
          </a:stretch>
        </p:blipFill>
        <p:spPr>
          <a:xfrm>
            <a:off x="2674587" y="1792429"/>
            <a:ext cx="7279498" cy="4995242"/>
          </a:xfrm>
          <a:prstGeom prst="rect">
            <a:avLst/>
          </a:prstGeom>
        </p:spPr>
      </p:pic>
    </p:spTree>
    <p:extLst>
      <p:ext uri="{BB962C8B-B14F-4D97-AF65-F5344CB8AC3E}">
        <p14:creationId xmlns:p14="http://schemas.microsoft.com/office/powerpoint/2010/main" val="34524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EEDB7E-1B6C-A843-85BC-EC1BDD5629D4}"/>
              </a:ext>
            </a:extLst>
          </p:cNvPr>
          <p:cNvPicPr>
            <a:picLocks noChangeAspect="1"/>
          </p:cNvPicPr>
          <p:nvPr/>
        </p:nvPicPr>
        <p:blipFill>
          <a:blip r:embed="rId2"/>
          <a:stretch>
            <a:fillRect/>
          </a:stretch>
        </p:blipFill>
        <p:spPr>
          <a:xfrm>
            <a:off x="572493" y="320637"/>
            <a:ext cx="10643588" cy="5914653"/>
          </a:xfrm>
          <a:prstGeom prst="rect">
            <a:avLst/>
          </a:prstGeom>
        </p:spPr>
      </p:pic>
    </p:spTree>
    <p:extLst>
      <p:ext uri="{BB962C8B-B14F-4D97-AF65-F5344CB8AC3E}">
        <p14:creationId xmlns:p14="http://schemas.microsoft.com/office/powerpoint/2010/main" val="415547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774349" y="553403"/>
            <a:ext cx="10176550" cy="1146429"/>
          </a:xfrm>
        </p:spPr>
        <p:txBody>
          <a:bodyPr vert="horz" lIns="91440" tIns="45720" rIns="91440" bIns="45720" rtlCol="0" anchor="ctr">
            <a:normAutofit/>
          </a:bodyPr>
          <a:lstStyle/>
          <a:p>
            <a:pPr algn="ctr"/>
            <a:r>
              <a:rPr lang="en-AU" sz="2800" dirty="0">
                <a:latin typeface="Times New Roman"/>
                <a:cs typeface="Times New Roman"/>
              </a:rPr>
              <a:t>Information systems that function among multiple organizations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BA5692-0C28-DC48-AF52-5AF02E52A189}"/>
              </a:ext>
            </a:extLst>
          </p:cNvPr>
          <p:cNvPicPr>
            <a:picLocks noChangeAspect="1"/>
          </p:cNvPicPr>
          <p:nvPr/>
        </p:nvPicPr>
        <p:blipFill>
          <a:blip r:embed="rId2"/>
          <a:stretch>
            <a:fillRect/>
          </a:stretch>
        </p:blipFill>
        <p:spPr>
          <a:xfrm>
            <a:off x="774349" y="1773446"/>
            <a:ext cx="10566800" cy="4949803"/>
          </a:xfrm>
          <a:prstGeom prst="rect">
            <a:avLst/>
          </a:prstGeom>
        </p:spPr>
      </p:pic>
    </p:spTree>
    <p:extLst>
      <p:ext uri="{BB962C8B-B14F-4D97-AF65-F5344CB8AC3E}">
        <p14:creationId xmlns:p14="http://schemas.microsoft.com/office/powerpoint/2010/main" val="759969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9B3CE-7275-8045-A61E-FDD4C50D9C3A}"/>
              </a:ext>
            </a:extLst>
          </p:cNvPr>
          <p:cNvSpPr>
            <a:spLocks noGrp="1"/>
          </p:cNvSpPr>
          <p:nvPr>
            <p:ph type="title"/>
          </p:nvPr>
        </p:nvSpPr>
        <p:spPr>
          <a:xfrm>
            <a:off x="307777" y="285226"/>
            <a:ext cx="4293891" cy="2030136"/>
          </a:xfrm>
        </p:spPr>
        <p:txBody>
          <a:bodyPr>
            <a:normAutofit/>
          </a:bodyPr>
          <a:lstStyle/>
          <a:p>
            <a:r>
              <a:rPr lang="en-AU" sz="3200" dirty="0">
                <a:latin typeface="Times New Roman"/>
                <a:cs typeface="Times New Roman"/>
              </a:rPr>
              <a:t>IS automate </a:t>
            </a:r>
            <a:r>
              <a:rPr lang="en-AU" sz="3200" b="1" u="sng" dirty="0">
                <a:solidFill>
                  <a:srgbClr val="C00000"/>
                </a:solidFill>
                <a:latin typeface="Times New Roman"/>
                <a:cs typeface="Times New Roman"/>
              </a:rPr>
              <a:t>business processes</a:t>
            </a:r>
            <a:r>
              <a:rPr lang="en-AU" sz="3200" dirty="0">
                <a:latin typeface="Times New Roman"/>
                <a:cs typeface="Times New Roman"/>
              </a:rPr>
              <a:t> and manual tasks</a:t>
            </a:r>
            <a:endParaRPr lang="en-US" sz="32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682997CA-A04F-BA41-8DB5-F92CA8614152}"/>
              </a:ext>
              <a:ext uri="{C183D7F6-B498-43B3-948B-1728B52AA6E4}">
                <adec:decorative xmlns:adec="http://schemas.microsoft.com/office/drawing/2017/decorative" xmlns="" val="1"/>
              </a:ext>
            </a:extLst>
          </p:cNvPr>
          <p:cNvSpPr/>
          <p:nvPr/>
        </p:nvSpPr>
        <p:spPr>
          <a:xfrm>
            <a:off x="5505529" y="172568"/>
            <a:ext cx="6090324" cy="6174884"/>
          </a:xfrm>
          <a:prstGeom prst="rect">
            <a:avLst/>
          </a:prstGeom>
          <a:blipFill>
            <a:blip r:embed="rId2" cstate="print"/>
            <a:stretch>
              <a:fillRect/>
            </a:stretch>
          </a:blipFill>
        </p:spPr>
        <p:txBody>
          <a:bodyPr wrap="square" lIns="0" tIns="0" rIns="0" bIns="0" rtlCol="0"/>
          <a:lstStyle/>
          <a:p>
            <a:endParaRPr/>
          </a:p>
        </p:txBody>
      </p:sp>
      <p:pic>
        <p:nvPicPr>
          <p:cNvPr id="2050" name="Picture 2" descr="Guide to Flowchart Symbols, from Basic to Advanced | Gliffy by Perforce">
            <a:extLst>
              <a:ext uri="{FF2B5EF4-FFF2-40B4-BE49-F238E27FC236}">
                <a16:creationId xmlns:a16="http://schemas.microsoft.com/office/drawing/2014/main" id="{68893A30-E082-40FE-8A8C-1DA53B35F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43" y="3267859"/>
            <a:ext cx="3913645" cy="311177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CCE0F455-5ECB-45CB-AEBE-13362171DE11}"/>
              </a:ext>
            </a:extLst>
          </p:cNvPr>
          <p:cNvCxnSpPr/>
          <p:nvPr/>
        </p:nvCxnSpPr>
        <p:spPr>
          <a:xfrm>
            <a:off x="0" y="2986481"/>
            <a:ext cx="47751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26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Major Capabilities of Information Systems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4">
            <a:extLst>
              <a:ext uri="{FF2B5EF4-FFF2-40B4-BE49-F238E27FC236}">
                <a16:creationId xmlns:a16="http://schemas.microsoft.com/office/drawing/2014/main" id="{89CF8F30-905F-0F4B-8396-C873F84C43F4}"/>
              </a:ext>
            </a:extLst>
          </p:cNvPr>
          <p:cNvSpPr/>
          <p:nvPr/>
        </p:nvSpPr>
        <p:spPr>
          <a:xfrm>
            <a:off x="1856195" y="2409956"/>
            <a:ext cx="8479609" cy="32353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1294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3D black and red cube illustration">
            <a:extLst>
              <a:ext uri="{FF2B5EF4-FFF2-40B4-BE49-F238E27FC236}">
                <a16:creationId xmlns:a16="http://schemas.microsoft.com/office/drawing/2014/main" id="{3A9558BD-67A0-4454-B862-9501B07603C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122362"/>
            <a:ext cx="9144000" cy="2900518"/>
          </a:xfrm>
        </p:spPr>
        <p:txBody>
          <a:bodyPr>
            <a:normAutofit/>
          </a:bodyPr>
          <a:lstStyle/>
          <a:p>
            <a:r>
              <a:rPr lang="en-AU" dirty="0">
                <a:solidFill>
                  <a:srgbClr val="FFFFFF"/>
                </a:solidFill>
                <a:latin typeface="Times New Roman"/>
                <a:cs typeface="Times New Roman"/>
              </a:rPr>
              <a:t>How Does IT Impact Organizations?</a:t>
            </a:r>
            <a:endParaRPr lang="en-US" dirty="0">
              <a:solidFill>
                <a:srgbClr val="FFFFFF"/>
              </a:solidFill>
            </a:endParaRPr>
          </a:p>
        </p:txBody>
      </p:sp>
    </p:spTree>
    <p:extLst>
      <p:ext uri="{BB962C8B-B14F-4D97-AF65-F5344CB8AC3E}">
        <p14:creationId xmlns:p14="http://schemas.microsoft.com/office/powerpoint/2010/main" val="36519478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 name="Picture 20" descr="3D black and red cube illustration">
            <a:extLst>
              <a:ext uri="{FF2B5EF4-FFF2-40B4-BE49-F238E27FC236}">
                <a16:creationId xmlns:a16="http://schemas.microsoft.com/office/drawing/2014/main" id="{3A9558BD-67A0-4454-B862-9501B07603C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122362"/>
            <a:ext cx="9144000" cy="2900518"/>
          </a:xfrm>
        </p:spPr>
        <p:txBody>
          <a:bodyPr>
            <a:normAutofit/>
          </a:bodyPr>
          <a:lstStyle/>
          <a:p>
            <a:r>
              <a:rPr lang="en-AU" dirty="0">
                <a:solidFill>
                  <a:srgbClr val="FFFFFF"/>
                </a:solidFill>
                <a:latin typeface="Times New Roman"/>
                <a:cs typeface="Times New Roman"/>
              </a:rPr>
              <a:t>Information</a:t>
            </a:r>
            <a:r>
              <a:rPr lang="en-AU" spc="-85" dirty="0">
                <a:solidFill>
                  <a:srgbClr val="FFFFFF"/>
                </a:solidFill>
                <a:latin typeface="Times New Roman"/>
                <a:cs typeface="Times New Roman"/>
              </a:rPr>
              <a:t> </a:t>
            </a:r>
            <a:r>
              <a:rPr lang="en-AU" dirty="0">
                <a:solidFill>
                  <a:srgbClr val="FFFFFF"/>
                </a:solidFill>
                <a:latin typeface="Times New Roman"/>
                <a:cs typeface="Times New Roman"/>
              </a:rPr>
              <a:t>Systems</a:t>
            </a:r>
            <a:endParaRPr lang="en-US" dirty="0">
              <a:solidFill>
                <a:srgbClr val="FFFFFF"/>
              </a:solidFill>
            </a:endParaRPr>
          </a:p>
        </p:txBody>
      </p:sp>
    </p:spTree>
    <p:extLst>
      <p:ext uri="{BB962C8B-B14F-4D97-AF65-F5344CB8AC3E}">
        <p14:creationId xmlns:p14="http://schemas.microsoft.com/office/powerpoint/2010/main" val="116646508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How Does IT Impact Organizations?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86739" y="1911493"/>
            <a:ext cx="11214735" cy="4603607"/>
          </a:xfrm>
          <a:prstGeom prst="rect">
            <a:avLst/>
          </a:prstGeom>
        </p:spPr>
        <p:txBody>
          <a:bodyPr vert="horz" lIns="91440" tIns="45720" rIns="91440" bIns="45720" rtlCol="0" anchor="t">
            <a:noAutofit/>
          </a:bodyPr>
          <a:lstStyle/>
          <a:p>
            <a:pPr marL="285750" indent="-285750" algn="just">
              <a:buFont typeface="Arial" panose="020B0604020202020204" pitchFamily="34" charset="0"/>
              <a:buChar char="•"/>
            </a:pPr>
            <a:r>
              <a:rPr lang="en-AU" sz="2800" dirty="0">
                <a:latin typeface="Times New Roman" panose="02020603050405020304" pitchFamily="18" charset="0"/>
                <a:cs typeface="Times New Roman" panose="02020603050405020304" pitchFamily="18" charset="0"/>
              </a:rPr>
              <a:t>One of the most important tasks of managers is </a:t>
            </a:r>
            <a:r>
              <a:rPr lang="en-AU" sz="2800" b="1" dirty="0">
                <a:solidFill>
                  <a:srgbClr val="00B050"/>
                </a:solidFill>
                <a:latin typeface="Times New Roman" panose="02020603050405020304" pitchFamily="18" charset="0"/>
                <a:cs typeface="Times New Roman" panose="02020603050405020304" pitchFamily="18" charset="0"/>
              </a:rPr>
              <a:t>making decisions. </a:t>
            </a:r>
          </a:p>
          <a:p>
            <a:pPr algn="just"/>
            <a:endParaRPr lang="en-AU" sz="2800" b="1" dirty="0">
              <a:solidFill>
                <a:srgbClr val="00B05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800" dirty="0">
                <a:latin typeface="Times New Roman" panose="02020603050405020304" pitchFamily="18" charset="0"/>
                <a:cs typeface="Times New Roman" panose="02020603050405020304" pitchFamily="18" charset="0"/>
              </a:rPr>
              <a:t>IT often provides managers with </a:t>
            </a:r>
            <a:r>
              <a:rPr lang="en-AU" sz="2800" b="1" dirty="0">
                <a:latin typeface="Times New Roman" panose="02020603050405020304" pitchFamily="18" charset="0"/>
                <a:cs typeface="Times New Roman" panose="02020603050405020304" pitchFamily="18" charset="0"/>
              </a:rPr>
              <a:t>near-real-time information</a:t>
            </a:r>
            <a:r>
              <a:rPr lang="en-AU" sz="2800" dirty="0">
                <a:latin typeface="Times New Roman" panose="02020603050405020304" pitchFamily="18" charset="0"/>
                <a:cs typeface="Times New Roman" panose="02020603050405020304" pitchFamily="18" charset="0"/>
              </a:rPr>
              <a:t>, meaning that managers have </a:t>
            </a:r>
            <a:r>
              <a:rPr lang="en-AU" sz="2800" b="1" dirty="0">
                <a:solidFill>
                  <a:srgbClr val="C00000"/>
                </a:solidFill>
                <a:latin typeface="Times New Roman" panose="02020603050405020304" pitchFamily="18" charset="0"/>
                <a:cs typeface="Times New Roman" panose="02020603050405020304" pitchFamily="18" charset="0"/>
              </a:rPr>
              <a:t>less time </a:t>
            </a:r>
            <a:r>
              <a:rPr lang="en-AU" sz="2800" dirty="0">
                <a:solidFill>
                  <a:srgbClr val="C00000"/>
                </a:solidFill>
                <a:latin typeface="Times New Roman" panose="02020603050405020304" pitchFamily="18" charset="0"/>
                <a:cs typeface="Times New Roman" panose="02020603050405020304" pitchFamily="18" charset="0"/>
              </a:rPr>
              <a:t>to make decisions</a:t>
            </a:r>
            <a:r>
              <a:rPr lang="en-AU" sz="2800" dirty="0">
                <a:latin typeface="Times New Roman" panose="02020603050405020304" pitchFamily="18" charset="0"/>
                <a:cs typeface="Times New Roman" panose="02020603050405020304" pitchFamily="18" charset="0"/>
              </a:rPr>
              <a:t>, making their jobs even </a:t>
            </a:r>
            <a:r>
              <a:rPr lang="en-AU" sz="2800" b="1" dirty="0">
                <a:latin typeface="Times New Roman" panose="02020603050405020304" pitchFamily="18" charset="0"/>
                <a:cs typeface="Times New Roman" panose="02020603050405020304" pitchFamily="18" charset="0"/>
              </a:rPr>
              <a:t>more stressful</a:t>
            </a:r>
            <a:r>
              <a:rPr lang="en-AU" sz="2800" dirty="0">
                <a:latin typeface="Times New Roman" panose="02020603050405020304" pitchFamily="18" charset="0"/>
                <a:cs typeface="Times New Roman" panose="02020603050405020304" pitchFamily="18" charset="0"/>
              </a:rPr>
              <a:t>.</a:t>
            </a:r>
          </a:p>
          <a:p>
            <a:pPr algn="just"/>
            <a:endParaRPr lang="en-AU" sz="2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800" dirty="0">
                <a:latin typeface="Times New Roman" panose="02020603050405020304" pitchFamily="18" charset="0"/>
                <a:cs typeface="Times New Roman" panose="02020603050405020304" pitchFamily="18" charset="0"/>
              </a:rPr>
              <a:t>Fortunately, IT also provides many business analytics tools—such as </a:t>
            </a:r>
            <a:r>
              <a:rPr lang="en-AU" sz="2800" dirty="0">
                <a:solidFill>
                  <a:srgbClr val="C00000"/>
                </a:solidFill>
                <a:latin typeface="Times New Roman" panose="02020603050405020304" pitchFamily="18" charset="0"/>
                <a:cs typeface="Times New Roman" panose="02020603050405020304" pitchFamily="18" charset="0"/>
              </a:rPr>
              <a:t>dashboards</a:t>
            </a:r>
            <a:r>
              <a:rPr lang="en-AU" sz="2800" dirty="0">
                <a:latin typeface="Times New Roman" panose="02020603050405020304" pitchFamily="18" charset="0"/>
                <a:cs typeface="Times New Roman" panose="02020603050405020304" pitchFamily="18" charset="0"/>
              </a:rPr>
              <a:t>, </a:t>
            </a:r>
            <a:r>
              <a:rPr lang="en-AU" sz="2800" dirty="0">
                <a:solidFill>
                  <a:srgbClr val="C00000"/>
                </a:solidFill>
                <a:latin typeface="Times New Roman" panose="02020603050405020304" pitchFamily="18" charset="0"/>
                <a:cs typeface="Times New Roman" panose="02020603050405020304" pitchFamily="18" charset="0"/>
              </a:rPr>
              <a:t>search engines</a:t>
            </a:r>
            <a:r>
              <a:rPr lang="en-AU" sz="2800" dirty="0">
                <a:latin typeface="Times New Roman" panose="02020603050405020304" pitchFamily="18" charset="0"/>
                <a:cs typeface="Times New Roman" panose="02020603050405020304" pitchFamily="18" charset="0"/>
              </a:rPr>
              <a:t>, and intranets—to </a:t>
            </a:r>
            <a:r>
              <a:rPr lang="en-AU" sz="2800" b="1" dirty="0">
                <a:latin typeface="Times New Roman" panose="02020603050405020304" pitchFamily="18" charset="0"/>
                <a:cs typeface="Times New Roman" panose="02020603050405020304" pitchFamily="18" charset="0"/>
              </a:rPr>
              <a:t>help managers handle the volumes of information </a:t>
            </a:r>
            <a:r>
              <a:rPr lang="en-AU" sz="2800" dirty="0">
                <a:latin typeface="Times New Roman" panose="02020603050405020304" pitchFamily="18" charset="0"/>
                <a:cs typeface="Times New Roman" panose="02020603050405020304" pitchFamily="18" charset="0"/>
              </a:rPr>
              <a:t>they must deal with on an ongoing basis.</a:t>
            </a:r>
          </a:p>
        </p:txBody>
      </p:sp>
    </p:spTree>
    <p:extLst>
      <p:ext uri="{BB962C8B-B14F-4D97-AF65-F5344CB8AC3E}">
        <p14:creationId xmlns:p14="http://schemas.microsoft.com/office/powerpoint/2010/main" val="26666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9B3CE-7275-8045-A61E-FDD4C50D9C3A}"/>
              </a:ext>
            </a:extLst>
          </p:cNvPr>
          <p:cNvSpPr>
            <a:spLocks noGrp="1"/>
          </p:cNvSpPr>
          <p:nvPr>
            <p:ph type="title"/>
          </p:nvPr>
        </p:nvSpPr>
        <p:spPr>
          <a:xfrm>
            <a:off x="612648" y="657225"/>
            <a:ext cx="2790063" cy="4165663"/>
          </a:xfrm>
        </p:spPr>
        <p:txBody>
          <a:bodyPr>
            <a:normAutofit/>
          </a:bodyPr>
          <a:lstStyle/>
          <a:p>
            <a:pPr algn="just"/>
            <a:r>
              <a:rPr lang="en-AU" sz="3200" b="1" dirty="0">
                <a:latin typeface="Times New Roman" panose="02020603050405020304" pitchFamily="18" charset="0"/>
                <a:cs typeface="Times New Roman" panose="02020603050405020304" pitchFamily="18" charset="0"/>
              </a:rPr>
              <a:t>Example: </a:t>
            </a:r>
            <a:r>
              <a:rPr lang="en-AU" sz="3200" b="1" dirty="0">
                <a:solidFill>
                  <a:srgbClr val="C00000"/>
                </a:solidFill>
                <a:latin typeface="Times New Roman" panose="02020603050405020304" pitchFamily="18" charset="0"/>
                <a:cs typeface="Times New Roman" panose="02020603050405020304" pitchFamily="18" charset="0"/>
              </a:rPr>
              <a:t>Data Visualization Dashboard</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2BBDD3-8451-CA4F-BBC8-98F56A3E5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50" y="73352"/>
            <a:ext cx="7543800" cy="6389014"/>
          </a:xfrm>
          <a:prstGeom prst="rect">
            <a:avLst/>
          </a:prstGeom>
        </p:spPr>
      </p:pic>
    </p:spTree>
    <p:extLst>
      <p:ext uri="{BB962C8B-B14F-4D97-AF65-F5344CB8AC3E}">
        <p14:creationId xmlns:p14="http://schemas.microsoft.com/office/powerpoint/2010/main" val="3641870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Example: Role of IT in health care system</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429576" y="1911493"/>
            <a:ext cx="11602213" cy="4603607"/>
          </a:xfrm>
          <a:prstGeom prst="rect">
            <a:avLst/>
          </a:prstGeom>
        </p:spPr>
        <p:txBody>
          <a:bodyPr vert="horz" lIns="91440" tIns="45720" rIns="91440" bIns="45720" rtlCol="0" anchor="t">
            <a:noAutofit/>
          </a:bodyPr>
          <a:lstStyle/>
          <a:p>
            <a:pPr marL="12700">
              <a:lnSpc>
                <a:spcPct val="100000"/>
              </a:lnSpc>
              <a:spcBef>
                <a:spcPts val="95"/>
              </a:spcBef>
            </a:pPr>
            <a:r>
              <a:rPr lang="en-AU" sz="2800" b="1" spc="-5" dirty="0">
                <a:latin typeface="Times New Roman" panose="02020603050405020304" pitchFamily="18" charset="0"/>
                <a:cs typeface="Times New Roman" panose="02020603050405020304" pitchFamily="18" charset="0"/>
              </a:rPr>
              <a:t>IS </a:t>
            </a:r>
            <a:r>
              <a:rPr lang="en-AU" sz="2800" b="1" spc="5" dirty="0">
                <a:latin typeface="Times New Roman" panose="02020603050405020304" pitchFamily="18" charset="0"/>
                <a:cs typeface="Times New Roman" panose="02020603050405020304" pitchFamily="18" charset="0"/>
              </a:rPr>
              <a:t>support:</a:t>
            </a:r>
            <a:endParaRPr lang="en-AU" sz="28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lang="en-AU" sz="2800" spc="-35" dirty="0">
                <a:latin typeface="Times New Roman" panose="02020603050405020304" pitchFamily="18" charset="0"/>
                <a:cs typeface="Times New Roman" panose="02020603050405020304" pitchFamily="18" charset="0"/>
              </a:rPr>
              <a:t>Faster </a:t>
            </a:r>
            <a:r>
              <a:rPr lang="en-AU" sz="2800" spc="-5" dirty="0">
                <a:latin typeface="Times New Roman" panose="02020603050405020304" pitchFamily="18" charset="0"/>
                <a:cs typeface="Times New Roman" panose="02020603050405020304" pitchFamily="18" charset="0"/>
              </a:rPr>
              <a:t>diagnosis and better decision</a:t>
            </a:r>
            <a:r>
              <a:rPr lang="en-AU" sz="2800" spc="145" dirty="0">
                <a:latin typeface="Times New Roman" panose="02020603050405020304" pitchFamily="18" charset="0"/>
                <a:cs typeface="Times New Roman" panose="02020603050405020304" pitchFamily="18" charset="0"/>
              </a:rPr>
              <a:t> </a:t>
            </a:r>
            <a:r>
              <a:rPr lang="en-AU" sz="2800" spc="-10" dirty="0">
                <a:latin typeface="Times New Roman" panose="02020603050405020304" pitchFamily="18" charset="0"/>
                <a:cs typeface="Times New Roman" panose="02020603050405020304" pitchFamily="18" charset="0"/>
              </a:rPr>
              <a:t>making</a:t>
            </a:r>
            <a:endParaRPr lang="en-AU" sz="2800" dirty="0">
              <a:latin typeface="Times New Roman" panose="02020603050405020304" pitchFamily="18" charset="0"/>
              <a:cs typeface="Times New Roman" panose="02020603050405020304" pitchFamily="18" charset="0"/>
            </a:endParaRPr>
          </a:p>
          <a:p>
            <a:pPr>
              <a:lnSpc>
                <a:spcPct val="100000"/>
              </a:lnSpc>
              <a:spcBef>
                <a:spcPts val="50"/>
              </a:spcBef>
              <a:buFont typeface="Arial"/>
              <a:buChar char="•"/>
            </a:pPr>
            <a:endParaRPr lang="en-AU" sz="2800" dirty="0">
              <a:latin typeface="Times New Roman" panose="02020603050405020304" pitchFamily="18" charset="0"/>
              <a:cs typeface="Times New Roman" panose="02020603050405020304" pitchFamily="18" charset="0"/>
            </a:endParaRPr>
          </a:p>
          <a:p>
            <a:pPr marL="355600" indent="-342900">
              <a:lnSpc>
                <a:spcPts val="2375"/>
              </a:lnSpc>
              <a:buFont typeface="Arial"/>
              <a:buChar char="•"/>
              <a:tabLst>
                <a:tab pos="354965" algn="l"/>
                <a:tab pos="355600" algn="l"/>
              </a:tabLst>
            </a:pPr>
            <a:r>
              <a:rPr lang="en-AU" sz="2800" spc="-5" dirty="0">
                <a:latin typeface="Times New Roman" panose="02020603050405020304" pitchFamily="18" charset="0"/>
                <a:cs typeface="Times New Roman" panose="02020603050405020304" pitchFamily="18" charset="0"/>
              </a:rPr>
              <a:t>long distance patient/clinician contact and </a:t>
            </a:r>
            <a:r>
              <a:rPr lang="en-AU" sz="2800" spc="-35" dirty="0">
                <a:latin typeface="Times New Roman" panose="02020603050405020304" pitchFamily="18" charset="0"/>
                <a:cs typeface="Times New Roman" panose="02020603050405020304" pitchFamily="18" charset="0"/>
              </a:rPr>
              <a:t>care,</a:t>
            </a:r>
            <a:r>
              <a:rPr lang="en-AU" sz="2800" spc="-45" dirty="0">
                <a:latin typeface="Times New Roman" panose="02020603050405020304" pitchFamily="18" charset="0"/>
                <a:cs typeface="Times New Roman" panose="02020603050405020304" pitchFamily="18" charset="0"/>
              </a:rPr>
              <a:t> </a:t>
            </a:r>
            <a:r>
              <a:rPr lang="en-AU" sz="2800" spc="-15" dirty="0">
                <a:latin typeface="Times New Roman" panose="02020603050405020304" pitchFamily="18" charset="0"/>
                <a:cs typeface="Times New Roman" panose="02020603050405020304" pitchFamily="18" charset="0"/>
              </a:rPr>
              <a:t>advice,</a:t>
            </a:r>
            <a:r>
              <a:rPr lang="en-AU" sz="2800" dirty="0">
                <a:latin typeface="Times New Roman" panose="02020603050405020304" pitchFamily="18" charset="0"/>
                <a:cs typeface="Times New Roman" panose="02020603050405020304" pitchFamily="18" charset="0"/>
              </a:rPr>
              <a:t> </a:t>
            </a:r>
            <a:r>
              <a:rPr lang="en-AU" sz="2800" spc="-20" dirty="0">
                <a:latin typeface="Times New Roman" panose="02020603050405020304" pitchFamily="18" charset="0"/>
                <a:cs typeface="Times New Roman" panose="02020603050405020304" pitchFamily="18" charset="0"/>
              </a:rPr>
              <a:t>reminders, </a:t>
            </a:r>
            <a:r>
              <a:rPr lang="en-AU" sz="2800" spc="-5" dirty="0">
                <a:latin typeface="Times New Roman" panose="02020603050405020304" pitchFamily="18" charset="0"/>
                <a:cs typeface="Times New Roman" panose="02020603050405020304" pitchFamily="18" charset="0"/>
              </a:rPr>
              <a:t>education, </a:t>
            </a:r>
            <a:r>
              <a:rPr lang="en-AU" sz="2800" dirty="0">
                <a:latin typeface="Times New Roman" panose="02020603050405020304" pitchFamily="18" charset="0"/>
                <a:cs typeface="Times New Roman" panose="02020603050405020304" pitchFamily="18" charset="0"/>
              </a:rPr>
              <a:t>monitoring </a:t>
            </a:r>
            <a:r>
              <a:rPr lang="en-AU" sz="2800" spc="-5" dirty="0">
                <a:latin typeface="Times New Roman" panose="02020603050405020304" pitchFamily="18" charset="0"/>
                <a:cs typeface="Times New Roman" panose="02020603050405020304" pitchFamily="18" charset="0"/>
              </a:rPr>
              <a:t>and </a:t>
            </a:r>
            <a:r>
              <a:rPr lang="en-AU" sz="2800" spc="-25" dirty="0">
                <a:latin typeface="Times New Roman" panose="02020603050405020304" pitchFamily="18" charset="0"/>
                <a:cs typeface="Times New Roman" panose="02020603050405020304" pitchFamily="18" charset="0"/>
              </a:rPr>
              <a:t>remote</a:t>
            </a:r>
            <a:r>
              <a:rPr lang="en-AU" sz="2800" spc="-265" dirty="0">
                <a:latin typeface="Times New Roman" panose="02020603050405020304" pitchFamily="18" charset="0"/>
                <a:cs typeface="Times New Roman" panose="02020603050405020304" pitchFamily="18" charset="0"/>
              </a:rPr>
              <a:t> </a:t>
            </a:r>
            <a:r>
              <a:rPr lang="en-AU" sz="2800" spc="-5" dirty="0">
                <a:latin typeface="Times New Roman" panose="02020603050405020304" pitchFamily="18" charset="0"/>
                <a:cs typeface="Times New Roman" panose="02020603050405020304" pitchFamily="18" charset="0"/>
              </a:rPr>
              <a:t>admissions</a:t>
            </a:r>
            <a:endParaRPr lang="en-AU" sz="2800" dirty="0">
              <a:latin typeface="Times New Roman" panose="02020603050405020304" pitchFamily="18" charset="0"/>
              <a:cs typeface="Times New Roman" panose="02020603050405020304" pitchFamily="18" charset="0"/>
            </a:endParaRPr>
          </a:p>
          <a:p>
            <a:pPr marL="756285" lvl="1" indent="-286385">
              <a:lnSpc>
                <a:spcPct val="100000"/>
              </a:lnSpc>
              <a:spcBef>
                <a:spcPts val="10"/>
              </a:spcBef>
              <a:buFont typeface="Arial"/>
              <a:buChar char="–"/>
              <a:tabLst>
                <a:tab pos="756285" algn="l"/>
                <a:tab pos="756920" algn="l"/>
              </a:tabLst>
            </a:pPr>
            <a:r>
              <a:rPr lang="en-AU" sz="2800" spc="-5" dirty="0">
                <a:solidFill>
                  <a:srgbClr val="C00000"/>
                </a:solidFill>
                <a:latin typeface="Times New Roman" panose="02020603050405020304" pitchFamily="18" charset="0"/>
                <a:cs typeface="Times New Roman" panose="02020603050405020304" pitchFamily="18" charset="0"/>
              </a:rPr>
              <a:t>Distance-learning- </a:t>
            </a:r>
            <a:r>
              <a:rPr lang="en-AU" sz="2800" dirty="0">
                <a:solidFill>
                  <a:srgbClr val="C00000"/>
                </a:solidFill>
                <a:latin typeface="Times New Roman" panose="02020603050405020304" pitchFamily="18" charset="0"/>
                <a:cs typeface="Times New Roman" panose="02020603050405020304" pitchFamily="18" charset="0"/>
              </a:rPr>
              <a:t>Behaviour change to prevent</a:t>
            </a:r>
            <a:r>
              <a:rPr lang="en-AU" sz="2800" spc="-135" dirty="0">
                <a:solidFill>
                  <a:srgbClr val="C00000"/>
                </a:solidFill>
                <a:latin typeface="Times New Roman" panose="02020603050405020304" pitchFamily="18" charset="0"/>
                <a:cs typeface="Times New Roman" panose="02020603050405020304" pitchFamily="18" charset="0"/>
              </a:rPr>
              <a:t> </a:t>
            </a:r>
            <a:r>
              <a:rPr lang="en-AU" sz="2800" dirty="0">
                <a:solidFill>
                  <a:srgbClr val="C00000"/>
                </a:solidFill>
                <a:latin typeface="Times New Roman" panose="02020603050405020304" pitchFamily="18" charset="0"/>
                <a:cs typeface="Times New Roman" panose="02020603050405020304" pitchFamily="18" charset="0"/>
              </a:rPr>
              <a:t>disease</a:t>
            </a:r>
          </a:p>
          <a:p>
            <a:pPr lvl="1">
              <a:lnSpc>
                <a:spcPct val="100000"/>
              </a:lnSpc>
              <a:spcBef>
                <a:spcPts val="45"/>
              </a:spcBef>
              <a:buClr>
                <a:srgbClr val="E36C09"/>
              </a:buClr>
              <a:buFont typeface="Arial"/>
              <a:buChar char="–"/>
            </a:pPr>
            <a:endParaRPr lang="en-AU" sz="2800" dirty="0">
              <a:solidFill>
                <a:srgbClr val="C00000"/>
              </a:solidFill>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lang="en-AU" sz="2800" spc="-10" dirty="0">
                <a:latin typeface="Times New Roman" panose="02020603050405020304" pitchFamily="18" charset="0"/>
                <a:cs typeface="Times New Roman" panose="02020603050405020304" pitchFamily="18" charset="0"/>
              </a:rPr>
              <a:t>Patient/patient</a:t>
            </a:r>
            <a:r>
              <a:rPr lang="en-AU" sz="2800" spc="30" dirty="0">
                <a:latin typeface="Times New Roman" panose="02020603050405020304" pitchFamily="18" charset="0"/>
                <a:cs typeface="Times New Roman" panose="02020603050405020304" pitchFamily="18" charset="0"/>
              </a:rPr>
              <a:t> </a:t>
            </a:r>
            <a:r>
              <a:rPr lang="en-AU" sz="2800" spc="-10" dirty="0">
                <a:latin typeface="Times New Roman" panose="02020603050405020304" pitchFamily="18" charset="0"/>
                <a:cs typeface="Times New Roman" panose="02020603050405020304" pitchFamily="18" charset="0"/>
              </a:rPr>
              <a:t>interactions</a:t>
            </a:r>
            <a:endParaRPr lang="en-AU" sz="2800" dirty="0">
              <a:latin typeface="Times New Roman" panose="02020603050405020304" pitchFamily="18" charset="0"/>
              <a:cs typeface="Times New Roman" panose="02020603050405020304" pitchFamily="18" charset="0"/>
            </a:endParaRPr>
          </a:p>
          <a:p>
            <a:pPr marL="756285" lvl="1" indent="-286385">
              <a:lnSpc>
                <a:spcPct val="100000"/>
              </a:lnSpc>
              <a:spcBef>
                <a:spcPts val="10"/>
              </a:spcBef>
              <a:buFont typeface="Arial"/>
              <a:buChar char="–"/>
              <a:tabLst>
                <a:tab pos="756285" algn="l"/>
                <a:tab pos="756920" algn="l"/>
              </a:tabLst>
            </a:pPr>
            <a:r>
              <a:rPr lang="en-AU" sz="2800" dirty="0">
                <a:solidFill>
                  <a:srgbClr val="C00000"/>
                </a:solidFill>
                <a:latin typeface="Times New Roman" panose="02020603050405020304" pitchFamily="18" charset="0"/>
                <a:cs typeface="Times New Roman" panose="02020603050405020304" pitchFamily="18" charset="0"/>
              </a:rPr>
              <a:t>Improving wellbeing of </a:t>
            </a:r>
            <a:r>
              <a:rPr lang="en-AU" sz="2800" spc="-5" dirty="0">
                <a:solidFill>
                  <a:srgbClr val="C00000"/>
                </a:solidFill>
                <a:latin typeface="Times New Roman" panose="02020603050405020304" pitchFamily="18" charset="0"/>
                <a:cs typeface="Times New Roman" panose="02020603050405020304" pitchFamily="18" charset="0"/>
              </a:rPr>
              <a:t>elderly/</a:t>
            </a:r>
            <a:r>
              <a:rPr lang="en-AU" sz="2800" spc="-125" dirty="0">
                <a:solidFill>
                  <a:srgbClr val="C00000"/>
                </a:solidFill>
                <a:latin typeface="Times New Roman" panose="02020603050405020304" pitchFamily="18" charset="0"/>
                <a:cs typeface="Times New Roman" panose="02020603050405020304" pitchFamily="18" charset="0"/>
              </a:rPr>
              <a:t> </a:t>
            </a:r>
            <a:r>
              <a:rPr lang="en-AU" sz="2800" dirty="0">
                <a:solidFill>
                  <a:srgbClr val="C00000"/>
                </a:solidFill>
                <a:latin typeface="Times New Roman" panose="02020603050405020304" pitchFamily="18" charset="0"/>
                <a:cs typeface="Times New Roman" panose="02020603050405020304" pitchFamily="18" charset="0"/>
              </a:rPr>
              <a:t>patients</a:t>
            </a:r>
          </a:p>
          <a:p>
            <a:pPr lvl="1">
              <a:lnSpc>
                <a:spcPct val="100000"/>
              </a:lnSpc>
              <a:spcBef>
                <a:spcPts val="45"/>
              </a:spcBef>
              <a:buClr>
                <a:srgbClr val="E36C09"/>
              </a:buClr>
              <a:buFont typeface="Arial"/>
              <a:buChar char="–"/>
            </a:pPr>
            <a:endParaRPr lang="en-AU" sz="28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lang="en-AU" sz="2800" spc="-15" dirty="0">
                <a:latin typeface="Times New Roman" panose="02020603050405020304" pitchFamily="18" charset="0"/>
                <a:cs typeface="Times New Roman" panose="02020603050405020304" pitchFamily="18" charset="0"/>
              </a:rPr>
              <a:t>Researching </a:t>
            </a:r>
            <a:r>
              <a:rPr lang="en-AU" sz="2800" spc="-5" dirty="0">
                <a:latin typeface="Times New Roman" panose="02020603050405020304" pitchFamily="18" charset="0"/>
                <a:cs typeface="Times New Roman" panose="02020603050405020304" pitchFamily="18" charset="0"/>
              </a:rPr>
              <a:t>&amp; </a:t>
            </a:r>
            <a:r>
              <a:rPr lang="en-AU" sz="2800" spc="-20" dirty="0">
                <a:latin typeface="Times New Roman" panose="02020603050405020304" pitchFamily="18" charset="0"/>
                <a:cs typeface="Times New Roman" panose="02020603050405020304" pitchFamily="18" charset="0"/>
              </a:rPr>
              <a:t>developing new</a:t>
            </a:r>
            <a:r>
              <a:rPr lang="en-AU" sz="2800" spc="100" dirty="0">
                <a:latin typeface="Times New Roman" panose="02020603050405020304" pitchFamily="18" charset="0"/>
                <a:cs typeface="Times New Roman" panose="02020603050405020304" pitchFamily="18" charset="0"/>
              </a:rPr>
              <a:t> </a:t>
            </a:r>
            <a:r>
              <a:rPr lang="en-AU" sz="2800" spc="-10" dirty="0">
                <a:latin typeface="Times New Roman" panose="02020603050405020304" pitchFamily="18" charset="0"/>
                <a:cs typeface="Times New Roman" panose="02020603050405020304" pitchFamily="18" charset="0"/>
              </a:rPr>
              <a:t>medication</a:t>
            </a:r>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704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dirty="0"/>
              <a:t>IT Impacts Employees’ Health </a:t>
            </a:r>
            <a:br>
              <a:rPr lang="en-US" sz="4600" dirty="0"/>
            </a:br>
            <a:endParaRPr lang="en-US" sz="4600" dirty="0"/>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342900" indent="-228600" algn="just">
              <a:lnSpc>
                <a:spcPct val="90000"/>
              </a:lnSpc>
              <a:spcAft>
                <a:spcPts val="600"/>
              </a:spcAft>
              <a:buFont typeface="Arial" panose="020B0604020202020204" pitchFamily="34" charset="0"/>
              <a:buChar char="•"/>
            </a:pPr>
            <a:r>
              <a:rPr lang="en-US" sz="2400" dirty="0"/>
              <a:t>Although computerization has benefited organizations by increasing </a:t>
            </a:r>
            <a:r>
              <a:rPr lang="en-US" sz="2400" b="1" dirty="0"/>
              <a:t>productivity</a:t>
            </a:r>
            <a:r>
              <a:rPr lang="en-US" sz="2400" dirty="0"/>
              <a:t>, it also has created an </a:t>
            </a:r>
            <a:r>
              <a:rPr lang="en-US" sz="2400" b="1" dirty="0"/>
              <a:t>ever-expanding workload </a:t>
            </a:r>
            <a:r>
              <a:rPr lang="en-US" sz="2400" dirty="0"/>
              <a:t>for some employees. </a:t>
            </a:r>
          </a:p>
          <a:p>
            <a:pPr marL="342900" indent="-228600" algn="just">
              <a:lnSpc>
                <a:spcPct val="90000"/>
              </a:lnSpc>
              <a:spcAft>
                <a:spcPts val="600"/>
              </a:spcAft>
              <a:buFont typeface="Arial" panose="020B0604020202020204" pitchFamily="34" charset="0"/>
              <a:buChar char="•"/>
            </a:pPr>
            <a:r>
              <a:rPr lang="en-US" sz="2400" dirty="0"/>
              <a:t>Some workers </a:t>
            </a:r>
            <a:r>
              <a:rPr lang="en-US" sz="2400" b="1" dirty="0"/>
              <a:t>feel overwhelmed </a:t>
            </a:r>
            <a:r>
              <a:rPr lang="en-US" sz="2400" dirty="0"/>
              <a:t>and have become increasingly anxious about their job performance. </a:t>
            </a:r>
          </a:p>
          <a:p>
            <a:pPr marL="342900" indent="-228600" algn="just">
              <a:lnSpc>
                <a:spcPct val="90000"/>
              </a:lnSpc>
              <a:spcAft>
                <a:spcPts val="600"/>
              </a:spcAft>
              <a:buFont typeface="Arial" panose="020B0604020202020204" pitchFamily="34" charset="0"/>
              <a:buChar char="•"/>
            </a:pPr>
            <a:r>
              <a:rPr lang="en-US" sz="2400" dirty="0"/>
              <a:t>Management can help alleviate these problems by providing </a:t>
            </a:r>
            <a:r>
              <a:rPr lang="en-US" sz="2400" b="1" dirty="0"/>
              <a:t>training, redistributing the workload among workers, and hiring more workers</a:t>
            </a:r>
            <a:r>
              <a:rPr lang="en-US" sz="2400" dirty="0"/>
              <a:t>.</a:t>
            </a:r>
            <a:endParaRPr lang="en-US" sz="2400" b="1" dirty="0"/>
          </a:p>
        </p:txBody>
      </p:sp>
      <p:pic>
        <p:nvPicPr>
          <p:cNvPr id="6" name="Picture 5">
            <a:extLst>
              <a:ext uri="{FF2B5EF4-FFF2-40B4-BE49-F238E27FC236}">
                <a16:creationId xmlns:a16="http://schemas.microsoft.com/office/drawing/2014/main" id="{D2473110-D532-DA49-81A6-202590CFF6D1}"/>
              </a:ext>
            </a:extLst>
          </p:cNvPr>
          <p:cNvPicPr>
            <a:picLocks noChangeAspect="1"/>
          </p:cNvPicPr>
          <p:nvPr/>
        </p:nvPicPr>
        <p:blipFill rotWithShape="1">
          <a:blip r:embed="rId2">
            <a:extLst>
              <a:ext uri="{28A0092B-C50C-407E-A947-70E740481C1C}">
                <a14:useLocalDpi xmlns:a14="http://schemas.microsoft.com/office/drawing/2010/main" val="0"/>
              </a:ext>
            </a:extLst>
          </a:blip>
          <a:srcRect l="37128" r="15817" b="-2"/>
          <a:stretch/>
        </p:blipFill>
        <p:spPr>
          <a:xfrm>
            <a:off x="7675658" y="2093976"/>
            <a:ext cx="3941064" cy="4096512"/>
          </a:xfrm>
          <a:prstGeom prst="rect">
            <a:avLst/>
          </a:prstGeom>
        </p:spPr>
      </p:pic>
    </p:spTree>
    <p:extLst>
      <p:ext uri="{BB962C8B-B14F-4D97-AF65-F5344CB8AC3E}">
        <p14:creationId xmlns:p14="http://schemas.microsoft.com/office/powerpoint/2010/main" val="344608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3D black and red cube illustration">
            <a:extLst>
              <a:ext uri="{FF2B5EF4-FFF2-40B4-BE49-F238E27FC236}">
                <a16:creationId xmlns:a16="http://schemas.microsoft.com/office/drawing/2014/main" id="{3A9558BD-67A0-4454-B862-9501B07603C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628774"/>
            <a:ext cx="9144000" cy="1636867"/>
          </a:xfrm>
        </p:spPr>
        <p:txBody>
          <a:bodyPr>
            <a:normAutofit/>
          </a:bodyPr>
          <a:lstStyle/>
          <a:p>
            <a:r>
              <a:rPr lang="en-AU" dirty="0">
                <a:solidFill>
                  <a:srgbClr val="FFFFFF"/>
                </a:solidFill>
                <a:latin typeface="Times New Roman"/>
                <a:cs typeface="Times New Roman"/>
              </a:rPr>
              <a:t>Information Systems Today</a:t>
            </a:r>
            <a:endParaRPr lang="en-US" dirty="0">
              <a:solidFill>
                <a:srgbClr val="FFFFFF"/>
              </a:solidFill>
            </a:endParaRPr>
          </a:p>
        </p:txBody>
      </p:sp>
    </p:spTree>
    <p:extLst>
      <p:ext uri="{BB962C8B-B14F-4D97-AF65-F5344CB8AC3E}">
        <p14:creationId xmlns:p14="http://schemas.microsoft.com/office/powerpoint/2010/main" val="190857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Example1: My Starbucks Idea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429576" y="1911493"/>
            <a:ext cx="11602213" cy="4603607"/>
          </a:xfrm>
          <a:prstGeom prst="rect">
            <a:avLst/>
          </a:prstGeom>
        </p:spPr>
        <p:txBody>
          <a:bodyPr vert="horz" lIns="91440" tIns="45720" rIns="91440" bIns="45720" rtlCol="0" anchor="t">
            <a:noAutofit/>
          </a:bodyPr>
          <a:lstStyle/>
          <a:p>
            <a:pPr marL="12700">
              <a:lnSpc>
                <a:spcPct val="100000"/>
              </a:lnSpc>
              <a:spcBef>
                <a:spcPts val="95"/>
              </a:spcBef>
            </a:pPr>
            <a:r>
              <a:rPr lang="en-AU" sz="2800" spc="-5" dirty="0">
                <a:latin typeface="Times New Roman" panose="02020603050405020304" pitchFamily="18" charset="0"/>
                <a:cs typeface="Times New Roman" panose="02020603050405020304" pitchFamily="18" charset="0"/>
              </a:rPr>
              <a:t>The </a:t>
            </a:r>
            <a:r>
              <a:rPr lang="en-AU" sz="2800" spc="-5" dirty="0">
                <a:solidFill>
                  <a:srgbClr val="C00000"/>
                </a:solidFill>
                <a:latin typeface="Times New Roman" panose="02020603050405020304" pitchFamily="18" charset="0"/>
                <a:cs typeface="Times New Roman" panose="02020603050405020304" pitchFamily="18" charset="0"/>
              </a:rPr>
              <a:t>My Starbucks Idea </a:t>
            </a:r>
            <a:r>
              <a:rPr lang="en-AU" sz="2800" spc="-5" dirty="0">
                <a:latin typeface="Times New Roman" panose="02020603050405020304" pitchFamily="18" charset="0"/>
                <a:cs typeface="Times New Roman" panose="02020603050405020304" pitchFamily="18" charset="0"/>
              </a:rPr>
              <a:t>platform allows users to </a:t>
            </a:r>
            <a:r>
              <a:rPr lang="en-AU" sz="2800" b="1" spc="-5" dirty="0">
                <a:latin typeface="Times New Roman" panose="02020603050405020304" pitchFamily="18" charset="0"/>
                <a:cs typeface="Times New Roman" panose="02020603050405020304" pitchFamily="18" charset="0"/>
              </a:rPr>
              <a:t>interact</a:t>
            </a:r>
            <a:r>
              <a:rPr lang="en-AU" sz="2800" spc="-5" dirty="0">
                <a:latin typeface="Times New Roman" panose="02020603050405020304" pitchFamily="18" charset="0"/>
                <a:cs typeface="Times New Roman" panose="02020603050405020304" pitchFamily="18" charset="0"/>
              </a:rPr>
              <a:t> with each other, </a:t>
            </a:r>
            <a:r>
              <a:rPr lang="en-AU" sz="2800" b="1" spc="-5" dirty="0">
                <a:latin typeface="Times New Roman" panose="02020603050405020304" pitchFamily="18" charset="0"/>
                <a:cs typeface="Times New Roman" panose="02020603050405020304" pitchFamily="18" charset="0"/>
              </a:rPr>
              <a:t>vote</a:t>
            </a:r>
            <a:r>
              <a:rPr lang="en-AU" sz="2800" spc="-5" dirty="0">
                <a:latin typeface="Times New Roman" panose="02020603050405020304" pitchFamily="18" charset="0"/>
                <a:cs typeface="Times New Roman" panose="02020603050405020304" pitchFamily="18" charset="0"/>
              </a:rPr>
              <a:t> for ideas, and </a:t>
            </a:r>
            <a:r>
              <a:rPr lang="en-AU" sz="2800" b="1" spc="-5" dirty="0">
                <a:latin typeface="Times New Roman" panose="02020603050405020304" pitchFamily="18" charset="0"/>
                <a:cs typeface="Times New Roman" panose="02020603050405020304" pitchFamily="18" charset="0"/>
              </a:rPr>
              <a:t>comment</a:t>
            </a:r>
            <a:r>
              <a:rPr lang="en-AU" sz="2800" spc="-5" dirty="0">
                <a:latin typeface="Times New Roman" panose="02020603050405020304" pitchFamily="18" charset="0"/>
                <a:cs typeface="Times New Roman" panose="02020603050405020304" pitchFamily="18" charset="0"/>
              </a:rPr>
              <a:t>. Through the site, Starbucks gets a direct line into those interactions, allowing them to see what ideas are taking off and what concerns they should be addressing first to help improve their </a:t>
            </a:r>
            <a:r>
              <a:rPr lang="en-AU" sz="2800" b="1" spc="-5" dirty="0">
                <a:latin typeface="Times New Roman" panose="02020603050405020304" pitchFamily="18" charset="0"/>
                <a:cs typeface="Times New Roman" panose="02020603050405020304" pitchFamily="18" charset="0"/>
              </a:rPr>
              <a:t>customers' experiences</a:t>
            </a:r>
            <a:r>
              <a:rPr lang="en-AU" sz="2800" spc="-5" dirty="0">
                <a:latin typeface="Times New Roman" panose="02020603050405020304" pitchFamily="18" charset="0"/>
                <a:cs typeface="Times New Roman" panose="02020603050405020304" pitchFamily="18" charset="0"/>
              </a:rPr>
              <a:t>.</a:t>
            </a:r>
          </a:p>
          <a:p>
            <a:pPr marL="12700">
              <a:lnSpc>
                <a:spcPct val="100000"/>
              </a:lnSpc>
              <a:spcBef>
                <a:spcPts val="95"/>
              </a:spcBef>
            </a:pPr>
            <a:endParaRPr lang="en-AU" sz="2800" spc="-5" dirty="0">
              <a:latin typeface="Times New Roman" panose="02020603050405020304" pitchFamily="18" charset="0"/>
              <a:cs typeface="Times New Roman" panose="02020603050405020304" pitchFamily="18" charset="0"/>
            </a:endParaRPr>
          </a:p>
          <a:p>
            <a:pPr marL="12700" algn="ctr">
              <a:spcBef>
                <a:spcPts val="95"/>
              </a:spcBef>
            </a:pPr>
            <a:r>
              <a:rPr lang="en-AU" sz="2800" dirty="0">
                <a:latin typeface="Times New Roman"/>
                <a:cs typeface="Times New Roman"/>
                <a:hlinkClick r:id="rId2"/>
              </a:rPr>
              <a:t>https://ideas.starbucks.com/</a:t>
            </a:r>
            <a:endParaRPr lang="en-AU" sz="2800" dirty="0">
              <a:latin typeface="Times New Roman"/>
              <a:cs typeface="Times New Roman"/>
            </a:endParaRPr>
          </a:p>
          <a:p>
            <a:pPr marL="12700">
              <a:lnSpc>
                <a:spcPct val="100000"/>
              </a:lnSpc>
              <a:spcBef>
                <a:spcPts val="95"/>
              </a:spcBef>
            </a:pPr>
            <a:endParaRPr lang="en-AU" sz="2800" spc="-5" dirty="0">
              <a:latin typeface="Times New Roman" panose="02020603050405020304" pitchFamily="18" charset="0"/>
              <a:cs typeface="Times New Roman" panose="02020603050405020304" pitchFamily="18" charset="0"/>
            </a:endParaRPr>
          </a:p>
          <a:p>
            <a:pPr marL="12700">
              <a:lnSpc>
                <a:spcPct val="100000"/>
              </a:lnSpc>
              <a:spcBef>
                <a:spcPts val="95"/>
              </a:spcBef>
            </a:pPr>
            <a:endParaRPr lang="en-AU" sz="2800" spc="-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111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tx1"/>
                </a:solidFill>
                <a:latin typeface="+mj-lt"/>
                <a:ea typeface="+mj-ea"/>
                <a:cs typeface="+mj-cs"/>
              </a:rPr>
              <a:t>Example: My Starbucks Idea </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6B19C0-22BC-924B-B801-4863EA9DE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968" y="640080"/>
            <a:ext cx="6831272" cy="5550408"/>
          </a:xfrm>
          <a:prstGeom prst="rect">
            <a:avLst/>
          </a:prstGeom>
        </p:spPr>
      </p:pic>
    </p:spTree>
    <p:extLst>
      <p:ext uri="{BB962C8B-B14F-4D97-AF65-F5344CB8AC3E}">
        <p14:creationId xmlns:p14="http://schemas.microsoft.com/office/powerpoint/2010/main" val="401672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Adoption and diffusion of Information Technology</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429576" y="1911493"/>
            <a:ext cx="11115717" cy="4246420"/>
          </a:xfrm>
          <a:prstGeom prst="rect">
            <a:avLst/>
          </a:prstGeom>
        </p:spPr>
        <p:txBody>
          <a:bodyPr vert="horz" lIns="91440" tIns="45720" rIns="91440" bIns="45720" rtlCol="0" anchor="t">
            <a:noAutofit/>
          </a:bodyPr>
          <a:lstStyle>
            <a:defPPr>
              <a:defRPr lang="en-US"/>
            </a:defPPr>
            <a:lvl1pPr marL="12700">
              <a:lnSpc>
                <a:spcPct val="100000"/>
              </a:lnSpc>
              <a:spcBef>
                <a:spcPts val="95"/>
              </a:spcBef>
              <a:defRPr sz="2800" spc="-5">
                <a:latin typeface="Times New Roman" panose="02020603050405020304" pitchFamily="18" charset="0"/>
                <a:cs typeface="Times New Roman" panose="02020603050405020304" pitchFamily="18" charset="0"/>
              </a:defRPr>
            </a:lvl1pPr>
          </a:lstStyle>
          <a:p>
            <a:r>
              <a:rPr lang="en-AU" dirty="0"/>
              <a:t>Applying IT not only enables </a:t>
            </a:r>
            <a:r>
              <a:rPr lang="en-AU" b="1" dirty="0"/>
              <a:t>automating administrative  </a:t>
            </a:r>
            <a:r>
              <a:rPr lang="en-AU" dirty="0"/>
              <a:t>and transactional work but also advanced development of  IT has led to the emergence of:</a:t>
            </a:r>
          </a:p>
          <a:p>
            <a:endParaRPr lang="en-AU" dirty="0"/>
          </a:p>
          <a:p>
            <a:endParaRPr lang="en-AU" dirty="0"/>
          </a:p>
          <a:p>
            <a:pPr marL="742950" lvl="1" indent="-285750">
              <a:buFont typeface="Arial" panose="020B0604020202020204" pitchFamily="34" charset="0"/>
              <a:buChar char="•"/>
            </a:pPr>
            <a:r>
              <a:rPr lang="en-AU" sz="2800" b="1" u="sng" dirty="0">
                <a:solidFill>
                  <a:srgbClr val="C00000"/>
                </a:solidFill>
                <a:latin typeface="Times New Roman" panose="02020603050405020304" pitchFamily="18" charset="0"/>
                <a:cs typeface="Times New Roman" panose="02020603050405020304" pitchFamily="18" charset="0"/>
              </a:rPr>
              <a:t>Internet of Things </a:t>
            </a:r>
            <a:r>
              <a:rPr lang="en-AU" sz="2800" dirty="0">
                <a:latin typeface="Times New Roman" panose="02020603050405020304" pitchFamily="18" charset="0"/>
                <a:cs typeface="Times New Roman" panose="02020603050405020304" pitchFamily="18" charset="0"/>
              </a:rPr>
              <a:t>(IoT) (e.g. wearables such as  smartwatches),</a:t>
            </a:r>
          </a:p>
          <a:p>
            <a:pPr marL="742950" lvl="1" indent="-285750">
              <a:buFont typeface="Arial" panose="020B0604020202020204" pitchFamily="34" charset="0"/>
              <a:buChar char="•"/>
            </a:pPr>
            <a:r>
              <a:rPr lang="en-AU" sz="2800" b="1" u="sng" dirty="0">
                <a:solidFill>
                  <a:schemeClr val="accent6">
                    <a:lumMod val="75000"/>
                  </a:schemeClr>
                </a:solidFill>
                <a:latin typeface="Times New Roman" panose="02020603050405020304" pitchFamily="18" charset="0"/>
                <a:cs typeface="Times New Roman" panose="02020603050405020304" pitchFamily="18" charset="0"/>
              </a:rPr>
              <a:t>Sharing society </a:t>
            </a:r>
            <a:r>
              <a:rPr lang="en-AU" sz="2800" dirty="0">
                <a:latin typeface="Times New Roman" panose="02020603050405020304" pitchFamily="18" charset="0"/>
                <a:cs typeface="Times New Roman" panose="02020603050405020304" pitchFamily="18" charset="0"/>
              </a:rPr>
              <a:t>(e.g., Social networks),</a:t>
            </a:r>
          </a:p>
          <a:p>
            <a:pPr marL="742950" lvl="1" indent="-285750">
              <a:buFont typeface="Arial" panose="020B0604020202020204" pitchFamily="34" charset="0"/>
              <a:buChar char="•"/>
            </a:pPr>
            <a:r>
              <a:rPr lang="en-AU" sz="2800" b="1" u="sng" dirty="0">
                <a:solidFill>
                  <a:schemeClr val="accent1">
                    <a:lumMod val="75000"/>
                  </a:schemeClr>
                </a:solidFill>
                <a:latin typeface="Times New Roman" panose="02020603050405020304" pitchFamily="18" charset="0"/>
                <a:cs typeface="Times New Roman" panose="02020603050405020304" pitchFamily="18" charset="0"/>
              </a:rPr>
              <a:t>Digital Ecosystems </a:t>
            </a:r>
            <a:r>
              <a:rPr lang="en-AU" sz="2800" dirty="0">
                <a:latin typeface="Times New Roman" panose="02020603050405020304" pitchFamily="18" charset="0"/>
                <a:cs typeface="Times New Roman" panose="02020603050405020304" pitchFamily="18" charset="0"/>
              </a:rPr>
              <a:t>(Amazon, Google),</a:t>
            </a:r>
          </a:p>
          <a:p>
            <a:pPr marL="742950" lvl="1" indent="-285750">
              <a:buFont typeface="Arial" panose="020B0604020202020204" pitchFamily="34" charset="0"/>
              <a:buChar char="•"/>
            </a:pPr>
            <a:r>
              <a:rPr lang="en-AU" sz="2800" b="1" u="sng" dirty="0">
                <a:solidFill>
                  <a:srgbClr val="00B050"/>
                </a:solidFill>
                <a:latin typeface="Times New Roman" panose="02020603050405020304" pitchFamily="18" charset="0"/>
                <a:cs typeface="Times New Roman" panose="02020603050405020304" pitchFamily="18" charset="0"/>
              </a:rPr>
              <a:t>Digital agents </a:t>
            </a:r>
            <a:r>
              <a:rPr lang="en-AU" sz="2800" dirty="0">
                <a:latin typeface="Times New Roman" panose="02020603050405020304" pitchFamily="18" charset="0"/>
                <a:cs typeface="Times New Roman" panose="02020603050405020304" pitchFamily="18" charset="0"/>
              </a:rPr>
              <a:t>(e.g., Siri and Amazon’s Echo)</a:t>
            </a:r>
          </a:p>
          <a:p>
            <a:pPr lvl="1"/>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206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73516" y="133213"/>
            <a:ext cx="11018520" cy="1434415"/>
          </a:xfrm>
        </p:spPr>
        <p:txBody>
          <a:bodyPr vert="horz" lIns="91440" tIns="45720" rIns="91440" bIns="45720" rtlCol="0" anchor="ctr">
            <a:normAutofit/>
          </a:bodyPr>
          <a:lstStyle/>
          <a:p>
            <a:r>
              <a:rPr lang="en-AU" sz="5000" dirty="0">
                <a:latin typeface="Times New Roman"/>
                <a:cs typeface="Times New Roman"/>
              </a:rPr>
              <a:t>IOT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BAF8666-A71C-40CD-81E3-DB39AAC7F0EA}"/>
              </a:ext>
            </a:extLst>
          </p:cNvPr>
          <p:cNvPicPr>
            <a:picLocks noChangeAspect="1"/>
          </p:cNvPicPr>
          <p:nvPr/>
        </p:nvPicPr>
        <p:blipFill>
          <a:blip r:embed="rId2"/>
          <a:stretch>
            <a:fillRect/>
          </a:stretch>
        </p:blipFill>
        <p:spPr>
          <a:xfrm>
            <a:off x="105059" y="133213"/>
            <a:ext cx="5019675" cy="483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2AD9A1A4-CCA0-44C6-ACF5-32FF7A9715BE}"/>
              </a:ext>
            </a:extLst>
          </p:cNvPr>
          <p:cNvPicPr>
            <a:picLocks noChangeAspect="1"/>
          </p:cNvPicPr>
          <p:nvPr/>
        </p:nvPicPr>
        <p:blipFill>
          <a:blip r:embed="rId3"/>
          <a:stretch>
            <a:fillRect/>
          </a:stretch>
        </p:blipFill>
        <p:spPr>
          <a:xfrm>
            <a:off x="5320351" y="133213"/>
            <a:ext cx="6029325" cy="344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54CBE62-195F-46E4-9CE4-404F0A86B260}"/>
              </a:ext>
            </a:extLst>
          </p:cNvPr>
          <p:cNvPicPr>
            <a:picLocks noChangeAspect="1"/>
          </p:cNvPicPr>
          <p:nvPr/>
        </p:nvPicPr>
        <p:blipFill>
          <a:blip r:embed="rId4"/>
          <a:stretch>
            <a:fillRect/>
          </a:stretch>
        </p:blipFill>
        <p:spPr>
          <a:xfrm>
            <a:off x="5320350" y="3733608"/>
            <a:ext cx="6029325" cy="2826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5879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Applications of IOT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295750" y="1925780"/>
            <a:ext cx="11600499" cy="4456732"/>
          </a:xfrm>
          <a:prstGeom prst="rect">
            <a:avLst/>
          </a:prstGeom>
        </p:spPr>
        <p:txBody>
          <a:bodyPr vert="horz" lIns="91440" tIns="45720" rIns="91440" bIns="45720" rtlCol="0" anchor="t">
            <a:noAutofit/>
          </a:bodyPr>
          <a:lstStyle>
            <a:defPPr>
              <a:defRPr lang="en-US"/>
            </a:defPPr>
            <a:lvl1pPr marL="12700">
              <a:lnSpc>
                <a:spcPct val="100000"/>
              </a:lnSpc>
              <a:spcBef>
                <a:spcPts val="95"/>
              </a:spcBef>
              <a:defRPr sz="2800" spc="-5">
                <a:latin typeface="Times New Roman" panose="02020603050405020304" pitchFamily="18" charset="0"/>
                <a:cs typeface="Times New Roman" panose="02020603050405020304" pitchFamily="18" charset="0"/>
              </a:defRPr>
            </a:lvl1pPr>
            <a:lvl2pPr marL="742950" lvl="1" indent="-285750">
              <a:buFont typeface="Arial" panose="020B0604020202020204" pitchFamily="34" charset="0"/>
              <a:buChar char="•"/>
              <a:defRPr sz="2800">
                <a:latin typeface="Times New Roman" panose="02020603050405020304" pitchFamily="18" charset="0"/>
                <a:cs typeface="Times New Roman" panose="02020603050405020304" pitchFamily="18" charset="0"/>
              </a:defRPr>
            </a:lvl2pPr>
          </a:lstStyle>
          <a:p>
            <a:pPr marL="469900" indent="-457200">
              <a:buFont typeface="Arial" panose="020B0604020202020204" pitchFamily="34" charset="0"/>
              <a:buChar char="•"/>
            </a:pPr>
            <a:r>
              <a:rPr lang="en-AU" dirty="0">
                <a:solidFill>
                  <a:srgbClr val="C00000"/>
                </a:solidFill>
              </a:rPr>
              <a:t>Retailing</a:t>
            </a:r>
            <a:r>
              <a:rPr lang="en-AU" dirty="0">
                <a:solidFill>
                  <a:srgbClr val="FF0000"/>
                </a:solidFill>
              </a:rPr>
              <a:t>: </a:t>
            </a:r>
            <a:r>
              <a:rPr lang="en-AU" dirty="0"/>
              <a:t>In a </a:t>
            </a:r>
            <a:r>
              <a:rPr lang="en-AU" dirty="0">
                <a:solidFill>
                  <a:srgbClr val="00B050"/>
                </a:solidFill>
              </a:rPr>
              <a:t>smart store</a:t>
            </a:r>
            <a:r>
              <a:rPr lang="en-AU" dirty="0"/>
              <a:t>, mall traffic can be </a:t>
            </a:r>
            <a:r>
              <a:rPr lang="en-AU" dirty="0" err="1"/>
              <a:t>analyzed</a:t>
            </a:r>
            <a:r>
              <a:rPr lang="en-AU" dirty="0"/>
              <a:t> across several retailers so we understand the entire shopping journey.</a:t>
            </a:r>
          </a:p>
          <a:p>
            <a:endParaRPr lang="en-AU" dirty="0"/>
          </a:p>
          <a:p>
            <a:endParaRPr lang="en-AU" dirty="0"/>
          </a:p>
          <a:p>
            <a:pPr marL="469900" indent="-457200">
              <a:buFont typeface="Arial" panose="020B0604020202020204" pitchFamily="34" charset="0"/>
              <a:buChar char="•"/>
            </a:pPr>
            <a:r>
              <a:rPr lang="en-AU" dirty="0">
                <a:solidFill>
                  <a:srgbClr val="C00000"/>
                </a:solidFill>
              </a:rPr>
              <a:t>Health</a:t>
            </a:r>
            <a:r>
              <a:rPr lang="en-AU" dirty="0">
                <a:solidFill>
                  <a:srgbClr val="FF0000"/>
                </a:solidFill>
              </a:rPr>
              <a:t> </a:t>
            </a:r>
            <a:r>
              <a:rPr lang="en-AU" dirty="0">
                <a:solidFill>
                  <a:srgbClr val="C00000"/>
                </a:solidFill>
              </a:rPr>
              <a:t>Sector</a:t>
            </a:r>
            <a:r>
              <a:rPr lang="en-AU" dirty="0">
                <a:solidFill>
                  <a:srgbClr val="FF0000"/>
                </a:solidFill>
              </a:rPr>
              <a:t>: </a:t>
            </a:r>
            <a:r>
              <a:rPr lang="en-AU" dirty="0">
                <a:solidFill>
                  <a:srgbClr val="00B050"/>
                </a:solidFill>
              </a:rPr>
              <a:t>Hospitals </a:t>
            </a:r>
            <a:r>
              <a:rPr lang="en-AU" dirty="0"/>
              <a:t>can use smart, connected monitoring devices that are linked to patient records, pharmacy systems, room location, nursing staff schedules and more. The sensors collect data, and then </a:t>
            </a:r>
            <a:r>
              <a:rPr lang="en-AU" dirty="0" err="1"/>
              <a:t>analyzed</a:t>
            </a:r>
            <a:r>
              <a:rPr lang="en-AU" dirty="0"/>
              <a:t> to determine whether to </a:t>
            </a:r>
            <a:r>
              <a:rPr lang="en-AU" b="1" dirty="0"/>
              <a:t>trigger a silent alarm </a:t>
            </a:r>
            <a:r>
              <a:rPr lang="en-AU" dirty="0"/>
              <a:t>for a noncritical event or an audible alarm for a life-critical event. </a:t>
            </a:r>
          </a:p>
        </p:txBody>
      </p:sp>
    </p:spTree>
    <p:extLst>
      <p:ext uri="{BB962C8B-B14F-4D97-AF65-F5344CB8AC3E}">
        <p14:creationId xmlns:p14="http://schemas.microsoft.com/office/powerpoint/2010/main" val="322782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9B3CE-7275-8045-A61E-FDD4C50D9C3A}"/>
              </a:ext>
            </a:extLst>
          </p:cNvPr>
          <p:cNvSpPr>
            <a:spLocks noGrp="1"/>
          </p:cNvSpPr>
          <p:nvPr>
            <p:ph type="title"/>
          </p:nvPr>
        </p:nvSpPr>
        <p:spPr>
          <a:xfrm>
            <a:off x="841248" y="548640"/>
            <a:ext cx="3600860" cy="5431536"/>
          </a:xfrm>
        </p:spPr>
        <p:txBody>
          <a:bodyPr>
            <a:normAutofit/>
          </a:bodyPr>
          <a:lstStyle/>
          <a:p>
            <a:r>
              <a:rPr lang="en-AU" sz="5000" dirty="0">
                <a:latin typeface="Times New Roman"/>
                <a:cs typeface="Times New Roman"/>
              </a:rPr>
              <a:t>Information</a:t>
            </a:r>
            <a:r>
              <a:rPr lang="en-AU" sz="5000" spc="-85" dirty="0">
                <a:latin typeface="Times New Roman"/>
                <a:cs typeface="Times New Roman"/>
              </a:rPr>
              <a:t> </a:t>
            </a:r>
            <a:r>
              <a:rPr lang="en-AU" sz="5000" dirty="0">
                <a:latin typeface="Times New Roman"/>
                <a:cs typeface="Times New Roman"/>
              </a:rPr>
              <a:t>System definition</a:t>
            </a:r>
            <a:endParaRPr lang="en-US" sz="5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739CDE-CA42-EF45-9BEE-A31326351ADD}"/>
              </a:ext>
            </a:extLst>
          </p:cNvPr>
          <p:cNvSpPr>
            <a:spLocks noGrp="1"/>
          </p:cNvSpPr>
          <p:nvPr>
            <p:ph idx="1"/>
          </p:nvPr>
        </p:nvSpPr>
        <p:spPr>
          <a:xfrm>
            <a:off x="5126418" y="552091"/>
            <a:ext cx="6224335" cy="5431536"/>
          </a:xfrm>
        </p:spPr>
        <p:txBody>
          <a:bodyPr anchor="ctr">
            <a:normAutofit/>
          </a:bodyPr>
          <a:lstStyle/>
          <a:p>
            <a:pPr marL="469900" marR="5080" indent="-457200">
              <a:spcBef>
                <a:spcPts val="535"/>
              </a:spcBef>
            </a:pPr>
            <a:r>
              <a:rPr lang="en-AU" sz="2200" dirty="0">
                <a:latin typeface="Times New Roman"/>
                <a:cs typeface="Times New Roman"/>
              </a:rPr>
              <a:t>An </a:t>
            </a:r>
            <a:r>
              <a:rPr lang="en-AU" sz="2200" b="1" dirty="0">
                <a:latin typeface="Times New Roman"/>
                <a:cs typeface="Times New Roman"/>
              </a:rPr>
              <a:t>information system </a:t>
            </a:r>
            <a:r>
              <a:rPr lang="en-AU" sz="2200" dirty="0">
                <a:latin typeface="Times New Roman"/>
                <a:cs typeface="Times New Roman"/>
              </a:rPr>
              <a:t>collects, processes,</a:t>
            </a:r>
            <a:r>
              <a:rPr lang="en-AU" sz="2200" spc="-95" dirty="0">
                <a:latin typeface="Times New Roman"/>
                <a:cs typeface="Times New Roman"/>
              </a:rPr>
              <a:t> </a:t>
            </a:r>
            <a:r>
              <a:rPr lang="en-AU" sz="2200" dirty="0">
                <a:latin typeface="Times New Roman"/>
                <a:cs typeface="Times New Roman"/>
              </a:rPr>
              <a:t>stores,  </a:t>
            </a:r>
            <a:r>
              <a:rPr lang="en-AU" sz="2200" dirty="0" err="1">
                <a:latin typeface="Times New Roman"/>
                <a:cs typeface="Times New Roman"/>
              </a:rPr>
              <a:t>analyzes</a:t>
            </a:r>
            <a:r>
              <a:rPr lang="en-AU" sz="2200" dirty="0">
                <a:latin typeface="Times New Roman"/>
                <a:cs typeface="Times New Roman"/>
              </a:rPr>
              <a:t>, and disseminates information for a  specific</a:t>
            </a:r>
            <a:r>
              <a:rPr lang="en-AU" sz="2200" spc="-15" dirty="0">
                <a:latin typeface="Times New Roman"/>
                <a:cs typeface="Times New Roman"/>
              </a:rPr>
              <a:t> </a:t>
            </a:r>
            <a:r>
              <a:rPr lang="en-AU" sz="2200" dirty="0">
                <a:latin typeface="Times New Roman"/>
                <a:cs typeface="Times New Roman"/>
              </a:rPr>
              <a:t>purpose.</a:t>
            </a:r>
          </a:p>
          <a:p>
            <a:pPr marL="469900" marR="5080" indent="-457200">
              <a:spcBef>
                <a:spcPts val="535"/>
              </a:spcBef>
            </a:pPr>
            <a:endParaRPr lang="en-AU" sz="2200" dirty="0">
              <a:latin typeface="Times New Roman"/>
              <a:cs typeface="Times New Roman"/>
            </a:endParaRPr>
          </a:p>
          <a:p>
            <a:pPr marL="469900" marR="163195" indent="-457200">
              <a:spcBef>
                <a:spcPts val="710"/>
              </a:spcBef>
            </a:pPr>
            <a:r>
              <a:rPr lang="en-AU" sz="2200" b="1" dirty="0">
                <a:latin typeface="Times New Roman"/>
                <a:cs typeface="Times New Roman"/>
              </a:rPr>
              <a:t>purpose </a:t>
            </a:r>
            <a:r>
              <a:rPr lang="en-AU" sz="2200" dirty="0">
                <a:latin typeface="Times New Roman"/>
                <a:cs typeface="Times New Roman"/>
              </a:rPr>
              <a:t>of information systems has been defined  as getting the </a:t>
            </a:r>
            <a:r>
              <a:rPr lang="en-AU" sz="2200" b="1" dirty="0">
                <a:latin typeface="Times New Roman"/>
                <a:cs typeface="Times New Roman"/>
              </a:rPr>
              <a:t>right </a:t>
            </a:r>
            <a:r>
              <a:rPr lang="en-AU" sz="2200" dirty="0">
                <a:latin typeface="Times New Roman"/>
                <a:cs typeface="Times New Roman"/>
              </a:rPr>
              <a:t>information to the </a:t>
            </a:r>
            <a:r>
              <a:rPr lang="en-AU" sz="2200" b="1" dirty="0">
                <a:latin typeface="Times New Roman"/>
                <a:cs typeface="Times New Roman"/>
              </a:rPr>
              <a:t>right  </a:t>
            </a:r>
            <a:r>
              <a:rPr lang="en-AU" sz="2200" dirty="0">
                <a:latin typeface="Times New Roman"/>
                <a:cs typeface="Times New Roman"/>
              </a:rPr>
              <a:t>people, at the </a:t>
            </a:r>
            <a:r>
              <a:rPr lang="en-AU" sz="2200" b="1" dirty="0">
                <a:latin typeface="Times New Roman"/>
                <a:cs typeface="Times New Roman"/>
              </a:rPr>
              <a:t>right </a:t>
            </a:r>
            <a:r>
              <a:rPr lang="en-AU" sz="2200" dirty="0">
                <a:latin typeface="Times New Roman"/>
                <a:cs typeface="Times New Roman"/>
              </a:rPr>
              <a:t>time, in the </a:t>
            </a:r>
            <a:r>
              <a:rPr lang="en-AU" sz="2200" b="1" dirty="0">
                <a:latin typeface="Times New Roman"/>
                <a:cs typeface="Times New Roman"/>
              </a:rPr>
              <a:t>right </a:t>
            </a:r>
            <a:r>
              <a:rPr lang="en-AU" sz="2200" dirty="0">
                <a:latin typeface="Times New Roman"/>
                <a:cs typeface="Times New Roman"/>
              </a:rPr>
              <a:t>amount,</a:t>
            </a:r>
            <a:r>
              <a:rPr lang="en-AU" sz="2200" spc="-120" dirty="0">
                <a:latin typeface="Times New Roman"/>
                <a:cs typeface="Times New Roman"/>
              </a:rPr>
              <a:t> </a:t>
            </a:r>
            <a:r>
              <a:rPr lang="en-AU" sz="2200" spc="5" dirty="0">
                <a:latin typeface="Times New Roman"/>
                <a:cs typeface="Times New Roman"/>
              </a:rPr>
              <a:t>and  </a:t>
            </a:r>
            <a:r>
              <a:rPr lang="en-AU" sz="2200" dirty="0">
                <a:latin typeface="Times New Roman"/>
                <a:cs typeface="Times New Roman"/>
              </a:rPr>
              <a:t>in the </a:t>
            </a:r>
            <a:r>
              <a:rPr lang="en-AU" sz="2200" b="1" dirty="0">
                <a:latin typeface="Times New Roman"/>
                <a:cs typeface="Times New Roman"/>
              </a:rPr>
              <a:t>right</a:t>
            </a:r>
            <a:r>
              <a:rPr lang="en-AU" sz="2200" b="1" spc="-40" dirty="0">
                <a:latin typeface="Times New Roman"/>
                <a:cs typeface="Times New Roman"/>
              </a:rPr>
              <a:t> </a:t>
            </a:r>
            <a:r>
              <a:rPr lang="en-AU" sz="2200" dirty="0">
                <a:latin typeface="Times New Roman"/>
                <a:cs typeface="Times New Roman"/>
              </a:rPr>
              <a:t>format.</a:t>
            </a:r>
          </a:p>
          <a:p>
            <a:endParaRPr lang="en-US" sz="2200" dirty="0"/>
          </a:p>
        </p:txBody>
      </p:sp>
    </p:spTree>
    <p:extLst>
      <p:ext uri="{BB962C8B-B14F-4D97-AF65-F5344CB8AC3E}">
        <p14:creationId xmlns:p14="http://schemas.microsoft.com/office/powerpoint/2010/main" val="376755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Applications of IOT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429576" y="1911493"/>
            <a:ext cx="11600499" cy="4456732"/>
          </a:xfrm>
          <a:prstGeom prst="rect">
            <a:avLst/>
          </a:prstGeom>
        </p:spPr>
        <p:txBody>
          <a:bodyPr vert="horz" lIns="91440" tIns="45720" rIns="91440" bIns="45720" rtlCol="0" anchor="t">
            <a:noAutofit/>
          </a:bodyPr>
          <a:lstStyle>
            <a:defPPr>
              <a:defRPr lang="en-US"/>
            </a:defPPr>
            <a:lvl1pPr marL="469900" indent="-457200">
              <a:lnSpc>
                <a:spcPct val="100000"/>
              </a:lnSpc>
              <a:spcBef>
                <a:spcPts val="95"/>
              </a:spcBef>
              <a:buFont typeface="Arial" panose="020B0604020202020204" pitchFamily="34" charset="0"/>
              <a:buChar char="•"/>
              <a:defRPr sz="2800" spc="-5">
                <a:solidFill>
                  <a:srgbClr val="FF0000"/>
                </a:solidFill>
                <a:latin typeface="Times New Roman" panose="02020603050405020304" pitchFamily="18" charset="0"/>
                <a:cs typeface="Times New Roman" panose="02020603050405020304" pitchFamily="18" charset="0"/>
              </a:defRPr>
            </a:lvl1pPr>
            <a:lvl2pPr marL="742950" lvl="1" indent="-285750">
              <a:buFont typeface="Arial" panose="020B0604020202020204" pitchFamily="34" charset="0"/>
              <a:buChar char="•"/>
              <a:defRPr sz="2800">
                <a:latin typeface="Times New Roman" panose="02020603050405020304" pitchFamily="18" charset="0"/>
                <a:cs typeface="Times New Roman" panose="02020603050405020304" pitchFamily="18" charset="0"/>
              </a:defRPr>
            </a:lvl2pPr>
          </a:lstStyle>
          <a:p>
            <a:pPr marL="12700" indent="0">
              <a:buNone/>
            </a:pPr>
            <a:r>
              <a:rPr lang="en-AU" dirty="0">
                <a:solidFill>
                  <a:srgbClr val="C00000"/>
                </a:solidFill>
              </a:rPr>
              <a:t>Smart city</a:t>
            </a:r>
            <a:r>
              <a:rPr lang="en-AU" dirty="0">
                <a:solidFill>
                  <a:schemeClr val="tx1"/>
                </a:solidFill>
              </a:rPr>
              <a:t>:  </a:t>
            </a:r>
            <a:r>
              <a:rPr lang="en-AU" dirty="0">
                <a:solidFill>
                  <a:srgbClr val="00B050"/>
                </a:solidFill>
              </a:rPr>
              <a:t>Manage flooding in the cities</a:t>
            </a:r>
            <a:r>
              <a:rPr lang="en-AU" dirty="0">
                <a:solidFill>
                  <a:schemeClr val="tx1"/>
                </a:solidFill>
              </a:rPr>
              <a:t>: </a:t>
            </a:r>
          </a:p>
          <a:p>
            <a:pPr lvl="1"/>
            <a:r>
              <a:rPr lang="en-AU" sz="2400" dirty="0">
                <a:solidFill>
                  <a:schemeClr val="tx1"/>
                </a:solidFill>
              </a:rPr>
              <a:t>Traditionally, the cities’ response to flooding was </a:t>
            </a:r>
            <a:r>
              <a:rPr lang="en-AU" sz="2400" b="1" dirty="0">
                <a:solidFill>
                  <a:schemeClr val="tx1"/>
                </a:solidFill>
              </a:rPr>
              <a:t>manual</a:t>
            </a:r>
            <a:r>
              <a:rPr lang="en-AU" sz="2400" dirty="0">
                <a:solidFill>
                  <a:schemeClr val="tx1"/>
                </a:solidFill>
              </a:rPr>
              <a:t> and </a:t>
            </a:r>
            <a:r>
              <a:rPr lang="en-AU" sz="2400" b="1" dirty="0">
                <a:solidFill>
                  <a:schemeClr val="tx1"/>
                </a:solidFill>
              </a:rPr>
              <a:t>reactive</a:t>
            </a:r>
            <a:r>
              <a:rPr lang="en-AU" sz="2400" dirty="0">
                <a:solidFill>
                  <a:schemeClr val="tx1"/>
                </a:solidFill>
              </a:rPr>
              <a:t>.</a:t>
            </a:r>
          </a:p>
          <a:p>
            <a:pPr lvl="1"/>
            <a:r>
              <a:rPr lang="en-AU" sz="2400" dirty="0">
                <a:solidFill>
                  <a:schemeClr val="tx1"/>
                </a:solidFill>
              </a:rPr>
              <a:t>Before the Town cities IoT sensors, the </a:t>
            </a:r>
            <a:r>
              <a:rPr lang="en-AU" sz="2400" b="1" dirty="0">
                <a:solidFill>
                  <a:schemeClr val="tx1"/>
                </a:solidFill>
              </a:rPr>
              <a:t>citizens</a:t>
            </a:r>
            <a:r>
              <a:rPr lang="en-AU" sz="2400" dirty="0">
                <a:solidFill>
                  <a:schemeClr val="tx1"/>
                </a:solidFill>
              </a:rPr>
              <a:t> were the </a:t>
            </a:r>
            <a:r>
              <a:rPr lang="en-AU" sz="2400" b="1" dirty="0">
                <a:solidFill>
                  <a:srgbClr val="C00000"/>
                </a:solidFill>
              </a:rPr>
              <a:t>sensors</a:t>
            </a:r>
            <a:r>
              <a:rPr lang="en-AU" sz="2400" dirty="0">
                <a:solidFill>
                  <a:schemeClr val="tx1"/>
                </a:solidFill>
              </a:rPr>
              <a:t>. </a:t>
            </a:r>
          </a:p>
          <a:p>
            <a:pPr lvl="1"/>
            <a:r>
              <a:rPr lang="en-AU" sz="2400" dirty="0">
                <a:solidFill>
                  <a:schemeClr val="tx1"/>
                </a:solidFill>
              </a:rPr>
              <a:t>A town should know what’s going on before a citizen calls in.</a:t>
            </a:r>
          </a:p>
          <a:p>
            <a:pPr lvl="1"/>
            <a:r>
              <a:rPr lang="en-AU" sz="2400" dirty="0">
                <a:solidFill>
                  <a:schemeClr val="tx1"/>
                </a:solidFill>
              </a:rPr>
              <a:t>During storm events, cities didn’t have visibility into river levels or how quickly the water was rising – they didn’t have the technology to observe those dynamics,”</a:t>
            </a:r>
          </a:p>
          <a:p>
            <a:pPr lvl="1"/>
            <a:r>
              <a:rPr lang="en-AU" sz="2400" dirty="0">
                <a:solidFill>
                  <a:schemeClr val="tx1"/>
                </a:solidFill>
              </a:rPr>
              <a:t>Typically, they’d receive </a:t>
            </a:r>
            <a:r>
              <a:rPr lang="en-AU" sz="2400" b="1" u="sng" dirty="0">
                <a:solidFill>
                  <a:schemeClr val="tx1"/>
                </a:solidFill>
              </a:rPr>
              <a:t>phone calls from citizens </a:t>
            </a:r>
            <a:r>
              <a:rPr lang="en-AU" sz="2400" dirty="0">
                <a:solidFill>
                  <a:schemeClr val="tx1"/>
                </a:solidFill>
              </a:rPr>
              <a:t>notifying them about a flooding incident. </a:t>
            </a:r>
          </a:p>
          <a:p>
            <a:pPr lvl="1"/>
            <a:r>
              <a:rPr lang="en-AU" sz="2400" dirty="0">
                <a:solidFill>
                  <a:schemeClr val="tx1"/>
                </a:solidFill>
              </a:rPr>
              <a:t>Then the town staff would reach out to Public Works or Public Safety personnel, dispatching them to the scene to put up barricades, close roads, redirect traffic, and respond to emergencies.”</a:t>
            </a:r>
          </a:p>
          <a:p>
            <a:pPr marL="12700" indent="0">
              <a:buNone/>
            </a:pPr>
            <a:endParaRPr lang="en-AU" dirty="0">
              <a:solidFill>
                <a:schemeClr val="tx1"/>
              </a:solidFill>
            </a:endParaRPr>
          </a:p>
        </p:txBody>
      </p:sp>
    </p:spTree>
    <p:extLst>
      <p:ext uri="{BB962C8B-B14F-4D97-AF65-F5344CB8AC3E}">
        <p14:creationId xmlns:p14="http://schemas.microsoft.com/office/powerpoint/2010/main" val="2916282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3D black and red cube illustration">
            <a:extLst>
              <a:ext uri="{FF2B5EF4-FFF2-40B4-BE49-F238E27FC236}">
                <a16:creationId xmlns:a16="http://schemas.microsoft.com/office/drawing/2014/main" id="{3A9558BD-67A0-4454-B862-9501B07603C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628774"/>
            <a:ext cx="9144000" cy="1636867"/>
          </a:xfrm>
        </p:spPr>
        <p:txBody>
          <a:bodyPr>
            <a:normAutofit/>
          </a:bodyPr>
          <a:lstStyle/>
          <a:p>
            <a:r>
              <a:rPr lang="en-AU" dirty="0">
                <a:solidFill>
                  <a:srgbClr val="FFFFFF"/>
                </a:solidFill>
                <a:latin typeface="Times New Roman"/>
                <a:cs typeface="Times New Roman"/>
              </a:rPr>
              <a:t>Career Opportunities</a:t>
            </a:r>
            <a:endParaRPr lang="en-US" dirty="0">
              <a:solidFill>
                <a:srgbClr val="FFFFFF"/>
              </a:solidFill>
            </a:endParaRPr>
          </a:p>
        </p:txBody>
      </p:sp>
    </p:spTree>
    <p:extLst>
      <p:ext uri="{BB962C8B-B14F-4D97-AF65-F5344CB8AC3E}">
        <p14:creationId xmlns:p14="http://schemas.microsoft.com/office/powerpoint/2010/main" val="12933198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IS Offers Career Opportunities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C825D09-ADC0-9A47-838E-F53B4600DB00}"/>
              </a:ext>
            </a:extLst>
          </p:cNvPr>
          <p:cNvGrpSpPr/>
          <p:nvPr/>
        </p:nvGrpSpPr>
        <p:grpSpPr>
          <a:xfrm>
            <a:off x="1427722" y="2052370"/>
            <a:ext cx="8006244" cy="3230290"/>
            <a:chOff x="762000" y="2362200"/>
            <a:chExt cx="7858886" cy="2590800"/>
          </a:xfrm>
        </p:grpSpPr>
        <p:pic>
          <p:nvPicPr>
            <p:cNvPr id="8" name="Picture 7">
              <a:extLst>
                <a:ext uri="{FF2B5EF4-FFF2-40B4-BE49-F238E27FC236}">
                  <a16:creationId xmlns:a16="http://schemas.microsoft.com/office/drawing/2014/main" id="{FE04A26C-E1D3-5D40-9753-D2D294EE048E}"/>
                </a:ext>
              </a:extLst>
            </p:cNvPr>
            <p:cNvPicPr>
              <a:picLocks noChangeAspect="1"/>
            </p:cNvPicPr>
            <p:nvPr/>
          </p:nvPicPr>
          <p:blipFill>
            <a:blip r:embed="rId2"/>
            <a:stretch>
              <a:fillRect/>
            </a:stretch>
          </p:blipFill>
          <p:spPr>
            <a:xfrm>
              <a:off x="838198" y="2362200"/>
              <a:ext cx="7782687" cy="762000"/>
            </a:xfrm>
            <a:prstGeom prst="rect">
              <a:avLst/>
            </a:prstGeom>
          </p:spPr>
        </p:pic>
        <p:pic>
          <p:nvPicPr>
            <p:cNvPr id="10" name="Picture 9">
              <a:extLst>
                <a:ext uri="{FF2B5EF4-FFF2-40B4-BE49-F238E27FC236}">
                  <a16:creationId xmlns:a16="http://schemas.microsoft.com/office/drawing/2014/main" id="{9A0E5A09-6BA7-5741-A338-6E39AB1ADE0C}"/>
                </a:ext>
              </a:extLst>
            </p:cNvPr>
            <p:cNvPicPr>
              <a:picLocks noChangeAspect="1"/>
            </p:cNvPicPr>
            <p:nvPr/>
          </p:nvPicPr>
          <p:blipFill>
            <a:blip r:embed="rId3"/>
            <a:stretch>
              <a:fillRect/>
            </a:stretch>
          </p:blipFill>
          <p:spPr>
            <a:xfrm>
              <a:off x="838199" y="2971800"/>
              <a:ext cx="7782687" cy="1410084"/>
            </a:xfrm>
            <a:prstGeom prst="rect">
              <a:avLst/>
            </a:prstGeom>
          </p:spPr>
        </p:pic>
        <p:pic>
          <p:nvPicPr>
            <p:cNvPr id="11" name="Picture 10">
              <a:extLst>
                <a:ext uri="{FF2B5EF4-FFF2-40B4-BE49-F238E27FC236}">
                  <a16:creationId xmlns:a16="http://schemas.microsoft.com/office/drawing/2014/main" id="{FFA74033-7806-4A4E-B940-4CF180F76A41}"/>
                </a:ext>
              </a:extLst>
            </p:cNvPr>
            <p:cNvPicPr>
              <a:picLocks noChangeAspect="1"/>
            </p:cNvPicPr>
            <p:nvPr/>
          </p:nvPicPr>
          <p:blipFill>
            <a:blip r:embed="rId4"/>
            <a:stretch>
              <a:fillRect/>
            </a:stretch>
          </p:blipFill>
          <p:spPr>
            <a:xfrm>
              <a:off x="762000" y="4343400"/>
              <a:ext cx="7858885" cy="609600"/>
            </a:xfrm>
            <a:prstGeom prst="rect">
              <a:avLst/>
            </a:prstGeom>
          </p:spPr>
        </p:pic>
      </p:grpSp>
      <p:sp>
        <p:nvSpPr>
          <p:cNvPr id="12" name="TextBox 11">
            <a:extLst>
              <a:ext uri="{FF2B5EF4-FFF2-40B4-BE49-F238E27FC236}">
                <a16:creationId xmlns:a16="http://schemas.microsoft.com/office/drawing/2014/main" id="{36D2215B-0097-B64F-A7BE-053C190F487C}"/>
              </a:ext>
            </a:extLst>
          </p:cNvPr>
          <p:cNvSpPr txBox="1"/>
          <p:nvPr/>
        </p:nvSpPr>
        <p:spPr>
          <a:xfrm>
            <a:off x="2122565" y="5867331"/>
            <a:ext cx="7607222" cy="523220"/>
          </a:xfrm>
          <a:prstGeom prst="rect">
            <a:avLst/>
          </a:prstGeom>
          <a:noFill/>
        </p:spPr>
        <p:txBody>
          <a:bodyPr wrap="square">
            <a:spAutoFit/>
          </a:bodyPr>
          <a:lstStyle/>
          <a:p>
            <a:r>
              <a:rPr lang="en-AU" sz="2800" b="1" dirty="0">
                <a:latin typeface="Times New Roman" panose="02020603050405020304" pitchFamily="18" charset="0"/>
                <a:cs typeface="Times New Roman" panose="02020603050405020304" pitchFamily="18" charset="0"/>
                <a:hlinkClick r:id="rId5"/>
              </a:rPr>
              <a:t>Video: Meet Business Analysts at Google</a:t>
            </a:r>
            <a:endParaRPr lang="en-A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71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p:cNvSpPr>
            <a:spLocks noGrp="1" noChangeArrowheads="1"/>
          </p:cNvSpPr>
          <p:nvPr>
            <p:ph type="title"/>
          </p:nvPr>
        </p:nvSpPr>
        <p:spPr>
          <a:xfrm>
            <a:off x="630936" y="640080"/>
            <a:ext cx="4818888" cy="1481328"/>
          </a:xfrm>
        </p:spPr>
        <p:txBody>
          <a:bodyPr anchor="b">
            <a:normAutofit/>
          </a:bodyPr>
          <a:lstStyle/>
          <a:p>
            <a:r>
              <a:rPr lang="en-US" altLang="en-US" sz="5400" dirty="0">
                <a:latin typeface="Arial" panose="020B0604020202020204" pitchFamily="34" charset="0"/>
                <a:cs typeface="Arial" panose="020B0604020202020204" pitchFamily="34" charset="0"/>
              </a:rPr>
              <a:t>References</a:t>
            </a:r>
          </a:p>
        </p:txBody>
      </p:sp>
      <p:sp>
        <p:nvSpPr>
          <p:cNvPr id="7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p:cNvSpPr>
            <a:spLocks noGrp="1" noChangeArrowheads="1"/>
          </p:cNvSpPr>
          <p:nvPr>
            <p:ph type="body" idx="1"/>
          </p:nvPr>
        </p:nvSpPr>
        <p:spPr>
          <a:xfrm>
            <a:off x="630936" y="2660904"/>
            <a:ext cx="4818888" cy="3547872"/>
          </a:xfrm>
        </p:spPr>
        <p:txBody>
          <a:bodyPr anchor="t">
            <a:normAutofit/>
          </a:bodyPr>
          <a:lstStyle/>
          <a:p>
            <a:endParaRPr lang="en-US" altLang="en-US" sz="2200" dirty="0"/>
          </a:p>
          <a:p>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FC7E33C0-8C76-4A8D-B0B1-DB030DDC11C0}"/>
              </a:ext>
            </a:extLst>
          </p:cNvPr>
          <p:cNvPicPr>
            <a:picLocks noChangeAspect="1"/>
          </p:cNvPicPr>
          <p:nvPr/>
        </p:nvPicPr>
        <p:blipFill>
          <a:blip r:embed="rId4"/>
          <a:stretch>
            <a:fillRect/>
          </a:stretch>
        </p:blipFill>
        <p:spPr>
          <a:xfrm>
            <a:off x="6099048" y="2289440"/>
            <a:ext cx="5458968" cy="2279119"/>
          </a:xfrm>
          <a:prstGeom prst="rect">
            <a:avLst/>
          </a:prstGeom>
        </p:spPr>
      </p:pic>
      <p:sp>
        <p:nvSpPr>
          <p:cNvPr id="2" name="TextBox 1">
            <a:extLst>
              <a:ext uri="{FF2B5EF4-FFF2-40B4-BE49-F238E27FC236}">
                <a16:creationId xmlns:a16="http://schemas.microsoft.com/office/drawing/2014/main" id="{923D9554-96B3-4110-9B9E-EDF6646090E4}"/>
              </a:ext>
            </a:extLst>
          </p:cNvPr>
          <p:cNvSpPr txBox="1"/>
          <p:nvPr/>
        </p:nvSpPr>
        <p:spPr>
          <a:xfrm>
            <a:off x="626853" y="2654061"/>
            <a:ext cx="48279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ea typeface="+mn-lt"/>
                <a:cs typeface="Times New Roman"/>
              </a:rPr>
              <a:t>Rainer, R. Kelly, et al. </a:t>
            </a:r>
            <a:r>
              <a:rPr lang="en-US" sz="2400" i="1">
                <a:latin typeface="Times New Roman"/>
                <a:ea typeface="+mn-lt"/>
                <a:cs typeface="Times New Roman"/>
              </a:rPr>
              <a:t>Management Information Systems</a:t>
            </a:r>
            <a:r>
              <a:rPr lang="en-US" sz="2400">
                <a:latin typeface="Times New Roman"/>
                <a:ea typeface="+mn-lt"/>
                <a:cs typeface="Times New Roman"/>
              </a:rPr>
              <a:t>, Wiley, 2014.</a:t>
            </a:r>
            <a:endParaRPr lang="en-US" sz="2400">
              <a:latin typeface="Times New Roman"/>
              <a:cs typeface="Times New Roman"/>
            </a:endParaRPr>
          </a:p>
          <a:p>
            <a:pPr algn="l"/>
            <a:endParaRPr lang="en-US" sz="2400">
              <a:latin typeface="Times New Roman"/>
              <a:cs typeface="Times New Roman"/>
            </a:endParaRPr>
          </a:p>
        </p:txBody>
      </p:sp>
    </p:spTree>
    <p:custDataLst>
      <p:tags r:id="rId1"/>
    </p:custDataLst>
    <p:extLst>
      <p:ext uri="{BB962C8B-B14F-4D97-AF65-F5344CB8AC3E}">
        <p14:creationId xmlns:p14="http://schemas.microsoft.com/office/powerpoint/2010/main" val="1638947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47808" y="2716246"/>
            <a:ext cx="7318942" cy="120185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altLang="ko-KR" sz="3400" b="1" dirty="0">
                <a:solidFill>
                  <a:schemeClr val="bg1"/>
                </a:solidFill>
                <a:ea typeface="+mj-ea"/>
                <a:cs typeface="Arial" panose="020B0604020202020204" pitchFamily="34" charset="0"/>
              </a:rPr>
              <a:t>See you next week!</a:t>
            </a:r>
          </a:p>
        </p:txBody>
      </p:sp>
    </p:spTree>
    <p:extLst>
      <p:ext uri="{BB962C8B-B14F-4D97-AF65-F5344CB8AC3E}">
        <p14:creationId xmlns:p14="http://schemas.microsoft.com/office/powerpoint/2010/main" val="320696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Information System</a:t>
            </a:r>
            <a:endParaRPr lang="en-US"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469900" marR="5080" indent="-228600">
              <a:lnSpc>
                <a:spcPct val="90000"/>
              </a:lnSpc>
              <a:spcBef>
                <a:spcPts val="535"/>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getting the </a:t>
            </a:r>
            <a:r>
              <a:rPr lang="en-US" sz="3200" b="1" dirty="0">
                <a:latin typeface="Times New Roman" panose="02020603050405020304" pitchFamily="18" charset="0"/>
                <a:cs typeface="Times New Roman" panose="02020603050405020304" pitchFamily="18" charset="0"/>
              </a:rPr>
              <a:t>right </a:t>
            </a:r>
            <a:r>
              <a:rPr lang="en-US" sz="3200" dirty="0">
                <a:latin typeface="Times New Roman" panose="02020603050405020304" pitchFamily="18" charset="0"/>
                <a:cs typeface="Times New Roman" panose="02020603050405020304" pitchFamily="18" charset="0"/>
              </a:rPr>
              <a:t>information </a:t>
            </a:r>
          </a:p>
          <a:p>
            <a:pPr marL="469900" marR="5080" indent="-228600">
              <a:lnSpc>
                <a:spcPct val="90000"/>
              </a:lnSpc>
              <a:spcBef>
                <a:spcPts val="535"/>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to the </a:t>
            </a:r>
            <a:r>
              <a:rPr lang="en-US" sz="3200" b="1" dirty="0">
                <a:latin typeface="Times New Roman" panose="02020603050405020304" pitchFamily="18" charset="0"/>
                <a:cs typeface="Times New Roman" panose="02020603050405020304" pitchFamily="18" charset="0"/>
              </a:rPr>
              <a:t>right  </a:t>
            </a:r>
            <a:r>
              <a:rPr lang="en-US" sz="3200" dirty="0">
                <a:latin typeface="Times New Roman" panose="02020603050405020304" pitchFamily="18" charset="0"/>
                <a:cs typeface="Times New Roman" panose="02020603050405020304" pitchFamily="18" charset="0"/>
              </a:rPr>
              <a:t>people, </a:t>
            </a:r>
          </a:p>
          <a:p>
            <a:pPr marL="469900" marR="5080" indent="-228600">
              <a:lnSpc>
                <a:spcPct val="90000"/>
              </a:lnSpc>
              <a:spcBef>
                <a:spcPts val="535"/>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a:t>
            </a:r>
            <a:r>
              <a:rPr lang="en-US" sz="3200" b="1" dirty="0">
                <a:latin typeface="Times New Roman" panose="02020603050405020304" pitchFamily="18" charset="0"/>
                <a:cs typeface="Times New Roman" panose="02020603050405020304" pitchFamily="18" charset="0"/>
              </a:rPr>
              <a:t>right </a:t>
            </a:r>
            <a:r>
              <a:rPr lang="en-US" sz="3200" dirty="0">
                <a:latin typeface="Times New Roman" panose="02020603050405020304" pitchFamily="18" charset="0"/>
                <a:cs typeface="Times New Roman" panose="02020603050405020304" pitchFamily="18" charset="0"/>
              </a:rPr>
              <a:t>time, </a:t>
            </a:r>
          </a:p>
          <a:p>
            <a:pPr marL="469900" marR="5080" indent="-228600">
              <a:lnSpc>
                <a:spcPct val="90000"/>
              </a:lnSpc>
              <a:spcBef>
                <a:spcPts val="535"/>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 the </a:t>
            </a:r>
            <a:r>
              <a:rPr lang="en-US" sz="3200" b="1" dirty="0">
                <a:latin typeface="Times New Roman" panose="02020603050405020304" pitchFamily="18" charset="0"/>
                <a:cs typeface="Times New Roman" panose="02020603050405020304" pitchFamily="18" charset="0"/>
              </a:rPr>
              <a:t>right </a:t>
            </a:r>
            <a:r>
              <a:rPr lang="en-US" sz="3200" dirty="0">
                <a:latin typeface="Times New Roman" panose="02020603050405020304" pitchFamily="18" charset="0"/>
                <a:cs typeface="Times New Roman" panose="02020603050405020304" pitchFamily="18" charset="0"/>
              </a:rPr>
              <a:t>amount,</a:t>
            </a:r>
            <a:r>
              <a:rPr lang="en-US" sz="3200" spc="-120" dirty="0">
                <a:latin typeface="Times New Roman" panose="02020603050405020304" pitchFamily="18" charset="0"/>
                <a:cs typeface="Times New Roman" panose="02020603050405020304" pitchFamily="18" charset="0"/>
              </a:rPr>
              <a:t> </a:t>
            </a:r>
            <a:endParaRPr lang="en-US" sz="3200" spc="5" dirty="0">
              <a:latin typeface="Times New Roman" panose="02020603050405020304" pitchFamily="18" charset="0"/>
              <a:cs typeface="Times New Roman" panose="02020603050405020304" pitchFamily="18" charset="0"/>
            </a:endParaRPr>
          </a:p>
          <a:p>
            <a:pPr marL="469900" marR="5080" indent="-228600">
              <a:lnSpc>
                <a:spcPct val="90000"/>
              </a:lnSpc>
              <a:spcBef>
                <a:spcPts val="535"/>
              </a:spcBef>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 the </a:t>
            </a:r>
            <a:r>
              <a:rPr lang="en-US" sz="3200" b="1" dirty="0">
                <a:latin typeface="Times New Roman" panose="02020603050405020304" pitchFamily="18" charset="0"/>
                <a:cs typeface="Times New Roman" panose="02020603050405020304" pitchFamily="18" charset="0"/>
              </a:rPr>
              <a:t>right</a:t>
            </a:r>
            <a:r>
              <a:rPr lang="en-US" sz="3200" b="1" spc="-4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format.</a:t>
            </a:r>
          </a:p>
        </p:txBody>
      </p:sp>
      <p:pic>
        <p:nvPicPr>
          <p:cNvPr id="6" name="Picture 5">
            <a:extLst>
              <a:ext uri="{FF2B5EF4-FFF2-40B4-BE49-F238E27FC236}">
                <a16:creationId xmlns:a16="http://schemas.microsoft.com/office/drawing/2014/main" id="{C2B2C7F5-C4FB-9B46-9CED-44616665C8C9}"/>
              </a:ext>
            </a:extLst>
          </p:cNvPr>
          <p:cNvPicPr>
            <a:picLocks noChangeAspect="1"/>
          </p:cNvPicPr>
          <p:nvPr/>
        </p:nvPicPr>
        <p:blipFill rotWithShape="1">
          <a:blip r:embed="rId2"/>
          <a:srcRect l="11276" r="44120" b="2"/>
          <a:stretch/>
        </p:blipFill>
        <p:spPr>
          <a:xfrm>
            <a:off x="7675658" y="2093976"/>
            <a:ext cx="3941064" cy="4096512"/>
          </a:xfrm>
          <a:prstGeom prst="rect">
            <a:avLst/>
          </a:prstGeom>
        </p:spPr>
      </p:pic>
      <p:sp>
        <p:nvSpPr>
          <p:cNvPr id="14" name="Round Diagonal Corner Rectangle 11">
            <a:extLst>
              <a:ext uri="{FF2B5EF4-FFF2-40B4-BE49-F238E27FC236}">
                <a16:creationId xmlns:a16="http://schemas.microsoft.com/office/drawing/2014/main" id="{9CDDF1D9-98EE-254C-BC8D-E281D9BB6BBD}"/>
              </a:ext>
            </a:extLst>
          </p:cNvPr>
          <p:cNvSpPr/>
          <p:nvPr/>
        </p:nvSpPr>
        <p:spPr>
          <a:xfrm>
            <a:off x="2096493" y="5199888"/>
            <a:ext cx="3962400" cy="9906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2000" b="1" dirty="0">
                <a:latin typeface="Times New Roman" panose="02020603050405020304" pitchFamily="18" charset="0"/>
                <a:cs typeface="Times New Roman" panose="02020603050405020304" pitchFamily="18" charset="0"/>
              </a:rPr>
              <a:t>Lets map it in the hospitality industry</a:t>
            </a:r>
          </a:p>
        </p:txBody>
      </p:sp>
    </p:spTree>
    <p:extLst>
      <p:ext uri="{BB962C8B-B14F-4D97-AF65-F5344CB8AC3E}">
        <p14:creationId xmlns:p14="http://schemas.microsoft.com/office/powerpoint/2010/main" val="245719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Information System</a:t>
            </a:r>
            <a:endParaRPr lang="en-US"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72492" y="2071316"/>
            <a:ext cx="10600333" cy="3629397"/>
          </a:xfrm>
          <a:prstGeom prst="rect">
            <a:avLst/>
          </a:prstGeom>
        </p:spPr>
        <p:txBody>
          <a:bodyPr vert="horz" lIns="91440" tIns="45720" rIns="91440" bIns="45720" rtlCol="0" anchor="t">
            <a:normAutofit/>
          </a:bodyPr>
          <a:lstStyle/>
          <a:p>
            <a:pPr marL="12700" marR="727710">
              <a:spcBef>
                <a:spcPts val="105"/>
              </a:spcBef>
            </a:pPr>
            <a:r>
              <a:rPr lang="en-AU" sz="3200" dirty="0">
                <a:latin typeface="Times New Roman"/>
                <a:cs typeface="Times New Roman"/>
              </a:rPr>
              <a:t>Because information systems are intended</a:t>
            </a:r>
            <a:r>
              <a:rPr lang="en-AU" sz="3200" spc="-95" dirty="0">
                <a:latin typeface="Times New Roman"/>
                <a:cs typeface="Times New Roman"/>
              </a:rPr>
              <a:t> </a:t>
            </a:r>
            <a:r>
              <a:rPr lang="en-AU" sz="3200" dirty="0">
                <a:latin typeface="Times New Roman"/>
                <a:cs typeface="Times New Roman"/>
              </a:rPr>
              <a:t>to  supply useful</a:t>
            </a:r>
            <a:r>
              <a:rPr lang="en-AU" sz="3200" spc="-35" dirty="0">
                <a:latin typeface="Times New Roman"/>
                <a:cs typeface="Times New Roman"/>
              </a:rPr>
              <a:t> </a:t>
            </a:r>
            <a:r>
              <a:rPr lang="en-AU" sz="3200" b="1" dirty="0">
                <a:latin typeface="Times New Roman"/>
                <a:cs typeface="Times New Roman"/>
              </a:rPr>
              <a:t>information</a:t>
            </a:r>
            <a:r>
              <a:rPr lang="en-AU" sz="3200" dirty="0">
                <a:latin typeface="Times New Roman"/>
                <a:cs typeface="Times New Roman"/>
              </a:rPr>
              <a:t>,</a:t>
            </a:r>
          </a:p>
          <a:p>
            <a:pPr>
              <a:spcBef>
                <a:spcPts val="35"/>
              </a:spcBef>
            </a:pPr>
            <a:endParaRPr lang="en-AU" sz="4650" dirty="0">
              <a:latin typeface="Times New Roman"/>
              <a:cs typeface="Times New Roman"/>
            </a:endParaRPr>
          </a:p>
          <a:p>
            <a:pPr marL="12700" marR="5080"/>
            <a:r>
              <a:rPr lang="en-AU" sz="3200" dirty="0">
                <a:latin typeface="Times New Roman"/>
                <a:cs typeface="Times New Roman"/>
              </a:rPr>
              <a:t>we need to </a:t>
            </a:r>
            <a:r>
              <a:rPr lang="en-AU" sz="3200" spc="-5" dirty="0">
                <a:latin typeface="Times New Roman"/>
                <a:cs typeface="Times New Roman"/>
              </a:rPr>
              <a:t>differentiate </a:t>
            </a:r>
            <a:r>
              <a:rPr lang="en-AU" sz="3200" dirty="0">
                <a:latin typeface="Times New Roman"/>
                <a:cs typeface="Times New Roman"/>
              </a:rPr>
              <a:t>between </a:t>
            </a:r>
            <a:r>
              <a:rPr lang="en-AU" sz="3200" u="sng" dirty="0">
                <a:solidFill>
                  <a:srgbClr val="00B050"/>
                </a:solidFill>
                <a:latin typeface="Times New Roman"/>
                <a:cs typeface="Times New Roman"/>
              </a:rPr>
              <a:t>information</a:t>
            </a:r>
            <a:r>
              <a:rPr lang="en-AU" sz="3200" spc="-110" dirty="0">
                <a:latin typeface="Times New Roman"/>
                <a:cs typeface="Times New Roman"/>
              </a:rPr>
              <a:t> </a:t>
            </a:r>
            <a:r>
              <a:rPr lang="en-AU" sz="3200" dirty="0">
                <a:latin typeface="Times New Roman"/>
                <a:cs typeface="Times New Roman"/>
              </a:rPr>
              <a:t>and  two closely related terms: </a:t>
            </a:r>
            <a:r>
              <a:rPr lang="en-AU" sz="3200" b="1" dirty="0">
                <a:solidFill>
                  <a:srgbClr val="C00000"/>
                </a:solidFill>
                <a:latin typeface="Times New Roman"/>
                <a:cs typeface="Times New Roman"/>
              </a:rPr>
              <a:t>data and</a:t>
            </a:r>
            <a:r>
              <a:rPr lang="en-AU" sz="3200" b="1" spc="-100" dirty="0">
                <a:solidFill>
                  <a:srgbClr val="C00000"/>
                </a:solidFill>
                <a:latin typeface="Times New Roman"/>
                <a:cs typeface="Times New Roman"/>
              </a:rPr>
              <a:t> </a:t>
            </a:r>
            <a:r>
              <a:rPr lang="en-AU" sz="3200" b="1" dirty="0">
                <a:solidFill>
                  <a:srgbClr val="C00000"/>
                </a:solidFill>
                <a:latin typeface="Times New Roman"/>
                <a:cs typeface="Times New Roman"/>
              </a:rPr>
              <a:t>knowledge</a:t>
            </a:r>
            <a:endParaRPr lang="en-AU" sz="3200" dirty="0">
              <a:solidFill>
                <a:srgbClr val="C00000"/>
              </a:solidFill>
              <a:latin typeface="Times New Roman"/>
              <a:cs typeface="Times New Roman"/>
            </a:endParaRPr>
          </a:p>
        </p:txBody>
      </p:sp>
    </p:spTree>
    <p:extLst>
      <p:ext uri="{BB962C8B-B14F-4D97-AF65-F5344CB8AC3E}">
        <p14:creationId xmlns:p14="http://schemas.microsoft.com/office/powerpoint/2010/main" val="172907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Data/Information/Knowledge</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86740" y="1911493"/>
            <a:ext cx="11018520" cy="4548145"/>
          </a:xfrm>
          <a:prstGeom prst="rect">
            <a:avLst/>
          </a:prstGeom>
        </p:spPr>
        <p:txBody>
          <a:bodyPr vert="horz" lIns="91440" tIns="45720" rIns="91440" bIns="45720" rtlCol="0" anchor="t">
            <a:noAutofit/>
          </a:bodyPr>
          <a:lstStyle/>
          <a:p>
            <a:pPr marL="355600" marR="632460" indent="-342900">
              <a:lnSpc>
                <a:spcPct val="80000"/>
              </a:lnSpc>
              <a:spcBef>
                <a:spcPts val="605"/>
              </a:spcBef>
              <a:buFont typeface="Arial"/>
              <a:buChar char="•"/>
              <a:tabLst>
                <a:tab pos="355600" algn="l"/>
                <a:tab pos="356235" algn="l"/>
              </a:tabLst>
            </a:pPr>
            <a:r>
              <a:rPr lang="en-AU" sz="2400" b="1" dirty="0">
                <a:solidFill>
                  <a:srgbClr val="00AF50"/>
                </a:solidFill>
                <a:latin typeface="Times New Roman" panose="02020603050405020304" pitchFamily="18" charset="0"/>
                <a:cs typeface="Times New Roman" panose="02020603050405020304" pitchFamily="18" charset="0"/>
              </a:rPr>
              <a:t>Data : </a:t>
            </a:r>
            <a:r>
              <a:rPr lang="en-AU" sz="2400" dirty="0">
                <a:latin typeface="Times New Roman" panose="02020603050405020304" pitchFamily="18" charset="0"/>
                <a:cs typeface="Times New Roman" panose="02020603050405020304" pitchFamily="18" charset="0"/>
              </a:rPr>
              <a:t>Raw fact, unorganized fact that needs to be processed and  organized to convey any specific meaning</a:t>
            </a:r>
          </a:p>
          <a:p>
            <a:pPr marL="634365">
              <a:spcBef>
                <a:spcPts val="1075"/>
              </a:spcBef>
            </a:pPr>
            <a:r>
              <a:rPr lang="en-AU" sz="2400" dirty="0">
                <a:solidFill>
                  <a:srgbClr val="C00000"/>
                </a:solidFill>
                <a:latin typeface="Times New Roman" panose="02020603050405020304" pitchFamily="18" charset="0"/>
                <a:cs typeface="Times New Roman" panose="02020603050405020304" pitchFamily="18" charset="0"/>
              </a:rPr>
              <a:t>(e.g., 3.11, 2.96, 3.95, 1.99, 2.08) and characters (e.g., B, A, C, A, B, D, F, C)</a:t>
            </a:r>
          </a:p>
          <a:p>
            <a:pPr marL="634365">
              <a:spcBef>
                <a:spcPts val="1075"/>
              </a:spcBef>
            </a:pPr>
            <a:endParaRPr lang="en-AU" sz="2400" dirty="0">
              <a:latin typeface="Times New Roman" panose="02020603050405020304" pitchFamily="18" charset="0"/>
              <a:cs typeface="Times New Roman" panose="02020603050405020304" pitchFamily="18" charset="0"/>
            </a:endParaRPr>
          </a:p>
          <a:p>
            <a:pPr marL="355600" marR="5080" indent="-342900">
              <a:lnSpc>
                <a:spcPts val="2020"/>
              </a:lnSpc>
              <a:spcBef>
                <a:spcPts val="1595"/>
              </a:spcBef>
              <a:buFont typeface="Arial"/>
              <a:buChar char="•"/>
              <a:tabLst>
                <a:tab pos="355600" algn="l"/>
                <a:tab pos="356235" algn="l"/>
              </a:tabLst>
            </a:pPr>
            <a:r>
              <a:rPr lang="en-AU" sz="2400" b="1" dirty="0">
                <a:solidFill>
                  <a:srgbClr val="00AF50"/>
                </a:solidFill>
                <a:latin typeface="Times New Roman" panose="02020603050405020304" pitchFamily="18" charset="0"/>
                <a:cs typeface="Times New Roman" panose="02020603050405020304" pitchFamily="18" charset="0"/>
              </a:rPr>
              <a:t>Information: </a:t>
            </a:r>
            <a:r>
              <a:rPr lang="en-AU" sz="2400" dirty="0">
                <a:latin typeface="Times New Roman" panose="02020603050405020304" pitchFamily="18" charset="0"/>
                <a:cs typeface="Times New Roman" panose="02020603050405020304" pitchFamily="18" charset="0"/>
              </a:rPr>
              <a:t>Data that is processed by summing, ordering, averaging,  grouping so that they have meaning and value to the recipient</a:t>
            </a:r>
          </a:p>
          <a:p>
            <a:pPr marL="12700" marR="5080">
              <a:lnSpc>
                <a:spcPts val="2020"/>
              </a:lnSpc>
              <a:spcBef>
                <a:spcPts val="1595"/>
              </a:spcBef>
              <a:tabLst>
                <a:tab pos="355600" algn="l"/>
                <a:tab pos="356235" algn="l"/>
              </a:tabLst>
            </a:pPr>
            <a:endParaRPr lang="en-AU" sz="2400" dirty="0">
              <a:latin typeface="Times New Roman" panose="02020603050405020304" pitchFamily="18" charset="0"/>
              <a:cs typeface="Times New Roman" panose="02020603050405020304" pitchFamily="18" charset="0"/>
            </a:endParaRPr>
          </a:p>
          <a:p>
            <a:pPr marL="355600" marR="52705" indent="-342900">
              <a:lnSpc>
                <a:spcPct val="80100"/>
              </a:lnSpc>
              <a:spcBef>
                <a:spcPts val="2025"/>
              </a:spcBef>
              <a:buFont typeface="Arial"/>
              <a:buChar char="•"/>
              <a:tabLst>
                <a:tab pos="355600" algn="l"/>
                <a:tab pos="356235" algn="l"/>
              </a:tabLst>
            </a:pPr>
            <a:r>
              <a:rPr lang="en-AU" sz="2400" b="1" dirty="0">
                <a:solidFill>
                  <a:srgbClr val="00AF50"/>
                </a:solidFill>
                <a:latin typeface="Times New Roman" panose="02020603050405020304" pitchFamily="18" charset="0"/>
                <a:cs typeface="Times New Roman" panose="02020603050405020304" pitchFamily="18" charset="0"/>
              </a:rPr>
              <a:t>Knowledge: </a:t>
            </a:r>
            <a:r>
              <a:rPr lang="en-AU" sz="2400" dirty="0">
                <a:latin typeface="Times New Roman" panose="02020603050405020304" pitchFamily="18" charset="0"/>
                <a:cs typeface="Times New Roman" panose="02020603050405020304" pitchFamily="18" charset="0"/>
              </a:rPr>
              <a:t>Data and/or information that have been organised and  processed to convey experience, understanding , accumulated learning  and expertise</a:t>
            </a:r>
          </a:p>
          <a:p>
            <a:pPr>
              <a:spcBef>
                <a:spcPts val="25"/>
              </a:spcBef>
            </a:pPr>
            <a:endParaRPr lang="en-AU" sz="2400" dirty="0">
              <a:latin typeface="Times New Roman" panose="02020603050405020304" pitchFamily="18" charset="0"/>
              <a:cs typeface="Times New Roman" panose="02020603050405020304" pitchFamily="18" charset="0"/>
            </a:endParaRPr>
          </a:p>
          <a:p>
            <a:pPr marL="52069" algn="ctr">
              <a:spcBef>
                <a:spcPts val="5"/>
              </a:spcBef>
            </a:pPr>
            <a:r>
              <a:rPr lang="en-AU" sz="2400" dirty="0">
                <a:solidFill>
                  <a:srgbClr val="C00000"/>
                </a:solidFill>
                <a:latin typeface="Times New Roman" panose="02020603050405020304" pitchFamily="18" charset="0"/>
                <a:cs typeface="Times New Roman" panose="02020603050405020304" pitchFamily="18" charset="0"/>
              </a:rPr>
              <a:t>How can data be processed to form Information?</a:t>
            </a:r>
          </a:p>
        </p:txBody>
      </p:sp>
    </p:spTree>
    <p:extLst>
      <p:ext uri="{BB962C8B-B14F-4D97-AF65-F5344CB8AC3E}">
        <p14:creationId xmlns:p14="http://schemas.microsoft.com/office/powerpoint/2010/main" val="19211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Data/Information/Knowledge</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3">
            <a:extLst>
              <a:ext uri="{FF2B5EF4-FFF2-40B4-BE49-F238E27FC236}">
                <a16:creationId xmlns:a16="http://schemas.microsoft.com/office/drawing/2014/main" id="{3C7A8BDC-5448-D748-A4C7-0BFFF200E94F}"/>
              </a:ext>
            </a:extLst>
          </p:cNvPr>
          <p:cNvSpPr/>
          <p:nvPr/>
        </p:nvSpPr>
        <p:spPr>
          <a:xfrm>
            <a:off x="1897379" y="2999232"/>
            <a:ext cx="1626108" cy="107442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BBF454F2-15B4-2E41-A43E-C13CE1E9711D}"/>
              </a:ext>
            </a:extLst>
          </p:cNvPr>
          <p:cNvSpPr/>
          <p:nvPr/>
        </p:nvSpPr>
        <p:spPr>
          <a:xfrm>
            <a:off x="2353056" y="3339059"/>
            <a:ext cx="713257" cy="614197"/>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F63D6569-9E2D-A048-AFDB-DD53E00A643E}"/>
              </a:ext>
            </a:extLst>
          </p:cNvPr>
          <p:cNvSpPr/>
          <p:nvPr/>
        </p:nvSpPr>
        <p:spPr>
          <a:xfrm>
            <a:off x="1959863" y="3032760"/>
            <a:ext cx="1505712" cy="972312"/>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F4E13F7D-5BF4-7343-A4AB-1C12AD8437C0}"/>
              </a:ext>
            </a:extLst>
          </p:cNvPr>
          <p:cNvSpPr/>
          <p:nvPr/>
        </p:nvSpPr>
        <p:spPr>
          <a:xfrm>
            <a:off x="1959863" y="3032761"/>
            <a:ext cx="1506220" cy="972819"/>
          </a:xfrm>
          <a:custGeom>
            <a:avLst/>
            <a:gdLst/>
            <a:ahLst/>
            <a:cxnLst/>
            <a:rect l="l" t="t" r="r" b="b"/>
            <a:pathLst>
              <a:path w="1506220" h="972820">
                <a:moveTo>
                  <a:pt x="0" y="371348"/>
                </a:moveTo>
                <a:lnTo>
                  <a:pt x="575132" y="371348"/>
                </a:lnTo>
                <a:lnTo>
                  <a:pt x="752855" y="0"/>
                </a:lnTo>
                <a:lnTo>
                  <a:pt x="930529" y="371348"/>
                </a:lnTo>
                <a:lnTo>
                  <a:pt x="1505712" y="371348"/>
                </a:lnTo>
                <a:lnTo>
                  <a:pt x="1040383" y="600963"/>
                </a:lnTo>
                <a:lnTo>
                  <a:pt x="1218184" y="972312"/>
                </a:lnTo>
                <a:lnTo>
                  <a:pt x="752855" y="742822"/>
                </a:lnTo>
                <a:lnTo>
                  <a:pt x="287566" y="972312"/>
                </a:lnTo>
                <a:lnTo>
                  <a:pt x="465289" y="600963"/>
                </a:lnTo>
                <a:lnTo>
                  <a:pt x="0" y="371348"/>
                </a:lnTo>
                <a:close/>
              </a:path>
            </a:pathLst>
          </a:custGeom>
          <a:ln w="9144">
            <a:solidFill>
              <a:srgbClr val="F69240"/>
            </a:solidFill>
          </a:ln>
        </p:spPr>
        <p:txBody>
          <a:bodyPr wrap="square" lIns="0" tIns="0" rIns="0" bIns="0" rtlCol="0"/>
          <a:lstStyle/>
          <a:p>
            <a:endParaRPr/>
          </a:p>
        </p:txBody>
      </p:sp>
      <p:sp>
        <p:nvSpPr>
          <p:cNvPr id="12" name="object 7">
            <a:extLst>
              <a:ext uri="{FF2B5EF4-FFF2-40B4-BE49-F238E27FC236}">
                <a16:creationId xmlns:a16="http://schemas.microsoft.com/office/drawing/2014/main" id="{03AB4141-D2BD-6D4C-A8CC-48427BF66116}"/>
              </a:ext>
            </a:extLst>
          </p:cNvPr>
          <p:cNvSpPr/>
          <p:nvPr/>
        </p:nvSpPr>
        <p:spPr>
          <a:xfrm>
            <a:off x="3147060" y="1985747"/>
            <a:ext cx="2019300" cy="978433"/>
          </a:xfrm>
          <a:prstGeom prst="rect">
            <a:avLst/>
          </a:prstGeom>
          <a:blipFill>
            <a:blip r:embed="rId5" cstate="print"/>
            <a:stretch>
              <a:fillRect/>
            </a:stretch>
          </a:blipFill>
        </p:spPr>
        <p:txBody>
          <a:bodyPr wrap="square" lIns="0" tIns="0" rIns="0" bIns="0" rtlCol="0"/>
          <a:lstStyle/>
          <a:p>
            <a:endParaRPr/>
          </a:p>
        </p:txBody>
      </p:sp>
      <p:sp>
        <p:nvSpPr>
          <p:cNvPr id="13" name="object 8">
            <a:extLst>
              <a:ext uri="{FF2B5EF4-FFF2-40B4-BE49-F238E27FC236}">
                <a16:creationId xmlns:a16="http://schemas.microsoft.com/office/drawing/2014/main" id="{A10C28A3-8F9E-B948-82E5-0BD8A807357F}"/>
              </a:ext>
            </a:extLst>
          </p:cNvPr>
          <p:cNvSpPr/>
          <p:nvPr/>
        </p:nvSpPr>
        <p:spPr>
          <a:xfrm>
            <a:off x="3799333" y="2269211"/>
            <a:ext cx="713257" cy="614197"/>
          </a:xfrm>
          <a:prstGeom prst="rect">
            <a:avLst/>
          </a:prstGeom>
          <a:blipFill>
            <a:blip r:embed="rId3" cstate="print"/>
            <a:stretch>
              <a:fillRect/>
            </a:stretch>
          </a:blipFill>
        </p:spPr>
        <p:txBody>
          <a:bodyPr wrap="square" lIns="0" tIns="0" rIns="0" bIns="0" rtlCol="0"/>
          <a:lstStyle/>
          <a:p>
            <a:endParaRPr/>
          </a:p>
        </p:txBody>
      </p:sp>
      <p:sp>
        <p:nvSpPr>
          <p:cNvPr id="14" name="object 9">
            <a:extLst>
              <a:ext uri="{FF2B5EF4-FFF2-40B4-BE49-F238E27FC236}">
                <a16:creationId xmlns:a16="http://schemas.microsoft.com/office/drawing/2014/main" id="{5C5BCC27-B3D5-CF48-8C52-3E10718263E9}"/>
              </a:ext>
            </a:extLst>
          </p:cNvPr>
          <p:cNvSpPr/>
          <p:nvPr/>
        </p:nvSpPr>
        <p:spPr>
          <a:xfrm>
            <a:off x="3215639" y="2016251"/>
            <a:ext cx="1886712" cy="880872"/>
          </a:xfrm>
          <a:prstGeom prst="rect">
            <a:avLst/>
          </a:prstGeom>
          <a:blipFill>
            <a:blip r:embed="rId6" cstate="print"/>
            <a:stretch>
              <a:fillRect/>
            </a:stretch>
          </a:blipFill>
        </p:spPr>
        <p:txBody>
          <a:bodyPr wrap="square" lIns="0" tIns="0" rIns="0" bIns="0" rtlCol="0"/>
          <a:lstStyle/>
          <a:p>
            <a:endParaRPr/>
          </a:p>
        </p:txBody>
      </p:sp>
      <p:sp>
        <p:nvSpPr>
          <p:cNvPr id="15" name="object 10">
            <a:extLst>
              <a:ext uri="{FF2B5EF4-FFF2-40B4-BE49-F238E27FC236}">
                <a16:creationId xmlns:a16="http://schemas.microsoft.com/office/drawing/2014/main" id="{60C0545D-C1F7-814B-B34E-8B6115E53E75}"/>
              </a:ext>
            </a:extLst>
          </p:cNvPr>
          <p:cNvSpPr/>
          <p:nvPr/>
        </p:nvSpPr>
        <p:spPr>
          <a:xfrm>
            <a:off x="3215639" y="2016251"/>
            <a:ext cx="1887220" cy="881380"/>
          </a:xfrm>
          <a:custGeom>
            <a:avLst/>
            <a:gdLst/>
            <a:ahLst/>
            <a:cxnLst/>
            <a:rect l="l" t="t" r="r" b="b"/>
            <a:pathLst>
              <a:path w="1887220" h="881380">
                <a:moveTo>
                  <a:pt x="0" y="336423"/>
                </a:moveTo>
                <a:lnTo>
                  <a:pt x="720725" y="336423"/>
                </a:lnTo>
                <a:lnTo>
                  <a:pt x="943356" y="0"/>
                </a:lnTo>
                <a:lnTo>
                  <a:pt x="1165987" y="336423"/>
                </a:lnTo>
                <a:lnTo>
                  <a:pt x="1886712" y="336423"/>
                </a:lnTo>
                <a:lnTo>
                  <a:pt x="1303655" y="544449"/>
                </a:lnTo>
                <a:lnTo>
                  <a:pt x="1526413" y="880872"/>
                </a:lnTo>
                <a:lnTo>
                  <a:pt x="943356" y="672973"/>
                </a:lnTo>
                <a:lnTo>
                  <a:pt x="360299" y="880872"/>
                </a:lnTo>
                <a:lnTo>
                  <a:pt x="583057" y="544449"/>
                </a:lnTo>
                <a:lnTo>
                  <a:pt x="0" y="336423"/>
                </a:lnTo>
                <a:close/>
              </a:path>
            </a:pathLst>
          </a:custGeom>
          <a:ln w="9144">
            <a:solidFill>
              <a:srgbClr val="97B853"/>
            </a:solidFill>
          </a:ln>
        </p:spPr>
        <p:txBody>
          <a:bodyPr wrap="square" lIns="0" tIns="0" rIns="0" bIns="0" rtlCol="0"/>
          <a:lstStyle/>
          <a:p>
            <a:endParaRPr/>
          </a:p>
        </p:txBody>
      </p:sp>
      <p:sp>
        <p:nvSpPr>
          <p:cNvPr id="17" name="object 11">
            <a:extLst>
              <a:ext uri="{FF2B5EF4-FFF2-40B4-BE49-F238E27FC236}">
                <a16:creationId xmlns:a16="http://schemas.microsoft.com/office/drawing/2014/main" id="{F22FA06C-56B5-E04A-8D6C-E30095A40714}"/>
              </a:ext>
            </a:extLst>
          </p:cNvPr>
          <p:cNvSpPr txBox="1"/>
          <p:nvPr/>
        </p:nvSpPr>
        <p:spPr>
          <a:xfrm>
            <a:off x="3981704" y="2339468"/>
            <a:ext cx="353060" cy="330835"/>
          </a:xfrm>
          <a:prstGeom prst="rect">
            <a:avLst/>
          </a:prstGeom>
        </p:spPr>
        <p:txBody>
          <a:bodyPr vert="horz" wrap="square" lIns="0" tIns="13335" rIns="0" bIns="0" rtlCol="0">
            <a:spAutoFit/>
          </a:bodyPr>
          <a:lstStyle/>
          <a:p>
            <a:pPr marL="12700">
              <a:spcBef>
                <a:spcPts val="105"/>
              </a:spcBef>
            </a:pPr>
            <a:r>
              <a:rPr sz="2000" b="1">
                <a:latin typeface="Calibri"/>
                <a:cs typeface="Calibri"/>
              </a:rPr>
              <a:t>3.7</a:t>
            </a:r>
            <a:endParaRPr sz="2000">
              <a:latin typeface="Calibri"/>
              <a:cs typeface="Calibri"/>
            </a:endParaRPr>
          </a:p>
        </p:txBody>
      </p:sp>
      <p:sp>
        <p:nvSpPr>
          <p:cNvPr id="19" name="object 12">
            <a:extLst>
              <a:ext uri="{FF2B5EF4-FFF2-40B4-BE49-F238E27FC236}">
                <a16:creationId xmlns:a16="http://schemas.microsoft.com/office/drawing/2014/main" id="{87526139-B812-814C-8770-3F374A2595F3}"/>
              </a:ext>
            </a:extLst>
          </p:cNvPr>
          <p:cNvSpPr/>
          <p:nvPr/>
        </p:nvSpPr>
        <p:spPr>
          <a:xfrm>
            <a:off x="3197351" y="3811511"/>
            <a:ext cx="1525524" cy="824496"/>
          </a:xfrm>
          <a:prstGeom prst="rect">
            <a:avLst/>
          </a:prstGeom>
          <a:blipFill>
            <a:blip r:embed="rId7" cstate="print"/>
            <a:stretch>
              <a:fillRect/>
            </a:stretch>
          </a:blipFill>
        </p:spPr>
        <p:txBody>
          <a:bodyPr wrap="square" lIns="0" tIns="0" rIns="0" bIns="0" rtlCol="0"/>
          <a:lstStyle/>
          <a:p>
            <a:endParaRPr/>
          </a:p>
        </p:txBody>
      </p:sp>
      <p:sp>
        <p:nvSpPr>
          <p:cNvPr id="20" name="object 13">
            <a:extLst>
              <a:ext uri="{FF2B5EF4-FFF2-40B4-BE49-F238E27FC236}">
                <a16:creationId xmlns:a16="http://schemas.microsoft.com/office/drawing/2014/main" id="{C4285CD7-37DF-D644-B8AF-EBEA9B1DF181}"/>
              </a:ext>
            </a:extLst>
          </p:cNvPr>
          <p:cNvSpPr/>
          <p:nvPr/>
        </p:nvSpPr>
        <p:spPr>
          <a:xfrm>
            <a:off x="3538728" y="3956291"/>
            <a:ext cx="740689" cy="560844"/>
          </a:xfrm>
          <a:prstGeom prst="rect">
            <a:avLst/>
          </a:prstGeom>
          <a:blipFill>
            <a:blip r:embed="rId8" cstate="print"/>
            <a:stretch>
              <a:fillRect/>
            </a:stretch>
          </a:blipFill>
        </p:spPr>
        <p:txBody>
          <a:bodyPr wrap="square" lIns="0" tIns="0" rIns="0" bIns="0" rtlCol="0"/>
          <a:lstStyle/>
          <a:p>
            <a:endParaRPr/>
          </a:p>
        </p:txBody>
      </p:sp>
      <p:sp>
        <p:nvSpPr>
          <p:cNvPr id="21" name="object 14">
            <a:extLst>
              <a:ext uri="{FF2B5EF4-FFF2-40B4-BE49-F238E27FC236}">
                <a16:creationId xmlns:a16="http://schemas.microsoft.com/office/drawing/2014/main" id="{7D171790-3438-4F40-963B-A8176137401E}"/>
              </a:ext>
            </a:extLst>
          </p:cNvPr>
          <p:cNvSpPr/>
          <p:nvPr/>
        </p:nvSpPr>
        <p:spPr>
          <a:xfrm>
            <a:off x="3246072" y="3838482"/>
            <a:ext cx="1433092" cy="734403"/>
          </a:xfrm>
          <a:prstGeom prst="rect">
            <a:avLst/>
          </a:prstGeom>
          <a:blipFill>
            <a:blip r:embed="rId9" cstate="print"/>
            <a:stretch>
              <a:fillRect/>
            </a:stretch>
          </a:blipFill>
        </p:spPr>
        <p:txBody>
          <a:bodyPr wrap="square" lIns="0" tIns="0" rIns="0" bIns="0" rtlCol="0"/>
          <a:lstStyle/>
          <a:p>
            <a:endParaRPr/>
          </a:p>
        </p:txBody>
      </p:sp>
      <p:sp>
        <p:nvSpPr>
          <p:cNvPr id="22" name="object 15">
            <a:extLst>
              <a:ext uri="{FF2B5EF4-FFF2-40B4-BE49-F238E27FC236}">
                <a16:creationId xmlns:a16="http://schemas.microsoft.com/office/drawing/2014/main" id="{0AA92CA1-A6C9-5240-A4C9-DEE83844CDEB}"/>
              </a:ext>
            </a:extLst>
          </p:cNvPr>
          <p:cNvSpPr/>
          <p:nvPr/>
        </p:nvSpPr>
        <p:spPr>
          <a:xfrm>
            <a:off x="3246073" y="3838482"/>
            <a:ext cx="1433195" cy="734695"/>
          </a:xfrm>
          <a:custGeom>
            <a:avLst/>
            <a:gdLst/>
            <a:ahLst/>
            <a:cxnLst/>
            <a:rect l="l" t="t" r="r" b="b"/>
            <a:pathLst>
              <a:path w="1433195" h="734695">
                <a:moveTo>
                  <a:pt x="129460" y="241774"/>
                </a:moveTo>
                <a:lnTo>
                  <a:pt x="129388" y="199878"/>
                </a:lnTo>
                <a:lnTo>
                  <a:pt x="144587" y="160781"/>
                </a:lnTo>
                <a:lnTo>
                  <a:pt x="173227" y="126156"/>
                </a:lnTo>
                <a:lnTo>
                  <a:pt x="213478" y="97681"/>
                </a:lnTo>
                <a:lnTo>
                  <a:pt x="263507" y="77029"/>
                </a:lnTo>
                <a:lnTo>
                  <a:pt x="321484" y="65879"/>
                </a:lnTo>
                <a:lnTo>
                  <a:pt x="358767" y="64529"/>
                </a:lnTo>
                <a:lnTo>
                  <a:pt x="395620" y="67466"/>
                </a:lnTo>
                <a:lnTo>
                  <a:pt x="431284" y="74594"/>
                </a:lnTo>
                <a:lnTo>
                  <a:pt x="464994" y="85818"/>
                </a:lnTo>
                <a:lnTo>
                  <a:pt x="499206" y="54320"/>
                </a:lnTo>
                <a:lnTo>
                  <a:pt x="544195" y="32624"/>
                </a:lnTo>
                <a:lnTo>
                  <a:pt x="596019" y="21572"/>
                </a:lnTo>
                <a:lnTo>
                  <a:pt x="650731" y="22005"/>
                </a:lnTo>
                <a:lnTo>
                  <a:pt x="704389" y="34764"/>
                </a:lnTo>
                <a:lnTo>
                  <a:pt x="745537" y="55846"/>
                </a:lnTo>
                <a:lnTo>
                  <a:pt x="780881" y="24133"/>
                </a:lnTo>
                <a:lnTo>
                  <a:pt x="829214" y="5030"/>
                </a:lnTo>
                <a:lnTo>
                  <a:pt x="884287" y="0"/>
                </a:lnTo>
                <a:lnTo>
                  <a:pt x="939847" y="10507"/>
                </a:lnTo>
                <a:lnTo>
                  <a:pt x="954210" y="16212"/>
                </a:lnTo>
                <a:lnTo>
                  <a:pt x="967501" y="23000"/>
                </a:lnTo>
                <a:lnTo>
                  <a:pt x="979602" y="30813"/>
                </a:lnTo>
                <a:lnTo>
                  <a:pt x="990393" y="39590"/>
                </a:lnTo>
                <a:lnTo>
                  <a:pt x="1029591" y="16248"/>
                </a:lnTo>
                <a:lnTo>
                  <a:pt x="1075654" y="3063"/>
                </a:lnTo>
                <a:lnTo>
                  <a:pt x="1124837" y="252"/>
                </a:lnTo>
                <a:lnTo>
                  <a:pt x="1173399" y="8037"/>
                </a:lnTo>
                <a:lnTo>
                  <a:pt x="1217596" y="26636"/>
                </a:lnTo>
                <a:lnTo>
                  <a:pt x="1253077" y="56132"/>
                </a:lnTo>
                <a:lnTo>
                  <a:pt x="1272079" y="92295"/>
                </a:lnTo>
                <a:lnTo>
                  <a:pt x="1323707" y="108627"/>
                </a:lnTo>
                <a:lnTo>
                  <a:pt x="1363997" y="134469"/>
                </a:lnTo>
                <a:lnTo>
                  <a:pt x="1390905" y="167321"/>
                </a:lnTo>
                <a:lnTo>
                  <a:pt x="1402391" y="204685"/>
                </a:lnTo>
                <a:lnTo>
                  <a:pt x="1396412" y="244060"/>
                </a:lnTo>
                <a:lnTo>
                  <a:pt x="1394253" y="249648"/>
                </a:lnTo>
                <a:lnTo>
                  <a:pt x="1391459" y="254982"/>
                </a:lnTo>
                <a:lnTo>
                  <a:pt x="1388284" y="260316"/>
                </a:lnTo>
                <a:lnTo>
                  <a:pt x="1418343" y="296797"/>
                </a:lnTo>
                <a:lnTo>
                  <a:pt x="1433092" y="336135"/>
                </a:lnTo>
                <a:lnTo>
                  <a:pt x="1432925" y="376235"/>
                </a:lnTo>
                <a:lnTo>
                  <a:pt x="1418237" y="415002"/>
                </a:lnTo>
                <a:lnTo>
                  <a:pt x="1389425" y="450340"/>
                </a:lnTo>
                <a:lnTo>
                  <a:pt x="1346882" y="480153"/>
                </a:lnTo>
                <a:lnTo>
                  <a:pt x="1297162" y="500298"/>
                </a:lnTo>
                <a:lnTo>
                  <a:pt x="1241726" y="511014"/>
                </a:lnTo>
                <a:lnTo>
                  <a:pt x="1234445" y="546544"/>
                </a:lnTo>
                <a:lnTo>
                  <a:pt x="1184386" y="605280"/>
                </a:lnTo>
                <a:lnTo>
                  <a:pt x="1145291" y="625972"/>
                </a:lnTo>
                <a:lnTo>
                  <a:pt x="1099274" y="639207"/>
                </a:lnTo>
                <a:lnTo>
                  <a:pt x="1048178" y="643729"/>
                </a:lnTo>
                <a:lnTo>
                  <a:pt x="1021806" y="642286"/>
                </a:lnTo>
                <a:lnTo>
                  <a:pt x="996076" y="638379"/>
                </a:lnTo>
                <a:lnTo>
                  <a:pt x="971347" y="632067"/>
                </a:lnTo>
                <a:lnTo>
                  <a:pt x="947975" y="623409"/>
                </a:lnTo>
                <a:lnTo>
                  <a:pt x="927440" y="656591"/>
                </a:lnTo>
                <a:lnTo>
                  <a:pt x="897649" y="684741"/>
                </a:lnTo>
                <a:lnTo>
                  <a:pt x="860281" y="707228"/>
                </a:lnTo>
                <a:lnTo>
                  <a:pt x="817012" y="723421"/>
                </a:lnTo>
                <a:lnTo>
                  <a:pt x="769520" y="732690"/>
                </a:lnTo>
                <a:lnTo>
                  <a:pt x="719482" y="734403"/>
                </a:lnTo>
                <a:lnTo>
                  <a:pt x="668575" y="727930"/>
                </a:lnTo>
                <a:lnTo>
                  <a:pt x="632710" y="717893"/>
                </a:lnTo>
                <a:lnTo>
                  <a:pt x="600059" y="703832"/>
                </a:lnTo>
                <a:lnTo>
                  <a:pt x="571313" y="686103"/>
                </a:lnTo>
                <a:lnTo>
                  <a:pt x="547163" y="665065"/>
                </a:lnTo>
                <a:lnTo>
                  <a:pt x="500221" y="680572"/>
                </a:lnTo>
                <a:lnTo>
                  <a:pt x="451300" y="688967"/>
                </a:lnTo>
                <a:lnTo>
                  <a:pt x="401817" y="690494"/>
                </a:lnTo>
                <a:lnTo>
                  <a:pt x="353187" y="685401"/>
                </a:lnTo>
                <a:lnTo>
                  <a:pt x="306824" y="673931"/>
                </a:lnTo>
                <a:lnTo>
                  <a:pt x="264146" y="656332"/>
                </a:lnTo>
                <a:lnTo>
                  <a:pt x="226566" y="632847"/>
                </a:lnTo>
                <a:lnTo>
                  <a:pt x="195500" y="603724"/>
                </a:lnTo>
                <a:lnTo>
                  <a:pt x="192706" y="600549"/>
                </a:lnTo>
                <a:lnTo>
                  <a:pt x="135441" y="597259"/>
                </a:lnTo>
                <a:lnTo>
                  <a:pt x="86153" y="579562"/>
                </a:lnTo>
                <a:lnTo>
                  <a:pt x="50010" y="550292"/>
                </a:lnTo>
                <a:lnTo>
                  <a:pt x="32178" y="512284"/>
                </a:lnTo>
                <a:lnTo>
                  <a:pt x="31932" y="490382"/>
                </a:lnTo>
                <a:lnTo>
                  <a:pt x="38401" y="469183"/>
                </a:lnTo>
                <a:lnTo>
                  <a:pt x="51252" y="449437"/>
                </a:lnTo>
                <a:lnTo>
                  <a:pt x="70151" y="431893"/>
                </a:lnTo>
                <a:lnTo>
                  <a:pt x="27447" y="405104"/>
                </a:lnTo>
                <a:lnTo>
                  <a:pt x="3508" y="370171"/>
                </a:lnTo>
                <a:lnTo>
                  <a:pt x="0" y="331523"/>
                </a:lnTo>
                <a:lnTo>
                  <a:pt x="18589" y="293590"/>
                </a:lnTo>
                <a:lnTo>
                  <a:pt x="39110" y="274581"/>
                </a:lnTo>
                <a:lnTo>
                  <a:pt x="65024" y="259633"/>
                </a:lnTo>
                <a:lnTo>
                  <a:pt x="95152" y="249281"/>
                </a:lnTo>
                <a:lnTo>
                  <a:pt x="128317" y="244060"/>
                </a:lnTo>
                <a:lnTo>
                  <a:pt x="129460" y="241774"/>
                </a:lnTo>
                <a:close/>
              </a:path>
            </a:pathLst>
          </a:custGeom>
          <a:ln w="9144">
            <a:solidFill>
              <a:srgbClr val="BD4A47"/>
            </a:solidFill>
          </a:ln>
        </p:spPr>
        <p:txBody>
          <a:bodyPr wrap="square" lIns="0" tIns="0" rIns="0" bIns="0" rtlCol="0"/>
          <a:lstStyle/>
          <a:p>
            <a:endParaRPr/>
          </a:p>
        </p:txBody>
      </p:sp>
      <p:sp>
        <p:nvSpPr>
          <p:cNvPr id="23" name="object 16">
            <a:extLst>
              <a:ext uri="{FF2B5EF4-FFF2-40B4-BE49-F238E27FC236}">
                <a16:creationId xmlns:a16="http://schemas.microsoft.com/office/drawing/2014/main" id="{23E0337C-F441-164C-B81A-C61784D364AB}"/>
              </a:ext>
            </a:extLst>
          </p:cNvPr>
          <p:cNvSpPr/>
          <p:nvPr/>
        </p:nvSpPr>
        <p:spPr>
          <a:xfrm>
            <a:off x="3317876" y="4267453"/>
            <a:ext cx="84455" cy="13970"/>
          </a:xfrm>
          <a:custGeom>
            <a:avLst/>
            <a:gdLst/>
            <a:ahLst/>
            <a:cxnLst/>
            <a:rect l="l" t="t" r="r" b="b"/>
            <a:pathLst>
              <a:path w="84455" h="13970">
                <a:moveTo>
                  <a:pt x="84074" y="13589"/>
                </a:moveTo>
                <a:lnTo>
                  <a:pt x="62132" y="13573"/>
                </a:lnTo>
                <a:lnTo>
                  <a:pt x="40560" y="11271"/>
                </a:lnTo>
                <a:lnTo>
                  <a:pt x="19726" y="6731"/>
                </a:lnTo>
                <a:lnTo>
                  <a:pt x="0" y="0"/>
                </a:lnTo>
              </a:path>
            </a:pathLst>
          </a:custGeom>
          <a:ln w="9144">
            <a:solidFill>
              <a:srgbClr val="BD4A47"/>
            </a:solidFill>
          </a:ln>
        </p:spPr>
        <p:txBody>
          <a:bodyPr wrap="square" lIns="0" tIns="0" rIns="0" bIns="0" rtlCol="0"/>
          <a:lstStyle/>
          <a:p>
            <a:endParaRPr/>
          </a:p>
        </p:txBody>
      </p:sp>
      <p:sp>
        <p:nvSpPr>
          <p:cNvPr id="24" name="object 17">
            <a:extLst>
              <a:ext uri="{FF2B5EF4-FFF2-40B4-BE49-F238E27FC236}">
                <a16:creationId xmlns:a16="http://schemas.microsoft.com/office/drawing/2014/main" id="{12F7807A-1CE2-264B-8D04-0D9B742669C2}"/>
              </a:ext>
            </a:extLst>
          </p:cNvPr>
          <p:cNvSpPr/>
          <p:nvPr/>
        </p:nvSpPr>
        <p:spPr>
          <a:xfrm>
            <a:off x="3439286" y="4429379"/>
            <a:ext cx="36830" cy="6985"/>
          </a:xfrm>
          <a:custGeom>
            <a:avLst/>
            <a:gdLst/>
            <a:ahLst/>
            <a:cxnLst/>
            <a:rect l="l" t="t" r="r" b="b"/>
            <a:pathLst>
              <a:path w="36830" h="6985">
                <a:moveTo>
                  <a:pt x="36830" y="0"/>
                </a:moveTo>
                <a:lnTo>
                  <a:pt x="27878" y="2208"/>
                </a:lnTo>
                <a:lnTo>
                  <a:pt x="18748" y="4048"/>
                </a:lnTo>
                <a:lnTo>
                  <a:pt x="9451" y="5482"/>
                </a:lnTo>
                <a:lnTo>
                  <a:pt x="0" y="6477"/>
                </a:lnTo>
              </a:path>
            </a:pathLst>
          </a:custGeom>
          <a:ln w="9144">
            <a:solidFill>
              <a:srgbClr val="BD4A47"/>
            </a:solidFill>
          </a:ln>
        </p:spPr>
        <p:txBody>
          <a:bodyPr wrap="square" lIns="0" tIns="0" rIns="0" bIns="0" rtlCol="0"/>
          <a:lstStyle/>
          <a:p>
            <a:endParaRPr/>
          </a:p>
        </p:txBody>
      </p:sp>
      <p:sp>
        <p:nvSpPr>
          <p:cNvPr id="25" name="object 18">
            <a:extLst>
              <a:ext uri="{FF2B5EF4-FFF2-40B4-BE49-F238E27FC236}">
                <a16:creationId xmlns:a16="http://schemas.microsoft.com/office/drawing/2014/main" id="{24CB41A8-17BF-C64B-8E82-BDAFC5205AAD}"/>
              </a:ext>
            </a:extLst>
          </p:cNvPr>
          <p:cNvSpPr/>
          <p:nvPr/>
        </p:nvSpPr>
        <p:spPr>
          <a:xfrm>
            <a:off x="3771011" y="4471035"/>
            <a:ext cx="22225" cy="29845"/>
          </a:xfrm>
          <a:custGeom>
            <a:avLst/>
            <a:gdLst/>
            <a:ahLst/>
            <a:cxnLst/>
            <a:rect l="l" t="t" r="r" b="b"/>
            <a:pathLst>
              <a:path w="22225" h="29845">
                <a:moveTo>
                  <a:pt x="22097" y="29590"/>
                </a:moveTo>
                <a:lnTo>
                  <a:pt x="15716" y="22520"/>
                </a:lnTo>
                <a:lnTo>
                  <a:pt x="9905" y="15224"/>
                </a:lnTo>
                <a:lnTo>
                  <a:pt x="4667" y="7713"/>
                </a:lnTo>
                <a:lnTo>
                  <a:pt x="0" y="0"/>
                </a:lnTo>
              </a:path>
            </a:pathLst>
          </a:custGeom>
          <a:ln w="9144">
            <a:solidFill>
              <a:srgbClr val="BD4A47"/>
            </a:solidFill>
          </a:ln>
        </p:spPr>
        <p:txBody>
          <a:bodyPr wrap="square" lIns="0" tIns="0" rIns="0" bIns="0" rtlCol="0"/>
          <a:lstStyle/>
          <a:p>
            <a:endParaRPr/>
          </a:p>
        </p:txBody>
      </p:sp>
      <p:sp>
        <p:nvSpPr>
          <p:cNvPr id="26" name="object 19">
            <a:extLst>
              <a:ext uri="{FF2B5EF4-FFF2-40B4-BE49-F238E27FC236}">
                <a16:creationId xmlns:a16="http://schemas.microsoft.com/office/drawing/2014/main" id="{B800745B-A4E6-CA4E-8495-938F5AD80E67}"/>
              </a:ext>
            </a:extLst>
          </p:cNvPr>
          <p:cNvSpPr/>
          <p:nvPr/>
        </p:nvSpPr>
        <p:spPr>
          <a:xfrm>
            <a:off x="4194175" y="4426839"/>
            <a:ext cx="8890" cy="32384"/>
          </a:xfrm>
          <a:custGeom>
            <a:avLst/>
            <a:gdLst/>
            <a:ahLst/>
            <a:cxnLst/>
            <a:rect l="l" t="t" r="r" b="b"/>
            <a:pathLst>
              <a:path w="8889" h="32385">
                <a:moveTo>
                  <a:pt x="8889" y="0"/>
                </a:moveTo>
                <a:lnTo>
                  <a:pt x="7608" y="8185"/>
                </a:lnTo>
                <a:lnTo>
                  <a:pt x="5683" y="16335"/>
                </a:lnTo>
                <a:lnTo>
                  <a:pt x="3139" y="24413"/>
                </a:lnTo>
                <a:lnTo>
                  <a:pt x="0" y="32385"/>
                </a:lnTo>
              </a:path>
            </a:pathLst>
          </a:custGeom>
          <a:ln w="9144">
            <a:solidFill>
              <a:srgbClr val="BD4A47"/>
            </a:solidFill>
          </a:ln>
        </p:spPr>
        <p:txBody>
          <a:bodyPr wrap="square" lIns="0" tIns="0" rIns="0" bIns="0" rtlCol="0"/>
          <a:lstStyle/>
          <a:p>
            <a:endParaRPr/>
          </a:p>
        </p:txBody>
      </p:sp>
      <p:sp>
        <p:nvSpPr>
          <p:cNvPr id="27" name="object 20">
            <a:extLst>
              <a:ext uri="{FF2B5EF4-FFF2-40B4-BE49-F238E27FC236}">
                <a16:creationId xmlns:a16="http://schemas.microsoft.com/office/drawing/2014/main" id="{2377FD06-A633-3742-B16C-000A46F95D1F}"/>
              </a:ext>
            </a:extLst>
          </p:cNvPr>
          <p:cNvSpPr/>
          <p:nvPr/>
        </p:nvSpPr>
        <p:spPr>
          <a:xfrm>
            <a:off x="4379086" y="4226178"/>
            <a:ext cx="107950" cy="121920"/>
          </a:xfrm>
          <a:custGeom>
            <a:avLst/>
            <a:gdLst/>
            <a:ahLst/>
            <a:cxnLst/>
            <a:rect l="l" t="t" r="r" b="b"/>
            <a:pathLst>
              <a:path w="107950" h="121920">
                <a:moveTo>
                  <a:pt x="0" y="0"/>
                </a:moveTo>
                <a:lnTo>
                  <a:pt x="45031" y="21256"/>
                </a:lnTo>
                <a:lnTo>
                  <a:pt x="79168" y="49847"/>
                </a:lnTo>
                <a:lnTo>
                  <a:pt x="100709" y="83867"/>
                </a:lnTo>
                <a:lnTo>
                  <a:pt x="107950" y="121412"/>
                </a:lnTo>
              </a:path>
            </a:pathLst>
          </a:custGeom>
          <a:ln w="9144">
            <a:solidFill>
              <a:srgbClr val="BD4A47"/>
            </a:solidFill>
          </a:ln>
        </p:spPr>
        <p:txBody>
          <a:bodyPr wrap="square" lIns="0" tIns="0" rIns="0" bIns="0" rtlCol="0"/>
          <a:lstStyle/>
          <a:p>
            <a:endParaRPr/>
          </a:p>
        </p:txBody>
      </p:sp>
      <p:sp>
        <p:nvSpPr>
          <p:cNvPr id="28" name="object 21">
            <a:extLst>
              <a:ext uri="{FF2B5EF4-FFF2-40B4-BE49-F238E27FC236}">
                <a16:creationId xmlns:a16="http://schemas.microsoft.com/office/drawing/2014/main" id="{50AF4827-2913-874F-95F6-C6A6054C3585}"/>
              </a:ext>
            </a:extLst>
          </p:cNvPr>
          <p:cNvSpPr/>
          <p:nvPr/>
        </p:nvSpPr>
        <p:spPr>
          <a:xfrm>
            <a:off x="4585589" y="4097020"/>
            <a:ext cx="48260" cy="45720"/>
          </a:xfrm>
          <a:custGeom>
            <a:avLst/>
            <a:gdLst/>
            <a:ahLst/>
            <a:cxnLst/>
            <a:rect l="l" t="t" r="r" b="b"/>
            <a:pathLst>
              <a:path w="48260" h="45720">
                <a:moveTo>
                  <a:pt x="48133" y="0"/>
                </a:moveTo>
                <a:lnTo>
                  <a:pt x="38987" y="12765"/>
                </a:lnTo>
                <a:lnTo>
                  <a:pt x="27828" y="24685"/>
                </a:lnTo>
                <a:lnTo>
                  <a:pt x="14789" y="35629"/>
                </a:lnTo>
                <a:lnTo>
                  <a:pt x="0" y="45465"/>
                </a:lnTo>
              </a:path>
            </a:pathLst>
          </a:custGeom>
          <a:ln w="9144">
            <a:solidFill>
              <a:srgbClr val="BD4A47"/>
            </a:solidFill>
          </a:ln>
        </p:spPr>
        <p:txBody>
          <a:bodyPr wrap="square" lIns="0" tIns="0" rIns="0" bIns="0" rtlCol="0"/>
          <a:lstStyle/>
          <a:p>
            <a:endParaRPr/>
          </a:p>
        </p:txBody>
      </p:sp>
      <p:sp>
        <p:nvSpPr>
          <p:cNvPr id="29" name="object 22">
            <a:extLst>
              <a:ext uri="{FF2B5EF4-FFF2-40B4-BE49-F238E27FC236}">
                <a16:creationId xmlns:a16="http://schemas.microsoft.com/office/drawing/2014/main" id="{032350E8-355C-6240-9A2F-3B72DF667D82}"/>
              </a:ext>
            </a:extLst>
          </p:cNvPr>
          <p:cNvSpPr/>
          <p:nvPr/>
        </p:nvSpPr>
        <p:spPr>
          <a:xfrm>
            <a:off x="4518280" y="3928109"/>
            <a:ext cx="3175" cy="21590"/>
          </a:xfrm>
          <a:custGeom>
            <a:avLst/>
            <a:gdLst/>
            <a:ahLst/>
            <a:cxnLst/>
            <a:rect l="l" t="t" r="r" b="b"/>
            <a:pathLst>
              <a:path w="3175" h="21589">
                <a:moveTo>
                  <a:pt x="0" y="0"/>
                </a:moveTo>
                <a:lnTo>
                  <a:pt x="1904" y="7112"/>
                </a:lnTo>
                <a:lnTo>
                  <a:pt x="2793" y="14350"/>
                </a:lnTo>
                <a:lnTo>
                  <a:pt x="2539" y="21589"/>
                </a:lnTo>
              </a:path>
            </a:pathLst>
          </a:custGeom>
          <a:ln w="9144">
            <a:solidFill>
              <a:srgbClr val="BD4A47"/>
            </a:solidFill>
          </a:ln>
        </p:spPr>
        <p:txBody>
          <a:bodyPr wrap="square" lIns="0" tIns="0" rIns="0" bIns="0" rtlCol="0"/>
          <a:lstStyle/>
          <a:p>
            <a:endParaRPr/>
          </a:p>
        </p:txBody>
      </p:sp>
      <p:sp>
        <p:nvSpPr>
          <p:cNvPr id="30" name="object 23">
            <a:extLst>
              <a:ext uri="{FF2B5EF4-FFF2-40B4-BE49-F238E27FC236}">
                <a16:creationId xmlns:a16="http://schemas.microsoft.com/office/drawing/2014/main" id="{445031CB-3FD5-A34F-A1E7-ECB46CA5984F}"/>
              </a:ext>
            </a:extLst>
          </p:cNvPr>
          <p:cNvSpPr/>
          <p:nvPr/>
        </p:nvSpPr>
        <p:spPr>
          <a:xfrm>
            <a:off x="4211448" y="3875659"/>
            <a:ext cx="24765" cy="27940"/>
          </a:xfrm>
          <a:custGeom>
            <a:avLst/>
            <a:gdLst/>
            <a:ahLst/>
            <a:cxnLst/>
            <a:rect l="l" t="t" r="r" b="b"/>
            <a:pathLst>
              <a:path w="24764" h="27939">
                <a:moveTo>
                  <a:pt x="0" y="27432"/>
                </a:moveTo>
                <a:lnTo>
                  <a:pt x="5046" y="20127"/>
                </a:lnTo>
                <a:lnTo>
                  <a:pt x="10842" y="13096"/>
                </a:lnTo>
                <a:lnTo>
                  <a:pt x="17377" y="6375"/>
                </a:lnTo>
                <a:lnTo>
                  <a:pt x="24637" y="0"/>
                </a:lnTo>
              </a:path>
            </a:pathLst>
          </a:custGeom>
          <a:ln w="9144">
            <a:solidFill>
              <a:srgbClr val="BD4A47"/>
            </a:solidFill>
          </a:ln>
        </p:spPr>
        <p:txBody>
          <a:bodyPr wrap="square" lIns="0" tIns="0" rIns="0" bIns="0" rtlCol="0"/>
          <a:lstStyle/>
          <a:p>
            <a:endParaRPr/>
          </a:p>
        </p:txBody>
      </p:sp>
      <p:sp>
        <p:nvSpPr>
          <p:cNvPr id="31" name="object 24">
            <a:extLst>
              <a:ext uri="{FF2B5EF4-FFF2-40B4-BE49-F238E27FC236}">
                <a16:creationId xmlns:a16="http://schemas.microsoft.com/office/drawing/2014/main" id="{38C46C1B-6D94-A645-8C6F-16E86AFF883F}"/>
              </a:ext>
            </a:extLst>
          </p:cNvPr>
          <p:cNvSpPr/>
          <p:nvPr/>
        </p:nvSpPr>
        <p:spPr>
          <a:xfrm>
            <a:off x="3981070" y="3892550"/>
            <a:ext cx="12065" cy="24130"/>
          </a:xfrm>
          <a:custGeom>
            <a:avLst/>
            <a:gdLst/>
            <a:ahLst/>
            <a:cxnLst/>
            <a:rect l="l" t="t" r="r" b="b"/>
            <a:pathLst>
              <a:path w="12064" h="24129">
                <a:moveTo>
                  <a:pt x="0" y="23622"/>
                </a:moveTo>
                <a:lnTo>
                  <a:pt x="2240" y="17502"/>
                </a:lnTo>
                <a:lnTo>
                  <a:pt x="4968" y="11525"/>
                </a:lnTo>
                <a:lnTo>
                  <a:pt x="8197" y="5691"/>
                </a:lnTo>
                <a:lnTo>
                  <a:pt x="11937" y="0"/>
                </a:lnTo>
              </a:path>
            </a:pathLst>
          </a:custGeom>
          <a:ln w="9144">
            <a:solidFill>
              <a:srgbClr val="BD4A47"/>
            </a:solidFill>
          </a:ln>
        </p:spPr>
        <p:txBody>
          <a:bodyPr wrap="square" lIns="0" tIns="0" rIns="0" bIns="0" rtlCol="0"/>
          <a:lstStyle/>
          <a:p>
            <a:endParaRPr/>
          </a:p>
        </p:txBody>
      </p:sp>
      <p:sp>
        <p:nvSpPr>
          <p:cNvPr id="32" name="object 25">
            <a:extLst>
              <a:ext uri="{FF2B5EF4-FFF2-40B4-BE49-F238E27FC236}">
                <a16:creationId xmlns:a16="http://schemas.microsoft.com/office/drawing/2014/main" id="{42354D3D-CCC9-0A47-B130-84044D117277}"/>
              </a:ext>
            </a:extLst>
          </p:cNvPr>
          <p:cNvSpPr/>
          <p:nvPr/>
        </p:nvSpPr>
        <p:spPr>
          <a:xfrm>
            <a:off x="3710813" y="3924173"/>
            <a:ext cx="43180" cy="23495"/>
          </a:xfrm>
          <a:custGeom>
            <a:avLst/>
            <a:gdLst/>
            <a:ahLst/>
            <a:cxnLst/>
            <a:rect l="l" t="t" r="r" b="b"/>
            <a:pathLst>
              <a:path w="43180" h="23495">
                <a:moveTo>
                  <a:pt x="0" y="0"/>
                </a:moveTo>
                <a:lnTo>
                  <a:pt x="11568" y="5074"/>
                </a:lnTo>
                <a:lnTo>
                  <a:pt x="22637" y="10588"/>
                </a:lnTo>
                <a:lnTo>
                  <a:pt x="33182" y="16555"/>
                </a:lnTo>
                <a:lnTo>
                  <a:pt x="43180" y="22987"/>
                </a:lnTo>
              </a:path>
            </a:pathLst>
          </a:custGeom>
          <a:ln w="9144">
            <a:solidFill>
              <a:srgbClr val="BD4A47"/>
            </a:solidFill>
          </a:ln>
        </p:spPr>
        <p:txBody>
          <a:bodyPr wrap="square" lIns="0" tIns="0" rIns="0" bIns="0" rtlCol="0"/>
          <a:lstStyle/>
          <a:p>
            <a:endParaRPr/>
          </a:p>
        </p:txBody>
      </p:sp>
      <p:sp>
        <p:nvSpPr>
          <p:cNvPr id="33" name="object 26">
            <a:extLst>
              <a:ext uri="{FF2B5EF4-FFF2-40B4-BE49-F238E27FC236}">
                <a16:creationId xmlns:a16="http://schemas.microsoft.com/office/drawing/2014/main" id="{C1662287-1374-B646-A748-1732E37CFBC6}"/>
              </a:ext>
            </a:extLst>
          </p:cNvPr>
          <p:cNvSpPr/>
          <p:nvPr/>
        </p:nvSpPr>
        <p:spPr>
          <a:xfrm>
            <a:off x="3375532" y="4080255"/>
            <a:ext cx="7620" cy="24130"/>
          </a:xfrm>
          <a:custGeom>
            <a:avLst/>
            <a:gdLst/>
            <a:ahLst/>
            <a:cxnLst/>
            <a:rect l="l" t="t" r="r" b="b"/>
            <a:pathLst>
              <a:path w="7619" h="24129">
                <a:moveTo>
                  <a:pt x="7619" y="24130"/>
                </a:moveTo>
                <a:lnTo>
                  <a:pt x="4191" y="16256"/>
                </a:lnTo>
                <a:lnTo>
                  <a:pt x="1650" y="8128"/>
                </a:lnTo>
                <a:lnTo>
                  <a:pt x="0" y="0"/>
                </a:lnTo>
              </a:path>
            </a:pathLst>
          </a:custGeom>
          <a:ln w="9144">
            <a:solidFill>
              <a:srgbClr val="BD4A47"/>
            </a:solidFill>
          </a:ln>
        </p:spPr>
        <p:txBody>
          <a:bodyPr wrap="square" lIns="0" tIns="0" rIns="0" bIns="0" rtlCol="0"/>
          <a:lstStyle/>
          <a:p>
            <a:endParaRPr/>
          </a:p>
        </p:txBody>
      </p:sp>
      <p:sp>
        <p:nvSpPr>
          <p:cNvPr id="34" name="object 27">
            <a:extLst>
              <a:ext uri="{FF2B5EF4-FFF2-40B4-BE49-F238E27FC236}">
                <a16:creationId xmlns:a16="http://schemas.microsoft.com/office/drawing/2014/main" id="{C205B882-AF0E-BC47-9989-5CFF40507A4D}"/>
              </a:ext>
            </a:extLst>
          </p:cNvPr>
          <p:cNvSpPr txBox="1"/>
          <p:nvPr/>
        </p:nvSpPr>
        <p:spPr>
          <a:xfrm>
            <a:off x="2535428" y="3409315"/>
            <a:ext cx="1583055" cy="913130"/>
          </a:xfrm>
          <a:prstGeom prst="rect">
            <a:avLst/>
          </a:prstGeom>
        </p:spPr>
        <p:txBody>
          <a:bodyPr vert="horz" wrap="square" lIns="0" tIns="13335" rIns="0" bIns="0" rtlCol="0">
            <a:spAutoFit/>
          </a:bodyPr>
          <a:lstStyle/>
          <a:p>
            <a:pPr marL="12700">
              <a:spcBef>
                <a:spcPts val="105"/>
              </a:spcBef>
            </a:pPr>
            <a:r>
              <a:rPr sz="2000" b="1">
                <a:latin typeface="Calibri"/>
                <a:cs typeface="Calibri"/>
              </a:rPr>
              <a:t>5.2</a:t>
            </a:r>
            <a:endParaRPr sz="2000">
              <a:latin typeface="Calibri"/>
              <a:cs typeface="Calibri"/>
            </a:endParaRPr>
          </a:p>
          <a:p>
            <a:pPr>
              <a:spcBef>
                <a:spcPts val="5"/>
              </a:spcBef>
            </a:pPr>
            <a:endParaRPr sz="2100">
              <a:latin typeface="Times New Roman"/>
              <a:cs typeface="Times New Roman"/>
            </a:endParaRPr>
          </a:p>
          <a:p>
            <a:pPr marR="5080" algn="r"/>
            <a:r>
              <a:rPr b="1" spc="-5">
                <a:latin typeface="Calibri"/>
                <a:cs typeface="Calibri"/>
              </a:rPr>
              <a:t>KIM</a:t>
            </a:r>
            <a:endParaRPr>
              <a:latin typeface="Calibri"/>
              <a:cs typeface="Calibri"/>
            </a:endParaRPr>
          </a:p>
        </p:txBody>
      </p:sp>
      <p:sp>
        <p:nvSpPr>
          <p:cNvPr id="35" name="object 28">
            <a:extLst>
              <a:ext uri="{FF2B5EF4-FFF2-40B4-BE49-F238E27FC236}">
                <a16:creationId xmlns:a16="http://schemas.microsoft.com/office/drawing/2014/main" id="{29980B2B-72CC-0C43-B93A-236051CF0E16}"/>
              </a:ext>
            </a:extLst>
          </p:cNvPr>
          <p:cNvSpPr/>
          <p:nvPr/>
        </p:nvSpPr>
        <p:spPr>
          <a:xfrm>
            <a:off x="1543811" y="1991855"/>
            <a:ext cx="1597152" cy="970800"/>
          </a:xfrm>
          <a:prstGeom prst="rect">
            <a:avLst/>
          </a:prstGeom>
          <a:blipFill>
            <a:blip r:embed="rId10" cstate="print"/>
            <a:stretch>
              <a:fillRect/>
            </a:stretch>
          </a:blipFill>
        </p:spPr>
        <p:txBody>
          <a:bodyPr wrap="square" lIns="0" tIns="0" rIns="0" bIns="0" rtlCol="0"/>
          <a:lstStyle/>
          <a:p>
            <a:endParaRPr/>
          </a:p>
        </p:txBody>
      </p:sp>
      <p:sp>
        <p:nvSpPr>
          <p:cNvPr id="36" name="object 29">
            <a:extLst>
              <a:ext uri="{FF2B5EF4-FFF2-40B4-BE49-F238E27FC236}">
                <a16:creationId xmlns:a16="http://schemas.microsoft.com/office/drawing/2014/main" id="{F77A8EFE-A43B-6744-A915-C1C470F105B7}"/>
              </a:ext>
            </a:extLst>
          </p:cNvPr>
          <p:cNvSpPr/>
          <p:nvPr/>
        </p:nvSpPr>
        <p:spPr>
          <a:xfrm>
            <a:off x="1906525" y="2206739"/>
            <a:ext cx="765035" cy="560844"/>
          </a:xfrm>
          <a:prstGeom prst="rect">
            <a:avLst/>
          </a:prstGeom>
          <a:blipFill>
            <a:blip r:embed="rId11" cstate="print"/>
            <a:stretch>
              <a:fillRect/>
            </a:stretch>
          </a:blipFill>
        </p:spPr>
        <p:txBody>
          <a:bodyPr wrap="square" lIns="0" tIns="0" rIns="0" bIns="0" rtlCol="0"/>
          <a:lstStyle/>
          <a:p>
            <a:endParaRPr/>
          </a:p>
        </p:txBody>
      </p:sp>
      <p:sp>
        <p:nvSpPr>
          <p:cNvPr id="37" name="object 30">
            <a:extLst>
              <a:ext uri="{FF2B5EF4-FFF2-40B4-BE49-F238E27FC236}">
                <a16:creationId xmlns:a16="http://schemas.microsoft.com/office/drawing/2014/main" id="{D37524C9-C75E-D348-971D-4D6C0784FE30}"/>
              </a:ext>
            </a:extLst>
          </p:cNvPr>
          <p:cNvSpPr/>
          <p:nvPr/>
        </p:nvSpPr>
        <p:spPr>
          <a:xfrm>
            <a:off x="1592111" y="2019625"/>
            <a:ext cx="1506827" cy="880419"/>
          </a:xfrm>
          <a:prstGeom prst="rect">
            <a:avLst/>
          </a:prstGeom>
          <a:blipFill>
            <a:blip r:embed="rId12" cstate="print"/>
            <a:stretch>
              <a:fillRect/>
            </a:stretch>
          </a:blipFill>
        </p:spPr>
        <p:txBody>
          <a:bodyPr wrap="square" lIns="0" tIns="0" rIns="0" bIns="0" rtlCol="0"/>
          <a:lstStyle/>
          <a:p>
            <a:endParaRPr/>
          </a:p>
        </p:txBody>
      </p:sp>
      <p:sp>
        <p:nvSpPr>
          <p:cNvPr id="38" name="object 31">
            <a:extLst>
              <a:ext uri="{FF2B5EF4-FFF2-40B4-BE49-F238E27FC236}">
                <a16:creationId xmlns:a16="http://schemas.microsoft.com/office/drawing/2014/main" id="{3AC386C0-37E2-BA47-A27A-176AE3DBDA2F}"/>
              </a:ext>
            </a:extLst>
          </p:cNvPr>
          <p:cNvSpPr/>
          <p:nvPr/>
        </p:nvSpPr>
        <p:spPr>
          <a:xfrm>
            <a:off x="1592111" y="2019624"/>
            <a:ext cx="1506855" cy="880744"/>
          </a:xfrm>
          <a:custGeom>
            <a:avLst/>
            <a:gdLst/>
            <a:ahLst/>
            <a:cxnLst/>
            <a:rect l="l" t="t" r="r" b="b"/>
            <a:pathLst>
              <a:path w="1506855" h="880744">
                <a:moveTo>
                  <a:pt x="136397" y="289616"/>
                </a:moveTo>
                <a:lnTo>
                  <a:pt x="135285" y="246394"/>
                </a:lnTo>
                <a:lnTo>
                  <a:pt x="146154" y="205419"/>
                </a:lnTo>
                <a:lnTo>
                  <a:pt x="167795" y="167962"/>
                </a:lnTo>
                <a:lnTo>
                  <a:pt x="198999" y="135290"/>
                </a:lnTo>
                <a:lnTo>
                  <a:pt x="238557" y="108671"/>
                </a:lnTo>
                <a:lnTo>
                  <a:pt x="285259" y="89375"/>
                </a:lnTo>
                <a:lnTo>
                  <a:pt x="337895" y="78669"/>
                </a:lnTo>
                <a:lnTo>
                  <a:pt x="377075" y="77080"/>
                </a:lnTo>
                <a:lnTo>
                  <a:pt x="415785" y="80622"/>
                </a:lnTo>
                <a:lnTo>
                  <a:pt x="453228" y="89189"/>
                </a:lnTo>
                <a:lnTo>
                  <a:pt x="488606" y="102672"/>
                </a:lnTo>
                <a:lnTo>
                  <a:pt x="517651" y="70374"/>
                </a:lnTo>
                <a:lnTo>
                  <a:pt x="555029" y="46129"/>
                </a:lnTo>
                <a:lnTo>
                  <a:pt x="598345" y="30521"/>
                </a:lnTo>
                <a:lnTo>
                  <a:pt x="645204" y="24130"/>
                </a:lnTo>
                <a:lnTo>
                  <a:pt x="693209" y="27540"/>
                </a:lnTo>
                <a:lnTo>
                  <a:pt x="739965" y="41331"/>
                </a:lnTo>
                <a:lnTo>
                  <a:pt x="783157" y="66604"/>
                </a:lnTo>
                <a:lnTo>
                  <a:pt x="811567" y="35068"/>
                </a:lnTo>
                <a:lnTo>
                  <a:pt x="849537" y="12980"/>
                </a:lnTo>
                <a:lnTo>
                  <a:pt x="893708" y="1225"/>
                </a:lnTo>
                <a:lnTo>
                  <a:pt x="940718" y="686"/>
                </a:lnTo>
                <a:lnTo>
                  <a:pt x="987208" y="12248"/>
                </a:lnTo>
                <a:lnTo>
                  <a:pt x="1002298" y="19116"/>
                </a:lnTo>
                <a:lnTo>
                  <a:pt x="1016260" y="27282"/>
                </a:lnTo>
                <a:lnTo>
                  <a:pt x="1028964" y="36662"/>
                </a:lnTo>
                <a:lnTo>
                  <a:pt x="1040282" y="47173"/>
                </a:lnTo>
                <a:lnTo>
                  <a:pt x="1081467" y="19190"/>
                </a:lnTo>
                <a:lnTo>
                  <a:pt x="1129854" y="3380"/>
                </a:lnTo>
                <a:lnTo>
                  <a:pt x="1181506" y="0"/>
                </a:lnTo>
                <a:lnTo>
                  <a:pt x="1232484" y="9305"/>
                </a:lnTo>
                <a:lnTo>
                  <a:pt x="1278851" y="31552"/>
                </a:lnTo>
                <a:lnTo>
                  <a:pt x="1316046" y="66970"/>
                </a:lnTo>
                <a:lnTo>
                  <a:pt x="1336001" y="110292"/>
                </a:lnTo>
                <a:lnTo>
                  <a:pt x="1381938" y="125785"/>
                </a:lnTo>
                <a:lnTo>
                  <a:pt x="1419859" y="149521"/>
                </a:lnTo>
                <a:lnTo>
                  <a:pt x="1448523" y="179777"/>
                </a:lnTo>
                <a:lnTo>
                  <a:pt x="1466689" y="214828"/>
                </a:lnTo>
                <a:lnTo>
                  <a:pt x="1473114" y="252947"/>
                </a:lnTo>
                <a:lnTo>
                  <a:pt x="1466557" y="292410"/>
                </a:lnTo>
                <a:lnTo>
                  <a:pt x="1464271" y="299014"/>
                </a:lnTo>
                <a:lnTo>
                  <a:pt x="1461477" y="305491"/>
                </a:lnTo>
                <a:lnTo>
                  <a:pt x="1458048" y="311841"/>
                </a:lnTo>
                <a:lnTo>
                  <a:pt x="1486060" y="349079"/>
                </a:lnTo>
                <a:lnTo>
                  <a:pt x="1502233" y="389092"/>
                </a:lnTo>
                <a:lnTo>
                  <a:pt x="1506827" y="430300"/>
                </a:lnTo>
                <a:lnTo>
                  <a:pt x="1500103" y="471124"/>
                </a:lnTo>
                <a:lnTo>
                  <a:pt x="1482319" y="509984"/>
                </a:lnTo>
                <a:lnTo>
                  <a:pt x="1453736" y="545300"/>
                </a:lnTo>
                <a:lnTo>
                  <a:pt x="1414614" y="575493"/>
                </a:lnTo>
                <a:lnTo>
                  <a:pt x="1362370" y="599639"/>
                </a:lnTo>
                <a:lnTo>
                  <a:pt x="1304124" y="612450"/>
                </a:lnTo>
                <a:lnTo>
                  <a:pt x="1296498" y="655071"/>
                </a:lnTo>
                <a:lnTo>
                  <a:pt x="1275799" y="693274"/>
                </a:lnTo>
                <a:lnTo>
                  <a:pt x="1243960" y="725544"/>
                </a:lnTo>
                <a:lnTo>
                  <a:pt x="1202914" y="750363"/>
                </a:lnTo>
                <a:lnTo>
                  <a:pt x="1154595" y="766214"/>
                </a:lnTo>
                <a:lnTo>
                  <a:pt x="1100937" y="771581"/>
                </a:lnTo>
                <a:lnTo>
                  <a:pt x="1073244" y="769881"/>
                </a:lnTo>
                <a:lnTo>
                  <a:pt x="1046233" y="765216"/>
                </a:lnTo>
                <a:lnTo>
                  <a:pt x="1020282" y="757669"/>
                </a:lnTo>
                <a:lnTo>
                  <a:pt x="995768" y="747324"/>
                </a:lnTo>
                <a:lnTo>
                  <a:pt x="974185" y="787118"/>
                </a:lnTo>
                <a:lnTo>
                  <a:pt x="942888" y="820872"/>
                </a:lnTo>
                <a:lnTo>
                  <a:pt x="903637" y="847832"/>
                </a:lnTo>
                <a:lnTo>
                  <a:pt x="858194" y="867245"/>
                </a:lnTo>
                <a:lnTo>
                  <a:pt x="808322" y="878358"/>
                </a:lnTo>
                <a:lnTo>
                  <a:pt x="755781" y="880419"/>
                </a:lnTo>
                <a:lnTo>
                  <a:pt x="702335" y="872673"/>
                </a:lnTo>
                <a:lnTo>
                  <a:pt x="664684" y="860672"/>
                </a:lnTo>
                <a:lnTo>
                  <a:pt x="630411" y="843813"/>
                </a:lnTo>
                <a:lnTo>
                  <a:pt x="600240" y="822524"/>
                </a:lnTo>
                <a:lnTo>
                  <a:pt x="574890" y="797235"/>
                </a:lnTo>
                <a:lnTo>
                  <a:pt x="531202" y="814189"/>
                </a:lnTo>
                <a:lnTo>
                  <a:pt x="485746" y="824379"/>
                </a:lnTo>
                <a:lnTo>
                  <a:pt x="439565" y="828012"/>
                </a:lnTo>
                <a:lnTo>
                  <a:pt x="393701" y="825295"/>
                </a:lnTo>
                <a:lnTo>
                  <a:pt x="349197" y="816434"/>
                </a:lnTo>
                <a:lnTo>
                  <a:pt x="307096" y="801638"/>
                </a:lnTo>
                <a:lnTo>
                  <a:pt x="268441" y="781113"/>
                </a:lnTo>
                <a:lnTo>
                  <a:pt x="234274" y="755065"/>
                </a:lnTo>
                <a:lnTo>
                  <a:pt x="205638" y="723702"/>
                </a:lnTo>
                <a:lnTo>
                  <a:pt x="203733" y="721162"/>
                </a:lnTo>
                <a:lnTo>
                  <a:pt x="202793" y="719892"/>
                </a:lnTo>
                <a:lnTo>
                  <a:pt x="154187" y="718217"/>
                </a:lnTo>
                <a:lnTo>
                  <a:pt x="110242" y="705057"/>
                </a:lnTo>
                <a:lnTo>
                  <a:pt x="73736" y="682155"/>
                </a:lnTo>
                <a:lnTo>
                  <a:pt x="47447" y="651256"/>
                </a:lnTo>
                <a:lnTo>
                  <a:pt x="34153" y="614101"/>
                </a:lnTo>
                <a:lnTo>
                  <a:pt x="33902" y="587769"/>
                </a:lnTo>
                <a:lnTo>
                  <a:pt x="40724" y="562317"/>
                </a:lnTo>
                <a:lnTo>
                  <a:pt x="54256" y="538628"/>
                </a:lnTo>
                <a:lnTo>
                  <a:pt x="74129" y="517581"/>
                </a:lnTo>
                <a:lnTo>
                  <a:pt x="36728" y="492907"/>
                </a:lnTo>
                <a:lnTo>
                  <a:pt x="11721" y="461246"/>
                </a:lnTo>
                <a:lnTo>
                  <a:pt x="0" y="425337"/>
                </a:lnTo>
                <a:lnTo>
                  <a:pt x="2457" y="387915"/>
                </a:lnTo>
                <a:lnTo>
                  <a:pt x="19984" y="351719"/>
                </a:lnTo>
                <a:lnTo>
                  <a:pt x="68702" y="311016"/>
                </a:lnTo>
                <a:lnTo>
                  <a:pt x="135127" y="292410"/>
                </a:lnTo>
                <a:lnTo>
                  <a:pt x="136397" y="289616"/>
                </a:lnTo>
                <a:close/>
              </a:path>
            </a:pathLst>
          </a:custGeom>
          <a:ln w="9144">
            <a:solidFill>
              <a:srgbClr val="46AAC5"/>
            </a:solidFill>
          </a:ln>
        </p:spPr>
        <p:txBody>
          <a:bodyPr wrap="square" lIns="0" tIns="0" rIns="0" bIns="0" rtlCol="0"/>
          <a:lstStyle/>
          <a:p>
            <a:endParaRPr/>
          </a:p>
        </p:txBody>
      </p:sp>
      <p:sp>
        <p:nvSpPr>
          <p:cNvPr id="39" name="object 32">
            <a:extLst>
              <a:ext uri="{FF2B5EF4-FFF2-40B4-BE49-F238E27FC236}">
                <a16:creationId xmlns:a16="http://schemas.microsoft.com/office/drawing/2014/main" id="{07F0D952-A18D-D04C-AE22-4916DDA6DA36}"/>
              </a:ext>
            </a:extLst>
          </p:cNvPr>
          <p:cNvSpPr/>
          <p:nvPr/>
        </p:nvSpPr>
        <p:spPr>
          <a:xfrm>
            <a:off x="1667865" y="2533776"/>
            <a:ext cx="88900" cy="16510"/>
          </a:xfrm>
          <a:custGeom>
            <a:avLst/>
            <a:gdLst/>
            <a:ahLst/>
            <a:cxnLst/>
            <a:rect l="l" t="t" r="r" b="b"/>
            <a:pathLst>
              <a:path w="88900" h="16510">
                <a:moveTo>
                  <a:pt x="88290" y="16256"/>
                </a:moveTo>
                <a:lnTo>
                  <a:pt x="65247" y="16269"/>
                </a:lnTo>
                <a:lnTo>
                  <a:pt x="42592" y="13509"/>
                </a:lnTo>
                <a:lnTo>
                  <a:pt x="20714" y="8058"/>
                </a:lnTo>
                <a:lnTo>
                  <a:pt x="0" y="0"/>
                </a:lnTo>
              </a:path>
            </a:pathLst>
          </a:custGeom>
          <a:ln w="9144">
            <a:solidFill>
              <a:srgbClr val="46AAC5"/>
            </a:solidFill>
          </a:ln>
        </p:spPr>
        <p:txBody>
          <a:bodyPr wrap="square" lIns="0" tIns="0" rIns="0" bIns="0" rtlCol="0"/>
          <a:lstStyle/>
          <a:p>
            <a:endParaRPr/>
          </a:p>
        </p:txBody>
      </p:sp>
      <p:sp>
        <p:nvSpPr>
          <p:cNvPr id="40" name="object 33">
            <a:extLst>
              <a:ext uri="{FF2B5EF4-FFF2-40B4-BE49-F238E27FC236}">
                <a16:creationId xmlns:a16="http://schemas.microsoft.com/office/drawing/2014/main" id="{2BEF9685-DA5B-094A-9CB3-5DD3EACDEB4B}"/>
              </a:ext>
            </a:extLst>
          </p:cNvPr>
          <p:cNvSpPr/>
          <p:nvPr/>
        </p:nvSpPr>
        <p:spPr>
          <a:xfrm>
            <a:off x="1795425" y="2727833"/>
            <a:ext cx="38735" cy="8255"/>
          </a:xfrm>
          <a:custGeom>
            <a:avLst/>
            <a:gdLst/>
            <a:ahLst/>
            <a:cxnLst/>
            <a:rect l="l" t="t" r="r" b="b"/>
            <a:pathLst>
              <a:path w="38735" h="8255">
                <a:moveTo>
                  <a:pt x="38633" y="0"/>
                </a:moveTo>
                <a:lnTo>
                  <a:pt x="29230" y="2710"/>
                </a:lnTo>
                <a:lnTo>
                  <a:pt x="19635" y="4921"/>
                </a:lnTo>
                <a:lnTo>
                  <a:pt x="9881" y="6607"/>
                </a:lnTo>
                <a:lnTo>
                  <a:pt x="0" y="7746"/>
                </a:lnTo>
              </a:path>
            </a:pathLst>
          </a:custGeom>
          <a:ln w="9143">
            <a:solidFill>
              <a:srgbClr val="46AAC5"/>
            </a:solidFill>
          </a:ln>
        </p:spPr>
        <p:txBody>
          <a:bodyPr wrap="square" lIns="0" tIns="0" rIns="0" bIns="0" rtlCol="0"/>
          <a:lstStyle/>
          <a:p>
            <a:endParaRPr/>
          </a:p>
        </p:txBody>
      </p:sp>
      <p:sp>
        <p:nvSpPr>
          <p:cNvPr id="41" name="object 34">
            <a:extLst>
              <a:ext uri="{FF2B5EF4-FFF2-40B4-BE49-F238E27FC236}">
                <a16:creationId xmlns:a16="http://schemas.microsoft.com/office/drawing/2014/main" id="{8D69EEAD-9C1C-3845-B13B-ABA405A2D52C}"/>
              </a:ext>
            </a:extLst>
          </p:cNvPr>
          <p:cNvSpPr/>
          <p:nvPr/>
        </p:nvSpPr>
        <p:spPr>
          <a:xfrm>
            <a:off x="2143634" y="2777870"/>
            <a:ext cx="23495" cy="35560"/>
          </a:xfrm>
          <a:custGeom>
            <a:avLst/>
            <a:gdLst/>
            <a:ahLst/>
            <a:cxnLst/>
            <a:rect l="l" t="t" r="r" b="b"/>
            <a:pathLst>
              <a:path w="23495" h="35560">
                <a:moveTo>
                  <a:pt x="23279" y="35432"/>
                </a:moveTo>
                <a:lnTo>
                  <a:pt x="16575" y="26931"/>
                </a:lnTo>
                <a:lnTo>
                  <a:pt x="10453" y="18192"/>
                </a:lnTo>
                <a:lnTo>
                  <a:pt x="4925" y="9215"/>
                </a:lnTo>
                <a:lnTo>
                  <a:pt x="0" y="0"/>
                </a:lnTo>
              </a:path>
            </a:pathLst>
          </a:custGeom>
          <a:ln w="9144">
            <a:solidFill>
              <a:srgbClr val="46AAC5"/>
            </a:solidFill>
          </a:ln>
        </p:spPr>
        <p:txBody>
          <a:bodyPr wrap="square" lIns="0" tIns="0" rIns="0" bIns="0" rtlCol="0"/>
          <a:lstStyle/>
          <a:p>
            <a:endParaRPr/>
          </a:p>
        </p:txBody>
      </p:sp>
      <p:sp>
        <p:nvSpPr>
          <p:cNvPr id="42" name="object 35">
            <a:extLst>
              <a:ext uri="{FF2B5EF4-FFF2-40B4-BE49-F238E27FC236}">
                <a16:creationId xmlns:a16="http://schemas.microsoft.com/office/drawing/2014/main" id="{A48368CC-329D-8E4D-B293-1308EEF53078}"/>
              </a:ext>
            </a:extLst>
          </p:cNvPr>
          <p:cNvSpPr/>
          <p:nvPr/>
        </p:nvSpPr>
        <p:spPr>
          <a:xfrm>
            <a:off x="2588032" y="2724785"/>
            <a:ext cx="9525" cy="39370"/>
          </a:xfrm>
          <a:custGeom>
            <a:avLst/>
            <a:gdLst/>
            <a:ahLst/>
            <a:cxnLst/>
            <a:rect l="l" t="t" r="r" b="b"/>
            <a:pathLst>
              <a:path w="9525" h="39369">
                <a:moveTo>
                  <a:pt x="9296" y="0"/>
                </a:moveTo>
                <a:lnTo>
                  <a:pt x="7942" y="9878"/>
                </a:lnTo>
                <a:lnTo>
                  <a:pt x="5938" y="19684"/>
                </a:lnTo>
                <a:lnTo>
                  <a:pt x="3290" y="29396"/>
                </a:lnTo>
                <a:lnTo>
                  <a:pt x="0" y="38988"/>
                </a:lnTo>
              </a:path>
            </a:pathLst>
          </a:custGeom>
          <a:ln w="9144">
            <a:solidFill>
              <a:srgbClr val="46AAC5"/>
            </a:solidFill>
          </a:ln>
        </p:spPr>
        <p:txBody>
          <a:bodyPr wrap="square" lIns="0" tIns="0" rIns="0" bIns="0" rtlCol="0"/>
          <a:lstStyle/>
          <a:p>
            <a:endParaRPr/>
          </a:p>
        </p:txBody>
      </p:sp>
      <p:sp>
        <p:nvSpPr>
          <p:cNvPr id="43" name="object 36">
            <a:extLst>
              <a:ext uri="{FF2B5EF4-FFF2-40B4-BE49-F238E27FC236}">
                <a16:creationId xmlns:a16="http://schemas.microsoft.com/office/drawing/2014/main" id="{2792F6E9-1387-4643-8E4F-4DA74179BBDC}"/>
              </a:ext>
            </a:extLst>
          </p:cNvPr>
          <p:cNvSpPr/>
          <p:nvPr/>
        </p:nvSpPr>
        <p:spPr>
          <a:xfrm>
            <a:off x="2782125" y="2484247"/>
            <a:ext cx="113664" cy="146050"/>
          </a:xfrm>
          <a:custGeom>
            <a:avLst/>
            <a:gdLst/>
            <a:ahLst/>
            <a:cxnLst/>
            <a:rect l="l" t="t" r="r" b="b"/>
            <a:pathLst>
              <a:path w="113665" h="146050">
                <a:moveTo>
                  <a:pt x="0" y="0"/>
                </a:moveTo>
                <a:lnTo>
                  <a:pt x="47294" y="25509"/>
                </a:lnTo>
                <a:lnTo>
                  <a:pt x="83129" y="59769"/>
                </a:lnTo>
                <a:lnTo>
                  <a:pt x="105736" y="100530"/>
                </a:lnTo>
                <a:lnTo>
                  <a:pt x="113347" y="145541"/>
                </a:lnTo>
              </a:path>
            </a:pathLst>
          </a:custGeom>
          <a:ln w="9144">
            <a:solidFill>
              <a:srgbClr val="46AAC5"/>
            </a:solidFill>
          </a:ln>
        </p:spPr>
        <p:txBody>
          <a:bodyPr wrap="square" lIns="0" tIns="0" rIns="0" bIns="0" rtlCol="0"/>
          <a:lstStyle/>
          <a:p>
            <a:endParaRPr/>
          </a:p>
        </p:txBody>
      </p:sp>
      <p:sp>
        <p:nvSpPr>
          <p:cNvPr id="44" name="object 37">
            <a:extLst>
              <a:ext uri="{FF2B5EF4-FFF2-40B4-BE49-F238E27FC236}">
                <a16:creationId xmlns:a16="http://schemas.microsoft.com/office/drawing/2014/main" id="{A927A5B7-08E0-1240-BC22-97A49191D1AB}"/>
              </a:ext>
            </a:extLst>
          </p:cNvPr>
          <p:cNvSpPr/>
          <p:nvPr/>
        </p:nvSpPr>
        <p:spPr>
          <a:xfrm>
            <a:off x="2998977" y="2329307"/>
            <a:ext cx="50800" cy="54610"/>
          </a:xfrm>
          <a:custGeom>
            <a:avLst/>
            <a:gdLst/>
            <a:ahLst/>
            <a:cxnLst/>
            <a:rect l="l" t="t" r="r" b="b"/>
            <a:pathLst>
              <a:path w="50800" h="54610">
                <a:moveTo>
                  <a:pt x="50418" y="0"/>
                </a:moveTo>
                <a:lnTo>
                  <a:pt x="40844" y="15337"/>
                </a:lnTo>
                <a:lnTo>
                  <a:pt x="29162" y="29638"/>
                </a:lnTo>
                <a:lnTo>
                  <a:pt x="15503" y="42773"/>
                </a:lnTo>
                <a:lnTo>
                  <a:pt x="0" y="54609"/>
                </a:lnTo>
              </a:path>
            </a:pathLst>
          </a:custGeom>
          <a:ln w="9144">
            <a:solidFill>
              <a:srgbClr val="46AAC5"/>
            </a:solidFill>
          </a:ln>
        </p:spPr>
        <p:txBody>
          <a:bodyPr wrap="square" lIns="0" tIns="0" rIns="0" bIns="0" rtlCol="0"/>
          <a:lstStyle/>
          <a:p>
            <a:endParaRPr/>
          </a:p>
        </p:txBody>
      </p:sp>
      <p:sp>
        <p:nvSpPr>
          <p:cNvPr id="45" name="object 38">
            <a:extLst>
              <a:ext uri="{FF2B5EF4-FFF2-40B4-BE49-F238E27FC236}">
                <a16:creationId xmlns:a16="http://schemas.microsoft.com/office/drawing/2014/main" id="{E9340EE7-4C35-5D45-ADBF-D721305B0BBF}"/>
              </a:ext>
            </a:extLst>
          </p:cNvPr>
          <p:cNvSpPr/>
          <p:nvPr/>
        </p:nvSpPr>
        <p:spPr>
          <a:xfrm>
            <a:off x="2928367" y="2126869"/>
            <a:ext cx="3175" cy="26034"/>
          </a:xfrm>
          <a:custGeom>
            <a:avLst/>
            <a:gdLst/>
            <a:ahLst/>
            <a:cxnLst/>
            <a:rect l="l" t="t" r="r" b="b"/>
            <a:pathLst>
              <a:path w="3175" h="26035">
                <a:moveTo>
                  <a:pt x="0" y="0"/>
                </a:moveTo>
                <a:lnTo>
                  <a:pt x="1238" y="6403"/>
                </a:lnTo>
                <a:lnTo>
                  <a:pt x="2095" y="12842"/>
                </a:lnTo>
                <a:lnTo>
                  <a:pt x="2571" y="19305"/>
                </a:lnTo>
                <a:lnTo>
                  <a:pt x="2667" y="25780"/>
                </a:lnTo>
              </a:path>
            </a:pathLst>
          </a:custGeom>
          <a:ln w="9144">
            <a:solidFill>
              <a:srgbClr val="46AAC5"/>
            </a:solidFill>
          </a:ln>
        </p:spPr>
        <p:txBody>
          <a:bodyPr wrap="square" lIns="0" tIns="0" rIns="0" bIns="0" rtlCol="0"/>
          <a:lstStyle/>
          <a:p>
            <a:endParaRPr/>
          </a:p>
        </p:txBody>
      </p:sp>
      <p:sp>
        <p:nvSpPr>
          <p:cNvPr id="46" name="object 39">
            <a:extLst>
              <a:ext uri="{FF2B5EF4-FFF2-40B4-BE49-F238E27FC236}">
                <a16:creationId xmlns:a16="http://schemas.microsoft.com/office/drawing/2014/main" id="{4F60D5DC-AF89-6241-83E6-21946A59B839}"/>
              </a:ext>
            </a:extLst>
          </p:cNvPr>
          <p:cNvSpPr/>
          <p:nvPr/>
        </p:nvSpPr>
        <p:spPr>
          <a:xfrm>
            <a:off x="2606078" y="2064004"/>
            <a:ext cx="26034" cy="33020"/>
          </a:xfrm>
          <a:custGeom>
            <a:avLst/>
            <a:gdLst/>
            <a:ahLst/>
            <a:cxnLst/>
            <a:rect l="l" t="t" r="r" b="b"/>
            <a:pathLst>
              <a:path w="26034" h="33019">
                <a:moveTo>
                  <a:pt x="0" y="32893"/>
                </a:moveTo>
                <a:lnTo>
                  <a:pt x="5327" y="24110"/>
                </a:lnTo>
                <a:lnTo>
                  <a:pt x="11426" y="15684"/>
                </a:lnTo>
                <a:lnTo>
                  <a:pt x="18273" y="7639"/>
                </a:lnTo>
                <a:lnTo>
                  <a:pt x="25844" y="0"/>
                </a:lnTo>
              </a:path>
            </a:pathLst>
          </a:custGeom>
          <a:ln w="9144">
            <a:solidFill>
              <a:srgbClr val="46AAC5"/>
            </a:solidFill>
          </a:ln>
        </p:spPr>
        <p:txBody>
          <a:bodyPr wrap="square" lIns="0" tIns="0" rIns="0" bIns="0" rtlCol="0"/>
          <a:lstStyle/>
          <a:p>
            <a:endParaRPr/>
          </a:p>
        </p:txBody>
      </p:sp>
      <p:sp>
        <p:nvSpPr>
          <p:cNvPr id="47" name="object 40">
            <a:extLst>
              <a:ext uri="{FF2B5EF4-FFF2-40B4-BE49-F238E27FC236}">
                <a16:creationId xmlns:a16="http://schemas.microsoft.com/office/drawing/2014/main" id="{AD7C45BA-5B70-0645-958F-FF7775267ECE}"/>
              </a:ext>
            </a:extLst>
          </p:cNvPr>
          <p:cNvSpPr/>
          <p:nvPr/>
        </p:nvSpPr>
        <p:spPr>
          <a:xfrm>
            <a:off x="2364295" y="2084198"/>
            <a:ext cx="12700" cy="28575"/>
          </a:xfrm>
          <a:custGeom>
            <a:avLst/>
            <a:gdLst/>
            <a:ahLst/>
            <a:cxnLst/>
            <a:rect l="l" t="t" r="r" b="b"/>
            <a:pathLst>
              <a:path w="12700" h="28575">
                <a:moveTo>
                  <a:pt x="0" y="28320"/>
                </a:moveTo>
                <a:lnTo>
                  <a:pt x="2294" y="20984"/>
                </a:lnTo>
                <a:lnTo>
                  <a:pt x="5151" y="13827"/>
                </a:lnTo>
                <a:lnTo>
                  <a:pt x="8563" y="6836"/>
                </a:lnTo>
                <a:lnTo>
                  <a:pt x="12522" y="0"/>
                </a:lnTo>
              </a:path>
            </a:pathLst>
          </a:custGeom>
          <a:ln w="9144">
            <a:solidFill>
              <a:srgbClr val="46AAC5"/>
            </a:solidFill>
          </a:ln>
        </p:spPr>
        <p:txBody>
          <a:bodyPr wrap="square" lIns="0" tIns="0" rIns="0" bIns="0" rtlCol="0"/>
          <a:lstStyle/>
          <a:p>
            <a:endParaRPr/>
          </a:p>
        </p:txBody>
      </p:sp>
      <p:sp>
        <p:nvSpPr>
          <p:cNvPr id="48" name="object 41">
            <a:extLst>
              <a:ext uri="{FF2B5EF4-FFF2-40B4-BE49-F238E27FC236}">
                <a16:creationId xmlns:a16="http://schemas.microsoft.com/office/drawing/2014/main" id="{4923FCB8-CE2A-9B47-990E-4E574E028388}"/>
              </a:ext>
            </a:extLst>
          </p:cNvPr>
          <p:cNvSpPr/>
          <p:nvPr/>
        </p:nvSpPr>
        <p:spPr>
          <a:xfrm>
            <a:off x="2080539" y="2122170"/>
            <a:ext cx="45720" cy="27940"/>
          </a:xfrm>
          <a:custGeom>
            <a:avLst/>
            <a:gdLst/>
            <a:ahLst/>
            <a:cxnLst/>
            <a:rect l="l" t="t" r="r" b="b"/>
            <a:pathLst>
              <a:path w="45720" h="27939">
                <a:moveTo>
                  <a:pt x="0" y="0"/>
                </a:moveTo>
                <a:lnTo>
                  <a:pt x="12098" y="6018"/>
                </a:lnTo>
                <a:lnTo>
                  <a:pt x="23704" y="12620"/>
                </a:lnTo>
                <a:lnTo>
                  <a:pt x="34786" y="19770"/>
                </a:lnTo>
                <a:lnTo>
                  <a:pt x="45313" y="27431"/>
                </a:lnTo>
              </a:path>
            </a:pathLst>
          </a:custGeom>
          <a:ln w="9144">
            <a:solidFill>
              <a:srgbClr val="46AAC5"/>
            </a:solidFill>
          </a:ln>
        </p:spPr>
        <p:txBody>
          <a:bodyPr wrap="square" lIns="0" tIns="0" rIns="0" bIns="0" rtlCol="0"/>
          <a:lstStyle/>
          <a:p>
            <a:endParaRPr/>
          </a:p>
        </p:txBody>
      </p:sp>
      <p:sp>
        <p:nvSpPr>
          <p:cNvPr id="49" name="object 42">
            <a:extLst>
              <a:ext uri="{FF2B5EF4-FFF2-40B4-BE49-F238E27FC236}">
                <a16:creationId xmlns:a16="http://schemas.microsoft.com/office/drawing/2014/main" id="{26773F53-1FC0-CC4A-BCA8-6DFEE691ADFA}"/>
              </a:ext>
            </a:extLst>
          </p:cNvPr>
          <p:cNvSpPr/>
          <p:nvPr/>
        </p:nvSpPr>
        <p:spPr>
          <a:xfrm>
            <a:off x="1728521" y="2309242"/>
            <a:ext cx="8255" cy="29209"/>
          </a:xfrm>
          <a:custGeom>
            <a:avLst/>
            <a:gdLst/>
            <a:ahLst/>
            <a:cxnLst/>
            <a:rect l="l" t="t" r="r" b="b"/>
            <a:pathLst>
              <a:path w="8254" h="29210">
                <a:moveTo>
                  <a:pt x="7899" y="28956"/>
                </a:moveTo>
                <a:lnTo>
                  <a:pt x="5389" y="21842"/>
                </a:lnTo>
                <a:lnTo>
                  <a:pt x="3235" y="14620"/>
                </a:lnTo>
                <a:lnTo>
                  <a:pt x="1437" y="7328"/>
                </a:lnTo>
                <a:lnTo>
                  <a:pt x="0" y="0"/>
                </a:lnTo>
              </a:path>
            </a:pathLst>
          </a:custGeom>
          <a:ln w="9144">
            <a:solidFill>
              <a:srgbClr val="46AAC5"/>
            </a:solidFill>
          </a:ln>
        </p:spPr>
        <p:txBody>
          <a:bodyPr wrap="square" lIns="0" tIns="0" rIns="0" bIns="0" rtlCol="0"/>
          <a:lstStyle/>
          <a:p>
            <a:endParaRPr/>
          </a:p>
        </p:txBody>
      </p:sp>
      <p:sp>
        <p:nvSpPr>
          <p:cNvPr id="50" name="object 43">
            <a:extLst>
              <a:ext uri="{FF2B5EF4-FFF2-40B4-BE49-F238E27FC236}">
                <a16:creationId xmlns:a16="http://schemas.microsoft.com/office/drawing/2014/main" id="{268FF48B-092D-3347-9D2E-553410DE22C7}"/>
              </a:ext>
            </a:extLst>
          </p:cNvPr>
          <p:cNvSpPr txBox="1"/>
          <p:nvPr/>
        </p:nvSpPr>
        <p:spPr>
          <a:xfrm>
            <a:off x="2073961" y="2271217"/>
            <a:ext cx="436245" cy="300355"/>
          </a:xfrm>
          <a:prstGeom prst="rect">
            <a:avLst/>
          </a:prstGeom>
        </p:spPr>
        <p:txBody>
          <a:bodyPr vert="horz" wrap="square" lIns="0" tIns="12700" rIns="0" bIns="0" rtlCol="0">
            <a:spAutoFit/>
          </a:bodyPr>
          <a:lstStyle/>
          <a:p>
            <a:pPr marL="12700">
              <a:spcBef>
                <a:spcPts val="100"/>
              </a:spcBef>
            </a:pPr>
            <a:r>
              <a:rPr b="1">
                <a:latin typeface="Calibri"/>
                <a:cs typeface="Calibri"/>
              </a:rPr>
              <a:t>B</a:t>
            </a:r>
            <a:r>
              <a:rPr b="1" spc="-10">
                <a:latin typeface="Calibri"/>
                <a:cs typeface="Calibri"/>
              </a:rPr>
              <a:t>O</a:t>
            </a:r>
            <a:r>
              <a:rPr b="1">
                <a:latin typeface="Calibri"/>
                <a:cs typeface="Calibri"/>
              </a:rPr>
              <a:t>B</a:t>
            </a:r>
            <a:endParaRPr>
              <a:latin typeface="Calibri"/>
              <a:cs typeface="Calibri"/>
            </a:endParaRPr>
          </a:p>
        </p:txBody>
      </p:sp>
      <p:sp>
        <p:nvSpPr>
          <p:cNvPr id="51" name="object 44">
            <a:extLst>
              <a:ext uri="{FF2B5EF4-FFF2-40B4-BE49-F238E27FC236}">
                <a16:creationId xmlns:a16="http://schemas.microsoft.com/office/drawing/2014/main" id="{CCBA5E3C-B78B-C344-958F-FD2DA5341F64}"/>
              </a:ext>
            </a:extLst>
          </p:cNvPr>
          <p:cNvSpPr/>
          <p:nvPr/>
        </p:nvSpPr>
        <p:spPr>
          <a:xfrm>
            <a:off x="5553584" y="2301367"/>
            <a:ext cx="1494155" cy="640080"/>
          </a:xfrm>
          <a:custGeom>
            <a:avLst/>
            <a:gdLst/>
            <a:ahLst/>
            <a:cxnLst/>
            <a:rect l="l" t="t" r="r" b="b"/>
            <a:pathLst>
              <a:path w="1494154" h="640080">
                <a:moveTo>
                  <a:pt x="0" y="640079"/>
                </a:moveTo>
                <a:lnTo>
                  <a:pt x="1494027" y="640079"/>
                </a:lnTo>
                <a:lnTo>
                  <a:pt x="1494027" y="0"/>
                </a:lnTo>
                <a:lnTo>
                  <a:pt x="0" y="0"/>
                </a:lnTo>
                <a:lnTo>
                  <a:pt x="0" y="640079"/>
                </a:lnTo>
                <a:close/>
              </a:path>
            </a:pathLst>
          </a:custGeom>
          <a:solidFill>
            <a:srgbClr val="4F81BC"/>
          </a:solidFill>
        </p:spPr>
        <p:txBody>
          <a:bodyPr wrap="square" lIns="0" tIns="0" rIns="0" bIns="0" rtlCol="0"/>
          <a:lstStyle/>
          <a:p>
            <a:endParaRPr/>
          </a:p>
        </p:txBody>
      </p:sp>
      <p:sp>
        <p:nvSpPr>
          <p:cNvPr id="52" name="object 45">
            <a:extLst>
              <a:ext uri="{FF2B5EF4-FFF2-40B4-BE49-F238E27FC236}">
                <a16:creationId xmlns:a16="http://schemas.microsoft.com/office/drawing/2014/main" id="{0221A2DE-3FDB-8043-B7C6-89C903B575B2}"/>
              </a:ext>
            </a:extLst>
          </p:cNvPr>
          <p:cNvSpPr/>
          <p:nvPr/>
        </p:nvSpPr>
        <p:spPr>
          <a:xfrm>
            <a:off x="7047610" y="2301367"/>
            <a:ext cx="1690370" cy="640080"/>
          </a:xfrm>
          <a:custGeom>
            <a:avLst/>
            <a:gdLst/>
            <a:ahLst/>
            <a:cxnLst/>
            <a:rect l="l" t="t" r="r" b="b"/>
            <a:pathLst>
              <a:path w="1690370" h="640080">
                <a:moveTo>
                  <a:pt x="0" y="640079"/>
                </a:moveTo>
                <a:lnTo>
                  <a:pt x="1690369" y="640079"/>
                </a:lnTo>
                <a:lnTo>
                  <a:pt x="1690369" y="0"/>
                </a:lnTo>
                <a:lnTo>
                  <a:pt x="0" y="0"/>
                </a:lnTo>
                <a:lnTo>
                  <a:pt x="0" y="640079"/>
                </a:lnTo>
                <a:close/>
              </a:path>
            </a:pathLst>
          </a:custGeom>
          <a:solidFill>
            <a:srgbClr val="4F81BC"/>
          </a:solidFill>
        </p:spPr>
        <p:txBody>
          <a:bodyPr wrap="square" lIns="0" tIns="0" rIns="0" bIns="0" rtlCol="0"/>
          <a:lstStyle/>
          <a:p>
            <a:endParaRPr/>
          </a:p>
        </p:txBody>
      </p:sp>
      <p:sp>
        <p:nvSpPr>
          <p:cNvPr id="53" name="object 46">
            <a:extLst>
              <a:ext uri="{FF2B5EF4-FFF2-40B4-BE49-F238E27FC236}">
                <a16:creationId xmlns:a16="http://schemas.microsoft.com/office/drawing/2014/main" id="{51BF7291-54B6-BA46-BCA1-37315936413E}"/>
              </a:ext>
            </a:extLst>
          </p:cNvPr>
          <p:cNvSpPr/>
          <p:nvPr/>
        </p:nvSpPr>
        <p:spPr>
          <a:xfrm>
            <a:off x="5553584" y="2941524"/>
            <a:ext cx="1494155" cy="701675"/>
          </a:xfrm>
          <a:custGeom>
            <a:avLst/>
            <a:gdLst/>
            <a:ahLst/>
            <a:cxnLst/>
            <a:rect l="l" t="t" r="r" b="b"/>
            <a:pathLst>
              <a:path w="1494154" h="701675">
                <a:moveTo>
                  <a:pt x="0" y="701598"/>
                </a:moveTo>
                <a:lnTo>
                  <a:pt x="1494027" y="701598"/>
                </a:lnTo>
                <a:lnTo>
                  <a:pt x="1494027" y="0"/>
                </a:lnTo>
                <a:lnTo>
                  <a:pt x="0" y="0"/>
                </a:lnTo>
                <a:lnTo>
                  <a:pt x="0" y="701598"/>
                </a:lnTo>
                <a:close/>
              </a:path>
            </a:pathLst>
          </a:custGeom>
          <a:solidFill>
            <a:srgbClr val="D0D7E8"/>
          </a:solidFill>
        </p:spPr>
        <p:txBody>
          <a:bodyPr wrap="square" lIns="0" tIns="0" rIns="0" bIns="0" rtlCol="0"/>
          <a:lstStyle/>
          <a:p>
            <a:endParaRPr/>
          </a:p>
        </p:txBody>
      </p:sp>
      <p:sp>
        <p:nvSpPr>
          <p:cNvPr id="54" name="object 47">
            <a:extLst>
              <a:ext uri="{FF2B5EF4-FFF2-40B4-BE49-F238E27FC236}">
                <a16:creationId xmlns:a16="http://schemas.microsoft.com/office/drawing/2014/main" id="{FB38691D-87D6-A141-B2D3-C8FEADF458D2}"/>
              </a:ext>
            </a:extLst>
          </p:cNvPr>
          <p:cNvSpPr/>
          <p:nvPr/>
        </p:nvSpPr>
        <p:spPr>
          <a:xfrm>
            <a:off x="7047610" y="2941524"/>
            <a:ext cx="1690370" cy="701675"/>
          </a:xfrm>
          <a:custGeom>
            <a:avLst/>
            <a:gdLst/>
            <a:ahLst/>
            <a:cxnLst/>
            <a:rect l="l" t="t" r="r" b="b"/>
            <a:pathLst>
              <a:path w="1690370" h="701675">
                <a:moveTo>
                  <a:pt x="0" y="701598"/>
                </a:moveTo>
                <a:lnTo>
                  <a:pt x="1690369" y="701598"/>
                </a:lnTo>
                <a:lnTo>
                  <a:pt x="1690369" y="0"/>
                </a:lnTo>
                <a:lnTo>
                  <a:pt x="0" y="0"/>
                </a:lnTo>
                <a:lnTo>
                  <a:pt x="0" y="701598"/>
                </a:lnTo>
                <a:close/>
              </a:path>
            </a:pathLst>
          </a:custGeom>
          <a:solidFill>
            <a:srgbClr val="D0D7E8"/>
          </a:solidFill>
        </p:spPr>
        <p:txBody>
          <a:bodyPr wrap="square" lIns="0" tIns="0" rIns="0" bIns="0" rtlCol="0"/>
          <a:lstStyle/>
          <a:p>
            <a:endParaRPr/>
          </a:p>
        </p:txBody>
      </p:sp>
      <p:sp>
        <p:nvSpPr>
          <p:cNvPr id="55" name="object 48">
            <a:extLst>
              <a:ext uri="{FF2B5EF4-FFF2-40B4-BE49-F238E27FC236}">
                <a16:creationId xmlns:a16="http://schemas.microsoft.com/office/drawing/2014/main" id="{C36C8777-BEC6-184D-BF2D-3EA2348E60F6}"/>
              </a:ext>
            </a:extLst>
          </p:cNvPr>
          <p:cNvSpPr/>
          <p:nvPr/>
        </p:nvSpPr>
        <p:spPr>
          <a:xfrm>
            <a:off x="8737854" y="2941524"/>
            <a:ext cx="1297940" cy="701675"/>
          </a:xfrm>
          <a:custGeom>
            <a:avLst/>
            <a:gdLst/>
            <a:ahLst/>
            <a:cxnLst/>
            <a:rect l="l" t="t" r="r" b="b"/>
            <a:pathLst>
              <a:path w="1297940" h="701675">
                <a:moveTo>
                  <a:pt x="0" y="701598"/>
                </a:moveTo>
                <a:lnTo>
                  <a:pt x="1297686" y="701598"/>
                </a:lnTo>
                <a:lnTo>
                  <a:pt x="1297686" y="0"/>
                </a:lnTo>
                <a:lnTo>
                  <a:pt x="0" y="0"/>
                </a:lnTo>
                <a:lnTo>
                  <a:pt x="0" y="701598"/>
                </a:lnTo>
                <a:close/>
              </a:path>
            </a:pathLst>
          </a:custGeom>
          <a:solidFill>
            <a:srgbClr val="D0D7E8"/>
          </a:solidFill>
        </p:spPr>
        <p:txBody>
          <a:bodyPr wrap="square" lIns="0" tIns="0" rIns="0" bIns="0" rtlCol="0"/>
          <a:lstStyle/>
          <a:p>
            <a:endParaRPr/>
          </a:p>
        </p:txBody>
      </p:sp>
      <p:sp>
        <p:nvSpPr>
          <p:cNvPr id="56" name="object 49">
            <a:extLst>
              <a:ext uri="{FF2B5EF4-FFF2-40B4-BE49-F238E27FC236}">
                <a16:creationId xmlns:a16="http://schemas.microsoft.com/office/drawing/2014/main" id="{5A28EFBB-5821-9F44-AF74-510F0BC8877F}"/>
              </a:ext>
            </a:extLst>
          </p:cNvPr>
          <p:cNvSpPr/>
          <p:nvPr/>
        </p:nvSpPr>
        <p:spPr>
          <a:xfrm>
            <a:off x="5553584" y="3643072"/>
            <a:ext cx="1494155" cy="701675"/>
          </a:xfrm>
          <a:custGeom>
            <a:avLst/>
            <a:gdLst/>
            <a:ahLst/>
            <a:cxnLst/>
            <a:rect l="l" t="t" r="r" b="b"/>
            <a:pathLst>
              <a:path w="1494154" h="701675">
                <a:moveTo>
                  <a:pt x="0" y="701598"/>
                </a:moveTo>
                <a:lnTo>
                  <a:pt x="1494027" y="701598"/>
                </a:lnTo>
                <a:lnTo>
                  <a:pt x="1494027" y="0"/>
                </a:lnTo>
                <a:lnTo>
                  <a:pt x="0" y="0"/>
                </a:lnTo>
                <a:lnTo>
                  <a:pt x="0" y="701598"/>
                </a:lnTo>
                <a:close/>
              </a:path>
            </a:pathLst>
          </a:custGeom>
          <a:solidFill>
            <a:srgbClr val="E9ECF4"/>
          </a:solidFill>
        </p:spPr>
        <p:txBody>
          <a:bodyPr wrap="square" lIns="0" tIns="0" rIns="0" bIns="0" rtlCol="0"/>
          <a:lstStyle/>
          <a:p>
            <a:endParaRPr/>
          </a:p>
        </p:txBody>
      </p:sp>
      <p:sp>
        <p:nvSpPr>
          <p:cNvPr id="57" name="object 50">
            <a:extLst>
              <a:ext uri="{FF2B5EF4-FFF2-40B4-BE49-F238E27FC236}">
                <a16:creationId xmlns:a16="http://schemas.microsoft.com/office/drawing/2014/main" id="{84B13C0C-C79E-604A-915F-AA40F2624208}"/>
              </a:ext>
            </a:extLst>
          </p:cNvPr>
          <p:cNvSpPr/>
          <p:nvPr/>
        </p:nvSpPr>
        <p:spPr>
          <a:xfrm>
            <a:off x="8737854" y="3643072"/>
            <a:ext cx="1297940" cy="701675"/>
          </a:xfrm>
          <a:custGeom>
            <a:avLst/>
            <a:gdLst/>
            <a:ahLst/>
            <a:cxnLst/>
            <a:rect l="l" t="t" r="r" b="b"/>
            <a:pathLst>
              <a:path w="1297940" h="701675">
                <a:moveTo>
                  <a:pt x="0" y="701598"/>
                </a:moveTo>
                <a:lnTo>
                  <a:pt x="1297686" y="701598"/>
                </a:lnTo>
                <a:lnTo>
                  <a:pt x="1297686" y="0"/>
                </a:lnTo>
                <a:lnTo>
                  <a:pt x="0" y="0"/>
                </a:lnTo>
                <a:lnTo>
                  <a:pt x="0" y="701598"/>
                </a:lnTo>
                <a:close/>
              </a:path>
            </a:pathLst>
          </a:custGeom>
          <a:solidFill>
            <a:srgbClr val="E9ECF4"/>
          </a:solidFill>
        </p:spPr>
        <p:txBody>
          <a:bodyPr wrap="square" lIns="0" tIns="0" rIns="0" bIns="0" rtlCol="0"/>
          <a:lstStyle/>
          <a:p>
            <a:endParaRPr/>
          </a:p>
        </p:txBody>
      </p:sp>
      <p:sp>
        <p:nvSpPr>
          <p:cNvPr id="58" name="object 51">
            <a:extLst>
              <a:ext uri="{FF2B5EF4-FFF2-40B4-BE49-F238E27FC236}">
                <a16:creationId xmlns:a16="http://schemas.microsoft.com/office/drawing/2014/main" id="{A1EED257-E3D4-C749-9AAD-19D7025467EE}"/>
              </a:ext>
            </a:extLst>
          </p:cNvPr>
          <p:cNvSpPr/>
          <p:nvPr/>
        </p:nvSpPr>
        <p:spPr>
          <a:xfrm>
            <a:off x="5647944" y="2871191"/>
            <a:ext cx="1016520" cy="713257"/>
          </a:xfrm>
          <a:prstGeom prst="rect">
            <a:avLst/>
          </a:prstGeom>
          <a:blipFill>
            <a:blip r:embed="rId13" cstate="print"/>
            <a:stretch>
              <a:fillRect/>
            </a:stretch>
          </a:blipFill>
        </p:spPr>
        <p:txBody>
          <a:bodyPr wrap="square" lIns="0" tIns="0" rIns="0" bIns="0" rtlCol="0"/>
          <a:lstStyle/>
          <a:p>
            <a:endParaRPr/>
          </a:p>
        </p:txBody>
      </p:sp>
      <p:sp>
        <p:nvSpPr>
          <p:cNvPr id="59" name="object 52">
            <a:extLst>
              <a:ext uri="{FF2B5EF4-FFF2-40B4-BE49-F238E27FC236}">
                <a16:creationId xmlns:a16="http://schemas.microsoft.com/office/drawing/2014/main" id="{07E390ED-4337-1343-B3D5-7C868632E915}"/>
              </a:ext>
            </a:extLst>
          </p:cNvPr>
          <p:cNvSpPr/>
          <p:nvPr/>
        </p:nvSpPr>
        <p:spPr>
          <a:xfrm>
            <a:off x="5815584" y="3011437"/>
            <a:ext cx="615708" cy="454139"/>
          </a:xfrm>
          <a:prstGeom prst="rect">
            <a:avLst/>
          </a:prstGeom>
          <a:blipFill>
            <a:blip r:embed="rId14" cstate="print"/>
            <a:stretch>
              <a:fillRect/>
            </a:stretch>
          </a:blipFill>
        </p:spPr>
        <p:txBody>
          <a:bodyPr wrap="square" lIns="0" tIns="0" rIns="0" bIns="0" rtlCol="0"/>
          <a:lstStyle/>
          <a:p>
            <a:endParaRPr/>
          </a:p>
        </p:txBody>
      </p:sp>
      <p:sp>
        <p:nvSpPr>
          <p:cNvPr id="60" name="object 53">
            <a:extLst>
              <a:ext uri="{FF2B5EF4-FFF2-40B4-BE49-F238E27FC236}">
                <a16:creationId xmlns:a16="http://schemas.microsoft.com/office/drawing/2014/main" id="{6D6C51AE-08EB-AD4C-B9C6-5FA65D97D6D4}"/>
              </a:ext>
            </a:extLst>
          </p:cNvPr>
          <p:cNvSpPr/>
          <p:nvPr/>
        </p:nvSpPr>
        <p:spPr>
          <a:xfrm>
            <a:off x="5696686" y="2899324"/>
            <a:ext cx="925470" cy="621830"/>
          </a:xfrm>
          <a:prstGeom prst="rect">
            <a:avLst/>
          </a:prstGeom>
          <a:blipFill>
            <a:blip r:embed="rId15" cstate="print"/>
            <a:stretch>
              <a:fillRect/>
            </a:stretch>
          </a:blipFill>
        </p:spPr>
        <p:txBody>
          <a:bodyPr wrap="square" lIns="0" tIns="0" rIns="0" bIns="0" rtlCol="0"/>
          <a:lstStyle/>
          <a:p>
            <a:endParaRPr/>
          </a:p>
        </p:txBody>
      </p:sp>
      <p:sp>
        <p:nvSpPr>
          <p:cNvPr id="61" name="object 54">
            <a:extLst>
              <a:ext uri="{FF2B5EF4-FFF2-40B4-BE49-F238E27FC236}">
                <a16:creationId xmlns:a16="http://schemas.microsoft.com/office/drawing/2014/main" id="{E2420084-BC43-D245-A9C7-FEFAA359E0D5}"/>
              </a:ext>
            </a:extLst>
          </p:cNvPr>
          <p:cNvSpPr/>
          <p:nvPr/>
        </p:nvSpPr>
        <p:spPr>
          <a:xfrm>
            <a:off x="5696686" y="2899324"/>
            <a:ext cx="925830" cy="622300"/>
          </a:xfrm>
          <a:custGeom>
            <a:avLst/>
            <a:gdLst/>
            <a:ahLst/>
            <a:cxnLst/>
            <a:rect l="l" t="t" r="r" b="b"/>
            <a:pathLst>
              <a:path w="925829" h="622300">
                <a:moveTo>
                  <a:pt x="83591" y="204682"/>
                </a:moveTo>
                <a:lnTo>
                  <a:pt x="84715" y="162342"/>
                </a:lnTo>
                <a:lnTo>
                  <a:pt x="99683" y="123824"/>
                </a:lnTo>
                <a:lnTo>
                  <a:pt x="126458" y="91580"/>
                </a:lnTo>
                <a:lnTo>
                  <a:pt x="163006" y="68058"/>
                </a:lnTo>
                <a:lnTo>
                  <a:pt x="207289" y="55711"/>
                </a:lnTo>
                <a:lnTo>
                  <a:pt x="231399" y="54602"/>
                </a:lnTo>
                <a:lnTo>
                  <a:pt x="255200" y="57124"/>
                </a:lnTo>
                <a:lnTo>
                  <a:pt x="278191" y="63194"/>
                </a:lnTo>
                <a:lnTo>
                  <a:pt x="299872" y="72729"/>
                </a:lnTo>
                <a:lnTo>
                  <a:pt x="328664" y="40602"/>
                </a:lnTo>
                <a:lnTo>
                  <a:pt x="367325" y="21738"/>
                </a:lnTo>
                <a:lnTo>
                  <a:pt x="410868" y="17543"/>
                </a:lnTo>
                <a:lnTo>
                  <a:pt x="454304" y="29422"/>
                </a:lnTo>
                <a:lnTo>
                  <a:pt x="461470" y="33182"/>
                </a:lnTo>
                <a:lnTo>
                  <a:pt x="468290" y="37407"/>
                </a:lnTo>
                <a:lnTo>
                  <a:pt x="474753" y="42084"/>
                </a:lnTo>
                <a:lnTo>
                  <a:pt x="480847" y="47202"/>
                </a:lnTo>
                <a:lnTo>
                  <a:pt x="503701" y="20403"/>
                </a:lnTo>
                <a:lnTo>
                  <a:pt x="534902" y="4260"/>
                </a:lnTo>
                <a:lnTo>
                  <a:pt x="570412" y="0"/>
                </a:lnTo>
                <a:lnTo>
                  <a:pt x="606196" y="8848"/>
                </a:lnTo>
                <a:lnTo>
                  <a:pt x="615493" y="13698"/>
                </a:lnTo>
                <a:lnTo>
                  <a:pt x="624087" y="19452"/>
                </a:lnTo>
                <a:lnTo>
                  <a:pt x="631896" y="26064"/>
                </a:lnTo>
                <a:lnTo>
                  <a:pt x="638835" y="33486"/>
                </a:lnTo>
                <a:lnTo>
                  <a:pt x="671272" y="10114"/>
                </a:lnTo>
                <a:lnTo>
                  <a:pt x="709638" y="244"/>
                </a:lnTo>
                <a:lnTo>
                  <a:pt x="749242" y="4232"/>
                </a:lnTo>
                <a:lnTo>
                  <a:pt x="785393" y="22437"/>
                </a:lnTo>
                <a:lnTo>
                  <a:pt x="798052" y="34075"/>
                </a:lnTo>
                <a:lnTo>
                  <a:pt x="808269" y="47440"/>
                </a:lnTo>
                <a:lnTo>
                  <a:pt x="815844" y="62210"/>
                </a:lnTo>
                <a:lnTo>
                  <a:pt x="820572" y="78063"/>
                </a:lnTo>
                <a:lnTo>
                  <a:pt x="861097" y="96734"/>
                </a:lnTo>
                <a:lnTo>
                  <a:pt x="889692" y="127132"/>
                </a:lnTo>
                <a:lnTo>
                  <a:pt x="903761" y="165127"/>
                </a:lnTo>
                <a:lnTo>
                  <a:pt x="900709" y="206587"/>
                </a:lnTo>
                <a:lnTo>
                  <a:pt x="899312" y="211286"/>
                </a:lnTo>
                <a:lnTo>
                  <a:pt x="897534" y="215858"/>
                </a:lnTo>
                <a:lnTo>
                  <a:pt x="895502" y="220303"/>
                </a:lnTo>
                <a:lnTo>
                  <a:pt x="917552" y="257709"/>
                </a:lnTo>
                <a:lnTo>
                  <a:pt x="925470" y="298084"/>
                </a:lnTo>
                <a:lnTo>
                  <a:pt x="919697" y="338361"/>
                </a:lnTo>
                <a:lnTo>
                  <a:pt x="900672" y="375474"/>
                </a:lnTo>
                <a:lnTo>
                  <a:pt x="868832" y="406358"/>
                </a:lnTo>
                <a:lnTo>
                  <a:pt x="819219" y="429057"/>
                </a:lnTo>
                <a:lnTo>
                  <a:pt x="801014" y="432520"/>
                </a:lnTo>
                <a:lnTo>
                  <a:pt x="790848" y="476494"/>
                </a:lnTo>
                <a:lnTo>
                  <a:pt x="763978" y="512276"/>
                </a:lnTo>
                <a:lnTo>
                  <a:pt x="724415" y="536247"/>
                </a:lnTo>
                <a:lnTo>
                  <a:pt x="676173" y="544788"/>
                </a:lnTo>
                <a:lnTo>
                  <a:pt x="659161" y="543609"/>
                </a:lnTo>
                <a:lnTo>
                  <a:pt x="642566" y="540311"/>
                </a:lnTo>
                <a:lnTo>
                  <a:pt x="626614" y="534965"/>
                </a:lnTo>
                <a:lnTo>
                  <a:pt x="611530" y="527643"/>
                </a:lnTo>
                <a:lnTo>
                  <a:pt x="591239" y="565805"/>
                </a:lnTo>
                <a:lnTo>
                  <a:pt x="560084" y="595195"/>
                </a:lnTo>
                <a:lnTo>
                  <a:pt x="521041" y="614355"/>
                </a:lnTo>
                <a:lnTo>
                  <a:pt x="477085" y="621830"/>
                </a:lnTo>
                <a:lnTo>
                  <a:pt x="431190" y="616162"/>
                </a:lnTo>
                <a:lnTo>
                  <a:pt x="408072" y="607687"/>
                </a:lnTo>
                <a:lnTo>
                  <a:pt x="387026" y="595794"/>
                </a:lnTo>
                <a:lnTo>
                  <a:pt x="368504" y="580782"/>
                </a:lnTo>
                <a:lnTo>
                  <a:pt x="352958" y="562949"/>
                </a:lnTo>
                <a:lnTo>
                  <a:pt x="312256" y="579086"/>
                </a:lnTo>
                <a:lnTo>
                  <a:pt x="269825" y="584647"/>
                </a:lnTo>
                <a:lnTo>
                  <a:pt x="227832" y="580126"/>
                </a:lnTo>
                <a:lnTo>
                  <a:pt x="188442" y="566016"/>
                </a:lnTo>
                <a:lnTo>
                  <a:pt x="153821" y="542811"/>
                </a:lnTo>
                <a:lnTo>
                  <a:pt x="126136" y="511006"/>
                </a:lnTo>
                <a:lnTo>
                  <a:pt x="125501" y="510117"/>
                </a:lnTo>
                <a:lnTo>
                  <a:pt x="124866" y="509228"/>
                </a:lnTo>
                <a:lnTo>
                  <a:pt x="124358" y="508339"/>
                </a:lnTo>
                <a:lnTo>
                  <a:pt x="87413" y="505547"/>
                </a:lnTo>
                <a:lnTo>
                  <a:pt x="55588" y="490575"/>
                </a:lnTo>
                <a:lnTo>
                  <a:pt x="32240" y="465816"/>
                </a:lnTo>
                <a:lnTo>
                  <a:pt x="20726" y="433663"/>
                </a:lnTo>
                <a:lnTo>
                  <a:pt x="20574" y="415095"/>
                </a:lnTo>
                <a:lnTo>
                  <a:pt x="24743" y="397134"/>
                </a:lnTo>
                <a:lnTo>
                  <a:pt x="33031" y="380388"/>
                </a:lnTo>
                <a:lnTo>
                  <a:pt x="45237" y="365464"/>
                </a:lnTo>
                <a:lnTo>
                  <a:pt x="17696" y="342848"/>
                </a:lnTo>
                <a:lnTo>
                  <a:pt x="2264" y="313314"/>
                </a:lnTo>
                <a:lnTo>
                  <a:pt x="0" y="280614"/>
                </a:lnTo>
                <a:lnTo>
                  <a:pt x="11963" y="248497"/>
                </a:lnTo>
                <a:lnTo>
                  <a:pt x="25195" y="232376"/>
                </a:lnTo>
                <a:lnTo>
                  <a:pt x="41904" y="219731"/>
                </a:lnTo>
                <a:lnTo>
                  <a:pt x="61327" y="210992"/>
                </a:lnTo>
                <a:lnTo>
                  <a:pt x="82702" y="206587"/>
                </a:lnTo>
                <a:lnTo>
                  <a:pt x="83591" y="204682"/>
                </a:lnTo>
                <a:close/>
              </a:path>
            </a:pathLst>
          </a:custGeom>
          <a:ln w="9143">
            <a:solidFill>
              <a:srgbClr val="46AAC5"/>
            </a:solidFill>
          </a:ln>
        </p:spPr>
        <p:txBody>
          <a:bodyPr wrap="square" lIns="0" tIns="0" rIns="0" bIns="0" rtlCol="0"/>
          <a:lstStyle/>
          <a:p>
            <a:endParaRPr/>
          </a:p>
        </p:txBody>
      </p:sp>
      <p:sp>
        <p:nvSpPr>
          <p:cNvPr id="62" name="object 55">
            <a:extLst>
              <a:ext uri="{FF2B5EF4-FFF2-40B4-BE49-F238E27FC236}">
                <a16:creationId xmlns:a16="http://schemas.microsoft.com/office/drawing/2014/main" id="{CCC7354D-1693-7042-B403-841271CE8554}"/>
              </a:ext>
            </a:extLst>
          </p:cNvPr>
          <p:cNvSpPr/>
          <p:nvPr/>
        </p:nvSpPr>
        <p:spPr>
          <a:xfrm>
            <a:off x="5742940" y="3262377"/>
            <a:ext cx="54610" cy="12065"/>
          </a:xfrm>
          <a:custGeom>
            <a:avLst/>
            <a:gdLst/>
            <a:ahLst/>
            <a:cxnLst/>
            <a:rect l="l" t="t" r="r" b="b"/>
            <a:pathLst>
              <a:path w="54610" h="12064">
                <a:moveTo>
                  <a:pt x="54229" y="11557"/>
                </a:moveTo>
                <a:lnTo>
                  <a:pt x="40076" y="11537"/>
                </a:lnTo>
                <a:lnTo>
                  <a:pt x="26162" y="9588"/>
                </a:lnTo>
                <a:lnTo>
                  <a:pt x="12723" y="5734"/>
                </a:lnTo>
                <a:lnTo>
                  <a:pt x="0" y="0"/>
                </a:lnTo>
              </a:path>
            </a:pathLst>
          </a:custGeom>
          <a:ln w="9144">
            <a:solidFill>
              <a:srgbClr val="46AAC5"/>
            </a:solidFill>
          </a:ln>
        </p:spPr>
        <p:txBody>
          <a:bodyPr wrap="square" lIns="0" tIns="0" rIns="0" bIns="0" rtlCol="0"/>
          <a:lstStyle/>
          <a:p>
            <a:endParaRPr/>
          </a:p>
        </p:txBody>
      </p:sp>
      <p:sp>
        <p:nvSpPr>
          <p:cNvPr id="63" name="object 56">
            <a:extLst>
              <a:ext uri="{FF2B5EF4-FFF2-40B4-BE49-F238E27FC236}">
                <a16:creationId xmlns:a16="http://schemas.microsoft.com/office/drawing/2014/main" id="{8C8FC3D4-3F82-9C4C-9BB3-B1974AF2EF8E}"/>
              </a:ext>
            </a:extLst>
          </p:cNvPr>
          <p:cNvSpPr/>
          <p:nvPr/>
        </p:nvSpPr>
        <p:spPr>
          <a:xfrm>
            <a:off x="5821298" y="3399410"/>
            <a:ext cx="24130" cy="5715"/>
          </a:xfrm>
          <a:custGeom>
            <a:avLst/>
            <a:gdLst/>
            <a:ahLst/>
            <a:cxnLst/>
            <a:rect l="l" t="t" r="r" b="b"/>
            <a:pathLst>
              <a:path w="24129" h="5714">
                <a:moveTo>
                  <a:pt x="23749" y="0"/>
                </a:moveTo>
                <a:lnTo>
                  <a:pt x="16128" y="2793"/>
                </a:lnTo>
                <a:lnTo>
                  <a:pt x="8127" y="4699"/>
                </a:lnTo>
                <a:lnTo>
                  <a:pt x="0" y="5461"/>
                </a:lnTo>
              </a:path>
            </a:pathLst>
          </a:custGeom>
          <a:ln w="9144">
            <a:solidFill>
              <a:srgbClr val="46AAC5"/>
            </a:solidFill>
          </a:ln>
        </p:spPr>
        <p:txBody>
          <a:bodyPr wrap="square" lIns="0" tIns="0" rIns="0" bIns="0" rtlCol="0"/>
          <a:lstStyle/>
          <a:p>
            <a:endParaRPr/>
          </a:p>
        </p:txBody>
      </p:sp>
      <p:sp>
        <p:nvSpPr>
          <p:cNvPr id="64" name="object 57">
            <a:extLst>
              <a:ext uri="{FF2B5EF4-FFF2-40B4-BE49-F238E27FC236}">
                <a16:creationId xmlns:a16="http://schemas.microsoft.com/office/drawing/2014/main" id="{14D5C55A-DD97-7843-B627-EAB3AE8EA349}"/>
              </a:ext>
            </a:extLst>
          </p:cNvPr>
          <p:cNvSpPr/>
          <p:nvPr/>
        </p:nvSpPr>
        <p:spPr>
          <a:xfrm>
            <a:off x="6035294" y="3434715"/>
            <a:ext cx="14604" cy="25400"/>
          </a:xfrm>
          <a:custGeom>
            <a:avLst/>
            <a:gdLst/>
            <a:ahLst/>
            <a:cxnLst/>
            <a:rect l="l" t="t" r="r" b="b"/>
            <a:pathLst>
              <a:path w="14604" h="25400">
                <a:moveTo>
                  <a:pt x="14223" y="25019"/>
                </a:moveTo>
                <a:lnTo>
                  <a:pt x="10126" y="19020"/>
                </a:lnTo>
                <a:lnTo>
                  <a:pt x="6397" y="12842"/>
                </a:lnTo>
                <a:lnTo>
                  <a:pt x="3026" y="6498"/>
                </a:lnTo>
                <a:lnTo>
                  <a:pt x="0" y="0"/>
                </a:lnTo>
              </a:path>
            </a:pathLst>
          </a:custGeom>
          <a:ln w="9144">
            <a:solidFill>
              <a:srgbClr val="46AAC5"/>
            </a:solidFill>
          </a:ln>
        </p:spPr>
        <p:txBody>
          <a:bodyPr wrap="square" lIns="0" tIns="0" rIns="0" bIns="0" rtlCol="0"/>
          <a:lstStyle/>
          <a:p>
            <a:endParaRPr/>
          </a:p>
        </p:txBody>
      </p:sp>
      <p:sp>
        <p:nvSpPr>
          <p:cNvPr id="65" name="object 58">
            <a:extLst>
              <a:ext uri="{FF2B5EF4-FFF2-40B4-BE49-F238E27FC236}">
                <a16:creationId xmlns:a16="http://schemas.microsoft.com/office/drawing/2014/main" id="{041F2E7B-63BD-5543-9A5D-6E20673520FC}"/>
              </a:ext>
            </a:extLst>
          </p:cNvPr>
          <p:cNvSpPr/>
          <p:nvPr/>
        </p:nvSpPr>
        <p:spPr>
          <a:xfrm>
            <a:off x="6308345" y="3397250"/>
            <a:ext cx="5715" cy="27940"/>
          </a:xfrm>
          <a:custGeom>
            <a:avLst/>
            <a:gdLst/>
            <a:ahLst/>
            <a:cxnLst/>
            <a:rect l="l" t="t" r="r" b="b"/>
            <a:pathLst>
              <a:path w="5714" h="27939">
                <a:moveTo>
                  <a:pt x="5714" y="0"/>
                </a:moveTo>
                <a:lnTo>
                  <a:pt x="4857" y="7002"/>
                </a:lnTo>
                <a:lnTo>
                  <a:pt x="3619" y="13922"/>
                </a:lnTo>
                <a:lnTo>
                  <a:pt x="2000" y="20770"/>
                </a:lnTo>
                <a:lnTo>
                  <a:pt x="0" y="27559"/>
                </a:lnTo>
              </a:path>
            </a:pathLst>
          </a:custGeom>
          <a:ln w="9143">
            <a:solidFill>
              <a:srgbClr val="46AAC5"/>
            </a:solidFill>
          </a:ln>
        </p:spPr>
        <p:txBody>
          <a:bodyPr wrap="square" lIns="0" tIns="0" rIns="0" bIns="0" rtlCol="0"/>
          <a:lstStyle/>
          <a:p>
            <a:endParaRPr/>
          </a:p>
        </p:txBody>
      </p:sp>
      <p:sp>
        <p:nvSpPr>
          <p:cNvPr id="66" name="object 59">
            <a:extLst>
              <a:ext uri="{FF2B5EF4-FFF2-40B4-BE49-F238E27FC236}">
                <a16:creationId xmlns:a16="http://schemas.microsoft.com/office/drawing/2014/main" id="{13159B61-B27A-AE4A-8976-1CA9C6A7747F}"/>
              </a:ext>
            </a:extLst>
          </p:cNvPr>
          <p:cNvSpPr/>
          <p:nvPr/>
        </p:nvSpPr>
        <p:spPr>
          <a:xfrm>
            <a:off x="6427596" y="3227451"/>
            <a:ext cx="69850" cy="102870"/>
          </a:xfrm>
          <a:custGeom>
            <a:avLst/>
            <a:gdLst/>
            <a:ahLst/>
            <a:cxnLst/>
            <a:rect l="l" t="t" r="r" b="b"/>
            <a:pathLst>
              <a:path w="69850" h="102870">
                <a:moveTo>
                  <a:pt x="0" y="0"/>
                </a:moveTo>
                <a:lnTo>
                  <a:pt x="28983" y="18018"/>
                </a:lnTo>
                <a:lnTo>
                  <a:pt x="50990" y="42227"/>
                </a:lnTo>
                <a:lnTo>
                  <a:pt x="64900" y="71008"/>
                </a:lnTo>
                <a:lnTo>
                  <a:pt x="69595" y="102743"/>
                </a:lnTo>
              </a:path>
            </a:pathLst>
          </a:custGeom>
          <a:ln w="9144">
            <a:solidFill>
              <a:srgbClr val="46AAC5"/>
            </a:solidFill>
          </a:ln>
        </p:spPr>
        <p:txBody>
          <a:bodyPr wrap="square" lIns="0" tIns="0" rIns="0" bIns="0" rtlCol="0"/>
          <a:lstStyle/>
          <a:p>
            <a:endParaRPr/>
          </a:p>
        </p:txBody>
      </p:sp>
      <p:sp>
        <p:nvSpPr>
          <p:cNvPr id="67" name="object 60">
            <a:extLst>
              <a:ext uri="{FF2B5EF4-FFF2-40B4-BE49-F238E27FC236}">
                <a16:creationId xmlns:a16="http://schemas.microsoft.com/office/drawing/2014/main" id="{FA65D7AE-439D-6846-88B2-F1373C559EE7}"/>
              </a:ext>
            </a:extLst>
          </p:cNvPr>
          <p:cNvSpPr/>
          <p:nvPr/>
        </p:nvSpPr>
        <p:spPr>
          <a:xfrm>
            <a:off x="6560693" y="3118105"/>
            <a:ext cx="31115" cy="38735"/>
          </a:xfrm>
          <a:custGeom>
            <a:avLst/>
            <a:gdLst/>
            <a:ahLst/>
            <a:cxnLst/>
            <a:rect l="l" t="t" r="r" b="b"/>
            <a:pathLst>
              <a:path w="31114" h="38735">
                <a:moveTo>
                  <a:pt x="31115" y="0"/>
                </a:moveTo>
                <a:lnTo>
                  <a:pt x="25199" y="10816"/>
                </a:lnTo>
                <a:lnTo>
                  <a:pt x="17986" y="20907"/>
                </a:lnTo>
                <a:lnTo>
                  <a:pt x="9558" y="30164"/>
                </a:lnTo>
                <a:lnTo>
                  <a:pt x="0" y="38481"/>
                </a:lnTo>
              </a:path>
            </a:pathLst>
          </a:custGeom>
          <a:ln w="9144">
            <a:solidFill>
              <a:srgbClr val="46AAC5"/>
            </a:solidFill>
          </a:ln>
        </p:spPr>
        <p:txBody>
          <a:bodyPr wrap="square" lIns="0" tIns="0" rIns="0" bIns="0" rtlCol="0"/>
          <a:lstStyle/>
          <a:p>
            <a:endParaRPr/>
          </a:p>
        </p:txBody>
      </p:sp>
      <p:sp>
        <p:nvSpPr>
          <p:cNvPr id="68" name="object 61">
            <a:extLst>
              <a:ext uri="{FF2B5EF4-FFF2-40B4-BE49-F238E27FC236}">
                <a16:creationId xmlns:a16="http://schemas.microsoft.com/office/drawing/2014/main" id="{3944A861-B723-E244-A3DB-FDC3CCD665BB}"/>
              </a:ext>
            </a:extLst>
          </p:cNvPr>
          <p:cNvSpPr/>
          <p:nvPr/>
        </p:nvSpPr>
        <p:spPr>
          <a:xfrm>
            <a:off x="6517386" y="2975230"/>
            <a:ext cx="1905" cy="18415"/>
          </a:xfrm>
          <a:custGeom>
            <a:avLst/>
            <a:gdLst/>
            <a:ahLst/>
            <a:cxnLst/>
            <a:rect l="l" t="t" r="r" b="b"/>
            <a:pathLst>
              <a:path w="1904" h="18414">
                <a:moveTo>
                  <a:pt x="0" y="0"/>
                </a:moveTo>
                <a:lnTo>
                  <a:pt x="1142" y="5969"/>
                </a:lnTo>
                <a:lnTo>
                  <a:pt x="1650" y="12065"/>
                </a:lnTo>
                <a:lnTo>
                  <a:pt x="1650" y="18161"/>
                </a:lnTo>
              </a:path>
            </a:pathLst>
          </a:custGeom>
          <a:ln w="9144">
            <a:solidFill>
              <a:srgbClr val="46AAC5"/>
            </a:solidFill>
          </a:ln>
        </p:spPr>
        <p:txBody>
          <a:bodyPr wrap="square" lIns="0" tIns="0" rIns="0" bIns="0" rtlCol="0"/>
          <a:lstStyle/>
          <a:p>
            <a:endParaRPr/>
          </a:p>
        </p:txBody>
      </p:sp>
      <p:sp>
        <p:nvSpPr>
          <p:cNvPr id="69" name="object 62">
            <a:extLst>
              <a:ext uri="{FF2B5EF4-FFF2-40B4-BE49-F238E27FC236}">
                <a16:creationId xmlns:a16="http://schemas.microsoft.com/office/drawing/2014/main" id="{D73F7D1A-F358-0842-ACFD-5B804BB581EE}"/>
              </a:ext>
            </a:extLst>
          </p:cNvPr>
          <p:cNvSpPr/>
          <p:nvPr/>
        </p:nvSpPr>
        <p:spPr>
          <a:xfrm>
            <a:off x="5996559" y="2971801"/>
            <a:ext cx="27940" cy="19685"/>
          </a:xfrm>
          <a:custGeom>
            <a:avLst/>
            <a:gdLst/>
            <a:ahLst/>
            <a:cxnLst/>
            <a:rect l="l" t="t" r="r" b="b"/>
            <a:pathLst>
              <a:path w="27939" h="19685">
                <a:moveTo>
                  <a:pt x="0" y="0"/>
                </a:moveTo>
                <a:lnTo>
                  <a:pt x="7399" y="4286"/>
                </a:lnTo>
                <a:lnTo>
                  <a:pt x="14525" y="8953"/>
                </a:lnTo>
                <a:lnTo>
                  <a:pt x="21341" y="14001"/>
                </a:lnTo>
                <a:lnTo>
                  <a:pt x="27812" y="19430"/>
                </a:lnTo>
              </a:path>
            </a:pathLst>
          </a:custGeom>
          <a:ln w="9144">
            <a:solidFill>
              <a:srgbClr val="46AAC5"/>
            </a:solidFill>
          </a:ln>
        </p:spPr>
        <p:txBody>
          <a:bodyPr wrap="square" lIns="0" tIns="0" rIns="0" bIns="0" rtlCol="0"/>
          <a:lstStyle/>
          <a:p>
            <a:endParaRPr/>
          </a:p>
        </p:txBody>
      </p:sp>
      <p:sp>
        <p:nvSpPr>
          <p:cNvPr id="70" name="object 63">
            <a:extLst>
              <a:ext uri="{FF2B5EF4-FFF2-40B4-BE49-F238E27FC236}">
                <a16:creationId xmlns:a16="http://schemas.microsoft.com/office/drawing/2014/main" id="{C624AC71-3E2B-E442-9153-0879569800EA}"/>
              </a:ext>
            </a:extLst>
          </p:cNvPr>
          <p:cNvSpPr/>
          <p:nvPr/>
        </p:nvSpPr>
        <p:spPr>
          <a:xfrm>
            <a:off x="5780278" y="3104007"/>
            <a:ext cx="5080" cy="20320"/>
          </a:xfrm>
          <a:custGeom>
            <a:avLst/>
            <a:gdLst/>
            <a:ahLst/>
            <a:cxnLst/>
            <a:rect l="l" t="t" r="r" b="b"/>
            <a:pathLst>
              <a:path w="5079" h="20319">
                <a:moveTo>
                  <a:pt x="4825" y="20319"/>
                </a:moveTo>
                <a:lnTo>
                  <a:pt x="2539" y="13715"/>
                </a:lnTo>
                <a:lnTo>
                  <a:pt x="1016" y="6857"/>
                </a:lnTo>
                <a:lnTo>
                  <a:pt x="0" y="0"/>
                </a:lnTo>
              </a:path>
            </a:pathLst>
          </a:custGeom>
          <a:ln w="9144">
            <a:solidFill>
              <a:srgbClr val="46AAC5"/>
            </a:solidFill>
          </a:ln>
        </p:spPr>
        <p:txBody>
          <a:bodyPr wrap="square" lIns="0" tIns="0" rIns="0" bIns="0" rtlCol="0"/>
          <a:lstStyle/>
          <a:p>
            <a:endParaRPr/>
          </a:p>
        </p:txBody>
      </p:sp>
      <p:sp>
        <p:nvSpPr>
          <p:cNvPr id="71" name="object 64">
            <a:extLst>
              <a:ext uri="{FF2B5EF4-FFF2-40B4-BE49-F238E27FC236}">
                <a16:creationId xmlns:a16="http://schemas.microsoft.com/office/drawing/2014/main" id="{807EC0BE-3F9E-064C-9871-DD753EC13F03}"/>
              </a:ext>
            </a:extLst>
          </p:cNvPr>
          <p:cNvSpPr/>
          <p:nvPr/>
        </p:nvSpPr>
        <p:spPr>
          <a:xfrm>
            <a:off x="7303009" y="2833091"/>
            <a:ext cx="1301495" cy="676681"/>
          </a:xfrm>
          <a:prstGeom prst="rect">
            <a:avLst/>
          </a:prstGeom>
          <a:blipFill>
            <a:blip r:embed="rId16" cstate="print"/>
            <a:stretch>
              <a:fillRect/>
            </a:stretch>
          </a:blipFill>
        </p:spPr>
        <p:txBody>
          <a:bodyPr wrap="square" lIns="0" tIns="0" rIns="0" bIns="0" rtlCol="0"/>
          <a:lstStyle/>
          <a:p>
            <a:endParaRPr/>
          </a:p>
        </p:txBody>
      </p:sp>
      <p:sp>
        <p:nvSpPr>
          <p:cNvPr id="72" name="object 65">
            <a:extLst>
              <a:ext uri="{FF2B5EF4-FFF2-40B4-BE49-F238E27FC236}">
                <a16:creationId xmlns:a16="http://schemas.microsoft.com/office/drawing/2014/main" id="{978DBC04-EC81-874E-B323-1C295D41E987}"/>
              </a:ext>
            </a:extLst>
          </p:cNvPr>
          <p:cNvSpPr/>
          <p:nvPr/>
        </p:nvSpPr>
        <p:spPr>
          <a:xfrm>
            <a:off x="7661147" y="2990089"/>
            <a:ext cx="583666" cy="507491"/>
          </a:xfrm>
          <a:prstGeom prst="rect">
            <a:avLst/>
          </a:prstGeom>
          <a:blipFill>
            <a:blip r:embed="rId17" cstate="print"/>
            <a:stretch>
              <a:fillRect/>
            </a:stretch>
          </a:blipFill>
        </p:spPr>
        <p:txBody>
          <a:bodyPr wrap="square" lIns="0" tIns="0" rIns="0" bIns="0" rtlCol="0"/>
          <a:lstStyle/>
          <a:p>
            <a:endParaRPr/>
          </a:p>
        </p:txBody>
      </p:sp>
      <p:sp>
        <p:nvSpPr>
          <p:cNvPr id="73" name="object 66">
            <a:extLst>
              <a:ext uri="{FF2B5EF4-FFF2-40B4-BE49-F238E27FC236}">
                <a16:creationId xmlns:a16="http://schemas.microsoft.com/office/drawing/2014/main" id="{E9C17C1B-BA90-4F49-A631-DBF6DB1B44E0}"/>
              </a:ext>
            </a:extLst>
          </p:cNvPr>
          <p:cNvSpPr/>
          <p:nvPr/>
        </p:nvSpPr>
        <p:spPr>
          <a:xfrm>
            <a:off x="7370064" y="2865121"/>
            <a:ext cx="1171956" cy="577595"/>
          </a:xfrm>
          <a:prstGeom prst="rect">
            <a:avLst/>
          </a:prstGeom>
          <a:blipFill>
            <a:blip r:embed="rId18" cstate="print"/>
            <a:stretch>
              <a:fillRect/>
            </a:stretch>
          </a:blipFill>
        </p:spPr>
        <p:txBody>
          <a:bodyPr wrap="square" lIns="0" tIns="0" rIns="0" bIns="0" rtlCol="0"/>
          <a:lstStyle/>
          <a:p>
            <a:endParaRPr/>
          </a:p>
        </p:txBody>
      </p:sp>
      <p:sp>
        <p:nvSpPr>
          <p:cNvPr id="74" name="object 67">
            <a:extLst>
              <a:ext uri="{FF2B5EF4-FFF2-40B4-BE49-F238E27FC236}">
                <a16:creationId xmlns:a16="http://schemas.microsoft.com/office/drawing/2014/main" id="{3C81761D-B3A5-A84F-B582-A4CD13385A5A}"/>
              </a:ext>
            </a:extLst>
          </p:cNvPr>
          <p:cNvSpPr/>
          <p:nvPr/>
        </p:nvSpPr>
        <p:spPr>
          <a:xfrm>
            <a:off x="7370064" y="2865120"/>
            <a:ext cx="1172210" cy="577850"/>
          </a:xfrm>
          <a:custGeom>
            <a:avLst/>
            <a:gdLst/>
            <a:ahLst/>
            <a:cxnLst/>
            <a:rect l="l" t="t" r="r" b="b"/>
            <a:pathLst>
              <a:path w="1172209" h="577850">
                <a:moveTo>
                  <a:pt x="0" y="220599"/>
                </a:moveTo>
                <a:lnTo>
                  <a:pt x="447675" y="220599"/>
                </a:lnTo>
                <a:lnTo>
                  <a:pt x="585977" y="0"/>
                </a:lnTo>
                <a:lnTo>
                  <a:pt x="724281" y="220599"/>
                </a:lnTo>
                <a:lnTo>
                  <a:pt x="1171956" y="220599"/>
                </a:lnTo>
                <a:lnTo>
                  <a:pt x="809752" y="356996"/>
                </a:lnTo>
                <a:lnTo>
                  <a:pt x="948182" y="577595"/>
                </a:lnTo>
                <a:lnTo>
                  <a:pt x="585977" y="441197"/>
                </a:lnTo>
                <a:lnTo>
                  <a:pt x="223774" y="577595"/>
                </a:lnTo>
                <a:lnTo>
                  <a:pt x="362203" y="356996"/>
                </a:lnTo>
                <a:lnTo>
                  <a:pt x="0" y="220599"/>
                </a:lnTo>
                <a:close/>
              </a:path>
            </a:pathLst>
          </a:custGeom>
          <a:ln w="9144">
            <a:solidFill>
              <a:srgbClr val="97B853"/>
            </a:solidFill>
          </a:ln>
        </p:spPr>
        <p:txBody>
          <a:bodyPr wrap="square" lIns="0" tIns="0" rIns="0" bIns="0" rtlCol="0"/>
          <a:lstStyle/>
          <a:p>
            <a:endParaRPr/>
          </a:p>
        </p:txBody>
      </p:sp>
      <p:sp>
        <p:nvSpPr>
          <p:cNvPr id="75" name="object 68">
            <a:extLst>
              <a:ext uri="{FF2B5EF4-FFF2-40B4-BE49-F238E27FC236}">
                <a16:creationId xmlns:a16="http://schemas.microsoft.com/office/drawing/2014/main" id="{7C97844D-43A2-A540-AB86-6C4CF0F23EC7}"/>
              </a:ext>
            </a:extLst>
          </p:cNvPr>
          <p:cNvSpPr/>
          <p:nvPr/>
        </p:nvSpPr>
        <p:spPr>
          <a:xfrm>
            <a:off x="5647944" y="3663696"/>
            <a:ext cx="1016520" cy="608076"/>
          </a:xfrm>
          <a:prstGeom prst="rect">
            <a:avLst/>
          </a:prstGeom>
          <a:blipFill>
            <a:blip r:embed="rId19" cstate="print"/>
            <a:stretch>
              <a:fillRect/>
            </a:stretch>
          </a:blipFill>
        </p:spPr>
        <p:txBody>
          <a:bodyPr wrap="square" lIns="0" tIns="0" rIns="0" bIns="0" rtlCol="0"/>
          <a:lstStyle/>
          <a:p>
            <a:endParaRPr/>
          </a:p>
        </p:txBody>
      </p:sp>
      <p:sp>
        <p:nvSpPr>
          <p:cNvPr id="76" name="object 69">
            <a:extLst>
              <a:ext uri="{FF2B5EF4-FFF2-40B4-BE49-F238E27FC236}">
                <a16:creationId xmlns:a16="http://schemas.microsoft.com/office/drawing/2014/main" id="{A44C5B79-4909-F248-8BA2-3A645CD8B142}"/>
              </a:ext>
            </a:extLst>
          </p:cNvPr>
          <p:cNvSpPr/>
          <p:nvPr/>
        </p:nvSpPr>
        <p:spPr>
          <a:xfrm>
            <a:off x="5751577" y="3706355"/>
            <a:ext cx="740689" cy="560844"/>
          </a:xfrm>
          <a:prstGeom prst="rect">
            <a:avLst/>
          </a:prstGeom>
          <a:blipFill>
            <a:blip r:embed="rId8" cstate="print"/>
            <a:stretch>
              <a:fillRect/>
            </a:stretch>
          </a:blipFill>
        </p:spPr>
        <p:txBody>
          <a:bodyPr wrap="square" lIns="0" tIns="0" rIns="0" bIns="0" rtlCol="0"/>
          <a:lstStyle/>
          <a:p>
            <a:endParaRPr/>
          </a:p>
        </p:txBody>
      </p:sp>
      <p:sp>
        <p:nvSpPr>
          <p:cNvPr id="77" name="object 70">
            <a:extLst>
              <a:ext uri="{FF2B5EF4-FFF2-40B4-BE49-F238E27FC236}">
                <a16:creationId xmlns:a16="http://schemas.microsoft.com/office/drawing/2014/main" id="{552435BD-5360-9646-954E-658FD0A37AC7}"/>
              </a:ext>
            </a:extLst>
          </p:cNvPr>
          <p:cNvSpPr/>
          <p:nvPr/>
        </p:nvSpPr>
        <p:spPr>
          <a:xfrm>
            <a:off x="5696686" y="3691408"/>
            <a:ext cx="924268" cy="517695"/>
          </a:xfrm>
          <a:prstGeom prst="rect">
            <a:avLst/>
          </a:prstGeom>
          <a:blipFill>
            <a:blip r:embed="rId20" cstate="print"/>
            <a:stretch>
              <a:fillRect/>
            </a:stretch>
          </a:blipFill>
        </p:spPr>
        <p:txBody>
          <a:bodyPr wrap="square" lIns="0" tIns="0" rIns="0" bIns="0" rtlCol="0"/>
          <a:lstStyle/>
          <a:p>
            <a:endParaRPr/>
          </a:p>
        </p:txBody>
      </p:sp>
      <p:sp>
        <p:nvSpPr>
          <p:cNvPr id="78" name="object 71">
            <a:extLst>
              <a:ext uri="{FF2B5EF4-FFF2-40B4-BE49-F238E27FC236}">
                <a16:creationId xmlns:a16="http://schemas.microsoft.com/office/drawing/2014/main" id="{DADEAD6A-C9A7-9D4F-BC6C-009679FAE56E}"/>
              </a:ext>
            </a:extLst>
          </p:cNvPr>
          <p:cNvSpPr/>
          <p:nvPr/>
        </p:nvSpPr>
        <p:spPr>
          <a:xfrm>
            <a:off x="5696686" y="3691408"/>
            <a:ext cx="924560" cy="518159"/>
          </a:xfrm>
          <a:custGeom>
            <a:avLst/>
            <a:gdLst/>
            <a:ahLst/>
            <a:cxnLst/>
            <a:rect l="l" t="t" r="r" b="b"/>
            <a:pathLst>
              <a:path w="924560" h="518160">
                <a:moveTo>
                  <a:pt x="83591" y="170535"/>
                </a:moveTo>
                <a:lnTo>
                  <a:pt x="87239" y="126859"/>
                </a:lnTo>
                <a:lnTo>
                  <a:pt x="111722" y="88969"/>
                </a:lnTo>
                <a:lnTo>
                  <a:pt x="153064" y="60842"/>
                </a:lnTo>
                <a:lnTo>
                  <a:pt x="207289" y="46456"/>
                </a:lnTo>
                <a:lnTo>
                  <a:pt x="231399" y="45515"/>
                </a:lnTo>
                <a:lnTo>
                  <a:pt x="255200" y="47599"/>
                </a:lnTo>
                <a:lnTo>
                  <a:pt x="278191" y="52635"/>
                </a:lnTo>
                <a:lnTo>
                  <a:pt x="299872" y="60553"/>
                </a:lnTo>
                <a:lnTo>
                  <a:pt x="328664" y="33843"/>
                </a:lnTo>
                <a:lnTo>
                  <a:pt x="367325" y="18135"/>
                </a:lnTo>
                <a:lnTo>
                  <a:pt x="410868" y="14618"/>
                </a:lnTo>
                <a:lnTo>
                  <a:pt x="454304" y="24485"/>
                </a:lnTo>
                <a:lnTo>
                  <a:pt x="461470" y="27646"/>
                </a:lnTo>
                <a:lnTo>
                  <a:pt x="468290" y="31200"/>
                </a:lnTo>
                <a:lnTo>
                  <a:pt x="474753" y="35111"/>
                </a:lnTo>
                <a:lnTo>
                  <a:pt x="480847" y="39344"/>
                </a:lnTo>
                <a:lnTo>
                  <a:pt x="503701" y="17037"/>
                </a:lnTo>
                <a:lnTo>
                  <a:pt x="534902" y="3577"/>
                </a:lnTo>
                <a:lnTo>
                  <a:pt x="570412" y="0"/>
                </a:lnTo>
                <a:lnTo>
                  <a:pt x="606196" y="7340"/>
                </a:lnTo>
                <a:lnTo>
                  <a:pt x="615493" y="11430"/>
                </a:lnTo>
                <a:lnTo>
                  <a:pt x="624087" y="16246"/>
                </a:lnTo>
                <a:lnTo>
                  <a:pt x="631896" y="21752"/>
                </a:lnTo>
                <a:lnTo>
                  <a:pt x="638835" y="27914"/>
                </a:lnTo>
                <a:lnTo>
                  <a:pt x="671272" y="8465"/>
                </a:lnTo>
                <a:lnTo>
                  <a:pt x="709638" y="244"/>
                </a:lnTo>
                <a:lnTo>
                  <a:pt x="749242" y="3571"/>
                </a:lnTo>
                <a:lnTo>
                  <a:pt x="785393" y="18770"/>
                </a:lnTo>
                <a:lnTo>
                  <a:pt x="798052" y="28442"/>
                </a:lnTo>
                <a:lnTo>
                  <a:pt x="808269" y="39566"/>
                </a:lnTo>
                <a:lnTo>
                  <a:pt x="815844" y="51881"/>
                </a:lnTo>
                <a:lnTo>
                  <a:pt x="820572" y="65125"/>
                </a:lnTo>
                <a:lnTo>
                  <a:pt x="861097" y="80621"/>
                </a:lnTo>
                <a:lnTo>
                  <a:pt x="889692" y="105939"/>
                </a:lnTo>
                <a:lnTo>
                  <a:pt x="903761" y="137616"/>
                </a:lnTo>
                <a:lnTo>
                  <a:pt x="900709" y="172186"/>
                </a:lnTo>
                <a:lnTo>
                  <a:pt x="899312" y="176123"/>
                </a:lnTo>
                <a:lnTo>
                  <a:pt x="897534" y="179933"/>
                </a:lnTo>
                <a:lnTo>
                  <a:pt x="895502" y="183616"/>
                </a:lnTo>
                <a:lnTo>
                  <a:pt x="920839" y="223025"/>
                </a:lnTo>
                <a:lnTo>
                  <a:pt x="924268" y="265340"/>
                </a:lnTo>
                <a:lnTo>
                  <a:pt x="906647" y="305560"/>
                </a:lnTo>
                <a:lnTo>
                  <a:pt x="868832" y="338683"/>
                </a:lnTo>
                <a:lnTo>
                  <a:pt x="819219" y="357560"/>
                </a:lnTo>
                <a:lnTo>
                  <a:pt x="801014" y="360527"/>
                </a:lnTo>
                <a:lnTo>
                  <a:pt x="790848" y="397172"/>
                </a:lnTo>
                <a:lnTo>
                  <a:pt x="763978" y="426995"/>
                </a:lnTo>
                <a:lnTo>
                  <a:pt x="724415" y="446984"/>
                </a:lnTo>
                <a:lnTo>
                  <a:pt x="676173" y="454126"/>
                </a:lnTo>
                <a:lnTo>
                  <a:pt x="659161" y="453062"/>
                </a:lnTo>
                <a:lnTo>
                  <a:pt x="642566" y="450284"/>
                </a:lnTo>
                <a:lnTo>
                  <a:pt x="626614" y="445839"/>
                </a:lnTo>
                <a:lnTo>
                  <a:pt x="611530" y="439775"/>
                </a:lnTo>
                <a:lnTo>
                  <a:pt x="584352" y="478432"/>
                </a:lnTo>
                <a:lnTo>
                  <a:pt x="541363" y="505196"/>
                </a:lnTo>
                <a:lnTo>
                  <a:pt x="488372" y="517695"/>
                </a:lnTo>
                <a:lnTo>
                  <a:pt x="431190" y="513562"/>
                </a:lnTo>
                <a:lnTo>
                  <a:pt x="408072" y="506456"/>
                </a:lnTo>
                <a:lnTo>
                  <a:pt x="387026" y="496528"/>
                </a:lnTo>
                <a:lnTo>
                  <a:pt x="368504" y="484004"/>
                </a:lnTo>
                <a:lnTo>
                  <a:pt x="352958" y="469112"/>
                </a:lnTo>
                <a:lnTo>
                  <a:pt x="303839" y="484214"/>
                </a:lnTo>
                <a:lnTo>
                  <a:pt x="252854" y="486721"/>
                </a:lnTo>
                <a:lnTo>
                  <a:pt x="203747" y="477360"/>
                </a:lnTo>
                <a:lnTo>
                  <a:pt x="160260" y="456855"/>
                </a:lnTo>
                <a:lnTo>
                  <a:pt x="126136" y="425932"/>
                </a:lnTo>
                <a:lnTo>
                  <a:pt x="125501" y="425170"/>
                </a:lnTo>
                <a:lnTo>
                  <a:pt x="124866" y="424408"/>
                </a:lnTo>
                <a:lnTo>
                  <a:pt x="124358" y="423646"/>
                </a:lnTo>
                <a:lnTo>
                  <a:pt x="87413" y="421334"/>
                </a:lnTo>
                <a:lnTo>
                  <a:pt x="55588" y="408866"/>
                </a:lnTo>
                <a:lnTo>
                  <a:pt x="32240" y="388231"/>
                </a:lnTo>
                <a:lnTo>
                  <a:pt x="20726" y="361416"/>
                </a:lnTo>
                <a:lnTo>
                  <a:pt x="20574" y="345955"/>
                </a:lnTo>
                <a:lnTo>
                  <a:pt x="24743" y="330983"/>
                </a:lnTo>
                <a:lnTo>
                  <a:pt x="33031" y="317035"/>
                </a:lnTo>
                <a:lnTo>
                  <a:pt x="45237" y="304647"/>
                </a:lnTo>
                <a:lnTo>
                  <a:pt x="17696" y="285763"/>
                </a:lnTo>
                <a:lnTo>
                  <a:pt x="2264" y="261117"/>
                </a:lnTo>
                <a:lnTo>
                  <a:pt x="0" y="233852"/>
                </a:lnTo>
                <a:lnTo>
                  <a:pt x="11963" y="207111"/>
                </a:lnTo>
                <a:lnTo>
                  <a:pt x="25195" y="193671"/>
                </a:lnTo>
                <a:lnTo>
                  <a:pt x="41904" y="183124"/>
                </a:lnTo>
                <a:lnTo>
                  <a:pt x="61327" y="175839"/>
                </a:lnTo>
                <a:lnTo>
                  <a:pt x="82702" y="172186"/>
                </a:lnTo>
                <a:lnTo>
                  <a:pt x="83591" y="170535"/>
                </a:lnTo>
                <a:close/>
              </a:path>
            </a:pathLst>
          </a:custGeom>
          <a:ln w="9144">
            <a:solidFill>
              <a:srgbClr val="BD4A47"/>
            </a:solidFill>
          </a:ln>
        </p:spPr>
        <p:txBody>
          <a:bodyPr wrap="square" lIns="0" tIns="0" rIns="0" bIns="0" rtlCol="0"/>
          <a:lstStyle/>
          <a:p>
            <a:endParaRPr/>
          </a:p>
        </p:txBody>
      </p:sp>
      <p:sp>
        <p:nvSpPr>
          <p:cNvPr id="79" name="object 72">
            <a:extLst>
              <a:ext uri="{FF2B5EF4-FFF2-40B4-BE49-F238E27FC236}">
                <a16:creationId xmlns:a16="http://schemas.microsoft.com/office/drawing/2014/main" id="{093A4C24-814A-3A43-A37C-438B80FE1EAE}"/>
              </a:ext>
            </a:extLst>
          </p:cNvPr>
          <p:cNvSpPr/>
          <p:nvPr/>
        </p:nvSpPr>
        <p:spPr>
          <a:xfrm>
            <a:off x="5742940" y="3994022"/>
            <a:ext cx="54610" cy="10160"/>
          </a:xfrm>
          <a:custGeom>
            <a:avLst/>
            <a:gdLst/>
            <a:ahLst/>
            <a:cxnLst/>
            <a:rect l="l" t="t" r="r" b="b"/>
            <a:pathLst>
              <a:path w="54610" h="10160">
                <a:moveTo>
                  <a:pt x="54229" y="9525"/>
                </a:moveTo>
                <a:lnTo>
                  <a:pt x="40076" y="9554"/>
                </a:lnTo>
                <a:lnTo>
                  <a:pt x="26162" y="7953"/>
                </a:lnTo>
                <a:lnTo>
                  <a:pt x="12723" y="4756"/>
                </a:lnTo>
                <a:lnTo>
                  <a:pt x="0" y="0"/>
                </a:lnTo>
              </a:path>
            </a:pathLst>
          </a:custGeom>
          <a:ln w="9143">
            <a:solidFill>
              <a:srgbClr val="BD4A47"/>
            </a:solidFill>
          </a:ln>
        </p:spPr>
        <p:txBody>
          <a:bodyPr wrap="square" lIns="0" tIns="0" rIns="0" bIns="0" rtlCol="0"/>
          <a:lstStyle/>
          <a:p>
            <a:endParaRPr/>
          </a:p>
        </p:txBody>
      </p:sp>
      <p:sp>
        <p:nvSpPr>
          <p:cNvPr id="80" name="object 73">
            <a:extLst>
              <a:ext uri="{FF2B5EF4-FFF2-40B4-BE49-F238E27FC236}">
                <a16:creationId xmlns:a16="http://schemas.microsoft.com/office/drawing/2014/main" id="{D65D8CBC-DEAD-704A-B7DF-E4E09175D8CD}"/>
              </a:ext>
            </a:extLst>
          </p:cNvPr>
          <p:cNvSpPr/>
          <p:nvPr/>
        </p:nvSpPr>
        <p:spPr>
          <a:xfrm>
            <a:off x="5821298" y="4108196"/>
            <a:ext cx="24130" cy="5080"/>
          </a:xfrm>
          <a:custGeom>
            <a:avLst/>
            <a:gdLst/>
            <a:ahLst/>
            <a:cxnLst/>
            <a:rect l="l" t="t" r="r" b="b"/>
            <a:pathLst>
              <a:path w="24129" h="5079">
                <a:moveTo>
                  <a:pt x="23749" y="0"/>
                </a:moveTo>
                <a:lnTo>
                  <a:pt x="16128" y="2285"/>
                </a:lnTo>
                <a:lnTo>
                  <a:pt x="8127" y="3809"/>
                </a:lnTo>
                <a:lnTo>
                  <a:pt x="0" y="4571"/>
                </a:lnTo>
              </a:path>
            </a:pathLst>
          </a:custGeom>
          <a:ln w="9144">
            <a:solidFill>
              <a:srgbClr val="BD4A47"/>
            </a:solidFill>
          </a:ln>
        </p:spPr>
        <p:txBody>
          <a:bodyPr wrap="square" lIns="0" tIns="0" rIns="0" bIns="0" rtlCol="0"/>
          <a:lstStyle/>
          <a:p>
            <a:endParaRPr/>
          </a:p>
        </p:txBody>
      </p:sp>
      <p:sp>
        <p:nvSpPr>
          <p:cNvPr id="81" name="object 74">
            <a:extLst>
              <a:ext uri="{FF2B5EF4-FFF2-40B4-BE49-F238E27FC236}">
                <a16:creationId xmlns:a16="http://schemas.microsoft.com/office/drawing/2014/main" id="{BEC2C5A5-73D8-354A-B07A-29230F0DA966}"/>
              </a:ext>
            </a:extLst>
          </p:cNvPr>
          <p:cNvSpPr/>
          <p:nvPr/>
        </p:nvSpPr>
        <p:spPr>
          <a:xfrm>
            <a:off x="6035294" y="4137534"/>
            <a:ext cx="14604" cy="20955"/>
          </a:xfrm>
          <a:custGeom>
            <a:avLst/>
            <a:gdLst/>
            <a:ahLst/>
            <a:cxnLst/>
            <a:rect l="l" t="t" r="r" b="b"/>
            <a:pathLst>
              <a:path w="14604" h="20954">
                <a:moveTo>
                  <a:pt x="14223" y="20955"/>
                </a:moveTo>
                <a:lnTo>
                  <a:pt x="8508" y="14351"/>
                </a:lnTo>
                <a:lnTo>
                  <a:pt x="3809" y="7366"/>
                </a:lnTo>
                <a:lnTo>
                  <a:pt x="0" y="0"/>
                </a:lnTo>
              </a:path>
            </a:pathLst>
          </a:custGeom>
          <a:ln w="9144">
            <a:solidFill>
              <a:srgbClr val="BD4A47"/>
            </a:solidFill>
          </a:ln>
        </p:spPr>
        <p:txBody>
          <a:bodyPr wrap="square" lIns="0" tIns="0" rIns="0" bIns="0" rtlCol="0"/>
          <a:lstStyle/>
          <a:p>
            <a:endParaRPr/>
          </a:p>
        </p:txBody>
      </p:sp>
      <p:sp>
        <p:nvSpPr>
          <p:cNvPr id="82" name="object 75">
            <a:extLst>
              <a:ext uri="{FF2B5EF4-FFF2-40B4-BE49-F238E27FC236}">
                <a16:creationId xmlns:a16="http://schemas.microsoft.com/office/drawing/2014/main" id="{070A886C-90D3-5449-BFEC-C547DFFB6438}"/>
              </a:ext>
            </a:extLst>
          </p:cNvPr>
          <p:cNvSpPr/>
          <p:nvPr/>
        </p:nvSpPr>
        <p:spPr>
          <a:xfrm>
            <a:off x="6308345" y="4106417"/>
            <a:ext cx="5715" cy="22860"/>
          </a:xfrm>
          <a:custGeom>
            <a:avLst/>
            <a:gdLst/>
            <a:ahLst/>
            <a:cxnLst/>
            <a:rect l="l" t="t" r="r" b="b"/>
            <a:pathLst>
              <a:path w="5714" h="22860">
                <a:moveTo>
                  <a:pt x="5714" y="0"/>
                </a:moveTo>
                <a:lnTo>
                  <a:pt x="4825" y="7746"/>
                </a:lnTo>
                <a:lnTo>
                  <a:pt x="2920" y="15493"/>
                </a:lnTo>
                <a:lnTo>
                  <a:pt x="0" y="22859"/>
                </a:lnTo>
              </a:path>
            </a:pathLst>
          </a:custGeom>
          <a:ln w="9143">
            <a:solidFill>
              <a:srgbClr val="BD4A47"/>
            </a:solidFill>
          </a:ln>
        </p:spPr>
        <p:txBody>
          <a:bodyPr wrap="square" lIns="0" tIns="0" rIns="0" bIns="0" rtlCol="0"/>
          <a:lstStyle/>
          <a:p>
            <a:endParaRPr/>
          </a:p>
        </p:txBody>
      </p:sp>
      <p:sp>
        <p:nvSpPr>
          <p:cNvPr id="83" name="object 76">
            <a:extLst>
              <a:ext uri="{FF2B5EF4-FFF2-40B4-BE49-F238E27FC236}">
                <a16:creationId xmlns:a16="http://schemas.microsoft.com/office/drawing/2014/main" id="{91E61B16-59C9-EA48-946E-9AFADD698801}"/>
              </a:ext>
            </a:extLst>
          </p:cNvPr>
          <p:cNvSpPr/>
          <p:nvPr/>
        </p:nvSpPr>
        <p:spPr>
          <a:xfrm>
            <a:off x="6427596" y="3964941"/>
            <a:ext cx="69850" cy="85725"/>
          </a:xfrm>
          <a:custGeom>
            <a:avLst/>
            <a:gdLst/>
            <a:ahLst/>
            <a:cxnLst/>
            <a:rect l="l" t="t" r="r" b="b"/>
            <a:pathLst>
              <a:path w="69850" h="85725">
                <a:moveTo>
                  <a:pt x="0" y="0"/>
                </a:moveTo>
                <a:lnTo>
                  <a:pt x="28983" y="14946"/>
                </a:lnTo>
                <a:lnTo>
                  <a:pt x="50990" y="35083"/>
                </a:lnTo>
                <a:lnTo>
                  <a:pt x="64900" y="59078"/>
                </a:lnTo>
                <a:lnTo>
                  <a:pt x="69595" y="85598"/>
                </a:lnTo>
              </a:path>
            </a:pathLst>
          </a:custGeom>
          <a:ln w="9144">
            <a:solidFill>
              <a:srgbClr val="BD4A47"/>
            </a:solidFill>
          </a:ln>
        </p:spPr>
        <p:txBody>
          <a:bodyPr wrap="square" lIns="0" tIns="0" rIns="0" bIns="0" rtlCol="0"/>
          <a:lstStyle/>
          <a:p>
            <a:endParaRPr/>
          </a:p>
        </p:txBody>
      </p:sp>
      <p:sp>
        <p:nvSpPr>
          <p:cNvPr id="84" name="object 77">
            <a:extLst>
              <a:ext uri="{FF2B5EF4-FFF2-40B4-BE49-F238E27FC236}">
                <a16:creationId xmlns:a16="http://schemas.microsoft.com/office/drawing/2014/main" id="{8AF38BC3-0E2D-AB49-8633-E1BA81A2A3F3}"/>
              </a:ext>
            </a:extLst>
          </p:cNvPr>
          <p:cNvSpPr/>
          <p:nvPr/>
        </p:nvSpPr>
        <p:spPr>
          <a:xfrm>
            <a:off x="6560693" y="3873753"/>
            <a:ext cx="31115" cy="32384"/>
          </a:xfrm>
          <a:custGeom>
            <a:avLst/>
            <a:gdLst/>
            <a:ahLst/>
            <a:cxnLst/>
            <a:rect l="l" t="t" r="r" b="b"/>
            <a:pathLst>
              <a:path w="31114" h="32385">
                <a:moveTo>
                  <a:pt x="31115" y="0"/>
                </a:moveTo>
                <a:lnTo>
                  <a:pt x="25199" y="9038"/>
                </a:lnTo>
                <a:lnTo>
                  <a:pt x="17986" y="17446"/>
                </a:lnTo>
                <a:lnTo>
                  <a:pt x="9558" y="25163"/>
                </a:lnTo>
                <a:lnTo>
                  <a:pt x="0" y="32131"/>
                </a:lnTo>
              </a:path>
            </a:pathLst>
          </a:custGeom>
          <a:ln w="9144">
            <a:solidFill>
              <a:srgbClr val="BD4A47"/>
            </a:solidFill>
          </a:ln>
        </p:spPr>
        <p:txBody>
          <a:bodyPr wrap="square" lIns="0" tIns="0" rIns="0" bIns="0" rtlCol="0"/>
          <a:lstStyle/>
          <a:p>
            <a:endParaRPr/>
          </a:p>
        </p:txBody>
      </p:sp>
      <p:sp>
        <p:nvSpPr>
          <p:cNvPr id="85" name="object 78">
            <a:extLst>
              <a:ext uri="{FF2B5EF4-FFF2-40B4-BE49-F238E27FC236}">
                <a16:creationId xmlns:a16="http://schemas.microsoft.com/office/drawing/2014/main" id="{5594E178-2271-3D43-923E-F9BD753DCDDD}"/>
              </a:ext>
            </a:extLst>
          </p:cNvPr>
          <p:cNvSpPr/>
          <p:nvPr/>
        </p:nvSpPr>
        <p:spPr>
          <a:xfrm>
            <a:off x="6517386" y="3754628"/>
            <a:ext cx="1905" cy="15240"/>
          </a:xfrm>
          <a:custGeom>
            <a:avLst/>
            <a:gdLst/>
            <a:ahLst/>
            <a:cxnLst/>
            <a:rect l="l" t="t" r="r" b="b"/>
            <a:pathLst>
              <a:path w="1904" h="15239">
                <a:moveTo>
                  <a:pt x="0" y="0"/>
                </a:moveTo>
                <a:lnTo>
                  <a:pt x="1142" y="5080"/>
                </a:lnTo>
                <a:lnTo>
                  <a:pt x="1650" y="10160"/>
                </a:lnTo>
                <a:lnTo>
                  <a:pt x="1650" y="15240"/>
                </a:lnTo>
              </a:path>
            </a:pathLst>
          </a:custGeom>
          <a:ln w="9144">
            <a:solidFill>
              <a:srgbClr val="BD4A47"/>
            </a:solidFill>
          </a:ln>
        </p:spPr>
        <p:txBody>
          <a:bodyPr wrap="square" lIns="0" tIns="0" rIns="0" bIns="0" rtlCol="0"/>
          <a:lstStyle/>
          <a:p>
            <a:endParaRPr/>
          </a:p>
        </p:txBody>
      </p:sp>
      <p:sp>
        <p:nvSpPr>
          <p:cNvPr id="86" name="object 79">
            <a:extLst>
              <a:ext uri="{FF2B5EF4-FFF2-40B4-BE49-F238E27FC236}">
                <a16:creationId xmlns:a16="http://schemas.microsoft.com/office/drawing/2014/main" id="{BA51F2AA-C5AF-1B4C-BF62-DB96E25DDB01}"/>
              </a:ext>
            </a:extLst>
          </p:cNvPr>
          <p:cNvSpPr/>
          <p:nvPr/>
        </p:nvSpPr>
        <p:spPr>
          <a:xfrm>
            <a:off x="6319393" y="3717672"/>
            <a:ext cx="15875" cy="19685"/>
          </a:xfrm>
          <a:custGeom>
            <a:avLst/>
            <a:gdLst/>
            <a:ahLst/>
            <a:cxnLst/>
            <a:rect l="l" t="t" r="r" b="b"/>
            <a:pathLst>
              <a:path w="15875" h="19685">
                <a:moveTo>
                  <a:pt x="0" y="19303"/>
                </a:moveTo>
                <a:lnTo>
                  <a:pt x="4064" y="12318"/>
                </a:lnTo>
                <a:lnTo>
                  <a:pt x="9398" y="5841"/>
                </a:lnTo>
                <a:lnTo>
                  <a:pt x="15875" y="0"/>
                </a:lnTo>
              </a:path>
            </a:pathLst>
          </a:custGeom>
          <a:ln w="9144">
            <a:solidFill>
              <a:srgbClr val="BD4A47"/>
            </a:solidFill>
          </a:ln>
        </p:spPr>
        <p:txBody>
          <a:bodyPr wrap="square" lIns="0" tIns="0" rIns="0" bIns="0" rtlCol="0"/>
          <a:lstStyle/>
          <a:p>
            <a:endParaRPr/>
          </a:p>
        </p:txBody>
      </p:sp>
      <p:sp>
        <p:nvSpPr>
          <p:cNvPr id="87" name="object 80">
            <a:extLst>
              <a:ext uri="{FF2B5EF4-FFF2-40B4-BE49-F238E27FC236}">
                <a16:creationId xmlns:a16="http://schemas.microsoft.com/office/drawing/2014/main" id="{9066983C-956F-6B48-AFA4-1DC7F017116C}"/>
              </a:ext>
            </a:extLst>
          </p:cNvPr>
          <p:cNvSpPr/>
          <p:nvPr/>
        </p:nvSpPr>
        <p:spPr>
          <a:xfrm>
            <a:off x="6170804" y="3729610"/>
            <a:ext cx="8255" cy="17145"/>
          </a:xfrm>
          <a:custGeom>
            <a:avLst/>
            <a:gdLst/>
            <a:ahLst/>
            <a:cxnLst/>
            <a:rect l="l" t="t" r="r" b="b"/>
            <a:pathLst>
              <a:path w="8254" h="17145">
                <a:moveTo>
                  <a:pt x="0" y="16637"/>
                </a:moveTo>
                <a:lnTo>
                  <a:pt x="1650" y="10795"/>
                </a:lnTo>
                <a:lnTo>
                  <a:pt x="4318" y="5207"/>
                </a:lnTo>
                <a:lnTo>
                  <a:pt x="7747" y="0"/>
                </a:lnTo>
              </a:path>
            </a:pathLst>
          </a:custGeom>
          <a:ln w="9144">
            <a:solidFill>
              <a:srgbClr val="BD4A47"/>
            </a:solidFill>
          </a:ln>
        </p:spPr>
        <p:txBody>
          <a:bodyPr wrap="square" lIns="0" tIns="0" rIns="0" bIns="0" rtlCol="0"/>
          <a:lstStyle/>
          <a:p>
            <a:endParaRPr/>
          </a:p>
        </p:txBody>
      </p:sp>
      <p:sp>
        <p:nvSpPr>
          <p:cNvPr id="88" name="object 81">
            <a:extLst>
              <a:ext uri="{FF2B5EF4-FFF2-40B4-BE49-F238E27FC236}">
                <a16:creationId xmlns:a16="http://schemas.microsoft.com/office/drawing/2014/main" id="{2FC44F52-00A2-0D4E-801D-3F53F66C72E2}"/>
              </a:ext>
            </a:extLst>
          </p:cNvPr>
          <p:cNvSpPr/>
          <p:nvPr/>
        </p:nvSpPr>
        <p:spPr>
          <a:xfrm>
            <a:off x="5996559" y="3751834"/>
            <a:ext cx="27940" cy="16510"/>
          </a:xfrm>
          <a:custGeom>
            <a:avLst/>
            <a:gdLst/>
            <a:ahLst/>
            <a:cxnLst/>
            <a:rect l="l" t="t" r="r" b="b"/>
            <a:pathLst>
              <a:path w="27939" h="16510">
                <a:moveTo>
                  <a:pt x="0" y="0"/>
                </a:moveTo>
                <a:lnTo>
                  <a:pt x="7399" y="3593"/>
                </a:lnTo>
                <a:lnTo>
                  <a:pt x="14525" y="7508"/>
                </a:lnTo>
                <a:lnTo>
                  <a:pt x="21341" y="11733"/>
                </a:lnTo>
                <a:lnTo>
                  <a:pt x="27812" y="16256"/>
                </a:lnTo>
              </a:path>
            </a:pathLst>
          </a:custGeom>
          <a:ln w="9144">
            <a:solidFill>
              <a:srgbClr val="BD4A47"/>
            </a:solidFill>
          </a:ln>
        </p:spPr>
        <p:txBody>
          <a:bodyPr wrap="square" lIns="0" tIns="0" rIns="0" bIns="0" rtlCol="0"/>
          <a:lstStyle/>
          <a:p>
            <a:endParaRPr/>
          </a:p>
        </p:txBody>
      </p:sp>
      <p:sp>
        <p:nvSpPr>
          <p:cNvPr id="89" name="object 82">
            <a:extLst>
              <a:ext uri="{FF2B5EF4-FFF2-40B4-BE49-F238E27FC236}">
                <a16:creationId xmlns:a16="http://schemas.microsoft.com/office/drawing/2014/main" id="{82C01038-11E3-9943-966B-20AC9134030C}"/>
              </a:ext>
            </a:extLst>
          </p:cNvPr>
          <p:cNvSpPr/>
          <p:nvPr/>
        </p:nvSpPr>
        <p:spPr>
          <a:xfrm>
            <a:off x="5780278" y="3861943"/>
            <a:ext cx="5080" cy="17145"/>
          </a:xfrm>
          <a:custGeom>
            <a:avLst/>
            <a:gdLst/>
            <a:ahLst/>
            <a:cxnLst/>
            <a:rect l="l" t="t" r="r" b="b"/>
            <a:pathLst>
              <a:path w="5079" h="17145">
                <a:moveTo>
                  <a:pt x="4825" y="17017"/>
                </a:moveTo>
                <a:lnTo>
                  <a:pt x="2539" y="11429"/>
                </a:lnTo>
                <a:lnTo>
                  <a:pt x="1016" y="5841"/>
                </a:lnTo>
                <a:lnTo>
                  <a:pt x="0" y="0"/>
                </a:lnTo>
              </a:path>
            </a:pathLst>
          </a:custGeom>
          <a:ln w="9144">
            <a:solidFill>
              <a:srgbClr val="BD4A47"/>
            </a:solidFill>
          </a:ln>
        </p:spPr>
        <p:txBody>
          <a:bodyPr wrap="square" lIns="0" tIns="0" rIns="0" bIns="0" rtlCol="0"/>
          <a:lstStyle/>
          <a:p>
            <a:endParaRPr/>
          </a:p>
        </p:txBody>
      </p:sp>
      <p:sp>
        <p:nvSpPr>
          <p:cNvPr id="90" name="object 83">
            <a:extLst>
              <a:ext uri="{FF2B5EF4-FFF2-40B4-BE49-F238E27FC236}">
                <a16:creationId xmlns:a16="http://schemas.microsoft.com/office/drawing/2014/main" id="{2099AD81-97BE-6D43-85B2-E488EA04F5E9}"/>
              </a:ext>
            </a:extLst>
          </p:cNvPr>
          <p:cNvSpPr/>
          <p:nvPr/>
        </p:nvSpPr>
        <p:spPr>
          <a:xfrm>
            <a:off x="7261860" y="3514319"/>
            <a:ext cx="1301495" cy="676681"/>
          </a:xfrm>
          <a:prstGeom prst="rect">
            <a:avLst/>
          </a:prstGeom>
          <a:blipFill>
            <a:blip r:embed="rId16" cstate="print"/>
            <a:stretch>
              <a:fillRect/>
            </a:stretch>
          </a:blipFill>
        </p:spPr>
        <p:txBody>
          <a:bodyPr wrap="square" lIns="0" tIns="0" rIns="0" bIns="0" rtlCol="0"/>
          <a:lstStyle/>
          <a:p>
            <a:endParaRPr/>
          </a:p>
        </p:txBody>
      </p:sp>
      <p:sp>
        <p:nvSpPr>
          <p:cNvPr id="91" name="object 84">
            <a:extLst>
              <a:ext uri="{FF2B5EF4-FFF2-40B4-BE49-F238E27FC236}">
                <a16:creationId xmlns:a16="http://schemas.microsoft.com/office/drawing/2014/main" id="{4A2032E7-7BF7-C449-9C40-03B6DEE6CEEF}"/>
              </a:ext>
            </a:extLst>
          </p:cNvPr>
          <p:cNvSpPr/>
          <p:nvPr/>
        </p:nvSpPr>
        <p:spPr>
          <a:xfrm>
            <a:off x="7620000" y="3672840"/>
            <a:ext cx="583666" cy="507492"/>
          </a:xfrm>
          <a:prstGeom prst="rect">
            <a:avLst/>
          </a:prstGeom>
          <a:blipFill>
            <a:blip r:embed="rId17" cstate="print"/>
            <a:stretch>
              <a:fillRect/>
            </a:stretch>
          </a:blipFill>
        </p:spPr>
        <p:txBody>
          <a:bodyPr wrap="square" lIns="0" tIns="0" rIns="0" bIns="0" rtlCol="0"/>
          <a:lstStyle/>
          <a:p>
            <a:endParaRPr/>
          </a:p>
        </p:txBody>
      </p:sp>
      <p:sp>
        <p:nvSpPr>
          <p:cNvPr id="92" name="object 85">
            <a:extLst>
              <a:ext uri="{FF2B5EF4-FFF2-40B4-BE49-F238E27FC236}">
                <a16:creationId xmlns:a16="http://schemas.microsoft.com/office/drawing/2014/main" id="{4F707765-C928-204A-8404-3274D6FCABBF}"/>
              </a:ext>
            </a:extLst>
          </p:cNvPr>
          <p:cNvSpPr/>
          <p:nvPr/>
        </p:nvSpPr>
        <p:spPr>
          <a:xfrm>
            <a:off x="7328915" y="3546348"/>
            <a:ext cx="1171956" cy="577595"/>
          </a:xfrm>
          <a:prstGeom prst="rect">
            <a:avLst/>
          </a:prstGeom>
          <a:blipFill>
            <a:blip r:embed="rId21" cstate="print"/>
            <a:stretch>
              <a:fillRect/>
            </a:stretch>
          </a:blipFill>
        </p:spPr>
        <p:txBody>
          <a:bodyPr wrap="square" lIns="0" tIns="0" rIns="0" bIns="0" rtlCol="0"/>
          <a:lstStyle/>
          <a:p>
            <a:endParaRPr/>
          </a:p>
        </p:txBody>
      </p:sp>
      <p:sp>
        <p:nvSpPr>
          <p:cNvPr id="93" name="object 86">
            <a:extLst>
              <a:ext uri="{FF2B5EF4-FFF2-40B4-BE49-F238E27FC236}">
                <a16:creationId xmlns:a16="http://schemas.microsoft.com/office/drawing/2014/main" id="{B50B87F4-052E-B34E-ABA5-3BBBD4B4EC36}"/>
              </a:ext>
            </a:extLst>
          </p:cNvPr>
          <p:cNvSpPr/>
          <p:nvPr/>
        </p:nvSpPr>
        <p:spPr>
          <a:xfrm>
            <a:off x="7328915" y="3546347"/>
            <a:ext cx="1172210" cy="577850"/>
          </a:xfrm>
          <a:custGeom>
            <a:avLst/>
            <a:gdLst/>
            <a:ahLst/>
            <a:cxnLst/>
            <a:rect l="l" t="t" r="r" b="b"/>
            <a:pathLst>
              <a:path w="1172209" h="577850">
                <a:moveTo>
                  <a:pt x="0" y="220599"/>
                </a:moveTo>
                <a:lnTo>
                  <a:pt x="447675" y="220599"/>
                </a:lnTo>
                <a:lnTo>
                  <a:pt x="585978" y="0"/>
                </a:lnTo>
                <a:lnTo>
                  <a:pt x="724281" y="220599"/>
                </a:lnTo>
                <a:lnTo>
                  <a:pt x="1171956" y="220599"/>
                </a:lnTo>
                <a:lnTo>
                  <a:pt x="809752" y="356996"/>
                </a:lnTo>
                <a:lnTo>
                  <a:pt x="948182" y="577595"/>
                </a:lnTo>
                <a:lnTo>
                  <a:pt x="585978" y="441197"/>
                </a:lnTo>
                <a:lnTo>
                  <a:pt x="223774" y="577595"/>
                </a:lnTo>
                <a:lnTo>
                  <a:pt x="362204" y="356996"/>
                </a:lnTo>
                <a:lnTo>
                  <a:pt x="0" y="220599"/>
                </a:lnTo>
                <a:close/>
              </a:path>
            </a:pathLst>
          </a:custGeom>
          <a:ln w="9144">
            <a:solidFill>
              <a:srgbClr val="F69240"/>
            </a:solidFill>
          </a:ln>
        </p:spPr>
        <p:txBody>
          <a:bodyPr wrap="square" lIns="0" tIns="0" rIns="0" bIns="0" rtlCol="0"/>
          <a:lstStyle/>
          <a:p>
            <a:endParaRPr/>
          </a:p>
        </p:txBody>
      </p:sp>
      <p:sp>
        <p:nvSpPr>
          <p:cNvPr id="94" name="object 87">
            <a:extLst>
              <a:ext uri="{FF2B5EF4-FFF2-40B4-BE49-F238E27FC236}">
                <a16:creationId xmlns:a16="http://schemas.microsoft.com/office/drawing/2014/main" id="{AC3C000A-E4FB-3145-B114-046400C2E3B6}"/>
              </a:ext>
            </a:extLst>
          </p:cNvPr>
          <p:cNvSpPr/>
          <p:nvPr/>
        </p:nvSpPr>
        <p:spPr>
          <a:xfrm>
            <a:off x="9255252" y="2916949"/>
            <a:ext cx="608076" cy="554723"/>
          </a:xfrm>
          <a:prstGeom prst="rect">
            <a:avLst/>
          </a:prstGeom>
          <a:blipFill>
            <a:blip r:embed="rId22" cstate="print"/>
            <a:stretch>
              <a:fillRect/>
            </a:stretch>
          </a:blipFill>
        </p:spPr>
        <p:txBody>
          <a:bodyPr wrap="square" lIns="0" tIns="0" rIns="0" bIns="0" rtlCol="0"/>
          <a:lstStyle/>
          <a:p>
            <a:endParaRPr/>
          </a:p>
        </p:txBody>
      </p:sp>
      <p:sp>
        <p:nvSpPr>
          <p:cNvPr id="95" name="object 88">
            <a:extLst>
              <a:ext uri="{FF2B5EF4-FFF2-40B4-BE49-F238E27FC236}">
                <a16:creationId xmlns:a16="http://schemas.microsoft.com/office/drawing/2014/main" id="{7213F1A0-6E2A-FE40-8B87-44232713661D}"/>
              </a:ext>
            </a:extLst>
          </p:cNvPr>
          <p:cNvSpPr/>
          <p:nvPr/>
        </p:nvSpPr>
        <p:spPr>
          <a:xfrm>
            <a:off x="9320783" y="2945879"/>
            <a:ext cx="475526" cy="560844"/>
          </a:xfrm>
          <a:prstGeom prst="rect">
            <a:avLst/>
          </a:prstGeom>
          <a:blipFill>
            <a:blip r:embed="rId23" cstate="print"/>
            <a:stretch>
              <a:fillRect/>
            </a:stretch>
          </a:blipFill>
        </p:spPr>
        <p:txBody>
          <a:bodyPr wrap="square" lIns="0" tIns="0" rIns="0" bIns="0" rtlCol="0"/>
          <a:lstStyle/>
          <a:p>
            <a:endParaRPr/>
          </a:p>
        </p:txBody>
      </p:sp>
      <p:sp>
        <p:nvSpPr>
          <p:cNvPr id="96" name="object 89">
            <a:extLst>
              <a:ext uri="{FF2B5EF4-FFF2-40B4-BE49-F238E27FC236}">
                <a16:creationId xmlns:a16="http://schemas.microsoft.com/office/drawing/2014/main" id="{FF958BB3-FBB0-2941-BC01-A4A01FEC1689}"/>
              </a:ext>
            </a:extLst>
          </p:cNvPr>
          <p:cNvSpPr/>
          <p:nvPr/>
        </p:nvSpPr>
        <p:spPr>
          <a:xfrm>
            <a:off x="9302496" y="2944367"/>
            <a:ext cx="518159" cy="464820"/>
          </a:xfrm>
          <a:prstGeom prst="rect">
            <a:avLst/>
          </a:prstGeom>
          <a:blipFill>
            <a:blip r:embed="rId24" cstate="print"/>
            <a:stretch>
              <a:fillRect/>
            </a:stretch>
          </a:blipFill>
        </p:spPr>
        <p:txBody>
          <a:bodyPr wrap="square" lIns="0" tIns="0" rIns="0" bIns="0" rtlCol="0"/>
          <a:lstStyle/>
          <a:p>
            <a:endParaRPr/>
          </a:p>
        </p:txBody>
      </p:sp>
      <p:sp>
        <p:nvSpPr>
          <p:cNvPr id="97" name="object 90">
            <a:extLst>
              <a:ext uri="{FF2B5EF4-FFF2-40B4-BE49-F238E27FC236}">
                <a16:creationId xmlns:a16="http://schemas.microsoft.com/office/drawing/2014/main" id="{4BDA3713-591D-BE41-A720-61A0C57AD6F5}"/>
              </a:ext>
            </a:extLst>
          </p:cNvPr>
          <p:cNvSpPr/>
          <p:nvPr/>
        </p:nvSpPr>
        <p:spPr>
          <a:xfrm>
            <a:off x="9302496" y="2944367"/>
            <a:ext cx="518159" cy="464820"/>
          </a:xfrm>
          <a:custGeom>
            <a:avLst/>
            <a:gdLst/>
            <a:ahLst/>
            <a:cxnLst/>
            <a:rect l="l" t="t" r="r" b="b"/>
            <a:pathLst>
              <a:path w="518159" h="464820">
                <a:moveTo>
                  <a:pt x="0" y="232410"/>
                </a:moveTo>
                <a:lnTo>
                  <a:pt x="5261" y="185559"/>
                </a:lnTo>
                <a:lnTo>
                  <a:pt x="20353" y="141928"/>
                </a:lnTo>
                <a:lnTo>
                  <a:pt x="44235" y="102449"/>
                </a:lnTo>
                <a:lnTo>
                  <a:pt x="75866" y="68056"/>
                </a:lnTo>
                <a:lnTo>
                  <a:pt x="114206" y="39681"/>
                </a:lnTo>
                <a:lnTo>
                  <a:pt x="158216" y="18258"/>
                </a:lnTo>
                <a:lnTo>
                  <a:pt x="206853" y="4720"/>
                </a:lnTo>
                <a:lnTo>
                  <a:pt x="259079" y="0"/>
                </a:lnTo>
                <a:lnTo>
                  <a:pt x="311306" y="4720"/>
                </a:lnTo>
                <a:lnTo>
                  <a:pt x="359943" y="18258"/>
                </a:lnTo>
                <a:lnTo>
                  <a:pt x="403953" y="39681"/>
                </a:lnTo>
                <a:lnTo>
                  <a:pt x="442293" y="68056"/>
                </a:lnTo>
                <a:lnTo>
                  <a:pt x="473924" y="102449"/>
                </a:lnTo>
                <a:lnTo>
                  <a:pt x="497806" y="141928"/>
                </a:lnTo>
                <a:lnTo>
                  <a:pt x="512898" y="185559"/>
                </a:lnTo>
                <a:lnTo>
                  <a:pt x="518159" y="232410"/>
                </a:lnTo>
                <a:lnTo>
                  <a:pt x="512898" y="279260"/>
                </a:lnTo>
                <a:lnTo>
                  <a:pt x="497806" y="322891"/>
                </a:lnTo>
                <a:lnTo>
                  <a:pt x="473924" y="362370"/>
                </a:lnTo>
                <a:lnTo>
                  <a:pt x="442293" y="396763"/>
                </a:lnTo>
                <a:lnTo>
                  <a:pt x="403953" y="425138"/>
                </a:lnTo>
                <a:lnTo>
                  <a:pt x="359943" y="446561"/>
                </a:lnTo>
                <a:lnTo>
                  <a:pt x="311306" y="460099"/>
                </a:lnTo>
                <a:lnTo>
                  <a:pt x="259079" y="464820"/>
                </a:lnTo>
                <a:lnTo>
                  <a:pt x="206853" y="460099"/>
                </a:lnTo>
                <a:lnTo>
                  <a:pt x="158216" y="446561"/>
                </a:lnTo>
                <a:lnTo>
                  <a:pt x="114206" y="425138"/>
                </a:lnTo>
                <a:lnTo>
                  <a:pt x="75866" y="396763"/>
                </a:lnTo>
                <a:lnTo>
                  <a:pt x="44235" y="362370"/>
                </a:lnTo>
                <a:lnTo>
                  <a:pt x="20353" y="322891"/>
                </a:lnTo>
                <a:lnTo>
                  <a:pt x="5261" y="279260"/>
                </a:lnTo>
                <a:lnTo>
                  <a:pt x="0" y="232410"/>
                </a:lnTo>
                <a:close/>
              </a:path>
            </a:pathLst>
          </a:custGeom>
          <a:ln w="9144">
            <a:solidFill>
              <a:srgbClr val="97B853"/>
            </a:solidFill>
          </a:ln>
        </p:spPr>
        <p:txBody>
          <a:bodyPr wrap="square" lIns="0" tIns="0" rIns="0" bIns="0" rtlCol="0"/>
          <a:lstStyle/>
          <a:p>
            <a:endParaRPr/>
          </a:p>
        </p:txBody>
      </p:sp>
      <p:sp>
        <p:nvSpPr>
          <p:cNvPr id="98" name="object 91">
            <a:extLst>
              <a:ext uri="{FF2B5EF4-FFF2-40B4-BE49-F238E27FC236}">
                <a16:creationId xmlns:a16="http://schemas.microsoft.com/office/drawing/2014/main" id="{EAEECFCD-56A1-704C-836D-6D491099C64A}"/>
              </a:ext>
            </a:extLst>
          </p:cNvPr>
          <p:cNvSpPr/>
          <p:nvPr/>
        </p:nvSpPr>
        <p:spPr>
          <a:xfrm>
            <a:off x="9127236" y="3701783"/>
            <a:ext cx="804697" cy="515124"/>
          </a:xfrm>
          <a:prstGeom prst="rect">
            <a:avLst/>
          </a:prstGeom>
          <a:blipFill>
            <a:blip r:embed="rId25" cstate="print"/>
            <a:stretch>
              <a:fillRect/>
            </a:stretch>
          </a:blipFill>
        </p:spPr>
        <p:txBody>
          <a:bodyPr wrap="square" lIns="0" tIns="0" rIns="0" bIns="0" rtlCol="0"/>
          <a:lstStyle/>
          <a:p>
            <a:endParaRPr/>
          </a:p>
        </p:txBody>
      </p:sp>
      <p:sp>
        <p:nvSpPr>
          <p:cNvPr id="99" name="object 92">
            <a:extLst>
              <a:ext uri="{FF2B5EF4-FFF2-40B4-BE49-F238E27FC236}">
                <a16:creationId xmlns:a16="http://schemas.microsoft.com/office/drawing/2014/main" id="{F3E504C2-0208-AA4F-AE5E-CA3A36F254BC}"/>
              </a:ext>
            </a:extLst>
          </p:cNvPr>
          <p:cNvSpPr/>
          <p:nvPr/>
        </p:nvSpPr>
        <p:spPr>
          <a:xfrm>
            <a:off x="9206484" y="3710927"/>
            <a:ext cx="644651" cy="560844"/>
          </a:xfrm>
          <a:prstGeom prst="rect">
            <a:avLst/>
          </a:prstGeom>
          <a:blipFill>
            <a:blip r:embed="rId26" cstate="print"/>
            <a:stretch>
              <a:fillRect/>
            </a:stretch>
          </a:blipFill>
        </p:spPr>
        <p:txBody>
          <a:bodyPr wrap="square" lIns="0" tIns="0" rIns="0" bIns="0" rtlCol="0"/>
          <a:lstStyle/>
          <a:p>
            <a:endParaRPr/>
          </a:p>
        </p:txBody>
      </p:sp>
      <p:sp>
        <p:nvSpPr>
          <p:cNvPr id="100" name="object 93">
            <a:extLst>
              <a:ext uri="{FF2B5EF4-FFF2-40B4-BE49-F238E27FC236}">
                <a16:creationId xmlns:a16="http://schemas.microsoft.com/office/drawing/2014/main" id="{BE4606C1-1101-7249-B47B-11A3E72D0B68}"/>
              </a:ext>
            </a:extLst>
          </p:cNvPr>
          <p:cNvSpPr/>
          <p:nvPr/>
        </p:nvSpPr>
        <p:spPr>
          <a:xfrm>
            <a:off x="9174481" y="3729228"/>
            <a:ext cx="714755" cy="425196"/>
          </a:xfrm>
          <a:prstGeom prst="rect">
            <a:avLst/>
          </a:prstGeom>
          <a:blipFill>
            <a:blip r:embed="rId27" cstate="print"/>
            <a:stretch>
              <a:fillRect/>
            </a:stretch>
          </a:blipFill>
        </p:spPr>
        <p:txBody>
          <a:bodyPr wrap="square" lIns="0" tIns="0" rIns="0" bIns="0" rtlCol="0"/>
          <a:lstStyle/>
          <a:p>
            <a:endParaRPr/>
          </a:p>
        </p:txBody>
      </p:sp>
      <p:sp>
        <p:nvSpPr>
          <p:cNvPr id="101" name="object 94">
            <a:extLst>
              <a:ext uri="{FF2B5EF4-FFF2-40B4-BE49-F238E27FC236}">
                <a16:creationId xmlns:a16="http://schemas.microsoft.com/office/drawing/2014/main" id="{A6D52C99-E691-254A-AA1C-2701D0508A19}"/>
              </a:ext>
            </a:extLst>
          </p:cNvPr>
          <p:cNvSpPr/>
          <p:nvPr/>
        </p:nvSpPr>
        <p:spPr>
          <a:xfrm>
            <a:off x="9174480" y="3729228"/>
            <a:ext cx="715010" cy="425450"/>
          </a:xfrm>
          <a:custGeom>
            <a:avLst/>
            <a:gdLst/>
            <a:ahLst/>
            <a:cxnLst/>
            <a:rect l="l" t="t" r="r" b="b"/>
            <a:pathLst>
              <a:path w="715009" h="425450">
                <a:moveTo>
                  <a:pt x="0" y="70866"/>
                </a:moveTo>
                <a:lnTo>
                  <a:pt x="5572" y="43291"/>
                </a:lnTo>
                <a:lnTo>
                  <a:pt x="20764" y="20764"/>
                </a:lnTo>
                <a:lnTo>
                  <a:pt x="43291" y="5572"/>
                </a:lnTo>
                <a:lnTo>
                  <a:pt x="70866" y="0"/>
                </a:lnTo>
                <a:lnTo>
                  <a:pt x="643890" y="0"/>
                </a:lnTo>
                <a:lnTo>
                  <a:pt x="671464" y="5572"/>
                </a:lnTo>
                <a:lnTo>
                  <a:pt x="693991" y="20764"/>
                </a:lnTo>
                <a:lnTo>
                  <a:pt x="709183" y="43291"/>
                </a:lnTo>
                <a:lnTo>
                  <a:pt x="714755" y="70866"/>
                </a:lnTo>
                <a:lnTo>
                  <a:pt x="714755" y="354330"/>
                </a:lnTo>
                <a:lnTo>
                  <a:pt x="709183" y="381904"/>
                </a:lnTo>
                <a:lnTo>
                  <a:pt x="693991" y="404431"/>
                </a:lnTo>
                <a:lnTo>
                  <a:pt x="671464" y="419623"/>
                </a:lnTo>
                <a:lnTo>
                  <a:pt x="643890" y="425196"/>
                </a:lnTo>
                <a:lnTo>
                  <a:pt x="70866" y="425196"/>
                </a:lnTo>
                <a:lnTo>
                  <a:pt x="43291" y="419623"/>
                </a:lnTo>
                <a:lnTo>
                  <a:pt x="20764" y="404431"/>
                </a:lnTo>
                <a:lnTo>
                  <a:pt x="5572" y="381904"/>
                </a:lnTo>
                <a:lnTo>
                  <a:pt x="0" y="354330"/>
                </a:lnTo>
                <a:lnTo>
                  <a:pt x="0" y="70866"/>
                </a:lnTo>
                <a:close/>
              </a:path>
            </a:pathLst>
          </a:custGeom>
          <a:ln w="9144">
            <a:solidFill>
              <a:srgbClr val="497DBA"/>
            </a:solidFill>
          </a:ln>
        </p:spPr>
        <p:txBody>
          <a:bodyPr wrap="square" lIns="0" tIns="0" rIns="0" bIns="0" rtlCol="0"/>
          <a:lstStyle/>
          <a:p>
            <a:endParaRPr/>
          </a:p>
        </p:txBody>
      </p:sp>
      <p:sp>
        <p:nvSpPr>
          <p:cNvPr id="102" name="object 95">
            <a:extLst>
              <a:ext uri="{FF2B5EF4-FFF2-40B4-BE49-F238E27FC236}">
                <a16:creationId xmlns:a16="http://schemas.microsoft.com/office/drawing/2014/main" id="{4AF0B30A-0F25-964A-8DED-C6ECD2EE9AF3}"/>
              </a:ext>
            </a:extLst>
          </p:cNvPr>
          <p:cNvSpPr/>
          <p:nvPr/>
        </p:nvSpPr>
        <p:spPr>
          <a:xfrm>
            <a:off x="1898141" y="5072634"/>
            <a:ext cx="2796540" cy="502920"/>
          </a:xfrm>
          <a:custGeom>
            <a:avLst/>
            <a:gdLst/>
            <a:ahLst/>
            <a:cxnLst/>
            <a:rect l="l" t="t" r="r" b="b"/>
            <a:pathLst>
              <a:path w="2796540" h="502920">
                <a:moveTo>
                  <a:pt x="2796540" y="0"/>
                </a:moveTo>
                <a:lnTo>
                  <a:pt x="2794400" y="79504"/>
                </a:lnTo>
                <a:lnTo>
                  <a:pt x="2788444" y="148535"/>
                </a:lnTo>
                <a:lnTo>
                  <a:pt x="2779367" y="202960"/>
                </a:lnTo>
                <a:lnTo>
                  <a:pt x="2754630" y="251460"/>
                </a:lnTo>
                <a:lnTo>
                  <a:pt x="1440180" y="251460"/>
                </a:lnTo>
                <a:lnTo>
                  <a:pt x="1426945" y="264273"/>
                </a:lnTo>
                <a:lnTo>
                  <a:pt x="1415442" y="299959"/>
                </a:lnTo>
                <a:lnTo>
                  <a:pt x="1406365" y="354384"/>
                </a:lnTo>
                <a:lnTo>
                  <a:pt x="1400409" y="423415"/>
                </a:lnTo>
                <a:lnTo>
                  <a:pt x="1398270" y="502920"/>
                </a:lnTo>
                <a:lnTo>
                  <a:pt x="1396130" y="423415"/>
                </a:lnTo>
                <a:lnTo>
                  <a:pt x="1390174" y="354384"/>
                </a:lnTo>
                <a:lnTo>
                  <a:pt x="1381097" y="299959"/>
                </a:lnTo>
                <a:lnTo>
                  <a:pt x="1369594" y="264273"/>
                </a:lnTo>
                <a:lnTo>
                  <a:pt x="1356359" y="251460"/>
                </a:lnTo>
                <a:lnTo>
                  <a:pt x="41909" y="251460"/>
                </a:lnTo>
                <a:lnTo>
                  <a:pt x="28660" y="238646"/>
                </a:lnTo>
                <a:lnTo>
                  <a:pt x="17155" y="202960"/>
                </a:lnTo>
                <a:lnTo>
                  <a:pt x="8084" y="148535"/>
                </a:lnTo>
                <a:lnTo>
                  <a:pt x="2136" y="79504"/>
                </a:lnTo>
                <a:lnTo>
                  <a:pt x="0" y="0"/>
                </a:lnTo>
              </a:path>
            </a:pathLst>
          </a:custGeom>
          <a:ln w="32003">
            <a:solidFill>
              <a:srgbClr val="497DBA"/>
            </a:solidFill>
          </a:ln>
        </p:spPr>
        <p:txBody>
          <a:bodyPr wrap="square" lIns="0" tIns="0" rIns="0" bIns="0" rtlCol="0"/>
          <a:lstStyle/>
          <a:p>
            <a:endParaRPr/>
          </a:p>
        </p:txBody>
      </p:sp>
      <p:sp>
        <p:nvSpPr>
          <p:cNvPr id="103" name="object 96">
            <a:extLst>
              <a:ext uri="{FF2B5EF4-FFF2-40B4-BE49-F238E27FC236}">
                <a16:creationId xmlns:a16="http://schemas.microsoft.com/office/drawing/2014/main" id="{7B3561B5-C8BE-5D43-8C60-8D89A6E1BE8E}"/>
              </a:ext>
            </a:extLst>
          </p:cNvPr>
          <p:cNvSpPr txBox="1"/>
          <p:nvPr/>
        </p:nvSpPr>
        <p:spPr>
          <a:xfrm>
            <a:off x="3094101" y="5814771"/>
            <a:ext cx="456565" cy="299720"/>
          </a:xfrm>
          <a:prstGeom prst="rect">
            <a:avLst/>
          </a:prstGeom>
        </p:spPr>
        <p:txBody>
          <a:bodyPr vert="horz" wrap="square" lIns="0" tIns="12700" rIns="0" bIns="0" rtlCol="0">
            <a:spAutoFit/>
          </a:bodyPr>
          <a:lstStyle/>
          <a:p>
            <a:pPr marL="12700">
              <a:spcBef>
                <a:spcPts val="100"/>
              </a:spcBef>
            </a:pPr>
            <a:r>
              <a:rPr spc="-5">
                <a:solidFill>
                  <a:srgbClr val="FFFFFF"/>
                </a:solidFill>
                <a:latin typeface="Calibri"/>
                <a:cs typeface="Calibri"/>
              </a:rPr>
              <a:t>D</a:t>
            </a:r>
            <a:r>
              <a:rPr spc="-15">
                <a:solidFill>
                  <a:srgbClr val="FFFFFF"/>
                </a:solidFill>
                <a:latin typeface="Calibri"/>
                <a:cs typeface="Calibri"/>
              </a:rPr>
              <a:t>a</a:t>
            </a:r>
            <a:r>
              <a:rPr spc="-30">
                <a:solidFill>
                  <a:srgbClr val="FFFFFF"/>
                </a:solidFill>
                <a:latin typeface="Calibri"/>
                <a:cs typeface="Calibri"/>
              </a:rPr>
              <a:t>t</a:t>
            </a:r>
            <a:r>
              <a:rPr>
                <a:solidFill>
                  <a:srgbClr val="FFFFFF"/>
                </a:solidFill>
                <a:latin typeface="Calibri"/>
                <a:cs typeface="Calibri"/>
              </a:rPr>
              <a:t>a</a:t>
            </a:r>
            <a:endParaRPr>
              <a:latin typeface="Calibri"/>
              <a:cs typeface="Calibri"/>
            </a:endParaRPr>
          </a:p>
        </p:txBody>
      </p:sp>
      <p:sp>
        <p:nvSpPr>
          <p:cNvPr id="104" name="object 97">
            <a:extLst>
              <a:ext uri="{FF2B5EF4-FFF2-40B4-BE49-F238E27FC236}">
                <a16:creationId xmlns:a16="http://schemas.microsoft.com/office/drawing/2014/main" id="{6DC4FD14-E4B1-DE4C-9B01-C99CE84C0165}"/>
              </a:ext>
            </a:extLst>
          </p:cNvPr>
          <p:cNvSpPr txBox="1"/>
          <p:nvPr/>
        </p:nvSpPr>
        <p:spPr>
          <a:xfrm>
            <a:off x="7482967" y="5724855"/>
            <a:ext cx="1160145" cy="299720"/>
          </a:xfrm>
          <a:prstGeom prst="rect">
            <a:avLst/>
          </a:prstGeom>
        </p:spPr>
        <p:txBody>
          <a:bodyPr vert="horz" wrap="square" lIns="0" tIns="12700" rIns="0" bIns="0" rtlCol="0">
            <a:spAutoFit/>
          </a:bodyPr>
          <a:lstStyle/>
          <a:p>
            <a:pPr marL="12700">
              <a:spcBef>
                <a:spcPts val="100"/>
              </a:spcBef>
            </a:pPr>
            <a:r>
              <a:rPr b="1">
                <a:solidFill>
                  <a:srgbClr val="00AFEF"/>
                </a:solidFill>
                <a:latin typeface="Calibri"/>
                <a:cs typeface="Calibri"/>
              </a:rPr>
              <a:t>I</a:t>
            </a:r>
            <a:r>
              <a:rPr b="1" spc="-10">
                <a:solidFill>
                  <a:srgbClr val="00AFEF"/>
                </a:solidFill>
                <a:latin typeface="Calibri"/>
                <a:cs typeface="Calibri"/>
              </a:rPr>
              <a:t>n</a:t>
            </a:r>
            <a:r>
              <a:rPr b="1" spc="-30">
                <a:solidFill>
                  <a:srgbClr val="00AFEF"/>
                </a:solidFill>
                <a:latin typeface="Calibri"/>
                <a:cs typeface="Calibri"/>
              </a:rPr>
              <a:t>f</a:t>
            </a:r>
            <a:r>
              <a:rPr b="1">
                <a:solidFill>
                  <a:srgbClr val="00AFEF"/>
                </a:solidFill>
                <a:latin typeface="Calibri"/>
                <a:cs typeface="Calibri"/>
              </a:rPr>
              <a:t>orm</a:t>
            </a:r>
            <a:r>
              <a:rPr b="1" spc="-15">
                <a:solidFill>
                  <a:srgbClr val="00AFEF"/>
                </a:solidFill>
                <a:latin typeface="Calibri"/>
                <a:cs typeface="Calibri"/>
              </a:rPr>
              <a:t>a</a:t>
            </a:r>
            <a:r>
              <a:rPr b="1">
                <a:solidFill>
                  <a:srgbClr val="00AFEF"/>
                </a:solidFill>
                <a:latin typeface="Calibri"/>
                <a:cs typeface="Calibri"/>
              </a:rPr>
              <a:t>tion</a:t>
            </a:r>
            <a:endParaRPr>
              <a:latin typeface="Calibri"/>
              <a:cs typeface="Calibri"/>
            </a:endParaRPr>
          </a:p>
        </p:txBody>
      </p:sp>
      <p:graphicFrame>
        <p:nvGraphicFramePr>
          <p:cNvPr id="105" name="object 98">
            <a:extLst>
              <a:ext uri="{FF2B5EF4-FFF2-40B4-BE49-F238E27FC236}">
                <a16:creationId xmlns:a16="http://schemas.microsoft.com/office/drawing/2014/main" id="{D76B0CD2-EE4C-4541-ADA6-68490FAA367A}"/>
              </a:ext>
            </a:extLst>
          </p:cNvPr>
          <p:cNvGraphicFramePr>
            <a:graphicFrameLocks noGrp="1"/>
          </p:cNvGraphicFramePr>
          <p:nvPr/>
        </p:nvGraphicFramePr>
        <p:xfrm>
          <a:off x="5547233" y="2295017"/>
          <a:ext cx="4482464" cy="2043302"/>
        </p:xfrm>
        <a:graphic>
          <a:graphicData uri="http://schemas.openxmlformats.org/drawingml/2006/table">
            <a:tbl>
              <a:tblPr firstRow="1" bandRow="1">
                <a:tableStyleId>{2D5ABB26-0587-4C30-8999-92F81FD0307C}</a:tableStyleId>
              </a:tblPr>
              <a:tblGrid>
                <a:gridCol w="1494155">
                  <a:extLst>
                    <a:ext uri="{9D8B030D-6E8A-4147-A177-3AD203B41FA5}">
                      <a16:colId xmlns:a16="http://schemas.microsoft.com/office/drawing/2014/main" val="20000"/>
                    </a:ext>
                  </a:extLst>
                </a:gridCol>
                <a:gridCol w="1690370">
                  <a:extLst>
                    <a:ext uri="{9D8B030D-6E8A-4147-A177-3AD203B41FA5}">
                      <a16:colId xmlns:a16="http://schemas.microsoft.com/office/drawing/2014/main" val="20001"/>
                    </a:ext>
                  </a:extLst>
                </a:gridCol>
                <a:gridCol w="1297939">
                  <a:extLst>
                    <a:ext uri="{9D8B030D-6E8A-4147-A177-3AD203B41FA5}">
                      <a16:colId xmlns:a16="http://schemas.microsoft.com/office/drawing/2014/main" val="20002"/>
                    </a:ext>
                  </a:extLst>
                </a:gridCol>
              </a:tblGrid>
              <a:tr h="640080">
                <a:tc>
                  <a:txBody>
                    <a:bodyPr/>
                    <a:lstStyle/>
                    <a:p>
                      <a:pPr marL="445770">
                        <a:lnSpc>
                          <a:spcPct val="100000"/>
                        </a:lnSpc>
                        <a:spcBef>
                          <a:spcPts val="245"/>
                        </a:spcBef>
                      </a:pPr>
                      <a:r>
                        <a:rPr sz="1800" b="1">
                          <a:solidFill>
                            <a:srgbClr val="FFFFFF"/>
                          </a:solidFill>
                          <a:latin typeface="Calibri"/>
                          <a:cs typeface="Calibri"/>
                        </a:rPr>
                        <a:t>NAME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2540" algn="ctr">
                        <a:lnSpc>
                          <a:spcPct val="100000"/>
                        </a:lnSpc>
                        <a:spcBef>
                          <a:spcPts val="245"/>
                        </a:spcBef>
                      </a:pPr>
                      <a:r>
                        <a:rPr sz="1800" b="1" spc="-40">
                          <a:solidFill>
                            <a:srgbClr val="FFFFFF"/>
                          </a:solidFill>
                          <a:latin typeface="Calibri"/>
                          <a:cs typeface="Calibri"/>
                        </a:rPr>
                        <a:t>GPA</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405130">
                        <a:lnSpc>
                          <a:spcPct val="100000"/>
                        </a:lnSpc>
                        <a:spcBef>
                          <a:spcPts val="245"/>
                        </a:spcBef>
                      </a:pPr>
                      <a:r>
                        <a:rPr sz="1800" b="1" spc="-10">
                          <a:solidFill>
                            <a:srgbClr val="FFFFFF"/>
                          </a:solidFill>
                          <a:latin typeface="Calibri"/>
                          <a:cs typeface="Calibri"/>
                        </a:rPr>
                        <a:t>Level</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701675">
                <a:tc>
                  <a:txBody>
                    <a:bodyPr/>
                    <a:lstStyle/>
                    <a:p>
                      <a:pPr marL="410845">
                        <a:lnSpc>
                          <a:spcPct val="100000"/>
                        </a:lnSpc>
                        <a:spcBef>
                          <a:spcPts val="1060"/>
                        </a:spcBef>
                      </a:pPr>
                      <a:r>
                        <a:rPr sz="1400" b="1" spc="-5">
                          <a:latin typeface="Calibri"/>
                          <a:cs typeface="Calibri"/>
                        </a:rPr>
                        <a:t>BOB</a:t>
                      </a:r>
                      <a:endParaRPr sz="1400">
                        <a:latin typeface="Calibri"/>
                        <a:cs typeface="Calibri"/>
                      </a:endParaRPr>
                    </a:p>
                  </a:txBody>
                  <a:tcPr marL="0" marR="0" marT="134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ts val="4145"/>
                        </a:lnSpc>
                        <a:tabLst>
                          <a:tab pos="779780" algn="l"/>
                        </a:tabLst>
                      </a:pPr>
                      <a:r>
                        <a:rPr sz="12000" b="1" baseline="-15277">
                          <a:solidFill>
                            <a:srgbClr val="77923B"/>
                          </a:solidFill>
                          <a:latin typeface="Calibri"/>
                          <a:cs typeface="Calibri"/>
                        </a:rPr>
                        <a:t>+	</a:t>
                      </a:r>
                      <a:r>
                        <a:rPr sz="1600" b="1" spc="-5">
                          <a:latin typeface="Calibri"/>
                          <a:cs typeface="Calibri"/>
                        </a:rPr>
                        <a:t>3.7</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ts val="3335"/>
                        </a:lnSpc>
                        <a:tabLst>
                          <a:tab pos="763905" algn="l"/>
                        </a:tabLst>
                      </a:pPr>
                      <a:r>
                        <a:rPr sz="6600" baseline="-8838">
                          <a:solidFill>
                            <a:srgbClr val="8063A1"/>
                          </a:solidFill>
                          <a:latin typeface="Calibri"/>
                          <a:cs typeface="Calibri"/>
                        </a:rPr>
                        <a:t>=	</a:t>
                      </a:r>
                      <a:r>
                        <a:rPr sz="1800" b="1">
                          <a:latin typeface="Calibri"/>
                          <a:cs typeface="Calibri"/>
                        </a:rPr>
                        <a:t>C</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701547">
                <a:tc>
                  <a:txBody>
                    <a:bodyPr/>
                    <a:lstStyle/>
                    <a:p>
                      <a:pPr marL="379095">
                        <a:lnSpc>
                          <a:spcPct val="100000"/>
                        </a:lnSpc>
                        <a:spcBef>
                          <a:spcPts val="1115"/>
                        </a:spcBef>
                      </a:pPr>
                      <a:r>
                        <a:rPr sz="1800" b="1" spc="-5">
                          <a:latin typeface="Calibri"/>
                          <a:cs typeface="Calibri"/>
                        </a:rPr>
                        <a:t>KIM</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ts val="3995"/>
                        </a:lnSpc>
                        <a:tabLst>
                          <a:tab pos="737870" algn="l"/>
                        </a:tabLst>
                      </a:pPr>
                      <a:r>
                        <a:rPr sz="12000" b="1" baseline="-25000">
                          <a:solidFill>
                            <a:srgbClr val="943735"/>
                          </a:solidFill>
                          <a:latin typeface="Calibri"/>
                          <a:cs typeface="Calibri"/>
                        </a:rPr>
                        <a:t>+	</a:t>
                      </a:r>
                      <a:r>
                        <a:rPr sz="1600" b="1" spc="-5">
                          <a:latin typeface="Calibri"/>
                          <a:cs typeface="Calibri"/>
                        </a:rPr>
                        <a:t>5.2</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ts val="3835"/>
                        </a:lnSpc>
                        <a:tabLst>
                          <a:tab pos="649605" algn="l"/>
                        </a:tabLst>
                      </a:pPr>
                      <a:r>
                        <a:rPr sz="6600" baseline="-8838">
                          <a:solidFill>
                            <a:srgbClr val="FF0000"/>
                          </a:solidFill>
                          <a:latin typeface="Calibri"/>
                          <a:cs typeface="Calibri"/>
                        </a:rPr>
                        <a:t>=	</a:t>
                      </a:r>
                      <a:r>
                        <a:rPr sz="1800" b="1">
                          <a:latin typeface="Calibri"/>
                          <a:cs typeface="Calibri"/>
                        </a:rPr>
                        <a:t>HD</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bl>
          </a:graphicData>
        </a:graphic>
      </p:graphicFrame>
      <p:sp>
        <p:nvSpPr>
          <p:cNvPr id="106" name="object 99">
            <a:extLst>
              <a:ext uri="{FF2B5EF4-FFF2-40B4-BE49-F238E27FC236}">
                <a16:creationId xmlns:a16="http://schemas.microsoft.com/office/drawing/2014/main" id="{490F1958-351C-3A46-A8DE-07C66245DE0A}"/>
              </a:ext>
            </a:extLst>
          </p:cNvPr>
          <p:cNvSpPr/>
          <p:nvPr/>
        </p:nvSpPr>
        <p:spPr>
          <a:xfrm>
            <a:off x="2371892" y="5814771"/>
            <a:ext cx="1844039" cy="368360"/>
          </a:xfrm>
          <a:prstGeom prst="rect">
            <a:avLst/>
          </a:prstGeom>
          <a:blipFill>
            <a:blip r:embed="rId28" cstate="print"/>
            <a:stretch>
              <a:fillRect/>
            </a:stretch>
          </a:blipFill>
        </p:spPr>
        <p:txBody>
          <a:bodyPr wrap="square" lIns="0" tIns="0" rIns="0" bIns="0" rtlCol="0"/>
          <a:lstStyle/>
          <a:p>
            <a:pPr algn="ctr"/>
            <a:r>
              <a:rPr lang="en-AU" dirty="0"/>
              <a:t>DATA</a:t>
            </a:r>
            <a:endParaRPr dirty="0"/>
          </a:p>
        </p:txBody>
      </p:sp>
      <p:sp>
        <p:nvSpPr>
          <p:cNvPr id="107" name="object 100">
            <a:extLst>
              <a:ext uri="{FF2B5EF4-FFF2-40B4-BE49-F238E27FC236}">
                <a16:creationId xmlns:a16="http://schemas.microsoft.com/office/drawing/2014/main" id="{8B076523-A8A1-664A-989E-6273B851387F}"/>
              </a:ext>
            </a:extLst>
          </p:cNvPr>
          <p:cNvSpPr/>
          <p:nvPr/>
        </p:nvSpPr>
        <p:spPr>
          <a:xfrm>
            <a:off x="5393436" y="4962106"/>
            <a:ext cx="4488179" cy="413042"/>
          </a:xfrm>
          <a:prstGeom prst="rect">
            <a:avLst/>
          </a:prstGeom>
          <a:blipFill>
            <a:blip r:embed="rId29" cstate="print"/>
            <a:stretch>
              <a:fillRect/>
            </a:stretch>
          </a:blipFill>
        </p:spPr>
        <p:txBody>
          <a:bodyPr wrap="square" lIns="0" tIns="0" rIns="0" bIns="0" rtlCol="0"/>
          <a:lstStyle/>
          <a:p>
            <a:endParaRPr/>
          </a:p>
        </p:txBody>
      </p:sp>
      <p:sp>
        <p:nvSpPr>
          <p:cNvPr id="108" name="object 101">
            <a:extLst>
              <a:ext uri="{FF2B5EF4-FFF2-40B4-BE49-F238E27FC236}">
                <a16:creationId xmlns:a16="http://schemas.microsoft.com/office/drawing/2014/main" id="{AC8FF741-2692-F84F-8AFF-D2A89B976AD1}"/>
              </a:ext>
            </a:extLst>
          </p:cNvPr>
          <p:cNvSpPr/>
          <p:nvPr/>
        </p:nvSpPr>
        <p:spPr>
          <a:xfrm>
            <a:off x="5449061" y="4984241"/>
            <a:ext cx="4381500" cy="320040"/>
          </a:xfrm>
          <a:custGeom>
            <a:avLst/>
            <a:gdLst/>
            <a:ahLst/>
            <a:cxnLst/>
            <a:rect l="l" t="t" r="r" b="b"/>
            <a:pathLst>
              <a:path w="4381500" h="320039">
                <a:moveTo>
                  <a:pt x="4381499" y="0"/>
                </a:moveTo>
                <a:lnTo>
                  <a:pt x="4379404" y="62293"/>
                </a:lnTo>
                <a:lnTo>
                  <a:pt x="4373689" y="113156"/>
                </a:lnTo>
                <a:lnTo>
                  <a:pt x="4365212" y="147446"/>
                </a:lnTo>
                <a:lnTo>
                  <a:pt x="4354830" y="160019"/>
                </a:lnTo>
                <a:lnTo>
                  <a:pt x="2217420" y="160019"/>
                </a:lnTo>
                <a:lnTo>
                  <a:pt x="2207037" y="172592"/>
                </a:lnTo>
                <a:lnTo>
                  <a:pt x="2198560" y="206882"/>
                </a:lnTo>
                <a:lnTo>
                  <a:pt x="2192845" y="257746"/>
                </a:lnTo>
                <a:lnTo>
                  <a:pt x="2190750" y="320039"/>
                </a:lnTo>
                <a:lnTo>
                  <a:pt x="2188654" y="257746"/>
                </a:lnTo>
                <a:lnTo>
                  <a:pt x="2182939" y="206882"/>
                </a:lnTo>
                <a:lnTo>
                  <a:pt x="2174462" y="172592"/>
                </a:lnTo>
                <a:lnTo>
                  <a:pt x="2164079" y="160019"/>
                </a:lnTo>
                <a:lnTo>
                  <a:pt x="26670" y="160019"/>
                </a:lnTo>
                <a:lnTo>
                  <a:pt x="16287" y="147446"/>
                </a:lnTo>
                <a:lnTo>
                  <a:pt x="7810" y="113156"/>
                </a:lnTo>
                <a:lnTo>
                  <a:pt x="2095" y="62293"/>
                </a:lnTo>
                <a:lnTo>
                  <a:pt x="0" y="0"/>
                </a:lnTo>
              </a:path>
            </a:pathLst>
          </a:custGeom>
          <a:ln w="25908">
            <a:solidFill>
              <a:srgbClr val="9BBA58"/>
            </a:solidFill>
          </a:ln>
        </p:spPr>
        <p:txBody>
          <a:bodyPr wrap="square" lIns="0" tIns="0" rIns="0" bIns="0" rtlCol="0"/>
          <a:lstStyle/>
          <a:p>
            <a:endParaRPr/>
          </a:p>
        </p:txBody>
      </p:sp>
      <p:sp>
        <p:nvSpPr>
          <p:cNvPr id="109" name="object 102">
            <a:extLst>
              <a:ext uri="{FF2B5EF4-FFF2-40B4-BE49-F238E27FC236}">
                <a16:creationId xmlns:a16="http://schemas.microsoft.com/office/drawing/2014/main" id="{7F580718-06FF-0D4B-8D48-29825717A7FC}"/>
              </a:ext>
            </a:extLst>
          </p:cNvPr>
          <p:cNvSpPr/>
          <p:nvPr/>
        </p:nvSpPr>
        <p:spPr>
          <a:xfrm>
            <a:off x="6620255" y="5596128"/>
            <a:ext cx="2878836" cy="620242"/>
          </a:xfrm>
          <a:prstGeom prst="rect">
            <a:avLst/>
          </a:prstGeom>
          <a:blipFill>
            <a:blip r:embed="rId30" cstate="print"/>
            <a:stretch>
              <a:fillRect/>
            </a:stretch>
          </a:blipFill>
        </p:spPr>
        <p:txBody>
          <a:bodyPr wrap="square" lIns="0" tIns="0" rIns="0" bIns="0" rtlCol="0"/>
          <a:lstStyle/>
          <a:p>
            <a:endParaRPr/>
          </a:p>
        </p:txBody>
      </p:sp>
      <p:sp>
        <p:nvSpPr>
          <p:cNvPr id="110" name="object 103">
            <a:extLst>
              <a:ext uri="{FF2B5EF4-FFF2-40B4-BE49-F238E27FC236}">
                <a16:creationId xmlns:a16="http://schemas.microsoft.com/office/drawing/2014/main" id="{9EE1D017-DA46-1F40-8A64-DEAFCF7CB994}"/>
              </a:ext>
            </a:extLst>
          </p:cNvPr>
          <p:cNvSpPr/>
          <p:nvPr/>
        </p:nvSpPr>
        <p:spPr>
          <a:xfrm>
            <a:off x="7315200" y="5658611"/>
            <a:ext cx="1488948" cy="560844"/>
          </a:xfrm>
          <a:prstGeom prst="rect">
            <a:avLst/>
          </a:prstGeom>
          <a:blipFill>
            <a:blip r:embed="rId31" cstate="print"/>
            <a:stretch>
              <a:fillRect/>
            </a:stretch>
          </a:blipFill>
        </p:spPr>
        <p:txBody>
          <a:bodyPr wrap="square" lIns="0" tIns="0" rIns="0" bIns="0" rtlCol="0"/>
          <a:lstStyle/>
          <a:p>
            <a:endParaRPr/>
          </a:p>
        </p:txBody>
      </p:sp>
      <p:sp>
        <p:nvSpPr>
          <p:cNvPr id="111" name="object 104">
            <a:extLst>
              <a:ext uri="{FF2B5EF4-FFF2-40B4-BE49-F238E27FC236}">
                <a16:creationId xmlns:a16="http://schemas.microsoft.com/office/drawing/2014/main" id="{A3126B19-7BF4-FB48-8D88-C1FC4378E6D8}"/>
              </a:ext>
            </a:extLst>
          </p:cNvPr>
          <p:cNvSpPr/>
          <p:nvPr/>
        </p:nvSpPr>
        <p:spPr>
          <a:xfrm>
            <a:off x="6667500" y="5623558"/>
            <a:ext cx="2788920" cy="757231"/>
          </a:xfrm>
          <a:prstGeom prst="rect">
            <a:avLst/>
          </a:prstGeom>
          <a:blipFill>
            <a:blip r:embed="rId32" cstate="print"/>
            <a:stretch>
              <a:fillRect/>
            </a:stretch>
          </a:blipFill>
        </p:spPr>
        <p:txBody>
          <a:bodyPr wrap="square" lIns="0" tIns="0" rIns="0" bIns="0" rtlCol="0"/>
          <a:lstStyle/>
          <a:p>
            <a:pPr algn="ctr"/>
            <a:endParaRPr lang="en-AU" dirty="0"/>
          </a:p>
          <a:p>
            <a:pPr algn="ctr"/>
            <a:r>
              <a:rPr lang="en-AU" dirty="0"/>
              <a:t>INFO/KNOWLEDGE</a:t>
            </a:r>
            <a:endParaRPr dirty="0"/>
          </a:p>
        </p:txBody>
      </p:sp>
      <p:sp>
        <p:nvSpPr>
          <p:cNvPr id="112" name="object 105">
            <a:extLst>
              <a:ext uri="{FF2B5EF4-FFF2-40B4-BE49-F238E27FC236}">
                <a16:creationId xmlns:a16="http://schemas.microsoft.com/office/drawing/2014/main" id="{4ED11A96-517B-5846-B993-29B799082F57}"/>
              </a:ext>
            </a:extLst>
          </p:cNvPr>
          <p:cNvSpPr/>
          <p:nvPr/>
        </p:nvSpPr>
        <p:spPr>
          <a:xfrm>
            <a:off x="6633900" y="5745808"/>
            <a:ext cx="2788920" cy="530860"/>
          </a:xfrm>
          <a:custGeom>
            <a:avLst/>
            <a:gdLst/>
            <a:ahLst/>
            <a:cxnLst/>
            <a:rect l="l" t="t" r="r" b="b"/>
            <a:pathLst>
              <a:path w="2788920" h="530860">
                <a:moveTo>
                  <a:pt x="0" y="53035"/>
                </a:moveTo>
                <a:lnTo>
                  <a:pt x="40648" y="70920"/>
                </a:lnTo>
                <a:lnTo>
                  <a:pt x="108551" y="81464"/>
                </a:lnTo>
                <a:lnTo>
                  <a:pt x="153175" y="86204"/>
                </a:lnTo>
                <a:lnTo>
                  <a:pt x="204215" y="90535"/>
                </a:lnTo>
                <a:lnTo>
                  <a:pt x="261150" y="94417"/>
                </a:lnTo>
                <a:lnTo>
                  <a:pt x="323455" y="97812"/>
                </a:lnTo>
                <a:lnTo>
                  <a:pt x="390608" y="100679"/>
                </a:lnTo>
                <a:lnTo>
                  <a:pt x="462085" y="102978"/>
                </a:lnTo>
                <a:lnTo>
                  <a:pt x="537363" y="104669"/>
                </a:lnTo>
                <a:lnTo>
                  <a:pt x="615919" y="105713"/>
                </a:lnTo>
                <a:lnTo>
                  <a:pt x="697229" y="106070"/>
                </a:lnTo>
                <a:lnTo>
                  <a:pt x="778540" y="105713"/>
                </a:lnTo>
                <a:lnTo>
                  <a:pt x="857096" y="104669"/>
                </a:lnTo>
                <a:lnTo>
                  <a:pt x="932374" y="102978"/>
                </a:lnTo>
                <a:lnTo>
                  <a:pt x="1003851" y="100679"/>
                </a:lnTo>
                <a:lnTo>
                  <a:pt x="1071004" y="97812"/>
                </a:lnTo>
                <a:lnTo>
                  <a:pt x="1133309" y="94417"/>
                </a:lnTo>
                <a:lnTo>
                  <a:pt x="1190243" y="90535"/>
                </a:lnTo>
                <a:lnTo>
                  <a:pt x="1241284" y="86204"/>
                </a:lnTo>
                <a:lnTo>
                  <a:pt x="1285908" y="81464"/>
                </a:lnTo>
                <a:lnTo>
                  <a:pt x="1353811" y="70920"/>
                </a:lnTo>
                <a:lnTo>
                  <a:pt x="1394459" y="53035"/>
                </a:lnTo>
                <a:lnTo>
                  <a:pt x="1399150" y="46850"/>
                </a:lnTo>
                <a:lnTo>
                  <a:pt x="1412874" y="40876"/>
                </a:lnTo>
                <a:lnTo>
                  <a:pt x="1465328" y="29713"/>
                </a:lnTo>
                <a:lnTo>
                  <a:pt x="1547635" y="19866"/>
                </a:lnTo>
                <a:lnTo>
                  <a:pt x="1598675" y="15535"/>
                </a:lnTo>
                <a:lnTo>
                  <a:pt x="1655610" y="11652"/>
                </a:lnTo>
                <a:lnTo>
                  <a:pt x="1717915" y="8258"/>
                </a:lnTo>
                <a:lnTo>
                  <a:pt x="1785068" y="5391"/>
                </a:lnTo>
                <a:lnTo>
                  <a:pt x="1856545" y="3092"/>
                </a:lnTo>
                <a:lnTo>
                  <a:pt x="1931823" y="1400"/>
                </a:lnTo>
                <a:lnTo>
                  <a:pt x="2010379" y="356"/>
                </a:lnTo>
                <a:lnTo>
                  <a:pt x="2091690" y="0"/>
                </a:lnTo>
                <a:lnTo>
                  <a:pt x="2173000" y="356"/>
                </a:lnTo>
                <a:lnTo>
                  <a:pt x="2251556" y="1400"/>
                </a:lnTo>
                <a:lnTo>
                  <a:pt x="2326834" y="3092"/>
                </a:lnTo>
                <a:lnTo>
                  <a:pt x="2398311" y="5391"/>
                </a:lnTo>
                <a:lnTo>
                  <a:pt x="2465464" y="8258"/>
                </a:lnTo>
                <a:lnTo>
                  <a:pt x="2527769" y="11652"/>
                </a:lnTo>
                <a:lnTo>
                  <a:pt x="2584704" y="15535"/>
                </a:lnTo>
                <a:lnTo>
                  <a:pt x="2635744" y="19866"/>
                </a:lnTo>
                <a:lnTo>
                  <a:pt x="2680368" y="24605"/>
                </a:lnTo>
                <a:lnTo>
                  <a:pt x="2748271" y="35150"/>
                </a:lnTo>
                <a:lnTo>
                  <a:pt x="2788920" y="53035"/>
                </a:lnTo>
                <a:lnTo>
                  <a:pt x="2788920" y="477316"/>
                </a:lnTo>
                <a:lnTo>
                  <a:pt x="2784229" y="471132"/>
                </a:lnTo>
                <a:lnTo>
                  <a:pt x="2770505" y="465157"/>
                </a:lnTo>
                <a:lnTo>
                  <a:pt x="2718051" y="453995"/>
                </a:lnTo>
                <a:lnTo>
                  <a:pt x="2635744" y="444147"/>
                </a:lnTo>
                <a:lnTo>
                  <a:pt x="2584704" y="439816"/>
                </a:lnTo>
                <a:lnTo>
                  <a:pt x="2527769" y="435934"/>
                </a:lnTo>
                <a:lnTo>
                  <a:pt x="2465464" y="432539"/>
                </a:lnTo>
                <a:lnTo>
                  <a:pt x="2398311" y="429672"/>
                </a:lnTo>
                <a:lnTo>
                  <a:pt x="2326834" y="427373"/>
                </a:lnTo>
                <a:lnTo>
                  <a:pt x="2251556" y="425682"/>
                </a:lnTo>
                <a:lnTo>
                  <a:pt x="2173000" y="424638"/>
                </a:lnTo>
                <a:lnTo>
                  <a:pt x="2091690" y="424281"/>
                </a:lnTo>
                <a:lnTo>
                  <a:pt x="2010379" y="424638"/>
                </a:lnTo>
                <a:lnTo>
                  <a:pt x="1931823" y="425682"/>
                </a:lnTo>
                <a:lnTo>
                  <a:pt x="1856545" y="427373"/>
                </a:lnTo>
                <a:lnTo>
                  <a:pt x="1785068" y="429672"/>
                </a:lnTo>
                <a:lnTo>
                  <a:pt x="1717915" y="432539"/>
                </a:lnTo>
                <a:lnTo>
                  <a:pt x="1655610" y="435934"/>
                </a:lnTo>
                <a:lnTo>
                  <a:pt x="1598675" y="439816"/>
                </a:lnTo>
                <a:lnTo>
                  <a:pt x="1547635" y="444147"/>
                </a:lnTo>
                <a:lnTo>
                  <a:pt x="1503011" y="448887"/>
                </a:lnTo>
                <a:lnTo>
                  <a:pt x="1435108" y="459431"/>
                </a:lnTo>
                <a:lnTo>
                  <a:pt x="1394459" y="477316"/>
                </a:lnTo>
                <a:lnTo>
                  <a:pt x="1389769" y="483501"/>
                </a:lnTo>
                <a:lnTo>
                  <a:pt x="1376045" y="489475"/>
                </a:lnTo>
                <a:lnTo>
                  <a:pt x="1323591" y="500638"/>
                </a:lnTo>
                <a:lnTo>
                  <a:pt x="1241284" y="510485"/>
                </a:lnTo>
                <a:lnTo>
                  <a:pt x="1190244" y="514816"/>
                </a:lnTo>
                <a:lnTo>
                  <a:pt x="1133309" y="518699"/>
                </a:lnTo>
                <a:lnTo>
                  <a:pt x="1071004" y="522093"/>
                </a:lnTo>
                <a:lnTo>
                  <a:pt x="1003851" y="524960"/>
                </a:lnTo>
                <a:lnTo>
                  <a:pt x="932374" y="527259"/>
                </a:lnTo>
                <a:lnTo>
                  <a:pt x="857096" y="528951"/>
                </a:lnTo>
                <a:lnTo>
                  <a:pt x="778540" y="529995"/>
                </a:lnTo>
                <a:lnTo>
                  <a:pt x="697229" y="530351"/>
                </a:lnTo>
                <a:lnTo>
                  <a:pt x="615919" y="529995"/>
                </a:lnTo>
                <a:lnTo>
                  <a:pt x="537363" y="528951"/>
                </a:lnTo>
                <a:lnTo>
                  <a:pt x="462085" y="527259"/>
                </a:lnTo>
                <a:lnTo>
                  <a:pt x="390608" y="524960"/>
                </a:lnTo>
                <a:lnTo>
                  <a:pt x="323455" y="522093"/>
                </a:lnTo>
                <a:lnTo>
                  <a:pt x="261150" y="518699"/>
                </a:lnTo>
                <a:lnTo>
                  <a:pt x="204215" y="514816"/>
                </a:lnTo>
                <a:lnTo>
                  <a:pt x="153175" y="510485"/>
                </a:lnTo>
                <a:lnTo>
                  <a:pt x="108551" y="505746"/>
                </a:lnTo>
                <a:lnTo>
                  <a:pt x="40648" y="495201"/>
                </a:lnTo>
                <a:lnTo>
                  <a:pt x="0" y="477316"/>
                </a:lnTo>
                <a:lnTo>
                  <a:pt x="0" y="53035"/>
                </a:lnTo>
                <a:close/>
              </a:path>
            </a:pathLst>
          </a:custGeom>
          <a:ln w="9144">
            <a:solidFill>
              <a:srgbClr val="F69240"/>
            </a:solidFill>
          </a:ln>
        </p:spPr>
        <p:txBody>
          <a:bodyPr wrap="square" lIns="0" tIns="0" rIns="0" bIns="0" rtlCol="0"/>
          <a:lstStyle/>
          <a:p>
            <a:endParaRPr/>
          </a:p>
        </p:txBody>
      </p:sp>
      <p:sp>
        <p:nvSpPr>
          <p:cNvPr id="113" name="object 106">
            <a:extLst>
              <a:ext uri="{FF2B5EF4-FFF2-40B4-BE49-F238E27FC236}">
                <a16:creationId xmlns:a16="http://schemas.microsoft.com/office/drawing/2014/main" id="{0D4EA320-C5DE-A949-B642-69125B0A2363}"/>
              </a:ext>
            </a:extLst>
          </p:cNvPr>
          <p:cNvSpPr/>
          <p:nvPr/>
        </p:nvSpPr>
        <p:spPr>
          <a:xfrm>
            <a:off x="7082029" y="4555236"/>
            <a:ext cx="1100327" cy="731519"/>
          </a:xfrm>
          <a:prstGeom prst="rect">
            <a:avLst/>
          </a:prstGeom>
          <a:blipFill>
            <a:blip r:embed="rId33" cstate="print"/>
            <a:stretch>
              <a:fillRect/>
            </a:stretch>
          </a:blipFill>
        </p:spPr>
        <p:txBody>
          <a:bodyPr wrap="square" lIns="0" tIns="0" rIns="0" bIns="0" rtlCol="0"/>
          <a:lstStyle/>
          <a:p>
            <a:endParaRPr/>
          </a:p>
        </p:txBody>
      </p:sp>
      <p:sp>
        <p:nvSpPr>
          <p:cNvPr id="114" name="object 107">
            <a:extLst>
              <a:ext uri="{FF2B5EF4-FFF2-40B4-BE49-F238E27FC236}">
                <a16:creationId xmlns:a16="http://schemas.microsoft.com/office/drawing/2014/main" id="{45564EC5-4879-9648-B2A1-902D7E31AB82}"/>
              </a:ext>
            </a:extLst>
          </p:cNvPr>
          <p:cNvSpPr/>
          <p:nvPr/>
        </p:nvSpPr>
        <p:spPr>
          <a:xfrm>
            <a:off x="2927603" y="4876800"/>
            <a:ext cx="880872" cy="818388"/>
          </a:xfrm>
          <a:prstGeom prst="rect">
            <a:avLst/>
          </a:prstGeom>
          <a:blipFill>
            <a:blip r:embed="rId3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7981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Data/Information/Knowledge</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bject 3">
            <a:extLst>
              <a:ext uri="{FF2B5EF4-FFF2-40B4-BE49-F238E27FC236}">
                <a16:creationId xmlns:a16="http://schemas.microsoft.com/office/drawing/2014/main" id="{9E54D12B-E61D-3641-99B1-E6DB585AF868}"/>
              </a:ext>
            </a:extLst>
          </p:cNvPr>
          <p:cNvSpPr/>
          <p:nvPr/>
        </p:nvSpPr>
        <p:spPr>
          <a:xfrm>
            <a:off x="2218182" y="2072640"/>
            <a:ext cx="8411718" cy="433044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92962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ADA34528E92419DD5E7C23F3E3713" ma:contentTypeVersion="14" ma:contentTypeDescription="Create a new document." ma:contentTypeScope="" ma:versionID="3fd47a530361d466d32cc84677508f15">
  <xsd:schema xmlns:xsd="http://www.w3.org/2001/XMLSchema" xmlns:xs="http://www.w3.org/2001/XMLSchema" xmlns:p="http://schemas.microsoft.com/office/2006/metadata/properties" xmlns:ns3="adc57ce0-2e33-49b4-ae55-982efe38544a" xmlns:ns4="5d957f96-87e2-4724-8cea-857228ab6030" targetNamespace="http://schemas.microsoft.com/office/2006/metadata/properties" ma:root="true" ma:fieldsID="4683b5470cbe18b06e28e73599c5d8d8" ns3:_="" ns4:_="">
    <xsd:import namespace="adc57ce0-2e33-49b4-ae55-982efe38544a"/>
    <xsd:import namespace="5d957f96-87e2-4724-8cea-857228ab60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57ce0-2e33-49b4-ae55-982efe385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957f96-87e2-4724-8cea-857228ab60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19F8A3-2FDF-4ED4-BF88-36FEA71A4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57ce0-2e33-49b4-ae55-982efe38544a"/>
    <ds:schemaRef ds:uri="5d957f96-87e2-4724-8cea-857228ab6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2D46A6-6091-4510-B493-A3BABAC9224B}">
  <ds:schemaRefs>
    <ds:schemaRef ds:uri="http://schemas.microsoft.com/sharepoint/v3/contenttype/forms"/>
  </ds:schemaRefs>
</ds:datastoreItem>
</file>

<file path=customXml/itemProps3.xml><?xml version="1.0" encoding="utf-8"?>
<ds:datastoreItem xmlns:ds="http://schemas.openxmlformats.org/officeDocument/2006/customXml" ds:itemID="{D434C918-B42A-4B6E-855A-4B6B6520EE6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d957f96-87e2-4724-8cea-857228ab6030"/>
    <ds:schemaRef ds:uri="adc57ce0-2e33-49b4-ae55-982efe3854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{0D898B27-39BA-CF4B-ACEA-161D710C75A1}tf10001120</Template>
  <TotalTime>555</TotalTime>
  <Words>1474</Words>
  <Application>Microsoft Office PowerPoint</Application>
  <PresentationFormat>Widescreen</PresentationFormat>
  <Paragraphs>192</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맑은 고딕</vt:lpstr>
      <vt:lpstr>Arial</vt:lpstr>
      <vt:lpstr>Calibri</vt:lpstr>
      <vt:lpstr>Calibri Light</vt:lpstr>
      <vt:lpstr>Helvetica</vt:lpstr>
      <vt:lpstr>Times New Roman</vt:lpstr>
      <vt:lpstr>Office Theme</vt:lpstr>
      <vt:lpstr>Introduction to  Information System 31266 Week2</vt:lpstr>
      <vt:lpstr>Objectives</vt:lpstr>
      <vt:lpstr>Information Systems</vt:lpstr>
      <vt:lpstr>Information System definition</vt:lpstr>
      <vt:lpstr>Information System</vt:lpstr>
      <vt:lpstr>Information System</vt:lpstr>
      <vt:lpstr>Data/Information/Knowledge </vt:lpstr>
      <vt:lpstr>Data/Information/Knowledge </vt:lpstr>
      <vt:lpstr>Data/Information/Knowledge </vt:lpstr>
      <vt:lpstr>Extracting knowledge in grocery transactions </vt:lpstr>
      <vt:lpstr>Extracting knowledge in grocery transactions </vt:lpstr>
      <vt:lpstr>Data/Information/Knowledge : Tutorial  </vt:lpstr>
      <vt:lpstr>Components of Information Systems</vt:lpstr>
      <vt:lpstr>Components of Information Systems </vt:lpstr>
      <vt:lpstr>Information Technology (IT) </vt:lpstr>
      <vt:lpstr>Components of Information Systems </vt:lpstr>
      <vt:lpstr>Components of Information Systems: procedure </vt:lpstr>
      <vt:lpstr>Components of Information Systems: people </vt:lpstr>
      <vt:lpstr>Components of Information Systems: people </vt:lpstr>
      <vt:lpstr>Components of Information Systems: people </vt:lpstr>
      <vt:lpstr>Components of Information Systems: people </vt:lpstr>
      <vt:lpstr>Process for generating Information </vt:lpstr>
      <vt:lpstr>Example: A hotel reservation information system</vt:lpstr>
      <vt:lpstr>Information technology inside organization</vt:lpstr>
      <vt:lpstr>PowerPoint Presentation</vt:lpstr>
      <vt:lpstr>Information systems that function among multiple organizations</vt:lpstr>
      <vt:lpstr>IS automate business processes and manual tasks</vt:lpstr>
      <vt:lpstr>Major Capabilities of Information Systems </vt:lpstr>
      <vt:lpstr>How Does IT Impact Organizations?</vt:lpstr>
      <vt:lpstr>How Does IT Impact Organizations? </vt:lpstr>
      <vt:lpstr>Example: Data Visualization Dashboard</vt:lpstr>
      <vt:lpstr>Example: Role of IT in health care system</vt:lpstr>
      <vt:lpstr>IT Impacts Employees’ Health  </vt:lpstr>
      <vt:lpstr>Information Systems Today</vt:lpstr>
      <vt:lpstr>Example1: My Starbucks Idea </vt:lpstr>
      <vt:lpstr>Example: My Starbucks Idea </vt:lpstr>
      <vt:lpstr>Adoption and diffusion of Information Technology</vt:lpstr>
      <vt:lpstr>IOT</vt:lpstr>
      <vt:lpstr>Applications of IOT</vt:lpstr>
      <vt:lpstr>Applications of IOT</vt:lpstr>
      <vt:lpstr>Career Opportunities</vt:lpstr>
      <vt:lpstr>IS Offers Career Opportunities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 31266 Week2</dc:title>
  <dc:creator>Bahareh B./Reza F. Azar/Aghdam</dc:creator>
  <cp:lastModifiedBy>Morteza Saberi</cp:lastModifiedBy>
  <cp:revision>21</cp:revision>
  <dcterms:created xsi:type="dcterms:W3CDTF">2022-02-10T14:22:55Z</dcterms:created>
  <dcterms:modified xsi:type="dcterms:W3CDTF">2022-03-01T03:42:25Z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2022-02-11T23:17:42Z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f6e46cc8-2fa9-4ef4-b192-1ecdfdffda98</vt:lpwstr>
  </property>
  <property fmtid="{D5CDD505-2E9C-101B-9397-08002B2CF9AE}" pid="8" name="MSIP_Label_51a6c3db-1667-4f49-995a-8b9973972958_ContentBits">
    <vt:lpwstr>0</vt:lpwstr>
  </property>
  <property fmtid="{D5CDD505-2E9C-101B-9397-08002B2CF9AE}" pid="9" name="ContentTypeId">
    <vt:lpwstr>0x010100038ADA34528E92419DD5E7C23F3E3713</vt:lpwstr>
  </property>
</Properties>
</file>