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141" r:id="rId1"/>
  </p:sldMasterIdLst>
  <p:notesMasterIdLst>
    <p:notesMasterId r:id="rId34"/>
  </p:notesMasterIdLst>
  <p:handoutMasterIdLst>
    <p:handoutMasterId r:id="rId35"/>
  </p:handoutMasterIdLst>
  <p:sldIdLst>
    <p:sldId id="286" r:id="rId2"/>
    <p:sldId id="431" r:id="rId3"/>
    <p:sldId id="435" r:id="rId4"/>
    <p:sldId id="436" r:id="rId5"/>
    <p:sldId id="477" r:id="rId6"/>
    <p:sldId id="498" r:id="rId7"/>
    <p:sldId id="439" r:id="rId8"/>
    <p:sldId id="441" r:id="rId9"/>
    <p:sldId id="443" r:id="rId10"/>
    <p:sldId id="445" r:id="rId11"/>
    <p:sldId id="446" r:id="rId12"/>
    <p:sldId id="447" r:id="rId13"/>
    <p:sldId id="448" r:id="rId14"/>
    <p:sldId id="450" r:id="rId15"/>
    <p:sldId id="452" r:id="rId16"/>
    <p:sldId id="469" r:id="rId17"/>
    <p:sldId id="455" r:id="rId18"/>
    <p:sldId id="472" r:id="rId19"/>
    <p:sldId id="456" r:id="rId20"/>
    <p:sldId id="458" r:id="rId21"/>
    <p:sldId id="459" r:id="rId22"/>
    <p:sldId id="460" r:id="rId23"/>
    <p:sldId id="463" r:id="rId24"/>
    <p:sldId id="464" r:id="rId25"/>
    <p:sldId id="474" r:id="rId26"/>
    <p:sldId id="470" r:id="rId27"/>
    <p:sldId id="471" r:id="rId28"/>
    <p:sldId id="478" r:id="rId29"/>
    <p:sldId id="485" r:id="rId30"/>
    <p:sldId id="497" r:id="rId31"/>
    <p:sldId id="442" r:id="rId32"/>
    <p:sldId id="483" r:id="rId33"/>
  </p:sldIdLst>
  <p:sldSz cx="12192000" cy="6858000"/>
  <p:notesSz cx="7315200" cy="9601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3" autoAdjust="0"/>
    <p:restoredTop sz="88028" autoAdjust="0"/>
  </p:normalViewPr>
  <p:slideViewPr>
    <p:cSldViewPr>
      <p:cViewPr varScale="1">
        <p:scale>
          <a:sx n="72" d="100"/>
          <a:sy n="72" d="100"/>
        </p:scale>
        <p:origin x="1013" y="67"/>
      </p:cViewPr>
      <p:guideLst>
        <p:guide orient="horz" pos="2160"/>
        <p:guide pos="3840"/>
      </p:guideLst>
    </p:cSldViewPr>
  </p:slideViewPr>
  <p:outlineViewPr>
    <p:cViewPr>
      <p:scale>
        <a:sx n="50" d="100"/>
        <a:sy n="50" d="100"/>
      </p:scale>
      <p:origin x="0" y="2575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70"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86CD9333-C41C-B040-80DE-A126B1883D10}"/>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US"/>
          </a:p>
        </p:txBody>
      </p:sp>
      <p:sp>
        <p:nvSpPr>
          <p:cNvPr id="129027" name="Rectangle 3">
            <a:extLst>
              <a:ext uri="{FF2B5EF4-FFF2-40B4-BE49-F238E27FC236}">
                <a16:creationId xmlns:a16="http://schemas.microsoft.com/office/drawing/2014/main" id="{CE20FB7A-17F7-844C-A2DE-7FB5DFBF3BAB}"/>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ea typeface="+mn-ea"/>
                <a:cs typeface="+mn-cs"/>
              </a:defRPr>
            </a:lvl1pPr>
          </a:lstStyle>
          <a:p>
            <a:pPr>
              <a:defRPr/>
            </a:pPr>
            <a:endParaRPr lang="en-US"/>
          </a:p>
        </p:txBody>
      </p:sp>
      <p:sp>
        <p:nvSpPr>
          <p:cNvPr id="129028" name="Rectangle 4">
            <a:extLst>
              <a:ext uri="{FF2B5EF4-FFF2-40B4-BE49-F238E27FC236}">
                <a16:creationId xmlns:a16="http://schemas.microsoft.com/office/drawing/2014/main" id="{D683064C-7F68-8F47-AE64-4DBF6FE3F519}"/>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US"/>
          </a:p>
        </p:txBody>
      </p:sp>
      <p:sp>
        <p:nvSpPr>
          <p:cNvPr id="129029" name="Rectangle 5">
            <a:extLst>
              <a:ext uri="{FF2B5EF4-FFF2-40B4-BE49-F238E27FC236}">
                <a16:creationId xmlns:a16="http://schemas.microsoft.com/office/drawing/2014/main" id="{A41FBCA0-C896-A843-8F9D-9810E104EA4B}"/>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cs typeface="Arial" panose="020B0604020202020204" pitchFamily="34" charset="0"/>
              </a:defRPr>
            </a:lvl1pPr>
          </a:lstStyle>
          <a:p>
            <a:pPr>
              <a:defRPr/>
            </a:pPr>
            <a:fld id="{47A4437F-4C66-5346-A900-B05E653410C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1433D9F5-EF23-FD49-86A5-BEE90F6B81B5}"/>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AU"/>
          </a:p>
        </p:txBody>
      </p:sp>
      <p:sp>
        <p:nvSpPr>
          <p:cNvPr id="132099" name="Rectangle 3">
            <a:extLst>
              <a:ext uri="{FF2B5EF4-FFF2-40B4-BE49-F238E27FC236}">
                <a16:creationId xmlns:a16="http://schemas.microsoft.com/office/drawing/2014/main" id="{3CFEBBC2-065D-3D4A-AF10-61FA50A0B921}"/>
              </a:ext>
            </a:extLst>
          </p:cNvPr>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ea typeface="+mn-ea"/>
                <a:cs typeface="+mn-cs"/>
              </a:defRPr>
            </a:lvl1pPr>
          </a:lstStyle>
          <a:p>
            <a:pPr>
              <a:defRPr/>
            </a:pPr>
            <a:endParaRPr lang="en-AU"/>
          </a:p>
        </p:txBody>
      </p:sp>
      <p:sp>
        <p:nvSpPr>
          <p:cNvPr id="6148" name="Rectangle 4">
            <a:extLst>
              <a:ext uri="{FF2B5EF4-FFF2-40B4-BE49-F238E27FC236}">
                <a16:creationId xmlns:a16="http://schemas.microsoft.com/office/drawing/2014/main" id="{4165459C-1A3C-A44C-A16B-9C3847299EE0}"/>
              </a:ext>
            </a:extLst>
          </p:cNvPr>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101" name="Rectangle 5">
            <a:extLst>
              <a:ext uri="{FF2B5EF4-FFF2-40B4-BE49-F238E27FC236}">
                <a16:creationId xmlns:a16="http://schemas.microsoft.com/office/drawing/2014/main" id="{34D54E22-4E73-564C-B30B-DBEF47F355F1}"/>
              </a:ext>
            </a:extLst>
          </p:cNvPr>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32102" name="Rectangle 6">
            <a:extLst>
              <a:ext uri="{FF2B5EF4-FFF2-40B4-BE49-F238E27FC236}">
                <a16:creationId xmlns:a16="http://schemas.microsoft.com/office/drawing/2014/main" id="{17D4C760-61BA-1141-A6FB-BFC9C8635069}"/>
              </a:ext>
            </a:extLst>
          </p:cNvPr>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AU"/>
          </a:p>
        </p:txBody>
      </p:sp>
      <p:sp>
        <p:nvSpPr>
          <p:cNvPr id="132103" name="Rectangle 7">
            <a:extLst>
              <a:ext uri="{FF2B5EF4-FFF2-40B4-BE49-F238E27FC236}">
                <a16:creationId xmlns:a16="http://schemas.microsoft.com/office/drawing/2014/main" id="{116E3B07-55DC-5A4F-9742-1FFFD1C63B13}"/>
              </a:ext>
            </a:extLst>
          </p:cNvPr>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cs typeface="Arial" panose="020B0604020202020204" pitchFamily="34" charset="0"/>
              </a:defRPr>
            </a:lvl1pPr>
          </a:lstStyle>
          <a:p>
            <a:pPr>
              <a:defRPr/>
            </a:pPr>
            <a:fld id="{C6EE066B-2E38-3148-A43E-709DC8EA1061}"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FD215EED-0F29-3C4D-8037-DCA43916B3B6}"/>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6A7F6345-1822-E94F-B517-ACCB753FA7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21B54ECF-AB90-E34C-8A8D-CAD9CF61B33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MS PGothic" panose="020B0600070205080204" pitchFamily="34" charset="-128"/>
              </a:defRPr>
            </a:lvl1pPr>
            <a:lvl2pPr marL="742950" indent="-285750" defTabSz="966788">
              <a:defRPr sz="2400">
                <a:solidFill>
                  <a:schemeClr val="tx1"/>
                </a:solidFill>
                <a:latin typeface="Times New Roman" panose="02020603050405020304" pitchFamily="18" charset="0"/>
                <a:ea typeface="MS PGothic" panose="020B0600070205080204" pitchFamily="34" charset="-128"/>
              </a:defRPr>
            </a:lvl2pPr>
            <a:lvl3pPr marL="1143000" indent="-228600" defTabSz="966788">
              <a:defRPr sz="2400">
                <a:solidFill>
                  <a:schemeClr val="tx1"/>
                </a:solidFill>
                <a:latin typeface="Times New Roman" panose="02020603050405020304" pitchFamily="18" charset="0"/>
                <a:ea typeface="MS PGothic" panose="020B0600070205080204" pitchFamily="34" charset="-128"/>
              </a:defRPr>
            </a:lvl3pPr>
            <a:lvl4pPr marL="1600200" indent="-228600" defTabSz="966788">
              <a:defRPr sz="2400">
                <a:solidFill>
                  <a:schemeClr val="tx1"/>
                </a:solidFill>
                <a:latin typeface="Times New Roman" panose="02020603050405020304" pitchFamily="18" charset="0"/>
                <a:ea typeface="MS PGothic" panose="020B0600070205080204" pitchFamily="34" charset="-128"/>
              </a:defRPr>
            </a:lvl4pPr>
            <a:lvl5pPr marL="2057400" indent="-228600" defTabSz="966788">
              <a:defRPr sz="24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4AD3C905-7B83-F947-AD6B-1AE9C67632B7}" type="slidenum">
              <a:rPr lang="en-AU" altLang="en-US" sz="1300" smtClean="0">
                <a:latin typeface="Arial" panose="020B0604020202020204" pitchFamily="34" charset="0"/>
              </a:rPr>
              <a:pPr/>
              <a:t>2</a:t>
            </a:fld>
            <a:endParaRPr lang="en-AU" altLang="en-US" sz="130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E842AE4F-35A2-1D41-BF25-6A9929A4EB21}"/>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1CC1FEBC-52FC-9846-A59B-81A8A1DCE89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Maintained</a:t>
            </a:r>
            <a:r>
              <a:rPr lang="en-US" altLang="en-US" baseline="0" dirty="0"/>
              <a:t> by OMG</a:t>
            </a:r>
            <a:endParaRPr lang="en-US" altLang="en-US" dirty="0"/>
          </a:p>
        </p:txBody>
      </p:sp>
      <p:sp>
        <p:nvSpPr>
          <p:cNvPr id="19460" name="Slide Number Placeholder 3">
            <a:extLst>
              <a:ext uri="{FF2B5EF4-FFF2-40B4-BE49-F238E27FC236}">
                <a16:creationId xmlns:a16="http://schemas.microsoft.com/office/drawing/2014/main" id="{837A1D1F-3E82-5B41-88A0-12582778B3A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MS PGothic" panose="020B0600070205080204" pitchFamily="34" charset="-128"/>
              </a:defRPr>
            </a:lvl1pPr>
            <a:lvl2pPr marL="742950" indent="-285750" defTabSz="966788">
              <a:defRPr sz="2400">
                <a:solidFill>
                  <a:schemeClr val="tx1"/>
                </a:solidFill>
                <a:latin typeface="Times New Roman" panose="02020603050405020304" pitchFamily="18" charset="0"/>
                <a:ea typeface="MS PGothic" panose="020B0600070205080204" pitchFamily="34" charset="-128"/>
              </a:defRPr>
            </a:lvl2pPr>
            <a:lvl3pPr marL="1143000" indent="-228600" defTabSz="966788">
              <a:defRPr sz="2400">
                <a:solidFill>
                  <a:schemeClr val="tx1"/>
                </a:solidFill>
                <a:latin typeface="Times New Roman" panose="02020603050405020304" pitchFamily="18" charset="0"/>
                <a:ea typeface="MS PGothic" panose="020B0600070205080204" pitchFamily="34" charset="-128"/>
              </a:defRPr>
            </a:lvl3pPr>
            <a:lvl4pPr marL="1600200" indent="-228600" defTabSz="966788">
              <a:defRPr sz="2400">
                <a:solidFill>
                  <a:schemeClr val="tx1"/>
                </a:solidFill>
                <a:latin typeface="Times New Roman" panose="02020603050405020304" pitchFamily="18" charset="0"/>
                <a:ea typeface="MS PGothic" panose="020B0600070205080204" pitchFamily="34" charset="-128"/>
              </a:defRPr>
            </a:lvl4pPr>
            <a:lvl5pPr marL="2057400" indent="-228600" defTabSz="966788">
              <a:defRPr sz="24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F6667200-E924-3A4C-873C-FBCB83D7FFCB}" type="slidenum">
              <a:rPr lang="en-AU" altLang="en-US" sz="1300" smtClean="0">
                <a:latin typeface="Arial" panose="020B0604020202020204" pitchFamily="34" charset="0"/>
              </a:rPr>
              <a:pPr/>
              <a:t>5</a:t>
            </a:fld>
            <a:endParaRPr lang="en-AU" altLang="en-US" sz="130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i="1" u="sng" dirty="0"/>
              <a:t>A User Story can be detailed in terms of 1 or many Use Cases;</a:t>
            </a:r>
            <a:r>
              <a:rPr lang="en-US" sz="1200" b="1" i="1" u="sng" baseline="0" dirty="0"/>
              <a:t> A user story is developed within the user’s context; a place holder for discussion</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i="1" u="sng" baseline="0" dirty="0"/>
              <a:t>Use case scenarios elaborates details from the use cases; focus on messages, exceptions, and details.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i="1" u="sng" baseline="0" dirty="0"/>
              <a:t>User interface provides a basis for an early prototype</a:t>
            </a:r>
            <a:endParaRPr lang="en-US" sz="1200" b="1" i="1" u="sng" dirty="0"/>
          </a:p>
          <a:p>
            <a:endParaRPr lang="en-AU" dirty="0"/>
          </a:p>
        </p:txBody>
      </p:sp>
      <p:sp>
        <p:nvSpPr>
          <p:cNvPr id="4" name="Slide Number Placeholder 3"/>
          <p:cNvSpPr>
            <a:spLocks noGrp="1"/>
          </p:cNvSpPr>
          <p:nvPr>
            <p:ph type="sldNum" sz="quarter" idx="10"/>
          </p:nvPr>
        </p:nvSpPr>
        <p:spPr/>
        <p:txBody>
          <a:bodyPr/>
          <a:lstStyle/>
          <a:p>
            <a:pPr>
              <a:defRPr/>
            </a:pPr>
            <a:fld id="{C6EE066B-2E38-3148-A43E-709DC8EA1061}" type="slidenum">
              <a:rPr lang="en-AU" altLang="en-US" smtClean="0"/>
              <a:pPr>
                <a:defRPr/>
              </a:pPr>
              <a:t>8</a:t>
            </a:fld>
            <a:endParaRPr lang="en-AU" altLang="en-US"/>
          </a:p>
        </p:txBody>
      </p:sp>
    </p:spTree>
    <p:extLst>
      <p:ext uri="{BB962C8B-B14F-4D97-AF65-F5344CB8AC3E}">
        <p14:creationId xmlns:p14="http://schemas.microsoft.com/office/powerpoint/2010/main" val="3159372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dirty="0"/>
              <a:t>The system </a:t>
            </a:r>
            <a:r>
              <a:rPr lang="en-US" sz="1200" b="1" i="1" dirty="0"/>
              <a:t>functionalities</a:t>
            </a:r>
            <a:r>
              <a:rPr lang="en-US" sz="1200" i="1" dirty="0"/>
              <a:t> are captured in use cases</a:t>
            </a:r>
            <a:r>
              <a:rPr lang="en-US" sz="1200" i="1"/>
              <a:t>. </a:t>
            </a:r>
            <a:endParaRPr lang="en-US" sz="1200" i="1" dirty="0"/>
          </a:p>
          <a:p>
            <a:endParaRPr lang="en-AU" dirty="0"/>
          </a:p>
        </p:txBody>
      </p:sp>
      <p:sp>
        <p:nvSpPr>
          <p:cNvPr id="4" name="Slide Number Placeholder 3"/>
          <p:cNvSpPr>
            <a:spLocks noGrp="1"/>
          </p:cNvSpPr>
          <p:nvPr>
            <p:ph type="sldNum" sz="quarter" idx="10"/>
          </p:nvPr>
        </p:nvSpPr>
        <p:spPr/>
        <p:txBody>
          <a:bodyPr/>
          <a:lstStyle/>
          <a:p>
            <a:pPr>
              <a:defRPr/>
            </a:pPr>
            <a:fld id="{C6EE066B-2E38-3148-A43E-709DC8EA1061}" type="slidenum">
              <a:rPr lang="en-AU" altLang="en-US" smtClean="0"/>
              <a:pPr>
                <a:defRPr/>
              </a:pPr>
              <a:t>9</a:t>
            </a:fld>
            <a:endParaRPr lang="en-AU" altLang="en-US"/>
          </a:p>
        </p:txBody>
      </p:sp>
    </p:spTree>
    <p:extLst>
      <p:ext uri="{BB962C8B-B14F-4D97-AF65-F5344CB8AC3E}">
        <p14:creationId xmlns:p14="http://schemas.microsoft.com/office/powerpoint/2010/main" val="3829845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C6EE066B-2E38-3148-A43E-709DC8EA1061}" type="slidenum">
              <a:rPr lang="en-AU" altLang="en-US" smtClean="0"/>
              <a:pPr>
                <a:defRPr/>
              </a:pPr>
              <a:t>13</a:t>
            </a:fld>
            <a:endParaRPr lang="en-AU" altLang="en-US"/>
          </a:p>
        </p:txBody>
      </p:sp>
    </p:spTree>
    <p:extLst>
      <p:ext uri="{BB962C8B-B14F-4D97-AF65-F5344CB8AC3E}">
        <p14:creationId xmlns:p14="http://schemas.microsoft.com/office/powerpoint/2010/main" val="1401109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1B5EB7EA-0568-894C-8D2F-EC395C546CBA}"/>
              </a:ext>
            </a:extLst>
          </p:cNvPr>
          <p:cNvSpPr>
            <a:spLocks noGrp="1" noRot="1" noChangeAspect="1" noChangeArrowheads="1" noTextEdit="1"/>
          </p:cNvSpPr>
          <p:nvPr>
            <p:ph type="sldImg"/>
          </p:nvPr>
        </p:nvSpPr>
        <p:spPr>
          <a:ln/>
        </p:spPr>
      </p:sp>
      <p:sp>
        <p:nvSpPr>
          <p:cNvPr id="60419" name="Notes Placeholder 2">
            <a:extLst>
              <a:ext uri="{FF2B5EF4-FFF2-40B4-BE49-F238E27FC236}">
                <a16:creationId xmlns:a16="http://schemas.microsoft.com/office/drawing/2014/main" id="{6CB631D1-33E4-8A47-AE6F-5E72BB6DC81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0420" name="Slide Number Placeholder 3">
            <a:extLst>
              <a:ext uri="{FF2B5EF4-FFF2-40B4-BE49-F238E27FC236}">
                <a16:creationId xmlns:a16="http://schemas.microsoft.com/office/drawing/2014/main" id="{9B6F3974-FD4E-D244-9EEC-B3111E1B482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MS PGothic" panose="020B0600070205080204" pitchFamily="34" charset="-128"/>
              </a:defRPr>
            </a:lvl1pPr>
            <a:lvl2pPr marL="742950" indent="-285750" defTabSz="966788">
              <a:defRPr sz="2400">
                <a:solidFill>
                  <a:schemeClr val="tx1"/>
                </a:solidFill>
                <a:latin typeface="Times New Roman" panose="02020603050405020304" pitchFamily="18" charset="0"/>
                <a:ea typeface="MS PGothic" panose="020B0600070205080204" pitchFamily="34" charset="-128"/>
              </a:defRPr>
            </a:lvl2pPr>
            <a:lvl3pPr marL="1143000" indent="-228600" defTabSz="966788">
              <a:defRPr sz="2400">
                <a:solidFill>
                  <a:schemeClr val="tx1"/>
                </a:solidFill>
                <a:latin typeface="Times New Roman" panose="02020603050405020304" pitchFamily="18" charset="0"/>
                <a:ea typeface="MS PGothic" panose="020B0600070205080204" pitchFamily="34" charset="-128"/>
              </a:defRPr>
            </a:lvl3pPr>
            <a:lvl4pPr marL="1600200" indent="-228600" defTabSz="966788">
              <a:defRPr sz="2400">
                <a:solidFill>
                  <a:schemeClr val="tx1"/>
                </a:solidFill>
                <a:latin typeface="Times New Roman" panose="02020603050405020304" pitchFamily="18" charset="0"/>
                <a:ea typeface="MS PGothic" panose="020B0600070205080204" pitchFamily="34" charset="-128"/>
              </a:defRPr>
            </a:lvl4pPr>
            <a:lvl5pPr marL="2057400" indent="-228600" defTabSz="966788">
              <a:defRPr sz="24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835F2C85-4D21-994B-87B3-CEA56BD49357}" type="slidenum">
              <a:rPr lang="en-AU" altLang="en-US" sz="1300" smtClean="0">
                <a:latin typeface="Arial" panose="020B0604020202020204" pitchFamily="34" charset="0"/>
              </a:rPr>
              <a:pPr/>
              <a:t>28</a:t>
            </a:fld>
            <a:endParaRPr lang="en-AU" altLang="en-US" sz="130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AF6D05A4-CF5F-E948-AA8D-DE0024A2E050}"/>
              </a:ext>
            </a:extLst>
          </p:cNvPr>
          <p:cNvSpPr>
            <a:spLocks noGrp="1" noRot="1" noChangeAspect="1" noChangeArrowheads="1" noTextEdit="1"/>
          </p:cNvSpPr>
          <p:nvPr>
            <p:ph type="sldImg"/>
          </p:nvPr>
        </p:nvSpPr>
        <p:spPr>
          <a:ln/>
        </p:spPr>
      </p:sp>
      <p:sp>
        <p:nvSpPr>
          <p:cNvPr id="64515" name="Notes Placeholder 2">
            <a:extLst>
              <a:ext uri="{FF2B5EF4-FFF2-40B4-BE49-F238E27FC236}">
                <a16:creationId xmlns:a16="http://schemas.microsoft.com/office/drawing/2014/main" id="{FFD5B167-4A7F-3B46-A729-17BDAD580AF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the template we will use for assignment 2 to specify requirements using the agile approach.</a:t>
            </a:r>
          </a:p>
        </p:txBody>
      </p:sp>
      <p:sp>
        <p:nvSpPr>
          <p:cNvPr id="64516" name="Slide Number Placeholder 3">
            <a:extLst>
              <a:ext uri="{FF2B5EF4-FFF2-40B4-BE49-F238E27FC236}">
                <a16:creationId xmlns:a16="http://schemas.microsoft.com/office/drawing/2014/main" id="{C850ED67-ED67-1046-9970-4FBE2FF153B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69B70964-60E5-F644-9543-5567A738CB21}" type="slidenum">
              <a:rPr kumimoji="0" lang="en-AU" altLang="en-US" sz="1300" smtClean="0"/>
              <a:pPr>
                <a:spcBef>
                  <a:spcPct val="0"/>
                </a:spcBef>
              </a:pPr>
              <a:t>31</a:t>
            </a:fld>
            <a:endParaRPr kumimoji="0" lang="en-AU" altLang="en-US" sz="13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9C03E639-D912-8241-BA48-3F0E846E70AC}"/>
              </a:ext>
            </a:extLst>
          </p:cNvPr>
          <p:cNvSpPr>
            <a:spLocks noGrp="1" noRot="1" noChangeAspect="1" noChangeArrowheads="1" noTextEdit="1"/>
          </p:cNvSpPr>
          <p:nvPr>
            <p:ph type="sldImg"/>
          </p:nvPr>
        </p:nvSpPr>
        <p:spPr>
          <a:ln/>
        </p:spPr>
      </p:sp>
      <p:sp>
        <p:nvSpPr>
          <p:cNvPr id="66563" name="Notes Placeholder 2">
            <a:extLst>
              <a:ext uri="{FF2B5EF4-FFF2-40B4-BE49-F238E27FC236}">
                <a16:creationId xmlns:a16="http://schemas.microsoft.com/office/drawing/2014/main" id="{9E59D6AB-5433-034A-86F6-720E7FE699F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6564" name="Slide Number Placeholder 3">
            <a:extLst>
              <a:ext uri="{FF2B5EF4-FFF2-40B4-BE49-F238E27FC236}">
                <a16:creationId xmlns:a16="http://schemas.microsoft.com/office/drawing/2014/main" id="{AEFDA6B1-1D3D-094F-8F3C-8D8E93237C4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MS PGothic" panose="020B0600070205080204" pitchFamily="34" charset="-128"/>
              </a:defRPr>
            </a:lvl1pPr>
            <a:lvl2pPr marL="742950" indent="-285750" defTabSz="966788">
              <a:defRPr sz="2400">
                <a:solidFill>
                  <a:schemeClr val="tx1"/>
                </a:solidFill>
                <a:latin typeface="Times New Roman" panose="02020603050405020304" pitchFamily="18" charset="0"/>
                <a:ea typeface="MS PGothic" panose="020B0600070205080204" pitchFamily="34" charset="-128"/>
              </a:defRPr>
            </a:lvl2pPr>
            <a:lvl3pPr marL="1143000" indent="-228600" defTabSz="966788">
              <a:defRPr sz="2400">
                <a:solidFill>
                  <a:schemeClr val="tx1"/>
                </a:solidFill>
                <a:latin typeface="Times New Roman" panose="02020603050405020304" pitchFamily="18" charset="0"/>
                <a:ea typeface="MS PGothic" panose="020B0600070205080204" pitchFamily="34" charset="-128"/>
              </a:defRPr>
            </a:lvl3pPr>
            <a:lvl4pPr marL="1600200" indent="-228600" defTabSz="966788">
              <a:defRPr sz="2400">
                <a:solidFill>
                  <a:schemeClr val="tx1"/>
                </a:solidFill>
                <a:latin typeface="Times New Roman" panose="02020603050405020304" pitchFamily="18" charset="0"/>
                <a:ea typeface="MS PGothic" panose="020B0600070205080204" pitchFamily="34" charset="-128"/>
              </a:defRPr>
            </a:lvl4pPr>
            <a:lvl5pPr marL="2057400" indent="-228600" defTabSz="966788">
              <a:defRPr sz="24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36BEAAD7-5FD1-904F-8CE6-4428CD1901EE}" type="slidenum">
              <a:rPr lang="en-AU" altLang="en-US" sz="1300" smtClean="0"/>
              <a:pPr/>
              <a:t>32</a:t>
            </a:fld>
            <a:endParaRPr lang="en-AU" altLang="en-US"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7B157A8C-9BA4-1B4D-8665-4B2197071B50}"/>
              </a:ext>
            </a:extLst>
          </p:cNvPr>
          <p:cNvGrpSpPr>
            <a:grpSpLocks/>
          </p:cNvGrpSpPr>
          <p:nvPr/>
        </p:nvGrpSpPr>
        <p:grpSpPr bwMode="auto">
          <a:xfrm>
            <a:off x="-11113" y="-7938"/>
            <a:ext cx="12226926" cy="6873876"/>
            <a:chOff x="-8466" y="-8468"/>
            <a:chExt cx="9169804" cy="6874935"/>
          </a:xfrm>
        </p:grpSpPr>
        <p:cxnSp>
          <p:nvCxnSpPr>
            <p:cNvPr id="5" name="Straight Connector 4">
              <a:extLst>
                <a:ext uri="{FF2B5EF4-FFF2-40B4-BE49-F238E27FC236}">
                  <a16:creationId xmlns:a16="http://schemas.microsoft.com/office/drawing/2014/main" id="{0604CFB3-6649-A141-B0E1-FC2296C4C3B6}"/>
                </a:ext>
              </a:extLst>
            </p:cNvPr>
            <p:cNvCxnSpPr/>
            <p:nvPr/>
          </p:nvCxnSpPr>
          <p:spPr>
            <a:xfrm flipV="1">
              <a:off x="5130053" y="4175239"/>
              <a:ext cx="4022950"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856A73DB-3588-2F47-8E9C-791CA8F79356}"/>
                </a:ext>
              </a:extLst>
            </p:cNvPr>
            <p:cNvCxnSpPr/>
            <p:nvPr/>
          </p:nvCxnSpPr>
          <p:spPr>
            <a:xfrm>
              <a:off x="7042116" y="-529"/>
              <a:ext cx="1219148"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C574EC01-43B9-9545-84AB-2B70D97F9812}"/>
                </a:ext>
              </a:extLst>
            </p:cNvPr>
            <p:cNvSpPr/>
            <p:nvPr/>
          </p:nvSpPr>
          <p:spPr>
            <a:xfrm>
              <a:off x="6890912" y="-529"/>
              <a:ext cx="2270426"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D2D0B0DE-01C0-1C47-A9AC-A3B3046BAADF}"/>
                </a:ext>
              </a:extLst>
            </p:cNvPr>
            <p:cNvSpPr/>
            <p:nvPr/>
          </p:nvSpPr>
          <p:spPr>
            <a:xfrm>
              <a:off x="7205224" y="-8468"/>
              <a:ext cx="1947780"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7A38E21E-BE00-D242-99AA-E04C75EAA503}"/>
                </a:ext>
              </a:extLst>
            </p:cNvPr>
            <p:cNvSpPr/>
            <p:nvPr/>
          </p:nvSpPr>
          <p:spPr>
            <a:xfrm>
              <a:off x="6638511" y="3919613"/>
              <a:ext cx="25133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2BDCDA44-9743-2245-9770-CB6833637788}"/>
                </a:ext>
              </a:extLst>
            </p:cNvPr>
            <p:cNvSpPr/>
            <p:nvPr/>
          </p:nvSpPr>
          <p:spPr>
            <a:xfrm>
              <a:off x="7009970" y="-8468"/>
              <a:ext cx="2143034"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5B4DC858-1E30-6545-925D-7D8357953224}"/>
                </a:ext>
              </a:extLst>
            </p:cNvPr>
            <p:cNvSpPr/>
            <p:nvPr/>
          </p:nvSpPr>
          <p:spPr>
            <a:xfrm>
              <a:off x="8295790" y="-8468"/>
              <a:ext cx="857213"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CF486121-2BE2-E344-8195-481073874062}"/>
                </a:ext>
              </a:extLst>
            </p:cNvPr>
            <p:cNvSpPr/>
            <p:nvPr/>
          </p:nvSpPr>
          <p:spPr>
            <a:xfrm>
              <a:off x="8076724" y="-8468"/>
              <a:ext cx="1066755"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F2BB7131-397B-3A4C-AF9A-C069EA6DDFCC}"/>
                </a:ext>
              </a:extLst>
            </p:cNvPr>
            <p:cNvSpPr/>
            <p:nvPr/>
          </p:nvSpPr>
          <p:spPr>
            <a:xfrm>
              <a:off x="8060056" y="4894488"/>
              <a:ext cx="1095328"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24772A59-473A-A54D-922B-5CFCBD826966}"/>
                </a:ext>
              </a:extLst>
            </p:cNvPr>
            <p:cNvSpPr/>
            <p:nvPr/>
          </p:nvSpPr>
          <p:spPr>
            <a:xfrm>
              <a:off x="-8466" y="-8468"/>
              <a:ext cx="863167"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1844824"/>
            <a:ext cx="7768959" cy="1646302"/>
          </a:xfrm>
        </p:spPr>
        <p:txBody>
          <a:bodyPr anchor="b">
            <a:noAutofit/>
          </a:bodyPr>
          <a:lstStyle>
            <a:lvl1pPr algn="l">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461" y="4050835"/>
            <a:ext cx="7768959" cy="1096899"/>
          </a:xfrm>
        </p:spPr>
        <p:txBody>
          <a:bodyPr/>
          <a:lstStyle>
            <a:lvl1pPr marL="0" indent="0" algn="l">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5" name="Footer Placeholder 4">
            <a:extLst>
              <a:ext uri="{FF2B5EF4-FFF2-40B4-BE49-F238E27FC236}">
                <a16:creationId xmlns:a16="http://schemas.microsoft.com/office/drawing/2014/main" id="{5E26C5DF-AFD5-8F41-BF29-95B74BF1972B}"/>
              </a:ext>
            </a:extLst>
          </p:cNvPr>
          <p:cNvSpPr>
            <a:spLocks noGrp="1"/>
          </p:cNvSpPr>
          <p:nvPr>
            <p:ph type="ftr" sz="quarter" idx="10"/>
          </p:nvPr>
        </p:nvSpPr>
        <p:spPr/>
        <p:txBody>
          <a:bodyPr/>
          <a:lstStyle>
            <a:lvl1pPr>
              <a:defRPr/>
            </a:lvl1pPr>
          </a:lstStyle>
          <a:p>
            <a:pPr>
              <a:defRPr/>
            </a:pPr>
            <a:r>
              <a:rPr lang="en-US"/>
              <a:t>31269 Business Requirements Modelling</a:t>
            </a:r>
          </a:p>
        </p:txBody>
      </p:sp>
      <p:sp>
        <p:nvSpPr>
          <p:cNvPr id="16" name="Slide Number Placeholder 5">
            <a:extLst>
              <a:ext uri="{FF2B5EF4-FFF2-40B4-BE49-F238E27FC236}">
                <a16:creationId xmlns:a16="http://schemas.microsoft.com/office/drawing/2014/main" id="{19CD4146-A6EA-9646-8617-094A4BE9CCB3}"/>
              </a:ext>
            </a:extLst>
          </p:cNvPr>
          <p:cNvSpPr>
            <a:spLocks noGrp="1"/>
          </p:cNvSpPr>
          <p:nvPr>
            <p:ph type="sldNum" sz="quarter" idx="11"/>
          </p:nvPr>
        </p:nvSpPr>
        <p:spPr/>
        <p:txBody>
          <a:bodyPr/>
          <a:lstStyle>
            <a:lvl1pPr>
              <a:defRPr/>
            </a:lvl1pPr>
          </a:lstStyle>
          <a:p>
            <a:pPr>
              <a:defRPr/>
            </a:pPr>
            <a:fld id="{42F332F7-DE27-2547-8388-B79B21461941}" type="slidenum">
              <a:rPr lang="en-US" altLang="en-US"/>
              <a:pPr>
                <a:defRPr/>
              </a:pPr>
              <a:t>‹#›</a:t>
            </a:fld>
            <a:endParaRPr lang="en-US" altLang="en-US"/>
          </a:p>
        </p:txBody>
      </p:sp>
    </p:spTree>
    <p:extLst>
      <p:ext uri="{BB962C8B-B14F-4D97-AF65-F5344CB8AC3E}">
        <p14:creationId xmlns:p14="http://schemas.microsoft.com/office/powerpoint/2010/main" val="273333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Content Slides">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D38C4928-66DB-0B4D-B48C-686F84A1A2F0}"/>
              </a:ext>
            </a:extLst>
          </p:cNvPr>
          <p:cNvCxnSpPr/>
          <p:nvPr userDrawn="1"/>
        </p:nvCxnSpPr>
        <p:spPr>
          <a:xfrm>
            <a:off x="912813" y="1052513"/>
            <a:ext cx="104648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12800" y="188641"/>
            <a:ext cx="10755808" cy="726083"/>
          </a:xfrm>
        </p:spPr>
        <p:txBody>
          <a:bodyPr/>
          <a:lstStyle/>
          <a:p>
            <a:r>
              <a:rPr lang="en-US" dirty="0"/>
              <a:t>Click to edit Master title style</a:t>
            </a:r>
          </a:p>
        </p:txBody>
      </p:sp>
      <p:sp>
        <p:nvSpPr>
          <p:cNvPr id="3" name="Content Placeholder 2"/>
          <p:cNvSpPr>
            <a:spLocks noGrp="1"/>
          </p:cNvSpPr>
          <p:nvPr>
            <p:ph idx="1"/>
          </p:nvPr>
        </p:nvSpPr>
        <p:spPr>
          <a:xfrm>
            <a:off x="812800" y="1124745"/>
            <a:ext cx="10755809" cy="5185666"/>
          </a:xfrm>
        </p:spPr>
        <p:txBody>
          <a:bodyPr/>
          <a:lstStyle>
            <a:lvl1pPr>
              <a:defRPr sz="3200">
                <a:solidFill>
                  <a:schemeClr val="tx1"/>
                </a:solidFill>
              </a:defRPr>
            </a:lvl1pPr>
            <a:lvl2pPr>
              <a:defRPr sz="3200"/>
            </a:lvl2pPr>
            <a:lvl3pPr>
              <a:defRPr sz="2400"/>
            </a:lvl3pPr>
          </a:lstStyle>
          <a:p>
            <a:pPr lvl="0"/>
            <a:r>
              <a:rPr lang="en-US"/>
              <a:t>Edit Master text styles</a:t>
            </a:r>
          </a:p>
          <a:p>
            <a:pPr lvl="1"/>
            <a:r>
              <a:rPr lang="en-US"/>
              <a:t>Second level</a:t>
            </a:r>
          </a:p>
          <a:p>
            <a:pPr lvl="2"/>
            <a:r>
              <a:rPr lang="en-US"/>
              <a:t>Third level</a:t>
            </a:r>
          </a:p>
          <a:p>
            <a:pPr lvl="3"/>
            <a:r>
              <a:rPr lang="en-US"/>
              <a:t>Fourth level</a:t>
            </a:r>
          </a:p>
        </p:txBody>
      </p:sp>
      <p:sp>
        <p:nvSpPr>
          <p:cNvPr id="5" name="Footer Placeholder 4">
            <a:extLst>
              <a:ext uri="{FF2B5EF4-FFF2-40B4-BE49-F238E27FC236}">
                <a16:creationId xmlns:a16="http://schemas.microsoft.com/office/drawing/2014/main" id="{0B0F8573-282D-E246-B54B-0D07F1F41716}"/>
              </a:ext>
            </a:extLst>
          </p:cNvPr>
          <p:cNvSpPr>
            <a:spLocks noGrp="1"/>
          </p:cNvSpPr>
          <p:nvPr>
            <p:ph type="ftr" sz="quarter" idx="10"/>
          </p:nvPr>
        </p:nvSpPr>
        <p:spPr>
          <a:xfrm>
            <a:off x="812800" y="6448425"/>
            <a:ext cx="6164263" cy="365125"/>
          </a:xfrm>
        </p:spPr>
        <p:txBody>
          <a:bodyPr/>
          <a:lstStyle>
            <a:lvl1pPr>
              <a:defRPr sz="1100" b="1">
                <a:ea typeface="MS PGothic" panose="020B0600070205080204" pitchFamily="34" charset="-128"/>
              </a:defRPr>
            </a:lvl1pPr>
          </a:lstStyle>
          <a:p>
            <a:pPr>
              <a:defRPr/>
            </a:pPr>
            <a:r>
              <a:rPr lang="en-US"/>
              <a:t>31269 Business Requirements Modelling</a:t>
            </a:r>
          </a:p>
        </p:txBody>
      </p:sp>
      <p:sp>
        <p:nvSpPr>
          <p:cNvPr id="6" name="Slide Number Placeholder 5">
            <a:extLst>
              <a:ext uri="{FF2B5EF4-FFF2-40B4-BE49-F238E27FC236}">
                <a16:creationId xmlns:a16="http://schemas.microsoft.com/office/drawing/2014/main" id="{0B604B1F-3B5B-1B42-AE0F-82B17944A91A}"/>
              </a:ext>
            </a:extLst>
          </p:cNvPr>
          <p:cNvSpPr>
            <a:spLocks noGrp="1"/>
          </p:cNvSpPr>
          <p:nvPr>
            <p:ph type="sldNum" sz="quarter" idx="11"/>
          </p:nvPr>
        </p:nvSpPr>
        <p:spPr>
          <a:xfrm>
            <a:off x="10609263" y="6448425"/>
            <a:ext cx="839787" cy="365125"/>
          </a:xfrm>
        </p:spPr>
        <p:txBody>
          <a:bodyPr/>
          <a:lstStyle>
            <a:lvl1pPr>
              <a:defRPr/>
            </a:lvl1pPr>
          </a:lstStyle>
          <a:p>
            <a:pPr>
              <a:defRPr/>
            </a:pPr>
            <a:r>
              <a:rPr lang="en-US" altLang="en-US"/>
              <a:t>Slide </a:t>
            </a:r>
            <a:fld id="{D1786B24-D47D-BC45-B142-71D1C960368E}" type="slidenum">
              <a:rPr lang="en-US" altLang="en-US" smtClean="0"/>
              <a:pPr>
                <a:defRPr/>
              </a:pPr>
              <a:t>‹#›</a:t>
            </a:fld>
            <a:endParaRPr lang="en-US" altLang="en-US"/>
          </a:p>
        </p:txBody>
      </p:sp>
    </p:spTree>
    <p:extLst>
      <p:ext uri="{BB962C8B-B14F-4D97-AF65-F5344CB8AC3E}">
        <p14:creationId xmlns:p14="http://schemas.microsoft.com/office/powerpoint/2010/main" val="3570412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endParaRPr lang="en-AU"/>
          </a:p>
        </p:txBody>
      </p:sp>
      <p:sp>
        <p:nvSpPr>
          <p:cNvPr id="7" name="Footer Placeholder 10">
            <a:extLst>
              <a:ext uri="{FF2B5EF4-FFF2-40B4-BE49-F238E27FC236}">
                <a16:creationId xmlns:a16="http://schemas.microsoft.com/office/drawing/2014/main" id="{C5E743F4-0C99-8349-9FAF-DD68B987D20E}"/>
              </a:ext>
            </a:extLst>
          </p:cNvPr>
          <p:cNvSpPr>
            <a:spLocks noGrp="1"/>
          </p:cNvSpPr>
          <p:nvPr>
            <p:ph type="ftr" sz="quarter" idx="10"/>
          </p:nvPr>
        </p:nvSpPr>
        <p:spPr/>
        <p:txBody>
          <a:bodyPr/>
          <a:lstStyle>
            <a:lvl1pPr>
              <a:defRPr/>
            </a:lvl1pPr>
          </a:lstStyle>
          <a:p>
            <a:pPr>
              <a:defRPr/>
            </a:pPr>
            <a:r>
              <a:rPr lang="en-US"/>
              <a:t>31269 Business Requirements Modelling</a:t>
            </a:r>
          </a:p>
        </p:txBody>
      </p:sp>
      <p:sp>
        <p:nvSpPr>
          <p:cNvPr id="8" name="Slide Number Placeholder 11">
            <a:extLst>
              <a:ext uri="{FF2B5EF4-FFF2-40B4-BE49-F238E27FC236}">
                <a16:creationId xmlns:a16="http://schemas.microsoft.com/office/drawing/2014/main" id="{D97BDBB5-E003-6D4A-B226-C17BFE671DF5}"/>
              </a:ext>
            </a:extLst>
          </p:cNvPr>
          <p:cNvSpPr>
            <a:spLocks noGrp="1"/>
          </p:cNvSpPr>
          <p:nvPr>
            <p:ph type="sldNum" sz="quarter" idx="11"/>
          </p:nvPr>
        </p:nvSpPr>
        <p:spPr/>
        <p:txBody>
          <a:bodyPr/>
          <a:lstStyle>
            <a:lvl1pPr>
              <a:defRPr/>
            </a:lvl1pPr>
          </a:lstStyle>
          <a:p>
            <a:pPr>
              <a:defRPr/>
            </a:pPr>
            <a:fld id="{7E64A8A5-431D-9B4F-B907-F4FE2077906B}" type="slidenum">
              <a:rPr lang="en-US" altLang="en-US"/>
              <a:pPr>
                <a:defRPr/>
              </a:pPr>
              <a:t>‹#›</a:t>
            </a:fld>
            <a:endParaRPr lang="en-US" altLang="en-US"/>
          </a:p>
        </p:txBody>
      </p:sp>
    </p:spTree>
    <p:extLst>
      <p:ext uri="{BB962C8B-B14F-4D97-AF65-F5344CB8AC3E}">
        <p14:creationId xmlns:p14="http://schemas.microsoft.com/office/powerpoint/2010/main" val="368078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F55ADE6-8966-EA46-9E2B-31A0B16B5234}"/>
              </a:ext>
            </a:extLst>
          </p:cNvPr>
          <p:cNvSpPr>
            <a:spLocks noGrp="1" noChangeArrowheads="1"/>
          </p:cNvSpPr>
          <p:nvPr>
            <p:ph type="dt" sz="half" idx="10"/>
          </p:nvPr>
        </p:nvSpPr>
        <p:spPr>
          <a:xfrm>
            <a:off x="0" y="0"/>
            <a:ext cx="0" cy="0"/>
          </a:xfrm>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BFD77231-1154-3942-AF38-432C779F685C}"/>
              </a:ext>
            </a:extLst>
          </p:cNvPr>
          <p:cNvSpPr>
            <a:spLocks noGrp="1" noChangeArrowheads="1"/>
          </p:cNvSpPr>
          <p:nvPr>
            <p:ph type="ftr" sz="quarter" idx="11"/>
          </p:nvPr>
        </p:nvSpPr>
        <p:spPr/>
        <p:txBody>
          <a:bodyPr/>
          <a:lstStyle>
            <a:lvl1pPr defTabSz="914400">
              <a:defRPr>
                <a:solidFill>
                  <a:schemeClr val="tx1">
                    <a:tint val="75000"/>
                  </a:schemeClr>
                </a:solidFill>
                <a:ea typeface="MS PGothic" panose="020B0600070205080204" pitchFamily="34" charset="-128"/>
              </a:defRPr>
            </a:lvl1pPr>
          </a:lstStyle>
          <a:p>
            <a:pPr>
              <a:defRPr/>
            </a:pPr>
            <a:r>
              <a:rPr lang="en-US"/>
              <a:t>31269 Business Requirements Modelling</a:t>
            </a:r>
          </a:p>
        </p:txBody>
      </p:sp>
      <p:sp>
        <p:nvSpPr>
          <p:cNvPr id="4" name="Rectangle 6">
            <a:extLst>
              <a:ext uri="{FF2B5EF4-FFF2-40B4-BE49-F238E27FC236}">
                <a16:creationId xmlns:a16="http://schemas.microsoft.com/office/drawing/2014/main" id="{AA85F3EE-CAD4-C149-84A3-D9F305DD022F}"/>
              </a:ext>
            </a:extLst>
          </p:cNvPr>
          <p:cNvSpPr>
            <a:spLocks noGrp="1" noChangeArrowheads="1"/>
          </p:cNvSpPr>
          <p:nvPr>
            <p:ph type="sldNum" sz="quarter" idx="12"/>
          </p:nvPr>
        </p:nvSpPr>
        <p:spPr/>
        <p:txBody>
          <a:bodyPr/>
          <a:lstStyle>
            <a:lvl1pPr defTabSz="914400">
              <a:defRPr>
                <a:solidFill>
                  <a:schemeClr val="accent1"/>
                </a:solidFill>
              </a:defRPr>
            </a:lvl1pPr>
          </a:lstStyle>
          <a:p>
            <a:pPr>
              <a:defRPr/>
            </a:pPr>
            <a:fld id="{F41BDFFE-D154-BF42-812F-D1AC9D32C0E2}" type="slidenum">
              <a:rPr lang="en-US" altLang="en-US"/>
              <a:pPr>
                <a:defRPr/>
              </a:pPr>
              <a:t>‹#›</a:t>
            </a:fld>
            <a:endParaRPr lang="en-US" altLang="en-US"/>
          </a:p>
        </p:txBody>
      </p:sp>
    </p:spTree>
    <p:extLst>
      <p:ext uri="{BB962C8B-B14F-4D97-AF65-F5344CB8AC3E}">
        <p14:creationId xmlns:p14="http://schemas.microsoft.com/office/powerpoint/2010/main" val="2103382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D92B6DA9-0AE4-624E-8DF3-2521F08003A4}"/>
              </a:ext>
            </a:extLst>
          </p:cNvPr>
          <p:cNvGrpSpPr>
            <a:grpSpLocks/>
          </p:cNvGrpSpPr>
          <p:nvPr/>
        </p:nvGrpSpPr>
        <p:grpSpPr bwMode="auto">
          <a:xfrm>
            <a:off x="-11113" y="-7938"/>
            <a:ext cx="12226926" cy="6873876"/>
            <a:chOff x="-8467" y="-8468"/>
            <a:chExt cx="9169805" cy="6874935"/>
          </a:xfrm>
        </p:grpSpPr>
        <p:sp>
          <p:nvSpPr>
            <p:cNvPr id="7" name="Freeform 6">
              <a:extLst>
                <a:ext uri="{FF2B5EF4-FFF2-40B4-BE49-F238E27FC236}">
                  <a16:creationId xmlns:a16="http://schemas.microsoft.com/office/drawing/2014/main" id="{1C608B47-E86F-9547-8AEE-085D1D144293}"/>
                </a:ext>
              </a:extLst>
            </p:cNvPr>
            <p:cNvSpPr/>
            <p:nvPr/>
          </p:nvSpPr>
          <p:spPr>
            <a:xfrm>
              <a:off x="-8467" y="4013290"/>
              <a:ext cx="45718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BBBB49DE-8893-A24D-8042-697AD0E2550B}"/>
                </a:ext>
              </a:extLst>
            </p:cNvPr>
            <p:cNvCxnSpPr/>
            <p:nvPr/>
          </p:nvCxnSpPr>
          <p:spPr>
            <a:xfrm flipV="1">
              <a:off x="5130053" y="4175239"/>
              <a:ext cx="4022951"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21FE7CF5-BA4B-F842-8AD2-ECF34844EFC5}"/>
                </a:ext>
              </a:extLst>
            </p:cNvPr>
            <p:cNvCxnSpPr/>
            <p:nvPr/>
          </p:nvCxnSpPr>
          <p:spPr>
            <a:xfrm>
              <a:off x="7042116" y="-529"/>
              <a:ext cx="1219148"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2005E9D0-2A33-1547-AD73-F132008004DD}"/>
                </a:ext>
              </a:extLst>
            </p:cNvPr>
            <p:cNvSpPr/>
            <p:nvPr/>
          </p:nvSpPr>
          <p:spPr>
            <a:xfrm>
              <a:off x="6890912" y="-529"/>
              <a:ext cx="2270426"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52BBE522-A9C8-6243-8712-18E0F066834C}"/>
                </a:ext>
              </a:extLst>
            </p:cNvPr>
            <p:cNvSpPr/>
            <p:nvPr/>
          </p:nvSpPr>
          <p:spPr>
            <a:xfrm>
              <a:off x="7205224" y="-8468"/>
              <a:ext cx="1947780"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AFC5A99C-1B61-DA42-AF5C-5CE0D3A9048D}"/>
                </a:ext>
              </a:extLst>
            </p:cNvPr>
            <p:cNvSpPr/>
            <p:nvPr/>
          </p:nvSpPr>
          <p:spPr>
            <a:xfrm>
              <a:off x="6638510" y="3919613"/>
              <a:ext cx="25133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9139B612-7BDA-704A-BA6A-98E137BBAB71}"/>
                </a:ext>
              </a:extLst>
            </p:cNvPr>
            <p:cNvSpPr/>
            <p:nvPr/>
          </p:nvSpPr>
          <p:spPr>
            <a:xfrm>
              <a:off x="7009970" y="-8468"/>
              <a:ext cx="2143034"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4643334E-DDCB-0D44-802D-9424E5058A6C}"/>
                </a:ext>
              </a:extLst>
            </p:cNvPr>
            <p:cNvSpPr/>
            <p:nvPr/>
          </p:nvSpPr>
          <p:spPr>
            <a:xfrm>
              <a:off x="8295790" y="-8468"/>
              <a:ext cx="857214"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178EA1DF-1B44-DE4B-848E-33BD274DC954}"/>
                </a:ext>
              </a:extLst>
            </p:cNvPr>
            <p:cNvSpPr/>
            <p:nvPr/>
          </p:nvSpPr>
          <p:spPr>
            <a:xfrm>
              <a:off x="8076724" y="-8468"/>
              <a:ext cx="1066755"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88FD7CCE-76BA-3B41-A9B8-1C4B98309840}"/>
                </a:ext>
              </a:extLst>
            </p:cNvPr>
            <p:cNvSpPr/>
            <p:nvPr/>
          </p:nvSpPr>
          <p:spPr>
            <a:xfrm>
              <a:off x="8060056" y="4894488"/>
              <a:ext cx="1095328"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B0E312B4-CEDF-0749-9B83-CA4EC209F809}"/>
              </a:ext>
            </a:extLst>
          </p:cNvPr>
          <p:cNvSpPr>
            <a:spLocks noGrp="1" noChangeArrowheads="1"/>
          </p:cNvSpPr>
          <p:nvPr>
            <p:ph type="title"/>
          </p:nvPr>
        </p:nvSpPr>
        <p:spPr bwMode="auto">
          <a:xfrm>
            <a:off x="812800" y="609600"/>
            <a:ext cx="846455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16907744-E8D3-3C48-9CE9-00D8003B19F7}"/>
              </a:ext>
            </a:extLst>
          </p:cNvPr>
          <p:cNvSpPr>
            <a:spLocks noGrp="1" noChangeArrowheads="1"/>
          </p:cNvSpPr>
          <p:nvPr>
            <p:ph type="body" idx="1"/>
          </p:nvPr>
        </p:nvSpPr>
        <p:spPr bwMode="auto">
          <a:xfrm>
            <a:off x="812800" y="2160588"/>
            <a:ext cx="8464550"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4"/>
            <a:r>
              <a:rPr lang="en-US" altLang="en-US"/>
              <a:t>Text</a:t>
            </a:r>
          </a:p>
          <a:p>
            <a:pPr lvl="4"/>
            <a:r>
              <a:rPr lang="en-US" altLang="en-US"/>
              <a:t>Text </a:t>
            </a:r>
          </a:p>
          <a:p>
            <a:pPr lvl="4"/>
            <a:endParaRPr lang="en-US" altLang="en-US"/>
          </a:p>
        </p:txBody>
      </p:sp>
      <p:sp>
        <p:nvSpPr>
          <p:cNvPr id="5" name="Footer Placeholder 4">
            <a:extLst>
              <a:ext uri="{FF2B5EF4-FFF2-40B4-BE49-F238E27FC236}">
                <a16:creationId xmlns:a16="http://schemas.microsoft.com/office/drawing/2014/main" id="{572C2EB8-9E8E-A940-81C9-E2C3DB328CF2}"/>
              </a:ext>
            </a:extLst>
          </p:cNvPr>
          <p:cNvSpPr>
            <a:spLocks noGrp="1"/>
          </p:cNvSpPr>
          <p:nvPr>
            <p:ph type="ftr" sz="quarter" idx="3"/>
          </p:nvPr>
        </p:nvSpPr>
        <p:spPr>
          <a:xfrm>
            <a:off x="812800" y="6042025"/>
            <a:ext cx="6164263" cy="365125"/>
          </a:xfrm>
          <a:prstGeom prst="rect">
            <a:avLst/>
          </a:prstGeom>
        </p:spPr>
        <p:txBody>
          <a:bodyPr vert="horz" lIns="91440" tIns="45720" rIns="91440" bIns="45720" rtlCol="0" anchor="ctr"/>
          <a:lstStyle>
            <a:lvl1pPr algn="l" defTabSz="457200" eaLnBrk="1" fontAlgn="auto" hangingPunct="1">
              <a:spcBef>
                <a:spcPts val="0"/>
              </a:spcBef>
              <a:spcAft>
                <a:spcPts val="0"/>
              </a:spcAft>
              <a:defRPr sz="900">
                <a:solidFill>
                  <a:prstClr val="black">
                    <a:tint val="75000"/>
                  </a:prstClr>
                </a:solidFill>
                <a:latin typeface="+mn-lt"/>
                <a:ea typeface="+mn-ea"/>
              </a:defRPr>
            </a:lvl1pPr>
          </a:lstStyle>
          <a:p>
            <a:pPr>
              <a:defRPr/>
            </a:pPr>
            <a:r>
              <a:rPr lang="en-US"/>
              <a:t>31269 Business Requirements Modelling</a:t>
            </a:r>
          </a:p>
        </p:txBody>
      </p:sp>
      <p:sp>
        <p:nvSpPr>
          <p:cNvPr id="6" name="Slide Number Placeholder 5">
            <a:extLst>
              <a:ext uri="{FF2B5EF4-FFF2-40B4-BE49-F238E27FC236}">
                <a16:creationId xmlns:a16="http://schemas.microsoft.com/office/drawing/2014/main" id="{47FE0793-F8B7-1843-83C7-964B282D892E}"/>
              </a:ext>
            </a:extLst>
          </p:cNvPr>
          <p:cNvSpPr>
            <a:spLocks noGrp="1"/>
          </p:cNvSpPr>
          <p:nvPr>
            <p:ph type="sldNum" sz="quarter" idx="4"/>
          </p:nvPr>
        </p:nvSpPr>
        <p:spPr>
          <a:xfrm>
            <a:off x="8593138" y="6042025"/>
            <a:ext cx="684212" cy="365125"/>
          </a:xfrm>
          <a:prstGeom prst="rect">
            <a:avLst/>
          </a:prstGeom>
        </p:spPr>
        <p:txBody>
          <a:bodyPr vert="horz" wrap="square" lIns="91440" tIns="45720" rIns="91440" bIns="45720" numCol="1" anchor="ctr" anchorCtr="0" compatLnSpc="1">
            <a:prstTxWarp prst="textNoShape">
              <a:avLst/>
            </a:prstTxWarp>
          </a:bodyPr>
          <a:lstStyle>
            <a:lvl1pPr algn="r" defTabSz="457200" eaLnBrk="1" hangingPunct="1">
              <a:defRPr sz="900">
                <a:solidFill>
                  <a:srgbClr val="1CADE4"/>
                </a:solidFill>
                <a:latin typeface="Calibri" panose="020F0502020204030204" pitchFamily="34" charset="0"/>
              </a:defRPr>
            </a:lvl1pPr>
          </a:lstStyle>
          <a:p>
            <a:pPr>
              <a:defRPr/>
            </a:pPr>
            <a:fld id="{D7CB1374-753A-B349-8594-B57B2B07037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18" r:id="rId1"/>
    <p:sldLayoutId id="2147484319" r:id="rId2"/>
    <p:sldLayoutId id="2147484320" r:id="rId3"/>
    <p:sldLayoutId id="2147484321" r:id="rId4"/>
  </p:sldLayoutIdLst>
  <p:hf hdr="0" ftr="0" dt="0"/>
  <p:txStyles>
    <p:titleStyle>
      <a:lvl1pPr algn="l" defTabSz="457200" rtl="0" eaLnBrk="0" fontAlgn="base" hangingPunct="0">
        <a:spcBef>
          <a:spcPct val="0"/>
        </a:spcBef>
        <a:spcAft>
          <a:spcPct val="0"/>
        </a:spcAft>
        <a:buClr>
          <a:schemeClr val="accent1"/>
        </a:buClr>
        <a:buFont typeface="Wingdings 3" pitchFamily="2" charset="2"/>
        <a:defRPr sz="3600" kern="1200">
          <a:solidFill>
            <a:schemeClr val="accent1"/>
          </a:solidFill>
          <a:latin typeface="+mj-lt"/>
          <a:ea typeface="+mj-ea"/>
          <a:cs typeface="+mj-cs"/>
        </a:defRPr>
      </a:lvl1pPr>
      <a:lvl2pPr algn="l" defTabSz="457200" rtl="0" eaLnBrk="0" fontAlgn="base" hangingPunct="0">
        <a:spcBef>
          <a:spcPct val="0"/>
        </a:spcBef>
        <a:spcAft>
          <a:spcPct val="0"/>
        </a:spcAft>
        <a:buClr>
          <a:schemeClr val="accent1"/>
        </a:buClr>
        <a:buFont typeface="Wingdings 3" pitchFamily="2" charset="2"/>
        <a:defRPr sz="3600">
          <a:solidFill>
            <a:schemeClr val="accent1"/>
          </a:solidFill>
          <a:latin typeface="Calibri" panose="020F0502020204030204" pitchFamily="34" charset="0"/>
        </a:defRPr>
      </a:lvl2pPr>
      <a:lvl3pPr algn="l" defTabSz="457200" rtl="0" eaLnBrk="0" fontAlgn="base" hangingPunct="0">
        <a:spcBef>
          <a:spcPct val="0"/>
        </a:spcBef>
        <a:spcAft>
          <a:spcPct val="0"/>
        </a:spcAft>
        <a:buClr>
          <a:schemeClr val="accent1"/>
        </a:buClr>
        <a:buFont typeface="Wingdings 3" pitchFamily="2" charset="2"/>
        <a:defRPr sz="3600">
          <a:solidFill>
            <a:schemeClr val="accent1"/>
          </a:solidFill>
          <a:latin typeface="Calibri" panose="020F0502020204030204" pitchFamily="34" charset="0"/>
        </a:defRPr>
      </a:lvl3pPr>
      <a:lvl4pPr algn="l" defTabSz="457200" rtl="0" eaLnBrk="0" fontAlgn="base" hangingPunct="0">
        <a:spcBef>
          <a:spcPct val="0"/>
        </a:spcBef>
        <a:spcAft>
          <a:spcPct val="0"/>
        </a:spcAft>
        <a:buClr>
          <a:schemeClr val="accent1"/>
        </a:buClr>
        <a:buFont typeface="Wingdings 3" pitchFamily="2" charset="2"/>
        <a:defRPr sz="3600">
          <a:solidFill>
            <a:schemeClr val="accent1"/>
          </a:solidFill>
          <a:latin typeface="Calibri" panose="020F0502020204030204" pitchFamily="34" charset="0"/>
        </a:defRPr>
      </a:lvl4pPr>
      <a:lvl5pPr algn="l" defTabSz="457200" rtl="0" eaLnBrk="0" fontAlgn="base" hangingPunct="0">
        <a:spcBef>
          <a:spcPct val="0"/>
        </a:spcBef>
        <a:spcAft>
          <a:spcPct val="0"/>
        </a:spcAft>
        <a:buClr>
          <a:schemeClr val="accent1"/>
        </a:buClr>
        <a:buFont typeface="Wingdings 3" pitchFamily="2" charset="2"/>
        <a:defRPr sz="3600">
          <a:solidFill>
            <a:schemeClr val="accent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2"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2"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2"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2" charset="2"/>
        <a:buChar char=""/>
        <a:defRPr sz="1200" kern="1200">
          <a:solidFill>
            <a:srgbClr val="404040"/>
          </a:solidFill>
          <a:latin typeface="+mn-lt"/>
          <a:ea typeface="+mn-ea"/>
          <a:cs typeface="+mn-cs"/>
        </a:defRPr>
      </a:lvl4pPr>
      <a:lvl5pPr marL="171450" indent="-171450" algn="l" defTabSz="457200" rtl="0" eaLnBrk="0" fontAlgn="base" hangingPunct="0">
        <a:spcBef>
          <a:spcPts val="1000"/>
        </a:spcBef>
        <a:spcAft>
          <a:spcPct val="0"/>
        </a:spcAft>
        <a:buClr>
          <a:schemeClr val="accent1"/>
        </a:buClr>
        <a:buSzPct val="80000"/>
        <a:buFont typeface="Wingdings 3" pitchFamily="2" charset="2"/>
        <a:buChar char="u"/>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ECDDA19-897D-4946-B629-A5A769C5D9AF}"/>
              </a:ext>
            </a:extLst>
          </p:cNvPr>
          <p:cNvSpPr>
            <a:spLocks noGrp="1" noChangeArrowheads="1"/>
          </p:cNvSpPr>
          <p:nvPr>
            <p:ph type="ctrTitle"/>
          </p:nvPr>
        </p:nvSpPr>
        <p:spPr>
          <a:xfrm>
            <a:off x="1200150" y="1341438"/>
            <a:ext cx="8064500" cy="781050"/>
          </a:xfrm>
        </p:spPr>
        <p:txBody>
          <a:bodyPr/>
          <a:lstStyle/>
          <a:p>
            <a:br>
              <a:rPr lang="en-AU" altLang="en-US" sz="2800" b="1">
                <a:solidFill>
                  <a:srgbClr val="000000"/>
                </a:solidFill>
              </a:rPr>
            </a:br>
            <a:r>
              <a:rPr lang="en-AU" altLang="en-US" sz="3600" b="1">
                <a:solidFill>
                  <a:srgbClr val="000000"/>
                </a:solidFill>
              </a:rPr>
              <a:t>31269: Business Requirements Modelling</a:t>
            </a:r>
            <a:endParaRPr lang="en-AU" altLang="en-US" sz="3600">
              <a:solidFill>
                <a:schemeClr val="tx1"/>
              </a:solidFill>
            </a:endParaRPr>
          </a:p>
        </p:txBody>
      </p:sp>
      <p:sp>
        <p:nvSpPr>
          <p:cNvPr id="4099" name="Rectangle 3">
            <a:extLst>
              <a:ext uri="{FF2B5EF4-FFF2-40B4-BE49-F238E27FC236}">
                <a16:creationId xmlns:a16="http://schemas.microsoft.com/office/drawing/2014/main" id="{85DF9674-242B-C84E-B72E-9068F8928EC9}"/>
              </a:ext>
            </a:extLst>
          </p:cNvPr>
          <p:cNvSpPr>
            <a:spLocks noGrp="1" noChangeArrowheads="1"/>
          </p:cNvSpPr>
          <p:nvPr>
            <p:ph type="subTitle" idx="1"/>
          </p:nvPr>
        </p:nvSpPr>
        <p:spPr>
          <a:xfrm>
            <a:off x="1127125" y="1989138"/>
            <a:ext cx="8928100" cy="3527425"/>
          </a:xfrm>
        </p:spPr>
        <p:txBody>
          <a:bodyPr/>
          <a:lstStyle/>
          <a:p>
            <a:pPr>
              <a:lnSpc>
                <a:spcPct val="80000"/>
              </a:lnSpc>
              <a:buFont typeface="Monotype Sorts"/>
              <a:buNone/>
              <a:defRPr/>
            </a:pPr>
            <a:endParaRPr lang="en-US" altLang="en-US" sz="2800" b="1" dirty="0"/>
          </a:p>
          <a:p>
            <a:pPr>
              <a:lnSpc>
                <a:spcPct val="80000"/>
              </a:lnSpc>
              <a:buFont typeface="Wingdings 3" panose="05040102010807070707" pitchFamily="18" charset="2"/>
              <a:buNone/>
              <a:defRPr/>
            </a:pPr>
            <a:r>
              <a:rPr lang="en-AU" altLang="zh-CN" sz="2400" b="1" dirty="0">
                <a:solidFill>
                  <a:schemeClr val="tx1"/>
                </a:solidFill>
                <a:ea typeface="Palatino"/>
                <a:cs typeface="Palatino"/>
              </a:rPr>
              <a:t>Week 8 Lecture </a:t>
            </a:r>
          </a:p>
          <a:p>
            <a:pPr>
              <a:lnSpc>
                <a:spcPct val="80000"/>
              </a:lnSpc>
              <a:buFont typeface="Wingdings 3" panose="05040102010807070707" pitchFamily="18" charset="2"/>
              <a:buNone/>
              <a:defRPr/>
            </a:pPr>
            <a:br>
              <a:rPr lang="en-AU" altLang="zh-CN" sz="2400" b="1" dirty="0">
                <a:solidFill>
                  <a:schemeClr val="tx1"/>
                </a:solidFill>
                <a:ea typeface="Palatino"/>
                <a:cs typeface="Palatino"/>
              </a:rPr>
            </a:br>
            <a:r>
              <a:rPr lang="en-AU" altLang="zh-CN" sz="2400" b="1" dirty="0">
                <a:solidFill>
                  <a:schemeClr val="tx1"/>
                </a:solidFill>
                <a:ea typeface="Palatino"/>
                <a:cs typeface="Palatino"/>
              </a:rPr>
              <a:t>Object Oriented Modelling - Use Case Modelling</a:t>
            </a:r>
            <a:endParaRPr lang="en-US" altLang="en-US" sz="2400" dirty="0">
              <a:solidFill>
                <a:schemeClr val="tx1"/>
              </a:solidFill>
              <a:cs typeface="Calibri" panose="020F0502020204030204" pitchFamily="34" charset="0"/>
            </a:endParaRPr>
          </a:p>
          <a:p>
            <a:pPr lvl="1" algn="l">
              <a:lnSpc>
                <a:spcPct val="80000"/>
              </a:lnSpc>
              <a:buFont typeface="Wingdings 3" panose="05040102010807070707" pitchFamily="18" charset="2"/>
              <a:buNone/>
              <a:defRPr/>
            </a:pPr>
            <a:endParaRPr lang="en-AU" sz="2000" dirty="0"/>
          </a:p>
          <a:p>
            <a:pPr marL="800100" lvl="1" indent="-342900" algn="l">
              <a:lnSpc>
                <a:spcPct val="80000"/>
              </a:lnSpc>
              <a:buFont typeface="Wingdings" panose="05000000000000000000" pitchFamily="2" charset="2"/>
              <a:buChar char="ü"/>
              <a:defRPr/>
            </a:pPr>
            <a:endParaRPr lang="en-US" altLang="en-US" sz="2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BEF57388-3C72-D34F-B280-BCFD5BE1C553}"/>
              </a:ext>
            </a:extLst>
          </p:cNvPr>
          <p:cNvSpPr>
            <a:spLocks noGrp="1" noChangeArrowheads="1"/>
          </p:cNvSpPr>
          <p:nvPr>
            <p:ph type="title"/>
          </p:nvPr>
        </p:nvSpPr>
        <p:spPr>
          <a:xfrm>
            <a:off x="1054100" y="188913"/>
            <a:ext cx="10233025" cy="725487"/>
          </a:xfrm>
        </p:spPr>
        <p:txBody>
          <a:bodyPr/>
          <a:lstStyle/>
          <a:p>
            <a:pPr eaLnBrk="1" hangingPunct="1"/>
            <a:r>
              <a:rPr lang="en-US" altLang="en-US"/>
              <a:t>Actor</a:t>
            </a:r>
          </a:p>
        </p:txBody>
      </p:sp>
      <p:sp>
        <p:nvSpPr>
          <p:cNvPr id="28675" name="Content Placeholder 2">
            <a:extLst>
              <a:ext uri="{FF2B5EF4-FFF2-40B4-BE49-F238E27FC236}">
                <a16:creationId xmlns:a16="http://schemas.microsoft.com/office/drawing/2014/main" id="{313F1247-CF4E-C940-833B-6B70D4605EA4}"/>
              </a:ext>
            </a:extLst>
          </p:cNvPr>
          <p:cNvSpPr>
            <a:spLocks noGrp="1" noChangeArrowheads="1"/>
          </p:cNvSpPr>
          <p:nvPr>
            <p:ph idx="1"/>
          </p:nvPr>
        </p:nvSpPr>
        <p:spPr>
          <a:xfrm>
            <a:off x="839788" y="1585913"/>
            <a:ext cx="10440987" cy="5083175"/>
          </a:xfrm>
        </p:spPr>
        <p:txBody>
          <a:bodyPr/>
          <a:lstStyle/>
          <a:p>
            <a:pPr eaLnBrk="1" hangingPunct="1"/>
            <a:r>
              <a:rPr lang="en-US" altLang="en-US"/>
              <a:t>An actor is a person, organization, or external system that plays a role in one or more interactions with your system. You have primary and secondary actors.</a:t>
            </a:r>
          </a:p>
        </p:txBody>
      </p:sp>
      <p:sp>
        <p:nvSpPr>
          <p:cNvPr id="28676" name="Slide Number Placeholder 3">
            <a:extLst>
              <a:ext uri="{FF2B5EF4-FFF2-40B4-BE49-F238E27FC236}">
                <a16:creationId xmlns:a16="http://schemas.microsoft.com/office/drawing/2014/main" id="{F55D0B94-F8E4-AC4F-950D-DC257AA3F79B}"/>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99B2E6ED-37DE-2744-AD16-DA031A7BE2B5}"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10</a:t>
            </a:fld>
            <a:endParaRPr lang="en-US" altLang="en-US" sz="1400">
              <a:solidFill>
                <a:schemeClr val="tx1"/>
              </a:solidFill>
              <a:latin typeface="Garamond" panose="02020404030301010803" pitchFamily="18" charset="0"/>
            </a:endParaRPr>
          </a:p>
        </p:txBody>
      </p:sp>
      <p:pic>
        <p:nvPicPr>
          <p:cNvPr id="28677" name="Picture 2">
            <a:extLst>
              <a:ext uri="{FF2B5EF4-FFF2-40B4-BE49-F238E27FC236}">
                <a16:creationId xmlns:a16="http://schemas.microsoft.com/office/drawing/2014/main" id="{A2B5A24F-E286-8242-B35A-08A0892AFA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4113" y="3644900"/>
            <a:ext cx="2735262"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4" descr="UML 1.5 Use Case Diagram">
            <a:extLst>
              <a:ext uri="{FF2B5EF4-FFF2-40B4-BE49-F238E27FC236}">
                <a16:creationId xmlns:a16="http://schemas.microsoft.com/office/drawing/2014/main" id="{7C16E648-642D-BC4B-A2F0-425378ABC8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7438" y="3267075"/>
            <a:ext cx="33147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Rectangle 1">
            <a:extLst>
              <a:ext uri="{FF2B5EF4-FFF2-40B4-BE49-F238E27FC236}">
                <a16:creationId xmlns:a16="http://schemas.microsoft.com/office/drawing/2014/main" id="{49972299-214F-E745-AF72-C1007507F3D9}"/>
              </a:ext>
            </a:extLst>
          </p:cNvPr>
          <p:cNvSpPr>
            <a:spLocks noChangeArrowheads="1"/>
          </p:cNvSpPr>
          <p:nvPr/>
        </p:nvSpPr>
        <p:spPr bwMode="auto">
          <a:xfrm>
            <a:off x="6959600" y="3333750"/>
            <a:ext cx="1728788" cy="2903538"/>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spcBef>
                <a:spcPct val="0"/>
              </a:spcBef>
              <a:buClrTx/>
              <a:buSzTx/>
              <a:buFontTx/>
              <a:buNone/>
            </a:pPr>
            <a:endParaRPr lang="en-US" altLang="en-US">
              <a:solidFill>
                <a:schemeClr val="tx1"/>
              </a:solidFill>
              <a:latin typeface="Times New Roman" panose="02020603050405020304" pitchFamily="18" charset="0"/>
            </a:endParaRPr>
          </a:p>
        </p:txBody>
      </p:sp>
      <p:sp>
        <p:nvSpPr>
          <p:cNvPr id="28680" name="TextBox 2">
            <a:extLst>
              <a:ext uri="{FF2B5EF4-FFF2-40B4-BE49-F238E27FC236}">
                <a16:creationId xmlns:a16="http://schemas.microsoft.com/office/drawing/2014/main" id="{3E61A241-CDF5-1E4F-BB4B-6994AC52F56B}"/>
              </a:ext>
            </a:extLst>
          </p:cNvPr>
          <p:cNvSpPr txBox="1">
            <a:spLocks noChangeArrowheads="1"/>
          </p:cNvSpPr>
          <p:nvPr/>
        </p:nvSpPr>
        <p:spPr bwMode="auto">
          <a:xfrm>
            <a:off x="7250113" y="3309938"/>
            <a:ext cx="1149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eaLnBrk="1" hangingPunct="1">
              <a:spcBef>
                <a:spcPct val="0"/>
              </a:spcBef>
              <a:buClrTx/>
              <a:buSzTx/>
              <a:buFontTx/>
              <a:buNone/>
            </a:pPr>
            <a:r>
              <a:rPr lang="en-AU" altLang="en-US" sz="1000">
                <a:solidFill>
                  <a:schemeClr val="tx1"/>
                </a:solidFill>
                <a:latin typeface="Times New Roman" panose="02020603050405020304" pitchFamily="18" charset="0"/>
              </a:rPr>
              <a:t>Hospital System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67315D4-6C31-4840-8BEB-2D475A229FA5}"/>
              </a:ext>
            </a:extLst>
          </p:cNvPr>
          <p:cNvSpPr>
            <a:spLocks noGrp="1" noChangeArrowheads="1"/>
          </p:cNvSpPr>
          <p:nvPr>
            <p:ph type="title"/>
          </p:nvPr>
        </p:nvSpPr>
        <p:spPr>
          <a:xfrm>
            <a:off x="911225" y="188913"/>
            <a:ext cx="10007600" cy="725487"/>
          </a:xfrm>
        </p:spPr>
        <p:txBody>
          <a:bodyPr/>
          <a:lstStyle/>
          <a:p>
            <a:pPr eaLnBrk="1" hangingPunct="1"/>
            <a:r>
              <a:rPr lang="en-AU" altLang="en-US"/>
              <a:t>Use Cases</a:t>
            </a:r>
            <a:endParaRPr lang="en-US" altLang="en-US"/>
          </a:p>
        </p:txBody>
      </p:sp>
      <p:sp>
        <p:nvSpPr>
          <p:cNvPr id="3" name="Content Placeholder 2">
            <a:extLst>
              <a:ext uri="{FF2B5EF4-FFF2-40B4-BE49-F238E27FC236}">
                <a16:creationId xmlns:a16="http://schemas.microsoft.com/office/drawing/2014/main" id="{641AA0A7-F711-A745-A72D-BE1A6A905EAB}"/>
              </a:ext>
            </a:extLst>
          </p:cNvPr>
          <p:cNvSpPr>
            <a:spLocks noGrp="1"/>
          </p:cNvSpPr>
          <p:nvPr>
            <p:ph idx="1"/>
          </p:nvPr>
        </p:nvSpPr>
        <p:spPr>
          <a:xfrm>
            <a:off x="982663" y="1196975"/>
            <a:ext cx="10442575" cy="5903913"/>
          </a:xfrm>
        </p:spPr>
        <p:txBody>
          <a:bodyPr/>
          <a:lstStyle/>
          <a:p>
            <a:pPr eaLnBrk="1" hangingPunct="1">
              <a:buFont typeface="Wingdings 3" panose="05040102010807070707" pitchFamily="18" charset="2"/>
              <a:buChar char=""/>
              <a:defRPr/>
            </a:pPr>
            <a:r>
              <a:rPr lang="en-US" altLang="en-US" sz="2000" dirty="0"/>
              <a:t>A</a:t>
            </a:r>
            <a:r>
              <a:rPr lang="en-US" sz="2200" dirty="0"/>
              <a:t> use case is a generalized description of a </a:t>
            </a:r>
            <a:r>
              <a:rPr lang="en-US" sz="2200" b="1" dirty="0"/>
              <a:t>set of interactions </a:t>
            </a:r>
            <a:r>
              <a:rPr lang="en-US" sz="2200" dirty="0"/>
              <a:t>between the system and one or more actors. A use case describes </a:t>
            </a:r>
            <a:r>
              <a:rPr lang="en-US" sz="2200" b="1" i="1" dirty="0"/>
              <a:t>a sequence of actions </a:t>
            </a:r>
            <a:r>
              <a:rPr lang="en-US" sz="2200" dirty="0"/>
              <a:t>performed by a system for a specific goal. The system </a:t>
            </a:r>
            <a:r>
              <a:rPr lang="en-US" sz="2200" b="1" dirty="0"/>
              <a:t>functionalities</a:t>
            </a:r>
            <a:r>
              <a:rPr lang="en-US" sz="2200" dirty="0"/>
              <a:t> are captured in use cases.</a:t>
            </a:r>
          </a:p>
          <a:p>
            <a:pPr eaLnBrk="1" hangingPunct="1">
              <a:buFont typeface="Wingdings 3" panose="05040102010807070707" pitchFamily="18" charset="2"/>
              <a:buChar char=""/>
              <a:defRPr/>
            </a:pPr>
            <a:r>
              <a:rPr lang="en-US" sz="2200" dirty="0"/>
              <a:t>A use case is drawn as a horizontal ellipse/oval in a use case diagram. Use case name is a short phrase that </a:t>
            </a:r>
            <a:r>
              <a:rPr lang="en-US" sz="2200" b="1" i="1" dirty="0"/>
              <a:t>begins with a verb.</a:t>
            </a:r>
          </a:p>
          <a:p>
            <a:pPr marL="0" indent="0" eaLnBrk="1" hangingPunct="1">
              <a:buFont typeface="Wingdings 3" panose="05040102010807070707" pitchFamily="18" charset="2"/>
              <a:buNone/>
              <a:defRPr/>
            </a:pPr>
            <a:endParaRPr lang="en-US" dirty="0"/>
          </a:p>
        </p:txBody>
      </p:sp>
      <p:sp>
        <p:nvSpPr>
          <p:cNvPr id="29700" name="Slide Number Placeholder 3">
            <a:extLst>
              <a:ext uri="{FF2B5EF4-FFF2-40B4-BE49-F238E27FC236}">
                <a16:creationId xmlns:a16="http://schemas.microsoft.com/office/drawing/2014/main" id="{4EC52887-33A6-5447-A400-6ECE45D7B735}"/>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077D72DF-E68F-194D-A96D-15CD3ADEB904}"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11</a:t>
            </a:fld>
            <a:endParaRPr lang="en-US" altLang="en-US" sz="1400">
              <a:solidFill>
                <a:schemeClr val="tx1"/>
              </a:solidFill>
              <a:latin typeface="Garamond" panose="02020404030301010803" pitchFamily="18" charset="0"/>
            </a:endParaRPr>
          </a:p>
        </p:txBody>
      </p:sp>
      <p:pic>
        <p:nvPicPr>
          <p:cNvPr id="29701" name="Picture 1">
            <a:extLst>
              <a:ext uri="{FF2B5EF4-FFF2-40B4-BE49-F238E27FC236}">
                <a16:creationId xmlns:a16="http://schemas.microsoft.com/office/drawing/2014/main" id="{866193F8-7310-A248-80DF-59A97B6391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00475" y="3213100"/>
            <a:ext cx="4360863" cy="316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0A904227-E075-C54F-A2E9-6E542E5AB68C}"/>
              </a:ext>
            </a:extLst>
          </p:cNvPr>
          <p:cNvSpPr/>
          <p:nvPr/>
        </p:nvSpPr>
        <p:spPr>
          <a:xfrm>
            <a:off x="4016375" y="3240088"/>
            <a:ext cx="4743450" cy="31416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1F1E78DA-35A1-F548-8933-3B770703D634}"/>
              </a:ext>
            </a:extLst>
          </p:cNvPr>
          <p:cNvSpPr>
            <a:spLocks noGrp="1" noChangeArrowheads="1"/>
          </p:cNvSpPr>
          <p:nvPr>
            <p:ph type="title"/>
          </p:nvPr>
        </p:nvSpPr>
        <p:spPr>
          <a:xfrm>
            <a:off x="982663" y="260350"/>
            <a:ext cx="8875712" cy="639763"/>
          </a:xfrm>
        </p:spPr>
        <p:txBody>
          <a:bodyPr>
            <a:normAutofit fontScale="90000"/>
          </a:bodyPr>
          <a:lstStyle/>
          <a:p>
            <a:pPr eaLnBrk="1" hangingPunct="1">
              <a:buFont typeface="Wingdings 3" panose="05040102010807070707" pitchFamily="18" charset="2"/>
              <a:buNone/>
              <a:defRPr/>
            </a:pPr>
            <a:r>
              <a:rPr lang="en-US" altLang="en-US" sz="4800" dirty="0"/>
              <a:t>Relationships</a:t>
            </a:r>
          </a:p>
        </p:txBody>
      </p:sp>
      <p:sp>
        <p:nvSpPr>
          <p:cNvPr id="3" name="Content Placeholder 2">
            <a:extLst>
              <a:ext uri="{FF2B5EF4-FFF2-40B4-BE49-F238E27FC236}">
                <a16:creationId xmlns:a16="http://schemas.microsoft.com/office/drawing/2014/main" id="{C45B70B5-DF7A-4F43-BD44-722A289298F2}"/>
              </a:ext>
            </a:extLst>
          </p:cNvPr>
          <p:cNvSpPr>
            <a:spLocks noGrp="1"/>
          </p:cNvSpPr>
          <p:nvPr>
            <p:ph idx="1"/>
          </p:nvPr>
        </p:nvSpPr>
        <p:spPr>
          <a:xfrm>
            <a:off x="911225" y="1052513"/>
            <a:ext cx="10440988" cy="5689600"/>
          </a:xfrm>
        </p:spPr>
        <p:txBody>
          <a:bodyPr>
            <a:normAutofit/>
          </a:bodyPr>
          <a:lstStyle/>
          <a:p>
            <a:pPr marL="342900" lvl="1" indent="-342900" eaLnBrk="1" hangingPunct="1">
              <a:buFont typeface="Wingdings 3" panose="05040102010807070707" pitchFamily="18" charset="2"/>
              <a:buChar char=""/>
              <a:defRPr/>
            </a:pPr>
            <a:r>
              <a:rPr lang="en-US" sz="2400" b="1" i="1" dirty="0"/>
              <a:t>The</a:t>
            </a:r>
            <a:r>
              <a:rPr lang="en-AU" sz="2400" b="1" i="1" dirty="0"/>
              <a:t> relationships </a:t>
            </a:r>
            <a:r>
              <a:rPr lang="en-AU" sz="2400" dirty="0"/>
              <a:t>between and among the actors and the use cases. </a:t>
            </a:r>
            <a:r>
              <a:rPr lang="en-US" sz="2400" dirty="0"/>
              <a:t>Links an Actor to a Use Case</a:t>
            </a:r>
          </a:p>
          <a:p>
            <a:pPr marL="342900" lvl="1" indent="-342900" eaLnBrk="1" hangingPunct="1">
              <a:buFont typeface="Wingdings 3" panose="05040102010807070707" pitchFamily="18" charset="2"/>
              <a:buChar char=""/>
              <a:defRPr/>
            </a:pPr>
            <a:r>
              <a:rPr lang="en-US" sz="2200" dirty="0"/>
              <a:t>There are several types of relationships that may appear on a use case diagram:</a:t>
            </a:r>
          </a:p>
          <a:p>
            <a:pPr marL="0" indent="0" eaLnBrk="1" hangingPunct="1">
              <a:buFont typeface="Wingdings 3" panose="05040102010807070707" pitchFamily="18" charset="2"/>
              <a:buNone/>
              <a:defRPr/>
            </a:pPr>
            <a:r>
              <a:rPr lang="en-US" sz="2200" dirty="0"/>
              <a:t>     </a:t>
            </a:r>
            <a:r>
              <a:rPr lang="en-US" sz="2200" b="1" dirty="0"/>
              <a:t>An association between an actor and a use case</a:t>
            </a:r>
          </a:p>
          <a:p>
            <a:pPr marL="0" indent="0" eaLnBrk="1" hangingPunct="1">
              <a:buFont typeface="Wingdings 3" panose="05040102010807070707" pitchFamily="18" charset="2"/>
              <a:buNone/>
              <a:defRPr/>
            </a:pPr>
            <a:r>
              <a:rPr lang="en-US" sz="2200" b="1" dirty="0"/>
              <a:t>     An association between two use cases (includes and extends)</a:t>
            </a:r>
          </a:p>
          <a:p>
            <a:pPr marL="0" indent="0" eaLnBrk="1" hangingPunct="1">
              <a:buFont typeface="Wingdings 3" panose="05040102010807070707" pitchFamily="18" charset="2"/>
              <a:buNone/>
              <a:defRPr/>
            </a:pPr>
            <a:r>
              <a:rPr lang="en-US" sz="2200" b="1" dirty="0"/>
              <a:t>     A generalization between two actors</a:t>
            </a:r>
          </a:p>
          <a:p>
            <a:pPr marL="0" indent="0" eaLnBrk="1" hangingPunct="1">
              <a:buFont typeface="Wingdings 3" panose="05040102010807070707" pitchFamily="18" charset="2"/>
              <a:buNone/>
              <a:defRPr/>
            </a:pPr>
            <a:r>
              <a:rPr lang="en-US" sz="2200" b="1" dirty="0"/>
              <a:t>     A generalization between two use cases</a:t>
            </a:r>
            <a:br>
              <a:rPr lang="en-US" sz="2200" b="1" dirty="0"/>
            </a:br>
            <a:endParaRPr lang="en-US" sz="2200" b="1" dirty="0"/>
          </a:p>
          <a:p>
            <a:pPr eaLnBrk="1" hangingPunct="1">
              <a:buFont typeface="Wingdings 3" panose="05040102010807070707" pitchFamily="18" charset="2"/>
              <a:buChar char=""/>
              <a:defRPr/>
            </a:pPr>
            <a:r>
              <a:rPr lang="en-US" sz="2200" b="1" dirty="0"/>
              <a:t>Associations</a:t>
            </a:r>
            <a:r>
              <a:rPr lang="en-US" sz="2200" dirty="0"/>
              <a:t> are depicted as lines connecting two modeling elements with an </a:t>
            </a:r>
            <a:r>
              <a:rPr lang="en-US" sz="2200" u="sng" dirty="0"/>
              <a:t>optiona</a:t>
            </a:r>
            <a:r>
              <a:rPr lang="en-US" sz="2200" dirty="0"/>
              <a:t>l open-headed arrowhead on one end of the line indicating the direction of the initial invocation of the relationship. </a:t>
            </a:r>
          </a:p>
          <a:p>
            <a:pPr eaLnBrk="1" hangingPunct="1">
              <a:buFont typeface="Wingdings 3" panose="05040102010807070707" pitchFamily="18" charset="2"/>
              <a:buChar char=""/>
              <a:defRPr/>
            </a:pPr>
            <a:r>
              <a:rPr lang="en-US" sz="2200" b="1" dirty="0"/>
              <a:t>Generalizations</a:t>
            </a:r>
            <a:r>
              <a:rPr lang="en-US" sz="2200" dirty="0"/>
              <a:t> are depicted as a close-headed arrow with the arrow pointing towards the more general modeling element. </a:t>
            </a:r>
          </a:p>
        </p:txBody>
      </p:sp>
      <p:sp>
        <p:nvSpPr>
          <p:cNvPr id="30724" name="Slide Number Placeholder 3">
            <a:extLst>
              <a:ext uri="{FF2B5EF4-FFF2-40B4-BE49-F238E27FC236}">
                <a16:creationId xmlns:a16="http://schemas.microsoft.com/office/drawing/2014/main" id="{9B3CDD86-2798-C141-8E13-AF812FF926D5}"/>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07579447-1F0B-C943-8760-D3790090D780}"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12</a:t>
            </a:fld>
            <a:endParaRPr lang="en-US" altLang="en-US" sz="1400">
              <a:solidFill>
                <a:schemeClr val="tx1"/>
              </a:solidFill>
              <a:latin typeface="Garamond" panose="02020404030301010803"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a:extLst>
              <a:ext uri="{FF2B5EF4-FFF2-40B4-BE49-F238E27FC236}">
                <a16:creationId xmlns:a16="http://schemas.microsoft.com/office/drawing/2014/main" id="{F5914C0A-9A77-B241-AB5E-2648D51D1836}"/>
              </a:ext>
            </a:extLst>
          </p:cNvPr>
          <p:cNvSpPr>
            <a:spLocks noGrp="1" noChangeArrowheads="1"/>
          </p:cNvSpPr>
          <p:nvPr>
            <p:ph type="title"/>
          </p:nvPr>
        </p:nvSpPr>
        <p:spPr>
          <a:xfrm>
            <a:off x="911225" y="277813"/>
            <a:ext cx="10656888" cy="990600"/>
          </a:xfrm>
        </p:spPr>
        <p:txBody>
          <a:bodyPr>
            <a:normAutofit fontScale="90000"/>
          </a:bodyPr>
          <a:lstStyle/>
          <a:p>
            <a:pPr eaLnBrk="1" hangingPunct="1">
              <a:buFont typeface="Wingdings 3" panose="05040102010807070707" pitchFamily="18" charset="2"/>
              <a:buNone/>
              <a:defRPr/>
            </a:pPr>
            <a:r>
              <a:rPr lang="en-AU" altLang="en-US" sz="3200" dirty="0"/>
              <a:t>Example of Enrolment System Use Case showing various relationships </a:t>
            </a:r>
            <a:endParaRPr lang="en-US" altLang="en-US" sz="3200" dirty="0"/>
          </a:p>
        </p:txBody>
      </p:sp>
      <p:pic>
        <p:nvPicPr>
          <p:cNvPr id="31747" name="Picture 5" descr="useCaseReuse">
            <a:extLst>
              <a:ext uri="{FF2B5EF4-FFF2-40B4-BE49-F238E27FC236}">
                <a16:creationId xmlns:a16="http://schemas.microsoft.com/office/drawing/2014/main" id="{DDC2002E-3C01-7B43-AA2C-FF7F3CEF43D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279650" y="1557338"/>
            <a:ext cx="6911975" cy="4643437"/>
          </a:xfrm>
        </p:spPr>
      </p:pic>
      <p:sp>
        <p:nvSpPr>
          <p:cNvPr id="31748" name="Slide Number Placeholder 5">
            <a:extLst>
              <a:ext uri="{FF2B5EF4-FFF2-40B4-BE49-F238E27FC236}">
                <a16:creationId xmlns:a16="http://schemas.microsoft.com/office/drawing/2014/main" id="{173E6424-BD07-6945-8766-00B9C366862C}"/>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6C7CA41B-700D-F545-B3B9-D5F4E3B401F3}"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13</a:t>
            </a:fld>
            <a:endParaRPr lang="en-US" altLang="en-US" sz="1400">
              <a:solidFill>
                <a:schemeClr val="tx1"/>
              </a:solidFill>
              <a:latin typeface="Garamond" panose="02020404030301010803" pitchFamily="18" charset="0"/>
            </a:endParaRPr>
          </a:p>
        </p:txBody>
      </p:sp>
      <p:sp>
        <p:nvSpPr>
          <p:cNvPr id="5" name="Rectangle 4">
            <a:extLst>
              <a:ext uri="{FF2B5EF4-FFF2-40B4-BE49-F238E27FC236}">
                <a16:creationId xmlns:a16="http://schemas.microsoft.com/office/drawing/2014/main" id="{2E861BC6-1815-9646-A456-3DB0E3319CD0}"/>
              </a:ext>
            </a:extLst>
          </p:cNvPr>
          <p:cNvSpPr/>
          <p:nvPr/>
        </p:nvSpPr>
        <p:spPr>
          <a:xfrm>
            <a:off x="3810000" y="1484313"/>
            <a:ext cx="5526088" cy="43926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2" name="Rectangle 1">
            <a:extLst>
              <a:ext uri="{FF2B5EF4-FFF2-40B4-BE49-F238E27FC236}">
                <a16:creationId xmlns:a16="http://schemas.microsoft.com/office/drawing/2014/main" id="{E8F77563-31EE-274C-BFC7-318EB8EAC854}"/>
              </a:ext>
            </a:extLst>
          </p:cNvPr>
          <p:cNvSpPr/>
          <p:nvPr/>
        </p:nvSpPr>
        <p:spPr>
          <a:xfrm>
            <a:off x="4872038" y="1628775"/>
            <a:ext cx="3095625" cy="1655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pic>
        <p:nvPicPr>
          <p:cNvPr id="31751" name="Picture 2">
            <a:extLst>
              <a:ext uri="{FF2B5EF4-FFF2-40B4-BE49-F238E27FC236}">
                <a16:creationId xmlns:a16="http://schemas.microsoft.com/office/drawing/2014/main" id="{4F9BA313-0B89-4C45-9D18-3304DAE2D4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3601" b="5093"/>
          <a:stretch>
            <a:fillRect/>
          </a:stretch>
        </p:blipFill>
        <p:spPr bwMode="auto">
          <a:xfrm>
            <a:off x="9369425" y="1557338"/>
            <a:ext cx="903288"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2" name="TextBox 3">
            <a:extLst>
              <a:ext uri="{FF2B5EF4-FFF2-40B4-BE49-F238E27FC236}">
                <a16:creationId xmlns:a16="http://schemas.microsoft.com/office/drawing/2014/main" id="{F3929311-FE51-074A-A9F8-13F912EB760E}"/>
              </a:ext>
            </a:extLst>
          </p:cNvPr>
          <p:cNvSpPr txBox="1">
            <a:spLocks noChangeArrowheads="1"/>
          </p:cNvSpPr>
          <p:nvPr/>
        </p:nvSpPr>
        <p:spPr bwMode="auto">
          <a:xfrm>
            <a:off x="9409113" y="2565400"/>
            <a:ext cx="12239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spcBef>
                <a:spcPct val="0"/>
              </a:spcBef>
              <a:buClrTx/>
              <a:buSzTx/>
              <a:buFontTx/>
              <a:buNone/>
            </a:pPr>
            <a:r>
              <a:rPr lang="en-AU" altLang="en-US" sz="1600" b="1">
                <a:solidFill>
                  <a:schemeClr val="tx1"/>
                </a:solidFill>
                <a:latin typeface="Arial" panose="020B0604020202020204" pitchFamily="34" charset="0"/>
                <a:cs typeface="Arial" panose="020B0604020202020204" pitchFamily="34" charset="0"/>
              </a:rPr>
              <a:t>Applicant</a:t>
            </a:r>
          </a:p>
        </p:txBody>
      </p:sp>
      <p:cxnSp>
        <p:nvCxnSpPr>
          <p:cNvPr id="7" name="Straight Arrow Connector 6">
            <a:extLst>
              <a:ext uri="{FF2B5EF4-FFF2-40B4-BE49-F238E27FC236}">
                <a16:creationId xmlns:a16="http://schemas.microsoft.com/office/drawing/2014/main" id="{7F40D3F1-8FA3-1946-9D1B-3B8E6A919846}"/>
              </a:ext>
            </a:extLst>
          </p:cNvPr>
          <p:cNvCxnSpPr>
            <a:cxnSpLocks/>
          </p:cNvCxnSpPr>
          <p:nvPr/>
        </p:nvCxnSpPr>
        <p:spPr>
          <a:xfrm flipH="1">
            <a:off x="4900724" y="2070082"/>
            <a:ext cx="4824413" cy="12239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F3DFB1D2-124F-E042-AB08-F7EA53E66406}"/>
              </a:ext>
            </a:extLst>
          </p:cNvPr>
          <p:cNvSpPr>
            <a:spLocks noGrp="1" noChangeArrowheads="1"/>
          </p:cNvSpPr>
          <p:nvPr>
            <p:ph type="title"/>
          </p:nvPr>
        </p:nvSpPr>
        <p:spPr>
          <a:xfrm>
            <a:off x="263352" y="188640"/>
            <a:ext cx="9713912" cy="782637"/>
          </a:xfrm>
        </p:spPr>
        <p:txBody>
          <a:bodyPr/>
          <a:lstStyle/>
          <a:p>
            <a:pPr eaLnBrk="1" hangingPunct="1"/>
            <a:r>
              <a:rPr lang="en-AU" altLang="en-US" sz="3800" dirty="0"/>
              <a:t>Included Use Case</a:t>
            </a:r>
            <a:endParaRPr lang="en-US" altLang="en-US" sz="3800" dirty="0"/>
          </a:p>
        </p:txBody>
      </p:sp>
      <p:sp>
        <p:nvSpPr>
          <p:cNvPr id="34819" name="Rectangle 3">
            <a:extLst>
              <a:ext uri="{FF2B5EF4-FFF2-40B4-BE49-F238E27FC236}">
                <a16:creationId xmlns:a16="http://schemas.microsoft.com/office/drawing/2014/main" id="{40036A6C-C239-5B4B-AF55-E1C042D9DB32}"/>
              </a:ext>
            </a:extLst>
          </p:cNvPr>
          <p:cNvSpPr>
            <a:spLocks noGrp="1" noChangeArrowheads="1"/>
          </p:cNvSpPr>
          <p:nvPr>
            <p:ph idx="1"/>
          </p:nvPr>
        </p:nvSpPr>
        <p:spPr>
          <a:xfrm>
            <a:off x="119336" y="1124744"/>
            <a:ext cx="6192688" cy="4892104"/>
          </a:xfrm>
        </p:spPr>
        <p:txBody>
          <a:bodyPr/>
          <a:lstStyle/>
          <a:p>
            <a:pPr eaLnBrk="1" hangingPunct="1"/>
            <a:r>
              <a:rPr lang="en-US" altLang="en-US" sz="2400" b="1" dirty="0"/>
              <a:t>‘Includes’ or ‘Uses’</a:t>
            </a:r>
          </a:p>
          <a:p>
            <a:pPr lvl="1" eaLnBrk="1" hangingPunct="1"/>
            <a:r>
              <a:rPr lang="en-US" altLang="en-US" sz="2400" dirty="0"/>
              <a:t>Links a use case to another use case that describes common behavior (reuse).</a:t>
            </a:r>
          </a:p>
          <a:p>
            <a:pPr lvl="1" eaLnBrk="1" hangingPunct="1"/>
            <a:r>
              <a:rPr lang="en-US" altLang="en-US" sz="2400" dirty="0"/>
              <a:t>A </a:t>
            </a:r>
            <a:r>
              <a:rPr lang="en-US" altLang="en-US" sz="2400" i="1" dirty="0"/>
              <a:t>base</a:t>
            </a:r>
            <a:r>
              <a:rPr lang="en-US" altLang="en-US" sz="2400" dirty="0"/>
              <a:t> use case </a:t>
            </a:r>
            <a:r>
              <a:rPr lang="en-US" altLang="en-US" sz="2400" i="1" dirty="0"/>
              <a:t>includes</a:t>
            </a:r>
            <a:r>
              <a:rPr lang="en-US" altLang="en-US" sz="2400" dirty="0"/>
              <a:t> an </a:t>
            </a:r>
            <a:r>
              <a:rPr lang="en-US" altLang="en-US" sz="2400" i="1" dirty="0"/>
              <a:t>included</a:t>
            </a:r>
            <a:r>
              <a:rPr lang="en-US" altLang="en-US" sz="2400" dirty="0"/>
              <a:t> use case if an action step in the base use case calls out the included use cases’ name</a:t>
            </a:r>
          </a:p>
          <a:p>
            <a:pPr lvl="1" eaLnBrk="1" hangingPunct="1"/>
            <a:r>
              <a:rPr lang="en-US" altLang="en-US" sz="2400" dirty="0"/>
              <a:t>The included use case describes a lower-level goal than the base use case</a:t>
            </a:r>
          </a:p>
          <a:p>
            <a:pPr lvl="1" eaLnBrk="1" hangingPunct="1"/>
            <a:r>
              <a:rPr lang="en-US" altLang="en-US" sz="2000" dirty="0"/>
              <a:t>the included use cases are more detailed use cases, a step that the actor or actors might have to perform to achieve the overall goal of the including use case. </a:t>
            </a:r>
            <a:r>
              <a:rPr lang="en-US" altLang="en-US" sz="2000" b="1" dirty="0"/>
              <a:t>The arrow should point at the more detailed, included use case.</a:t>
            </a:r>
            <a:endParaRPr lang="en-US" altLang="en-US" sz="2400" b="1" dirty="0"/>
          </a:p>
        </p:txBody>
      </p:sp>
      <p:sp>
        <p:nvSpPr>
          <p:cNvPr id="34820" name="Slide Number Placeholder 5">
            <a:extLst>
              <a:ext uri="{FF2B5EF4-FFF2-40B4-BE49-F238E27FC236}">
                <a16:creationId xmlns:a16="http://schemas.microsoft.com/office/drawing/2014/main" id="{EE6BFCB5-4187-654B-8EC5-355E1219BA06}"/>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E9548859-37BA-A245-868F-6AE9816A9B34}"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14</a:t>
            </a:fld>
            <a:endParaRPr lang="en-US" altLang="en-US" sz="1400">
              <a:solidFill>
                <a:schemeClr val="tx1"/>
              </a:solidFill>
              <a:latin typeface="Garamond" panose="02020404030301010803" pitchFamily="18" charset="0"/>
            </a:endParaRPr>
          </a:p>
        </p:txBody>
      </p:sp>
      <p:pic>
        <p:nvPicPr>
          <p:cNvPr id="5" name="Picture 15">
            <a:extLst>
              <a:ext uri="{FF2B5EF4-FFF2-40B4-BE49-F238E27FC236}">
                <a16:creationId xmlns:a16="http://schemas.microsoft.com/office/drawing/2014/main" id="{04A8EC76-420E-164F-8360-30379FB266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6039" y="1700807"/>
            <a:ext cx="5328593" cy="4469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B3647DD-5156-8A4E-B2FE-B93335782D6E}"/>
              </a:ext>
            </a:extLst>
          </p:cNvPr>
          <p:cNvSpPr>
            <a:spLocks noGrp="1" noChangeArrowheads="1"/>
          </p:cNvSpPr>
          <p:nvPr>
            <p:ph type="title"/>
          </p:nvPr>
        </p:nvSpPr>
        <p:spPr>
          <a:xfrm>
            <a:off x="335360" y="211139"/>
            <a:ext cx="10366375" cy="847725"/>
          </a:xfrm>
        </p:spPr>
        <p:txBody>
          <a:bodyPr/>
          <a:lstStyle/>
          <a:p>
            <a:pPr eaLnBrk="1" hangingPunct="1"/>
            <a:r>
              <a:rPr lang="en-AU" altLang="en-US" sz="3800" dirty="0"/>
              <a:t>Generalised Use Case </a:t>
            </a:r>
            <a:endParaRPr lang="en-US" altLang="en-US" sz="3800" dirty="0"/>
          </a:p>
        </p:txBody>
      </p:sp>
      <p:sp>
        <p:nvSpPr>
          <p:cNvPr id="24580" name="Rectangle 3">
            <a:extLst>
              <a:ext uri="{FF2B5EF4-FFF2-40B4-BE49-F238E27FC236}">
                <a16:creationId xmlns:a16="http://schemas.microsoft.com/office/drawing/2014/main" id="{6B07831B-F482-7343-909E-1E15C8652090}"/>
              </a:ext>
            </a:extLst>
          </p:cNvPr>
          <p:cNvSpPr>
            <a:spLocks noGrp="1" noChangeArrowheads="1"/>
          </p:cNvSpPr>
          <p:nvPr>
            <p:ph idx="1"/>
          </p:nvPr>
        </p:nvSpPr>
        <p:spPr>
          <a:xfrm>
            <a:off x="212635" y="1125538"/>
            <a:ext cx="11860029" cy="5256213"/>
          </a:xfrm>
        </p:spPr>
        <p:txBody>
          <a:bodyPr>
            <a:noAutofit/>
          </a:bodyPr>
          <a:lstStyle/>
          <a:p>
            <a:pPr eaLnBrk="1" hangingPunct="1">
              <a:buFont typeface="Wingdings 3" panose="05040102010807070707" pitchFamily="18" charset="2"/>
              <a:buChar char=""/>
              <a:defRPr/>
            </a:pPr>
            <a:r>
              <a:rPr lang="en-AU" sz="1800" dirty="0"/>
              <a:t> The general use case generalises the specific one </a:t>
            </a:r>
          </a:p>
          <a:p>
            <a:pPr lvl="1" eaLnBrk="1" hangingPunct="1">
              <a:lnSpc>
                <a:spcPct val="160000"/>
              </a:lnSpc>
              <a:buFont typeface="Wingdings 3" panose="05040102010807070707" pitchFamily="18" charset="2"/>
              <a:buChar char=""/>
              <a:defRPr/>
            </a:pPr>
            <a:r>
              <a:rPr lang="en-AU" sz="1800" dirty="0"/>
              <a:t>Defines a link between a general and more specific use case</a:t>
            </a:r>
          </a:p>
          <a:p>
            <a:pPr lvl="1" eaLnBrk="1" hangingPunct="1">
              <a:lnSpc>
                <a:spcPct val="160000"/>
              </a:lnSpc>
              <a:buFont typeface="Wingdings 3" panose="05040102010807070707" pitchFamily="18" charset="2"/>
              <a:buChar char=""/>
              <a:defRPr/>
            </a:pPr>
            <a:r>
              <a:rPr lang="en-AU" sz="1800" dirty="0"/>
              <a:t>The (specialising) child should be of a “similar species” to that of the (general) parent (‘inherits).</a:t>
            </a:r>
          </a:p>
          <a:p>
            <a:pPr lvl="1" eaLnBrk="1" hangingPunct="1">
              <a:lnSpc>
                <a:spcPct val="160000"/>
              </a:lnSpc>
              <a:buFont typeface="Wingdings 3" panose="05040102010807070707" pitchFamily="18" charset="2"/>
              <a:buChar char=""/>
              <a:defRPr/>
            </a:pPr>
            <a:r>
              <a:rPr lang="en-AU" sz="1800" dirty="0"/>
              <a:t>A generalisation relationship between use case implies that the child use case contains all the attributes, sequences of behaviour, and extension points defined in the parent use case, and participates in all the relationships of the parent use case.</a:t>
            </a:r>
            <a:r>
              <a:rPr lang="en-AU" sz="1400" dirty="0"/>
              <a:t> </a:t>
            </a:r>
            <a:endParaRPr lang="en-US" sz="1400" dirty="0"/>
          </a:p>
          <a:p>
            <a:pPr eaLnBrk="1" hangingPunct="1">
              <a:buFont typeface="Monotype Sorts" charset="2"/>
              <a:buChar char="z"/>
              <a:defRPr/>
            </a:pPr>
            <a:endParaRPr lang="en-AU" sz="1400" dirty="0"/>
          </a:p>
        </p:txBody>
      </p:sp>
      <p:sp>
        <p:nvSpPr>
          <p:cNvPr id="36868" name="Slide Number Placeholder 5">
            <a:extLst>
              <a:ext uri="{FF2B5EF4-FFF2-40B4-BE49-F238E27FC236}">
                <a16:creationId xmlns:a16="http://schemas.microsoft.com/office/drawing/2014/main" id="{5F14893F-289C-684E-B0A6-132D89DAF53C}"/>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6889C817-E723-E44D-B608-97D74A316105}"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15</a:t>
            </a:fld>
            <a:endParaRPr lang="en-US" altLang="en-US" sz="1400">
              <a:solidFill>
                <a:schemeClr val="tx1"/>
              </a:solidFill>
              <a:latin typeface="Garamond" panose="02020404030301010803" pitchFamily="18" charset="0"/>
            </a:endParaRPr>
          </a:p>
        </p:txBody>
      </p:sp>
      <p:pic>
        <p:nvPicPr>
          <p:cNvPr id="5" name="Picture 22">
            <a:extLst>
              <a:ext uri="{FF2B5EF4-FFF2-40B4-BE49-F238E27FC236}">
                <a16:creationId xmlns:a16="http://schemas.microsoft.com/office/drawing/2014/main" id="{0E9C73F9-4591-2E4D-B252-2B261C5DB5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5680" y="3628353"/>
            <a:ext cx="8356600" cy="282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DF0B26B0-C971-1249-B6DA-F08B61F54179}"/>
              </a:ext>
            </a:extLst>
          </p:cNvPr>
          <p:cNvSpPr>
            <a:spLocks noGrp="1" noChangeArrowheads="1"/>
          </p:cNvSpPr>
          <p:nvPr>
            <p:ph type="title"/>
          </p:nvPr>
        </p:nvSpPr>
        <p:spPr>
          <a:xfrm>
            <a:off x="911225" y="188913"/>
            <a:ext cx="8066088" cy="725487"/>
          </a:xfrm>
        </p:spPr>
        <p:txBody>
          <a:bodyPr/>
          <a:lstStyle/>
          <a:p>
            <a:pPr eaLnBrk="1" hangingPunct="1"/>
            <a:r>
              <a:rPr lang="en-AU" altLang="en-US"/>
              <a:t>Example 2 of Generalise or Inherit</a:t>
            </a:r>
          </a:p>
        </p:txBody>
      </p:sp>
      <p:sp>
        <p:nvSpPr>
          <p:cNvPr id="38915" name="Rectangle 3">
            <a:extLst>
              <a:ext uri="{FF2B5EF4-FFF2-40B4-BE49-F238E27FC236}">
                <a16:creationId xmlns:a16="http://schemas.microsoft.com/office/drawing/2014/main" id="{BC7C9096-B904-824E-8D06-4E7C37FA702D}"/>
              </a:ext>
            </a:extLst>
          </p:cNvPr>
          <p:cNvSpPr>
            <a:spLocks noChangeArrowheads="1"/>
          </p:cNvSpPr>
          <p:nvPr/>
        </p:nvSpPr>
        <p:spPr bwMode="auto">
          <a:xfrm>
            <a:off x="1847850" y="6459538"/>
            <a:ext cx="84963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eaLnBrk="1" hangingPunct="1">
              <a:spcBef>
                <a:spcPct val="0"/>
              </a:spcBef>
              <a:buClrTx/>
              <a:buSzTx/>
              <a:buFontTx/>
              <a:buNone/>
            </a:pPr>
            <a:r>
              <a:rPr lang="en-AU" altLang="en-US" sz="1700">
                <a:solidFill>
                  <a:schemeClr val="tx1"/>
                </a:solidFill>
                <a:latin typeface="Times New Roman" panose="02020603050405020304" pitchFamily="18" charset="0"/>
              </a:rPr>
              <a:t>http://students.mimuw.edu.pl/~zbyszek/posi/ibm/RUP_Eval/process/modguide/md_ucgen.htm</a:t>
            </a:r>
          </a:p>
        </p:txBody>
      </p:sp>
      <p:pic>
        <p:nvPicPr>
          <p:cNvPr id="38916" name="Picture 2">
            <a:extLst>
              <a:ext uri="{FF2B5EF4-FFF2-40B4-BE49-F238E27FC236}">
                <a16:creationId xmlns:a16="http://schemas.microsoft.com/office/drawing/2014/main" id="{11BD9C19-34F1-BF48-9B8A-EE3E05F6BC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5881" y="1196752"/>
            <a:ext cx="4440237" cy="516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7" name="Slide Number Placeholder 1">
            <a:extLst>
              <a:ext uri="{FF2B5EF4-FFF2-40B4-BE49-F238E27FC236}">
                <a16:creationId xmlns:a16="http://schemas.microsoft.com/office/drawing/2014/main" id="{6AB42444-6893-2742-B3E2-51D5487ABF30}"/>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defTabSz="45720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defTabSz="4572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defTabSz="4572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defTabSz="4572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spcBef>
                <a:spcPct val="0"/>
              </a:spcBef>
              <a:buClrTx/>
              <a:buSzTx/>
              <a:buFontTx/>
              <a:buNone/>
            </a:pPr>
            <a:r>
              <a:rPr lang="en-US" altLang="en-US">
                <a:solidFill>
                  <a:srgbClr val="1CADE4"/>
                </a:solidFill>
              </a:rPr>
              <a:t>Slide </a:t>
            </a:r>
            <a:fld id="{01815367-FAFB-6048-B0A8-87F61B187CEF}" type="slidenum">
              <a:rPr lang="en-US" altLang="en-US" smtClean="0">
                <a:solidFill>
                  <a:srgbClr val="1CADE4"/>
                </a:solidFill>
              </a:rPr>
              <a:pPr>
                <a:spcBef>
                  <a:spcPct val="0"/>
                </a:spcBef>
                <a:buClrTx/>
                <a:buSzTx/>
                <a:buFontTx/>
                <a:buNone/>
              </a:pPr>
              <a:t>16</a:t>
            </a:fld>
            <a:endParaRPr lang="en-US" altLang="en-US">
              <a:solidFill>
                <a:srgbClr val="1CADE4"/>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2C0C971F-722E-A047-A01F-F0BD30AEF0F0}"/>
              </a:ext>
            </a:extLst>
          </p:cNvPr>
          <p:cNvSpPr>
            <a:spLocks noGrp="1" noChangeArrowheads="1"/>
          </p:cNvSpPr>
          <p:nvPr>
            <p:ph type="title"/>
          </p:nvPr>
        </p:nvSpPr>
        <p:spPr>
          <a:xfrm>
            <a:off x="911225" y="128588"/>
            <a:ext cx="9332913" cy="1139825"/>
          </a:xfrm>
        </p:spPr>
        <p:txBody>
          <a:bodyPr/>
          <a:lstStyle/>
          <a:p>
            <a:pPr eaLnBrk="1" hangingPunct="1"/>
            <a:r>
              <a:rPr lang="en-AU" altLang="en-US"/>
              <a:t>Extension use case</a:t>
            </a:r>
          </a:p>
        </p:txBody>
      </p:sp>
      <p:sp>
        <p:nvSpPr>
          <p:cNvPr id="3" name="Content Placeholder 2">
            <a:extLst>
              <a:ext uri="{FF2B5EF4-FFF2-40B4-BE49-F238E27FC236}">
                <a16:creationId xmlns:a16="http://schemas.microsoft.com/office/drawing/2014/main" id="{A6287D19-8131-E747-95D7-572399AB1B75}"/>
              </a:ext>
            </a:extLst>
          </p:cNvPr>
          <p:cNvSpPr>
            <a:spLocks noGrp="1"/>
          </p:cNvSpPr>
          <p:nvPr>
            <p:ph idx="1"/>
          </p:nvPr>
        </p:nvSpPr>
        <p:spPr>
          <a:xfrm>
            <a:off x="263352" y="1125538"/>
            <a:ext cx="11017423" cy="5445125"/>
          </a:xfrm>
        </p:spPr>
        <p:txBody>
          <a:bodyPr>
            <a:normAutofit/>
          </a:bodyPr>
          <a:lstStyle/>
          <a:p>
            <a:pPr lvl="1" eaLnBrk="1" hangingPunct="1">
              <a:buFont typeface="Wingdings 3" panose="05040102010807070707" pitchFamily="18" charset="2"/>
              <a:buChar char=""/>
              <a:defRPr/>
            </a:pPr>
            <a:r>
              <a:rPr lang="en-US" sz="2100" dirty="0"/>
              <a:t>‘An </a:t>
            </a:r>
            <a:r>
              <a:rPr lang="en-US" sz="2100" b="1" i="1" dirty="0"/>
              <a:t>extending</a:t>
            </a:r>
            <a:r>
              <a:rPr lang="en-US" sz="2100" b="1" dirty="0"/>
              <a:t> </a:t>
            </a:r>
            <a:r>
              <a:rPr lang="en-US" sz="2100" dirty="0"/>
              <a:t>or </a:t>
            </a:r>
            <a:r>
              <a:rPr lang="en-US" sz="2100" b="1" i="1" dirty="0"/>
              <a:t>extension</a:t>
            </a:r>
            <a:r>
              <a:rPr lang="en-US" sz="2100" dirty="0"/>
              <a:t> use case’ </a:t>
            </a:r>
            <a:r>
              <a:rPr lang="en-US" sz="2100" b="1" i="1" dirty="0"/>
              <a:t>extends</a:t>
            </a:r>
            <a:r>
              <a:rPr lang="en-US" sz="2100" dirty="0"/>
              <a:t> a base use case by naming the base use case and defining the circumstances under which it </a:t>
            </a:r>
            <a:r>
              <a:rPr lang="en-US" sz="2100" b="1" dirty="0"/>
              <a:t>interrupts the base use case</a:t>
            </a:r>
          </a:p>
          <a:p>
            <a:pPr lvl="1" eaLnBrk="1" hangingPunct="1">
              <a:buFont typeface="Wingdings 3" panose="05040102010807070707" pitchFamily="18" charset="2"/>
              <a:buChar char=""/>
              <a:defRPr/>
            </a:pPr>
            <a:r>
              <a:rPr lang="en-US" sz="2100" dirty="0"/>
              <a:t>The extending use case specifies some internal condition in the base use case and a triggering condition. Behavior runs through the base use case until the condition occurs, at which point it continues in the extending use case. When the extending use case finishes, the behavior picks up in the base use case where it left off.</a:t>
            </a:r>
          </a:p>
          <a:p>
            <a:pPr lvl="1" eaLnBrk="1" hangingPunct="1">
              <a:buFont typeface="Wingdings 3" panose="05040102010807070707" pitchFamily="18" charset="2"/>
              <a:buChar char=""/>
              <a:defRPr/>
            </a:pPr>
            <a:r>
              <a:rPr lang="en-US" sz="2100" dirty="0"/>
              <a:t>Links a use case to another use case describing a </a:t>
            </a:r>
            <a:r>
              <a:rPr lang="en-US" sz="2100" b="1" dirty="0"/>
              <a:t>variation</a:t>
            </a:r>
            <a:r>
              <a:rPr lang="en-US" sz="2100" dirty="0"/>
              <a:t> from standard behavior </a:t>
            </a:r>
          </a:p>
          <a:p>
            <a:pPr lvl="1" eaLnBrk="1" hangingPunct="1">
              <a:buFont typeface="Wingdings 3" panose="05040102010807070707" pitchFamily="18" charset="2"/>
              <a:buChar char=""/>
              <a:defRPr/>
            </a:pPr>
            <a:r>
              <a:rPr lang="en-US" sz="2100" dirty="0"/>
              <a:t>Use when the system takes a </a:t>
            </a:r>
            <a:r>
              <a:rPr lang="en-US" sz="2100" b="1" dirty="0"/>
              <a:t>different behavior</a:t>
            </a:r>
          </a:p>
          <a:p>
            <a:pPr lvl="1" eaLnBrk="1" hangingPunct="1">
              <a:buFont typeface="Wingdings 3" panose="05040102010807070707" pitchFamily="18" charset="2"/>
              <a:buChar char=""/>
              <a:defRPr/>
            </a:pPr>
            <a:r>
              <a:rPr lang="en-US" sz="2100" dirty="0"/>
              <a:t>The Extensions section in use case narrative defines </a:t>
            </a:r>
            <a:r>
              <a:rPr lang="en-US" sz="2100" b="1" dirty="0"/>
              <a:t>alternative paths</a:t>
            </a:r>
            <a:r>
              <a:rPr lang="en-US" sz="2100" dirty="0"/>
              <a:t> through the use case. Often, extensions are used for error handling; but extensions are also used to describe successful but </a:t>
            </a:r>
            <a:r>
              <a:rPr lang="en-US" sz="2100" b="1" dirty="0"/>
              <a:t>secondary paths</a:t>
            </a:r>
          </a:p>
          <a:p>
            <a:pPr marL="0" indent="0" eaLnBrk="1" hangingPunct="1">
              <a:buFont typeface="Wingdings 3" panose="05040102010807070707" pitchFamily="18" charset="2"/>
              <a:buNone/>
              <a:defRPr/>
            </a:pPr>
            <a:endParaRPr lang="en-AU" dirty="0"/>
          </a:p>
        </p:txBody>
      </p:sp>
      <p:sp>
        <p:nvSpPr>
          <p:cNvPr id="39940" name="Slide Number Placeholder 3">
            <a:extLst>
              <a:ext uri="{FF2B5EF4-FFF2-40B4-BE49-F238E27FC236}">
                <a16:creationId xmlns:a16="http://schemas.microsoft.com/office/drawing/2014/main" id="{BAC2AACA-8AD7-DC4A-BDDA-123B730059DC}"/>
              </a:ext>
            </a:extLst>
          </p:cNvPr>
          <p:cNvSpPr>
            <a:spLocks noGrp="1"/>
          </p:cNvSpPr>
          <p:nvPr>
            <p:ph type="sldNum" sz="quarter" idx="11"/>
          </p:nvPr>
        </p:nvSpPr>
        <p:spPr bwMode="auto">
          <a:xfrm>
            <a:off x="10199688" y="6356350"/>
            <a:ext cx="468312"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87C487FA-0518-E348-AECB-4344120C35DD}"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17</a:t>
            </a:fld>
            <a:endParaRPr lang="en-US" altLang="en-US" sz="1400">
              <a:solidFill>
                <a:schemeClr val="tx1"/>
              </a:solidFill>
              <a:latin typeface="Garamond" panose="02020404030301010803"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CF1547BC-A26F-994F-AF61-F8F6EF7E99A0}"/>
              </a:ext>
            </a:extLst>
          </p:cNvPr>
          <p:cNvSpPr>
            <a:spLocks noGrp="1" noChangeArrowheads="1"/>
          </p:cNvSpPr>
          <p:nvPr>
            <p:ph type="title"/>
          </p:nvPr>
        </p:nvSpPr>
        <p:spPr>
          <a:xfrm>
            <a:off x="1778000" y="-26988"/>
            <a:ext cx="8421688" cy="1143001"/>
          </a:xfrm>
        </p:spPr>
        <p:txBody>
          <a:bodyPr/>
          <a:lstStyle/>
          <a:p>
            <a:pPr eaLnBrk="1" hangingPunct="1"/>
            <a:r>
              <a:rPr lang="en-AU" altLang="en-US"/>
              <a:t>Example of extends use case</a:t>
            </a:r>
          </a:p>
        </p:txBody>
      </p:sp>
      <p:sp>
        <p:nvSpPr>
          <p:cNvPr id="40963" name="Content Placeholder 2">
            <a:extLst>
              <a:ext uri="{FF2B5EF4-FFF2-40B4-BE49-F238E27FC236}">
                <a16:creationId xmlns:a16="http://schemas.microsoft.com/office/drawing/2014/main" id="{EADBD3BC-F867-4F4F-B4D5-8D013A06E98A}"/>
              </a:ext>
            </a:extLst>
          </p:cNvPr>
          <p:cNvSpPr>
            <a:spLocks noGrp="1" noChangeArrowheads="1"/>
          </p:cNvSpPr>
          <p:nvPr>
            <p:ph idx="1"/>
          </p:nvPr>
        </p:nvSpPr>
        <p:spPr>
          <a:xfrm>
            <a:off x="2133600" y="1125538"/>
            <a:ext cx="8066088" cy="5184775"/>
          </a:xfrm>
        </p:spPr>
        <p:txBody>
          <a:bodyPr/>
          <a:lstStyle/>
          <a:p>
            <a:pPr eaLnBrk="1" hangingPunct="1"/>
            <a:endParaRPr lang="en-US" altLang="en-US"/>
          </a:p>
        </p:txBody>
      </p:sp>
      <p:sp>
        <p:nvSpPr>
          <p:cNvPr id="40964" name="Slide Number Placeholder 3">
            <a:extLst>
              <a:ext uri="{FF2B5EF4-FFF2-40B4-BE49-F238E27FC236}">
                <a16:creationId xmlns:a16="http://schemas.microsoft.com/office/drawing/2014/main" id="{2BFC980D-6015-2546-BB0D-C455AAD47452}"/>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753281AD-D2DF-5F43-A5CA-43396F5CDE20}"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18</a:t>
            </a:fld>
            <a:endParaRPr lang="en-US" altLang="en-US" sz="1400">
              <a:solidFill>
                <a:schemeClr val="tx1"/>
              </a:solidFill>
              <a:latin typeface="Garamond" panose="02020404030301010803" pitchFamily="18" charset="0"/>
            </a:endParaRPr>
          </a:p>
        </p:txBody>
      </p:sp>
      <p:pic>
        <p:nvPicPr>
          <p:cNvPr id="40965" name="Picture 2">
            <a:extLst>
              <a:ext uri="{FF2B5EF4-FFF2-40B4-BE49-F238E27FC236}">
                <a16:creationId xmlns:a16="http://schemas.microsoft.com/office/drawing/2014/main" id="{732826EA-8028-DC48-8D80-C15DBACB0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8000" y="981075"/>
            <a:ext cx="8566150" cy="5616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D807993C-6983-D644-A384-13D8129753A1}"/>
              </a:ext>
            </a:extLst>
          </p:cNvPr>
          <p:cNvSpPr>
            <a:spLocks noGrp="1" noChangeArrowheads="1"/>
          </p:cNvSpPr>
          <p:nvPr>
            <p:ph type="title"/>
          </p:nvPr>
        </p:nvSpPr>
        <p:spPr>
          <a:xfrm>
            <a:off x="2147888" y="333375"/>
            <a:ext cx="8269287" cy="863600"/>
          </a:xfrm>
        </p:spPr>
        <p:txBody>
          <a:bodyPr/>
          <a:lstStyle/>
          <a:p>
            <a:pPr eaLnBrk="1" hangingPunct="1"/>
            <a:r>
              <a:rPr lang="en-AU" altLang="en-US"/>
              <a:t>Another example of extends Use Case</a:t>
            </a:r>
          </a:p>
        </p:txBody>
      </p:sp>
      <p:pic>
        <p:nvPicPr>
          <p:cNvPr id="41987" name="Picture 10" descr="use case diagram relationships with extend">
            <a:extLst>
              <a:ext uri="{FF2B5EF4-FFF2-40B4-BE49-F238E27FC236}">
                <a16:creationId xmlns:a16="http://schemas.microsoft.com/office/drawing/2014/main" id="{6F8CA3B6-C709-C146-88A0-DB5A80DB3A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0" y="1412875"/>
            <a:ext cx="7267575" cy="484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Rectangle 11">
            <a:extLst>
              <a:ext uri="{FF2B5EF4-FFF2-40B4-BE49-F238E27FC236}">
                <a16:creationId xmlns:a16="http://schemas.microsoft.com/office/drawing/2014/main" id="{6CB27B4D-4CDF-3940-B578-4528AE59479F}"/>
              </a:ext>
            </a:extLst>
          </p:cNvPr>
          <p:cNvSpPr>
            <a:spLocks noChangeArrowheads="1"/>
          </p:cNvSpPr>
          <p:nvPr/>
        </p:nvSpPr>
        <p:spPr bwMode="auto">
          <a:xfrm>
            <a:off x="1919288" y="6170613"/>
            <a:ext cx="8497887"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eaLnBrk="1" hangingPunct="1">
              <a:spcBef>
                <a:spcPct val="0"/>
              </a:spcBef>
              <a:buClrTx/>
              <a:buSzTx/>
              <a:buFontTx/>
              <a:buNone/>
            </a:pPr>
            <a:r>
              <a:rPr lang="en-AU" altLang="en-US" sz="1700">
                <a:solidFill>
                  <a:schemeClr val="tx1"/>
                </a:solidFill>
                <a:latin typeface="Times New Roman" panose="02020603050405020304" pitchFamily="18" charset="0"/>
              </a:rPr>
              <a:t>http://creately.com/blog/diagrams/use-case-diagram-relationships/</a:t>
            </a:r>
          </a:p>
        </p:txBody>
      </p:sp>
      <p:sp>
        <p:nvSpPr>
          <p:cNvPr id="5" name="Rectangle 4">
            <a:extLst>
              <a:ext uri="{FF2B5EF4-FFF2-40B4-BE49-F238E27FC236}">
                <a16:creationId xmlns:a16="http://schemas.microsoft.com/office/drawing/2014/main" id="{C028E027-5081-424F-821D-1B7ED0304F33}"/>
              </a:ext>
            </a:extLst>
          </p:cNvPr>
          <p:cNvSpPr/>
          <p:nvPr/>
        </p:nvSpPr>
        <p:spPr>
          <a:xfrm>
            <a:off x="3795713" y="1412875"/>
            <a:ext cx="4745037" cy="46085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41990" name="Slide Number Placeholder 1">
            <a:extLst>
              <a:ext uri="{FF2B5EF4-FFF2-40B4-BE49-F238E27FC236}">
                <a16:creationId xmlns:a16="http://schemas.microsoft.com/office/drawing/2014/main" id="{B5DC7CA4-B535-C34A-8781-4F08C5BFF196}"/>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defTabSz="45720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defTabSz="4572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defTabSz="4572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defTabSz="4572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spcBef>
                <a:spcPct val="0"/>
              </a:spcBef>
              <a:buClrTx/>
              <a:buSzTx/>
              <a:buFontTx/>
              <a:buNone/>
            </a:pPr>
            <a:r>
              <a:rPr lang="en-US" altLang="en-US">
                <a:solidFill>
                  <a:srgbClr val="1CADE4"/>
                </a:solidFill>
              </a:rPr>
              <a:t>Slide </a:t>
            </a:r>
            <a:fld id="{10DEB34A-73CF-5E40-AA4D-81EDACE0D437}" type="slidenum">
              <a:rPr lang="en-US" altLang="en-US" smtClean="0">
                <a:solidFill>
                  <a:srgbClr val="1CADE4"/>
                </a:solidFill>
              </a:rPr>
              <a:pPr>
                <a:spcBef>
                  <a:spcPct val="0"/>
                </a:spcBef>
                <a:buClrTx/>
                <a:buSzTx/>
                <a:buFontTx/>
                <a:buNone/>
              </a:pPr>
              <a:t>19</a:t>
            </a:fld>
            <a:endParaRPr lang="en-US" altLang="en-US">
              <a:solidFill>
                <a:srgbClr val="1CADE4"/>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a:extLst>
              <a:ext uri="{FF2B5EF4-FFF2-40B4-BE49-F238E27FC236}">
                <a16:creationId xmlns:a16="http://schemas.microsoft.com/office/drawing/2014/main" id="{A12273CD-8CAB-A846-9A50-A0D2FE8D5459}"/>
              </a:ext>
            </a:extLst>
          </p:cNvPr>
          <p:cNvSpPr>
            <a:spLocks noGrp="1" noChangeArrowheads="1"/>
          </p:cNvSpPr>
          <p:nvPr>
            <p:ph type="title"/>
          </p:nvPr>
        </p:nvSpPr>
        <p:spPr>
          <a:xfrm>
            <a:off x="962025" y="260350"/>
            <a:ext cx="10369550" cy="1139825"/>
          </a:xfrm>
        </p:spPr>
        <p:txBody>
          <a:bodyPr/>
          <a:lstStyle/>
          <a:p>
            <a:pPr eaLnBrk="1" hangingPunct="1"/>
            <a:r>
              <a:rPr lang="en-US" altLang="en-US" sz="4400"/>
              <a:t>Objectives</a:t>
            </a:r>
            <a:endParaRPr lang="en-AU" altLang="en-US">
              <a:solidFill>
                <a:schemeClr val="tx1"/>
              </a:solidFill>
            </a:endParaRPr>
          </a:p>
        </p:txBody>
      </p:sp>
      <p:sp>
        <p:nvSpPr>
          <p:cNvPr id="11267" name="Rectangle 1027">
            <a:extLst>
              <a:ext uri="{FF2B5EF4-FFF2-40B4-BE49-F238E27FC236}">
                <a16:creationId xmlns:a16="http://schemas.microsoft.com/office/drawing/2014/main" id="{EDCFF8C9-CA32-624A-9C15-F598FFDD038B}"/>
              </a:ext>
            </a:extLst>
          </p:cNvPr>
          <p:cNvSpPr>
            <a:spLocks noGrp="1" noChangeArrowheads="1"/>
          </p:cNvSpPr>
          <p:nvPr>
            <p:ph idx="1"/>
          </p:nvPr>
        </p:nvSpPr>
        <p:spPr>
          <a:xfrm>
            <a:off x="119336" y="1124745"/>
            <a:ext cx="11953328" cy="5364956"/>
          </a:xfrm>
        </p:spPr>
        <p:txBody>
          <a:bodyPr/>
          <a:lstStyle/>
          <a:p>
            <a:pPr lvl="1" eaLnBrk="1" hangingPunct="1">
              <a:lnSpc>
                <a:spcPct val="90000"/>
              </a:lnSpc>
              <a:buFont typeface="Wingdings 3" panose="05040102010807070707" pitchFamily="18" charset="2"/>
              <a:buChar char=""/>
              <a:defRPr/>
            </a:pPr>
            <a:r>
              <a:rPr lang="en-AU" altLang="en-US" sz="2400" dirty="0"/>
              <a:t>Appreciate how Object Oriented (OO) modelling techniques can help to understand the working of business systems</a:t>
            </a:r>
          </a:p>
          <a:p>
            <a:pPr lvl="1" eaLnBrk="1" hangingPunct="1">
              <a:lnSpc>
                <a:spcPct val="90000"/>
              </a:lnSpc>
              <a:buFont typeface="Wingdings 3" panose="05040102010807070707" pitchFamily="18" charset="2"/>
              <a:buChar char=""/>
              <a:defRPr/>
            </a:pPr>
            <a:r>
              <a:rPr lang="en-US" altLang="en-US" sz="2400" dirty="0"/>
              <a:t>Discover how OO modeling can be used to specify systems and user </a:t>
            </a:r>
            <a:r>
              <a:rPr lang="en-AU" altLang="en-US" sz="2400" dirty="0"/>
              <a:t>requirements</a:t>
            </a:r>
          </a:p>
          <a:p>
            <a:pPr lvl="1" eaLnBrk="1" hangingPunct="1">
              <a:lnSpc>
                <a:spcPct val="90000"/>
              </a:lnSpc>
              <a:buFont typeface="Wingdings 3" panose="05040102010807070707" pitchFamily="18" charset="2"/>
              <a:buChar char=""/>
              <a:defRPr/>
            </a:pPr>
            <a:r>
              <a:rPr lang="en-US" altLang="en-US" sz="2400" dirty="0"/>
              <a:t>Use OO system analysis techniques to develop a system model (</a:t>
            </a:r>
            <a:r>
              <a:rPr lang="en-US" altLang="en-US" sz="2400" b="1" dirty="0"/>
              <a:t>Use Case Model</a:t>
            </a:r>
            <a:r>
              <a:rPr lang="en-US" altLang="en-US" sz="2400" dirty="0"/>
              <a:t>)</a:t>
            </a:r>
          </a:p>
          <a:p>
            <a:pPr marL="457200" lvl="1" indent="0" eaLnBrk="1" hangingPunct="1">
              <a:lnSpc>
                <a:spcPct val="90000"/>
              </a:lnSpc>
              <a:buNone/>
              <a:defRPr/>
            </a:pPr>
            <a:endParaRPr lang="en-US" altLang="en-US" sz="2800" b="1" dirty="0"/>
          </a:p>
          <a:p>
            <a:pPr marL="457200" lvl="1" indent="0" eaLnBrk="1" hangingPunct="1">
              <a:lnSpc>
                <a:spcPct val="90000"/>
              </a:lnSpc>
              <a:buNone/>
              <a:defRPr/>
            </a:pPr>
            <a:r>
              <a:rPr lang="en-US" altLang="en-US" sz="2800" b="1" dirty="0"/>
              <a:t>Topics</a:t>
            </a:r>
          </a:p>
          <a:p>
            <a:pPr lvl="1" eaLnBrk="1" hangingPunct="1">
              <a:lnSpc>
                <a:spcPct val="90000"/>
              </a:lnSpc>
              <a:buFont typeface="Wingdings 3" panose="05040102010807070707" pitchFamily="18" charset="2"/>
              <a:buChar char=""/>
              <a:defRPr/>
            </a:pPr>
            <a:r>
              <a:rPr lang="en-US" altLang="en-US" sz="2400" dirty="0"/>
              <a:t>Structured Analysis versus </a:t>
            </a:r>
            <a:r>
              <a:rPr lang="en-AU" altLang="en-US" sz="2400" dirty="0"/>
              <a:t>OO Analysis</a:t>
            </a:r>
          </a:p>
          <a:p>
            <a:pPr lvl="1" eaLnBrk="1" hangingPunct="1">
              <a:lnSpc>
                <a:spcPct val="150000"/>
              </a:lnSpc>
            </a:pPr>
            <a:r>
              <a:rPr lang="en-US" altLang="en-US" sz="2400" dirty="0"/>
              <a:t> Unified Modelling Language (UML)</a:t>
            </a:r>
          </a:p>
          <a:p>
            <a:pPr lvl="1" eaLnBrk="1" hangingPunct="1">
              <a:lnSpc>
                <a:spcPct val="150000"/>
              </a:lnSpc>
            </a:pPr>
            <a:r>
              <a:rPr lang="en-US" altLang="en-US" sz="2400" dirty="0"/>
              <a:t> Use Case Modelling and Narrative</a:t>
            </a:r>
          </a:p>
          <a:p>
            <a:pPr lvl="1" eaLnBrk="1" hangingPunct="1">
              <a:lnSpc>
                <a:spcPct val="90000"/>
              </a:lnSpc>
              <a:buFont typeface="Wingdings 3" panose="05040102010807070707" pitchFamily="18" charset="2"/>
              <a:buChar char=""/>
              <a:defRPr/>
            </a:pPr>
            <a:endParaRPr lang="en-US" altLang="en-US" sz="2400" dirty="0"/>
          </a:p>
          <a:p>
            <a:pPr marL="457200" lvl="1" indent="0" eaLnBrk="1" hangingPunct="1">
              <a:lnSpc>
                <a:spcPct val="90000"/>
              </a:lnSpc>
              <a:buFont typeface="Wingdings 3" panose="05040102010807070707" pitchFamily="18" charset="2"/>
              <a:buNone/>
              <a:defRPr/>
            </a:pPr>
            <a:endParaRPr lang="en-US" altLang="en-US" dirty="0"/>
          </a:p>
        </p:txBody>
      </p:sp>
      <p:sp>
        <p:nvSpPr>
          <p:cNvPr id="11268" name="Slide Number Placeholder 1">
            <a:extLst>
              <a:ext uri="{FF2B5EF4-FFF2-40B4-BE49-F238E27FC236}">
                <a16:creationId xmlns:a16="http://schemas.microsoft.com/office/drawing/2014/main" id="{C06EFD29-76BF-C14E-9AAA-7EC737A7001C}"/>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43D81EA1-D654-E74A-B1CE-134C8D20E415}"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a:t>
            </a:fld>
            <a:endParaRPr lang="en-US" altLang="en-US" sz="1400">
              <a:solidFill>
                <a:schemeClr val="tx1"/>
              </a:solidFill>
              <a:latin typeface="Garamond" panose="02020404030301010803"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3CEEA6C0-E42D-D04F-9CB7-EC319D14505A}"/>
              </a:ext>
            </a:extLst>
          </p:cNvPr>
          <p:cNvSpPr>
            <a:spLocks noGrp="1" noChangeArrowheads="1"/>
          </p:cNvSpPr>
          <p:nvPr>
            <p:ph type="title"/>
          </p:nvPr>
        </p:nvSpPr>
        <p:spPr>
          <a:xfrm>
            <a:off x="2063750" y="260350"/>
            <a:ext cx="8147050" cy="1081088"/>
          </a:xfrm>
        </p:spPr>
        <p:txBody>
          <a:bodyPr/>
          <a:lstStyle/>
          <a:p>
            <a:pPr eaLnBrk="1" hangingPunct="1"/>
            <a:r>
              <a:rPr lang="en-US" altLang="en-US"/>
              <a:t>Use Case Diagram: Relationships</a:t>
            </a:r>
          </a:p>
        </p:txBody>
      </p:sp>
      <p:sp>
        <p:nvSpPr>
          <p:cNvPr id="43011" name="Slide Number Placeholder 4">
            <a:extLst>
              <a:ext uri="{FF2B5EF4-FFF2-40B4-BE49-F238E27FC236}">
                <a16:creationId xmlns:a16="http://schemas.microsoft.com/office/drawing/2014/main" id="{D69493E5-273E-734C-8BF7-E1D70192BEAC}"/>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3E677B3B-95B2-E64D-B296-7213A0CFD814}"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20</a:t>
            </a:fld>
            <a:endParaRPr lang="en-US" altLang="en-US" sz="1400">
              <a:solidFill>
                <a:schemeClr val="tx1"/>
              </a:solidFill>
              <a:latin typeface="Garamond" panose="02020404030301010803" pitchFamily="18" charset="0"/>
            </a:endParaRPr>
          </a:p>
        </p:txBody>
      </p:sp>
      <p:pic>
        <p:nvPicPr>
          <p:cNvPr id="43012" name="Picture 7" descr="FIG18_07">
            <a:extLst>
              <a:ext uri="{FF2B5EF4-FFF2-40B4-BE49-F238E27FC236}">
                <a16:creationId xmlns:a16="http://schemas.microsoft.com/office/drawing/2014/main" id="{128DF431-24D1-AC48-A34D-008507715D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6988" y="1412875"/>
            <a:ext cx="7010400" cy="510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C6EA488-E749-244D-8966-5DADE585389A}"/>
              </a:ext>
            </a:extLst>
          </p:cNvPr>
          <p:cNvSpPr>
            <a:spLocks noGrp="1" noChangeArrowheads="1"/>
          </p:cNvSpPr>
          <p:nvPr>
            <p:ph type="title"/>
          </p:nvPr>
        </p:nvSpPr>
        <p:spPr>
          <a:xfrm>
            <a:off x="911225" y="-100013"/>
            <a:ext cx="10153650" cy="1054101"/>
          </a:xfrm>
        </p:spPr>
        <p:txBody>
          <a:bodyPr/>
          <a:lstStyle/>
          <a:p>
            <a:pPr eaLnBrk="1" hangingPunct="1"/>
            <a:r>
              <a:rPr lang="en-AU" altLang="en-US" sz="3800"/>
              <a:t>Putting it all together – Steps in the development of a Use Case Diagram and Narratives</a:t>
            </a:r>
            <a:endParaRPr lang="en-US" altLang="en-US" sz="3800"/>
          </a:p>
        </p:txBody>
      </p:sp>
      <p:sp>
        <p:nvSpPr>
          <p:cNvPr id="46083" name="Slide Number Placeholder 5">
            <a:extLst>
              <a:ext uri="{FF2B5EF4-FFF2-40B4-BE49-F238E27FC236}">
                <a16:creationId xmlns:a16="http://schemas.microsoft.com/office/drawing/2014/main" id="{F698F764-4110-7945-8F48-9CCDF2E01012}"/>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5BCE289D-2610-A34C-8B53-DE304BCEAAFF}"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21</a:t>
            </a:fld>
            <a:endParaRPr lang="en-US" altLang="en-US" sz="1400">
              <a:solidFill>
                <a:schemeClr val="tx1"/>
              </a:solidFill>
              <a:latin typeface="Garamond" panose="02020404030301010803" pitchFamily="18" charset="0"/>
            </a:endParaRPr>
          </a:p>
        </p:txBody>
      </p:sp>
      <p:cxnSp>
        <p:nvCxnSpPr>
          <p:cNvPr id="46084" name="Straight Arrow Connector 2">
            <a:extLst>
              <a:ext uri="{FF2B5EF4-FFF2-40B4-BE49-F238E27FC236}">
                <a16:creationId xmlns:a16="http://schemas.microsoft.com/office/drawing/2014/main" id="{20AF5D06-1FA8-CC42-9244-946FF4CFC7BF}"/>
              </a:ext>
            </a:extLst>
          </p:cNvPr>
          <p:cNvCxnSpPr>
            <a:cxnSpLocks noChangeShapeType="1"/>
          </p:cNvCxnSpPr>
          <p:nvPr/>
        </p:nvCxnSpPr>
        <p:spPr bwMode="auto">
          <a:xfrm>
            <a:off x="3071813" y="1952625"/>
            <a:ext cx="0" cy="468313"/>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6085" name="Straight Arrow Connector 2">
            <a:extLst>
              <a:ext uri="{FF2B5EF4-FFF2-40B4-BE49-F238E27FC236}">
                <a16:creationId xmlns:a16="http://schemas.microsoft.com/office/drawing/2014/main" id="{E56D3629-2D50-1845-A99F-F4F006C66E81}"/>
              </a:ext>
            </a:extLst>
          </p:cNvPr>
          <p:cNvCxnSpPr>
            <a:cxnSpLocks noChangeShapeType="1"/>
          </p:cNvCxnSpPr>
          <p:nvPr/>
        </p:nvCxnSpPr>
        <p:spPr bwMode="auto">
          <a:xfrm>
            <a:off x="3071813" y="2997200"/>
            <a:ext cx="0" cy="468313"/>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6086" name="Straight Arrow Connector 2">
            <a:extLst>
              <a:ext uri="{FF2B5EF4-FFF2-40B4-BE49-F238E27FC236}">
                <a16:creationId xmlns:a16="http://schemas.microsoft.com/office/drawing/2014/main" id="{6121267B-D780-0341-A04E-668E857FA3BA}"/>
              </a:ext>
            </a:extLst>
          </p:cNvPr>
          <p:cNvCxnSpPr>
            <a:cxnSpLocks noChangeShapeType="1"/>
          </p:cNvCxnSpPr>
          <p:nvPr/>
        </p:nvCxnSpPr>
        <p:spPr bwMode="auto">
          <a:xfrm>
            <a:off x="3071813" y="4005263"/>
            <a:ext cx="0" cy="466725"/>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9" name="Rectangle 3">
            <a:extLst>
              <a:ext uri="{FF2B5EF4-FFF2-40B4-BE49-F238E27FC236}">
                <a16:creationId xmlns:a16="http://schemas.microsoft.com/office/drawing/2014/main" id="{2A32D589-A41B-BA4A-B553-8FF5E06BD217}"/>
              </a:ext>
            </a:extLst>
          </p:cNvPr>
          <p:cNvSpPr txBox="1">
            <a:spLocks noChangeArrowheads="1"/>
          </p:cNvSpPr>
          <p:nvPr/>
        </p:nvSpPr>
        <p:spPr bwMode="auto">
          <a:xfrm>
            <a:off x="911225" y="1519238"/>
            <a:ext cx="10080625" cy="4646612"/>
          </a:xfrm>
          <a:prstGeom prst="rect">
            <a:avLst/>
          </a:prstGeom>
          <a:noFill/>
          <a:ln>
            <a:noFill/>
          </a:ln>
        </p:spPr>
        <p:txBody>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en-US" sz="2600" dirty="0"/>
              <a:t>   User Stories (last seminar)</a:t>
            </a:r>
          </a:p>
          <a:p>
            <a:pPr marL="0" indent="0">
              <a:buFont typeface="Wingdings" pitchFamily="2" charset="2"/>
              <a:buNone/>
              <a:defRPr/>
            </a:pPr>
            <a:endParaRPr lang="en-US" sz="2600" dirty="0"/>
          </a:p>
          <a:p>
            <a:pPr marL="0" indent="0">
              <a:buFont typeface="Wingdings" pitchFamily="2" charset="2"/>
              <a:buNone/>
              <a:defRPr/>
            </a:pPr>
            <a:r>
              <a:rPr lang="en-US" sz="2600" dirty="0"/>
              <a:t>   Use Case Diagram</a:t>
            </a:r>
          </a:p>
          <a:p>
            <a:pPr marL="0" indent="0">
              <a:buFont typeface="Wingdings" pitchFamily="2" charset="2"/>
              <a:buNone/>
              <a:defRPr/>
            </a:pPr>
            <a:endParaRPr lang="en-US" sz="2600" dirty="0"/>
          </a:p>
          <a:p>
            <a:pPr marL="0" indent="0">
              <a:buFont typeface="Wingdings" pitchFamily="2" charset="2"/>
              <a:buNone/>
              <a:defRPr/>
            </a:pPr>
            <a:r>
              <a:rPr lang="en-US" sz="2600" dirty="0"/>
              <a:t>   Use Case Scenarios or Narratives</a:t>
            </a:r>
          </a:p>
          <a:p>
            <a:pPr marL="0" indent="0">
              <a:buFont typeface="Wingdings" pitchFamily="2" charset="2"/>
              <a:buNone/>
              <a:defRPr/>
            </a:pPr>
            <a:endParaRPr lang="en-US" sz="2600" dirty="0"/>
          </a:p>
          <a:p>
            <a:pPr marL="0" indent="0">
              <a:buFont typeface="Wingdings" pitchFamily="2" charset="2"/>
              <a:buNone/>
              <a:defRPr/>
            </a:pPr>
            <a:r>
              <a:rPr lang="en-US" sz="2600" dirty="0"/>
              <a:t>   User Interface or Wireframe or Screenshot</a:t>
            </a:r>
          </a:p>
          <a:p>
            <a:pPr>
              <a:defRPr/>
            </a:pPr>
            <a:endParaRPr lang="en-US" sz="2600" dirty="0"/>
          </a:p>
          <a:p>
            <a:pPr>
              <a:defRPr/>
            </a:pPr>
            <a:r>
              <a:rPr lang="en-US" sz="2400" b="1" i="1" u="sng" dirty="0"/>
              <a:t>A User Story can be detailed in terms of 1 or many Use Cases</a:t>
            </a:r>
          </a:p>
          <a:p>
            <a:pPr>
              <a:defRPr/>
            </a:pP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77EA1DC8-89A8-7C46-BC62-31CABE05DF47}"/>
              </a:ext>
            </a:extLst>
          </p:cNvPr>
          <p:cNvSpPr>
            <a:spLocks noGrp="1" noChangeArrowheads="1"/>
          </p:cNvSpPr>
          <p:nvPr>
            <p:ph type="title"/>
          </p:nvPr>
        </p:nvSpPr>
        <p:spPr>
          <a:xfrm>
            <a:off x="911225" y="188913"/>
            <a:ext cx="10234613" cy="725487"/>
          </a:xfrm>
        </p:spPr>
        <p:txBody>
          <a:bodyPr/>
          <a:lstStyle/>
          <a:p>
            <a:pPr eaLnBrk="1" hangingPunct="1"/>
            <a:r>
              <a:rPr lang="en-AU" altLang="en-US"/>
              <a:t>User Stories</a:t>
            </a:r>
            <a:endParaRPr lang="en-AU" altLang="en-US" sz="2800"/>
          </a:p>
        </p:txBody>
      </p:sp>
      <p:sp>
        <p:nvSpPr>
          <p:cNvPr id="30723" name="Content Placeholder 2">
            <a:extLst>
              <a:ext uri="{FF2B5EF4-FFF2-40B4-BE49-F238E27FC236}">
                <a16:creationId xmlns:a16="http://schemas.microsoft.com/office/drawing/2014/main" id="{90EECBC1-E8BE-584B-9AB4-07BB8E4E2612}"/>
              </a:ext>
            </a:extLst>
          </p:cNvPr>
          <p:cNvSpPr>
            <a:spLocks noGrp="1"/>
          </p:cNvSpPr>
          <p:nvPr>
            <p:ph idx="1"/>
          </p:nvPr>
        </p:nvSpPr>
        <p:spPr>
          <a:xfrm>
            <a:off x="911225" y="1412875"/>
            <a:ext cx="10440988" cy="4530725"/>
          </a:xfrm>
        </p:spPr>
        <p:txBody>
          <a:bodyPr>
            <a:normAutofit/>
          </a:bodyPr>
          <a:lstStyle/>
          <a:p>
            <a:pPr eaLnBrk="1" hangingPunct="1">
              <a:buFont typeface="Wingdings 3" panose="05040102010807070707" pitchFamily="18" charset="2"/>
              <a:buChar char=""/>
              <a:defRPr/>
            </a:pPr>
            <a:r>
              <a:rPr lang="en-US" dirty="0"/>
              <a:t>User Story</a:t>
            </a:r>
          </a:p>
          <a:p>
            <a:pPr lvl="1" eaLnBrk="1" hangingPunct="1">
              <a:buFont typeface="Wingdings 3" panose="05040102010807070707" pitchFamily="18" charset="2"/>
              <a:buChar char=""/>
              <a:defRPr/>
            </a:pPr>
            <a:r>
              <a:rPr lang="en-US" sz="2000" b="1" i="1" u="sng" dirty="0"/>
              <a:t>As a</a:t>
            </a:r>
            <a:r>
              <a:rPr lang="en-US" sz="2000" i="1" dirty="0"/>
              <a:t> passenger, </a:t>
            </a:r>
            <a:r>
              <a:rPr lang="en-US" sz="2000" b="1" i="1" u="sng" dirty="0"/>
              <a:t>I want </a:t>
            </a:r>
            <a:r>
              <a:rPr lang="en-US" sz="2000" i="1" dirty="0"/>
              <a:t>to </a:t>
            </a:r>
            <a:r>
              <a:rPr lang="en-AU" sz="2000" dirty="0"/>
              <a:t>buy a ticket via Online Ticketing System </a:t>
            </a:r>
            <a:r>
              <a:rPr lang="en-AU" sz="2000" b="1" u="sng" dirty="0"/>
              <a:t>so </a:t>
            </a:r>
            <a:r>
              <a:rPr lang="en-US" sz="2000" b="1" i="1" u="sng" dirty="0"/>
              <a:t>that </a:t>
            </a:r>
            <a:r>
              <a:rPr lang="en-US" sz="2000" i="1" dirty="0"/>
              <a:t>I can travel from one city to another city in Australia. </a:t>
            </a:r>
          </a:p>
          <a:p>
            <a:pPr lvl="1" eaLnBrk="1" hangingPunct="1">
              <a:buFont typeface="Wingdings 3" panose="05040102010807070707" pitchFamily="18" charset="2"/>
              <a:buChar char=""/>
              <a:defRPr/>
            </a:pPr>
            <a:endParaRPr lang="en-US" sz="2000" i="1" dirty="0"/>
          </a:p>
          <a:p>
            <a:pPr eaLnBrk="1" hangingPunct="1">
              <a:buFont typeface="Wingdings 3" panose="05040102010807070707" pitchFamily="18" charset="2"/>
              <a:buChar char=""/>
              <a:defRPr/>
            </a:pPr>
            <a:r>
              <a:rPr lang="en-US" sz="2400" i="1" dirty="0"/>
              <a:t>Remember -&gt; A User Story can be detailed in terms of 1 or many Use Cases. Or many user stories can be detailed in one use case. The relationship depends on a number of factors such as how granular or fine your user stories are.</a:t>
            </a:r>
          </a:p>
          <a:p>
            <a:pPr eaLnBrk="1" hangingPunct="1">
              <a:buFont typeface="Wingdings 3" panose="05040102010807070707" pitchFamily="18" charset="2"/>
              <a:buChar char=""/>
              <a:defRPr/>
            </a:pPr>
            <a:endParaRPr lang="en-US" sz="2400" i="1" dirty="0"/>
          </a:p>
          <a:p>
            <a:pPr eaLnBrk="1" hangingPunct="1">
              <a:buFont typeface="Wingdings 3" panose="05040102010807070707" pitchFamily="18" charset="2"/>
              <a:buChar char=""/>
              <a:defRPr/>
            </a:pPr>
            <a:r>
              <a:rPr lang="en-US" sz="2400" i="1" dirty="0"/>
              <a:t>Based on this User Story you have further conversations with the user or proxy user and identify the additional details including the several use cases.</a:t>
            </a:r>
            <a:endParaRPr lang="en-US" sz="2400" dirty="0"/>
          </a:p>
          <a:p>
            <a:pPr eaLnBrk="1" hangingPunct="1">
              <a:buFont typeface="Monotype Sorts" charset="2"/>
              <a:buChar char="z"/>
              <a:defRPr/>
            </a:pPr>
            <a:endParaRPr lang="en-US" sz="2400" i="1" dirty="0"/>
          </a:p>
          <a:p>
            <a:pPr marL="344487" lvl="1" indent="0" eaLnBrk="1" hangingPunct="1">
              <a:buFont typeface="Wingdings 3" panose="05040102010807070707" pitchFamily="18" charset="2"/>
              <a:buNone/>
              <a:defRPr/>
            </a:pPr>
            <a:endParaRPr lang="en-AU" sz="2000" dirty="0"/>
          </a:p>
          <a:p>
            <a:pPr marL="344487" lvl="1" indent="0" eaLnBrk="1" hangingPunct="1">
              <a:buFont typeface="Wingdings 3" panose="05040102010807070707" pitchFamily="18" charset="2"/>
              <a:buNone/>
              <a:defRPr/>
            </a:pPr>
            <a:endParaRPr lang="en-AU" sz="2000" dirty="0"/>
          </a:p>
          <a:p>
            <a:pPr marL="344487" lvl="1" indent="0" eaLnBrk="1" hangingPunct="1">
              <a:buFont typeface="Wingdings 3" panose="05040102010807070707" pitchFamily="18" charset="2"/>
              <a:buNone/>
              <a:defRPr/>
            </a:pPr>
            <a:endParaRPr lang="en-AU" sz="2000" dirty="0"/>
          </a:p>
          <a:p>
            <a:pPr marL="344487" lvl="1" indent="0" eaLnBrk="1" hangingPunct="1">
              <a:buFont typeface="Wingdings 3" panose="05040102010807070707" pitchFamily="18" charset="2"/>
              <a:buNone/>
              <a:defRPr/>
            </a:pPr>
            <a:endParaRPr lang="en-AU" sz="2000" dirty="0"/>
          </a:p>
          <a:p>
            <a:pPr eaLnBrk="1" hangingPunct="1">
              <a:buFont typeface="Monotype Sorts" charset="2"/>
              <a:buChar char="z"/>
              <a:defRPr/>
            </a:pPr>
            <a:endParaRPr lang="en-AU" dirty="0"/>
          </a:p>
        </p:txBody>
      </p:sp>
      <p:sp>
        <p:nvSpPr>
          <p:cNvPr id="47108" name="Slide Number Placeholder 3">
            <a:extLst>
              <a:ext uri="{FF2B5EF4-FFF2-40B4-BE49-F238E27FC236}">
                <a16:creationId xmlns:a16="http://schemas.microsoft.com/office/drawing/2014/main" id="{1C32BEC8-0B4A-754D-963C-4F926F407C9E}"/>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BE2E11FE-585E-4B4A-B8EC-34E5932303F2}"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22</a:t>
            </a:fld>
            <a:endParaRPr lang="en-US" altLang="en-US" sz="1400">
              <a:solidFill>
                <a:schemeClr val="tx1"/>
              </a:solidFill>
              <a:latin typeface="Garamond" panose="02020404030301010803"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a:extLst>
              <a:ext uri="{FF2B5EF4-FFF2-40B4-BE49-F238E27FC236}">
                <a16:creationId xmlns:a16="http://schemas.microsoft.com/office/drawing/2014/main" id="{58FF65C9-7718-6647-B825-0E9A82CE83B9}"/>
              </a:ext>
            </a:extLst>
          </p:cNvPr>
          <p:cNvSpPr>
            <a:spLocks noGrp="1" noChangeArrowheads="1"/>
          </p:cNvSpPr>
          <p:nvPr>
            <p:ph type="title"/>
          </p:nvPr>
        </p:nvSpPr>
        <p:spPr>
          <a:xfrm>
            <a:off x="982663" y="168275"/>
            <a:ext cx="10466387" cy="725488"/>
          </a:xfrm>
        </p:spPr>
        <p:txBody>
          <a:bodyPr/>
          <a:lstStyle/>
          <a:p>
            <a:pPr eaLnBrk="1" hangingPunct="1"/>
            <a:r>
              <a:rPr lang="en-AU" altLang="en-US"/>
              <a:t>Use Case Diagram for Online Ticketing System</a:t>
            </a:r>
            <a:endParaRPr lang="en-US" altLang="en-US"/>
          </a:p>
        </p:txBody>
      </p:sp>
      <p:sp>
        <p:nvSpPr>
          <p:cNvPr id="48131" name="Slide Number Placeholder 5">
            <a:extLst>
              <a:ext uri="{FF2B5EF4-FFF2-40B4-BE49-F238E27FC236}">
                <a16:creationId xmlns:a16="http://schemas.microsoft.com/office/drawing/2014/main" id="{6E426969-8F2E-F84F-8F4A-A460E671E371}"/>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3C0E755C-3C5F-474F-BDAB-E35BCC8BF481}"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23</a:t>
            </a:fld>
            <a:endParaRPr lang="en-US" altLang="en-US" sz="1400">
              <a:solidFill>
                <a:schemeClr val="tx1"/>
              </a:solidFill>
              <a:latin typeface="Garamond" panose="02020404030301010803" pitchFamily="18" charset="0"/>
            </a:endParaRPr>
          </a:p>
        </p:txBody>
      </p:sp>
      <p:sp>
        <p:nvSpPr>
          <p:cNvPr id="48132" name="TextBox 2">
            <a:extLst>
              <a:ext uri="{FF2B5EF4-FFF2-40B4-BE49-F238E27FC236}">
                <a16:creationId xmlns:a16="http://schemas.microsoft.com/office/drawing/2014/main" id="{71F8B8BA-AE5C-B841-B0A6-0F40538B73F9}"/>
              </a:ext>
            </a:extLst>
          </p:cNvPr>
          <p:cNvSpPr txBox="1">
            <a:spLocks noChangeArrowheads="1"/>
          </p:cNvSpPr>
          <p:nvPr/>
        </p:nvSpPr>
        <p:spPr bwMode="auto">
          <a:xfrm>
            <a:off x="1631950" y="3327400"/>
            <a:ext cx="1360488" cy="461963"/>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eaLnBrk="1" hangingPunct="1">
              <a:spcBef>
                <a:spcPct val="0"/>
              </a:spcBef>
              <a:buClrTx/>
              <a:buSzTx/>
              <a:buFontTx/>
              <a:buNone/>
            </a:pPr>
            <a:r>
              <a:rPr lang="en-AU" altLang="en-US">
                <a:solidFill>
                  <a:schemeClr val="tx1"/>
                </a:solidFill>
                <a:latin typeface="Arial" panose="020B0604020202020204" pitchFamily="34" charset="0"/>
                <a:cs typeface="Arial" panose="020B0604020202020204" pitchFamily="34" charset="0"/>
              </a:rPr>
              <a:t>Includes</a:t>
            </a:r>
          </a:p>
        </p:txBody>
      </p:sp>
      <p:sp>
        <p:nvSpPr>
          <p:cNvPr id="48133" name="TextBox 2">
            <a:extLst>
              <a:ext uri="{FF2B5EF4-FFF2-40B4-BE49-F238E27FC236}">
                <a16:creationId xmlns:a16="http://schemas.microsoft.com/office/drawing/2014/main" id="{1428F9B4-5119-504E-8232-AC9CDA408E6D}"/>
              </a:ext>
            </a:extLst>
          </p:cNvPr>
          <p:cNvSpPr txBox="1">
            <a:spLocks noChangeArrowheads="1"/>
          </p:cNvSpPr>
          <p:nvPr/>
        </p:nvSpPr>
        <p:spPr bwMode="auto">
          <a:xfrm>
            <a:off x="1631950" y="6280150"/>
            <a:ext cx="1871663" cy="461963"/>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eaLnBrk="1" hangingPunct="1">
              <a:spcBef>
                <a:spcPct val="0"/>
              </a:spcBef>
              <a:buClrTx/>
              <a:buSzTx/>
              <a:buFontTx/>
              <a:buNone/>
            </a:pPr>
            <a:r>
              <a:rPr lang="en-AU" altLang="en-US">
                <a:solidFill>
                  <a:schemeClr val="tx1"/>
                </a:solidFill>
                <a:latin typeface="Arial" panose="020B0604020202020204" pitchFamily="34" charset="0"/>
                <a:cs typeface="Arial" panose="020B0604020202020204" pitchFamily="34" charset="0"/>
              </a:rPr>
              <a:t>Generalises</a:t>
            </a:r>
          </a:p>
        </p:txBody>
      </p:sp>
      <p:pic>
        <p:nvPicPr>
          <p:cNvPr id="48134" name="Picture 5">
            <a:extLst>
              <a:ext uri="{FF2B5EF4-FFF2-40B4-BE49-F238E27FC236}">
                <a16:creationId xmlns:a16="http://schemas.microsoft.com/office/drawing/2014/main" id="{166CC96C-86C4-6C45-A5C6-1D27D5756AA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05213" y="2781300"/>
            <a:ext cx="5875337"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8135" name="Straight Arrow Connector 4">
            <a:extLst>
              <a:ext uri="{FF2B5EF4-FFF2-40B4-BE49-F238E27FC236}">
                <a16:creationId xmlns:a16="http://schemas.microsoft.com/office/drawing/2014/main" id="{EFD61A6F-3BE8-2C40-85CF-A4CEB7260D77}"/>
              </a:ext>
            </a:extLst>
          </p:cNvPr>
          <p:cNvCxnSpPr>
            <a:cxnSpLocks noChangeShapeType="1"/>
            <a:stCxn id="48132" idx="3"/>
          </p:cNvCxnSpPr>
          <p:nvPr/>
        </p:nvCxnSpPr>
        <p:spPr bwMode="auto">
          <a:xfrm>
            <a:off x="2992438" y="3557588"/>
            <a:ext cx="2239962" cy="560387"/>
          </a:xfrm>
          <a:prstGeom prst="straightConnector1">
            <a:avLst/>
          </a:prstGeom>
          <a:noFill/>
          <a:ln w="12700" cap="sq"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6" name="Straight Arrow Connector 4">
            <a:extLst>
              <a:ext uri="{FF2B5EF4-FFF2-40B4-BE49-F238E27FC236}">
                <a16:creationId xmlns:a16="http://schemas.microsoft.com/office/drawing/2014/main" id="{F9049EB7-B1B9-EB4D-B4E5-ED9D566A89B2}"/>
              </a:ext>
            </a:extLst>
          </p:cNvPr>
          <p:cNvCxnSpPr>
            <a:cxnSpLocks noChangeShapeType="1"/>
            <a:stCxn id="48133" idx="3"/>
          </p:cNvCxnSpPr>
          <p:nvPr/>
        </p:nvCxnSpPr>
        <p:spPr bwMode="auto">
          <a:xfrm flipV="1">
            <a:off x="3503613" y="5661025"/>
            <a:ext cx="2160587" cy="849313"/>
          </a:xfrm>
          <a:prstGeom prst="straightConnector1">
            <a:avLst/>
          </a:prstGeom>
          <a:noFill/>
          <a:ln w="12700" cap="sq"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 name="Rectangle 3">
            <a:extLst>
              <a:ext uri="{FF2B5EF4-FFF2-40B4-BE49-F238E27FC236}">
                <a16:creationId xmlns:a16="http://schemas.microsoft.com/office/drawing/2014/main" id="{CF23562E-3303-9D4F-BC00-A68CDE371ED8}"/>
              </a:ext>
            </a:extLst>
          </p:cNvPr>
          <p:cNvSpPr/>
          <p:nvPr/>
        </p:nvSpPr>
        <p:spPr>
          <a:xfrm>
            <a:off x="839788" y="1057275"/>
            <a:ext cx="11017250" cy="1785104"/>
          </a:xfrm>
          <a:prstGeom prst="rect">
            <a:avLst/>
          </a:prstGeom>
        </p:spPr>
        <p:txBody>
          <a:bodyPr>
            <a:spAutoFit/>
          </a:bodyPr>
          <a:lstStyle/>
          <a:p>
            <a:pPr marL="342900" indent="-342900" eaLnBrk="1" hangingPunct="1">
              <a:buFont typeface="Wingdings" panose="05000000000000000000" pitchFamily="2" charset="2"/>
              <a:buChar char="Ø"/>
              <a:defRPr/>
            </a:pPr>
            <a:r>
              <a:rPr lang="en-US" sz="2200" dirty="0">
                <a:latin typeface="+mj-lt"/>
              </a:rPr>
              <a:t>For each User Story, you have further conversations with the user or stakeholders and identify the additional details  for each user story. Based on the steps involved in each user story, you identify one to many use cases corresponding to each user story. </a:t>
            </a:r>
          </a:p>
          <a:p>
            <a:pPr marL="342900" indent="-342900" eaLnBrk="1" hangingPunct="1">
              <a:buFont typeface="Wingdings" panose="05000000000000000000" pitchFamily="2" charset="2"/>
              <a:buChar char="Ø"/>
              <a:defRPr/>
            </a:pPr>
            <a:r>
              <a:rPr lang="en-US" sz="2200" dirty="0">
                <a:latin typeface="+mj-lt"/>
              </a:rPr>
              <a:t>Keep your use cases lean (not doing too many things) otherwise it will be difficult to implement them in a given release.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a:extLst>
              <a:ext uri="{FF2B5EF4-FFF2-40B4-BE49-F238E27FC236}">
                <a16:creationId xmlns:a16="http://schemas.microsoft.com/office/drawing/2014/main" id="{0B802778-CA73-B444-8BB0-96460CA7BAB4}"/>
              </a:ext>
            </a:extLst>
          </p:cNvPr>
          <p:cNvSpPr>
            <a:spLocks noGrp="1" noChangeArrowheads="1"/>
          </p:cNvSpPr>
          <p:nvPr>
            <p:ph type="title"/>
          </p:nvPr>
        </p:nvSpPr>
        <p:spPr>
          <a:xfrm>
            <a:off x="911225" y="188913"/>
            <a:ext cx="10925175" cy="998537"/>
          </a:xfrm>
        </p:spPr>
        <p:txBody>
          <a:bodyPr/>
          <a:lstStyle/>
          <a:p>
            <a:pPr eaLnBrk="1" hangingPunct="1"/>
            <a:r>
              <a:rPr lang="en-AU" altLang="en-US"/>
              <a:t>Use Case Narratives/Scenarios</a:t>
            </a:r>
            <a:endParaRPr lang="en-US" altLang="en-US"/>
          </a:p>
        </p:txBody>
      </p:sp>
      <p:sp>
        <p:nvSpPr>
          <p:cNvPr id="49155" name="Content Placeholder 6">
            <a:extLst>
              <a:ext uri="{FF2B5EF4-FFF2-40B4-BE49-F238E27FC236}">
                <a16:creationId xmlns:a16="http://schemas.microsoft.com/office/drawing/2014/main" id="{1788DFD8-F157-0C4C-83E9-06E9483D59CF}"/>
              </a:ext>
            </a:extLst>
          </p:cNvPr>
          <p:cNvSpPr>
            <a:spLocks noGrp="1" noChangeArrowheads="1"/>
          </p:cNvSpPr>
          <p:nvPr>
            <p:ph idx="1"/>
          </p:nvPr>
        </p:nvSpPr>
        <p:spPr>
          <a:xfrm>
            <a:off x="427038" y="1125538"/>
            <a:ext cx="11022012" cy="5688012"/>
          </a:xfrm>
        </p:spPr>
        <p:txBody>
          <a:bodyPr/>
          <a:lstStyle/>
          <a:p>
            <a:pPr lvl="1" eaLnBrk="1" hangingPunct="1"/>
            <a:r>
              <a:rPr lang="en-US" altLang="en-US" sz="2600" dirty="0">
                <a:solidFill>
                  <a:schemeClr val="tx1"/>
                </a:solidFill>
              </a:rPr>
              <a:t>A </a:t>
            </a:r>
            <a:r>
              <a:rPr lang="en-US" altLang="en-US" sz="2600" i="1" dirty="0">
                <a:solidFill>
                  <a:schemeClr val="tx1"/>
                </a:solidFill>
              </a:rPr>
              <a:t>use case narrative </a:t>
            </a:r>
            <a:r>
              <a:rPr lang="en-US" altLang="en-US" sz="2600" dirty="0">
                <a:solidFill>
                  <a:schemeClr val="tx1"/>
                </a:solidFill>
              </a:rPr>
              <a:t>is a structured narrative showing what the system must do to respond to a specific event. </a:t>
            </a:r>
          </a:p>
          <a:p>
            <a:pPr lvl="1" eaLnBrk="1" hangingPunct="1"/>
            <a:r>
              <a:rPr lang="en-US" altLang="en-US" sz="2600" dirty="0">
                <a:solidFill>
                  <a:schemeClr val="tx1"/>
                </a:solidFill>
              </a:rPr>
              <a:t>It captures the sequence of messages from an actor (Actor actions) to the system as well as the system’s response to each message.  It also reveals the structure and content of the messages. </a:t>
            </a:r>
          </a:p>
        </p:txBody>
      </p:sp>
      <p:sp>
        <p:nvSpPr>
          <p:cNvPr id="49156" name="Slide Number Placeholder 5">
            <a:extLst>
              <a:ext uri="{FF2B5EF4-FFF2-40B4-BE49-F238E27FC236}">
                <a16:creationId xmlns:a16="http://schemas.microsoft.com/office/drawing/2014/main" id="{E8F093EC-9C76-C94E-968D-74F20B7AFEE6}"/>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237A5425-DA29-7A49-B3A0-121E943E5B3B}"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24</a:t>
            </a:fld>
            <a:endParaRPr lang="en-US" altLang="en-US" sz="1400">
              <a:solidFill>
                <a:schemeClr val="tx1"/>
              </a:solidFill>
              <a:latin typeface="Garamond" panose="02020404030301010803"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a:extLst>
              <a:ext uri="{FF2B5EF4-FFF2-40B4-BE49-F238E27FC236}">
                <a16:creationId xmlns:a16="http://schemas.microsoft.com/office/drawing/2014/main" id="{C0053999-2D31-2145-BCBC-D8C9027B688A}"/>
              </a:ext>
            </a:extLst>
          </p:cNvPr>
          <p:cNvSpPr>
            <a:spLocks noGrp="1" noChangeArrowheads="1"/>
          </p:cNvSpPr>
          <p:nvPr>
            <p:ph type="title"/>
          </p:nvPr>
        </p:nvSpPr>
        <p:spPr>
          <a:xfrm>
            <a:off x="911225" y="228600"/>
            <a:ext cx="8342313" cy="1143000"/>
          </a:xfrm>
        </p:spPr>
        <p:txBody>
          <a:bodyPr/>
          <a:lstStyle/>
          <a:p>
            <a:pPr eaLnBrk="1" hangingPunct="1"/>
            <a:r>
              <a:rPr lang="en-AU" altLang="en-US"/>
              <a:t>Use Case Narrative Template</a:t>
            </a:r>
            <a:endParaRPr lang="en-US" altLang="en-US"/>
          </a:p>
        </p:txBody>
      </p:sp>
      <p:sp>
        <p:nvSpPr>
          <p:cNvPr id="50179" name="Content Placeholder 6">
            <a:extLst>
              <a:ext uri="{FF2B5EF4-FFF2-40B4-BE49-F238E27FC236}">
                <a16:creationId xmlns:a16="http://schemas.microsoft.com/office/drawing/2014/main" id="{8B4294DC-9451-6C4B-B1F3-9092C6D3F79E}"/>
              </a:ext>
            </a:extLst>
          </p:cNvPr>
          <p:cNvSpPr>
            <a:spLocks noGrp="1" noChangeArrowheads="1"/>
          </p:cNvSpPr>
          <p:nvPr>
            <p:ph idx="1"/>
          </p:nvPr>
        </p:nvSpPr>
        <p:spPr>
          <a:xfrm>
            <a:off x="1981200" y="1412875"/>
            <a:ext cx="8178800" cy="5184775"/>
          </a:xfrm>
        </p:spPr>
        <p:txBody>
          <a:bodyPr/>
          <a:lstStyle/>
          <a:p>
            <a:pPr marL="342900" lvl="1" indent="0" eaLnBrk="1" hangingPunct="1">
              <a:buFont typeface="Wingdings 3" pitchFamily="2" charset="2"/>
              <a:buNone/>
            </a:pPr>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
        <p:nvSpPr>
          <p:cNvPr id="50180" name="Slide Number Placeholder 5">
            <a:extLst>
              <a:ext uri="{FF2B5EF4-FFF2-40B4-BE49-F238E27FC236}">
                <a16:creationId xmlns:a16="http://schemas.microsoft.com/office/drawing/2014/main" id="{7A4303E2-7B27-014C-BC82-D7C68B37612F}"/>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C466A359-0F27-1D41-9BC2-6D5E085AE5CA}"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25</a:t>
            </a:fld>
            <a:endParaRPr lang="en-US" altLang="en-US" sz="1400">
              <a:solidFill>
                <a:schemeClr val="tx1"/>
              </a:solidFill>
              <a:latin typeface="Garamond" panose="02020404030301010803" pitchFamily="18" charset="0"/>
            </a:endParaRPr>
          </a:p>
        </p:txBody>
      </p:sp>
      <p:pic>
        <p:nvPicPr>
          <p:cNvPr id="50181" name="Picture 3">
            <a:extLst>
              <a:ext uri="{FF2B5EF4-FFF2-40B4-BE49-F238E27FC236}">
                <a16:creationId xmlns:a16="http://schemas.microsoft.com/office/drawing/2014/main" id="{E36B3DAF-F3C6-4041-A83D-2C881F0F06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0334" y="1156325"/>
            <a:ext cx="5256212" cy="543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92841" y="4581128"/>
            <a:ext cx="6096000" cy="1631216"/>
          </a:xfrm>
          <a:prstGeom prst="rect">
            <a:avLst/>
          </a:prstGeom>
        </p:spPr>
        <p:txBody>
          <a:bodyPr>
            <a:spAutoFit/>
          </a:bodyPr>
          <a:lstStyle/>
          <a:p>
            <a:pPr lvl="1" eaLnBrk="1" hangingPunct="1"/>
            <a:r>
              <a:rPr lang="en-AU" altLang="en-US" sz="2000" i="1" dirty="0"/>
              <a:t>Use this template to narrate (detail) all your use cases in the use case diagram. One narrative for each use case. For example, if you have seven use cases in your use case diagram, you will need seven use case narratives.</a:t>
            </a:r>
          </a:p>
        </p:txBody>
      </p:sp>
      <p:sp>
        <p:nvSpPr>
          <p:cNvPr id="3" name="Rectangle 2"/>
          <p:cNvSpPr/>
          <p:nvPr/>
        </p:nvSpPr>
        <p:spPr>
          <a:xfrm>
            <a:off x="-165666" y="1628150"/>
            <a:ext cx="6096000" cy="2246769"/>
          </a:xfrm>
          <a:prstGeom prst="rect">
            <a:avLst/>
          </a:prstGeom>
        </p:spPr>
        <p:txBody>
          <a:bodyPr>
            <a:spAutoFit/>
          </a:bodyPr>
          <a:lstStyle/>
          <a:p>
            <a:pPr lvl="1" eaLnBrk="1" hangingPunct="1">
              <a:buFont typeface="Wingdings 3" panose="05040102010807070707" pitchFamily="18" charset="2"/>
              <a:buChar char=""/>
              <a:defRPr/>
            </a:pPr>
            <a:r>
              <a:rPr lang="en-AU" sz="2000" dirty="0"/>
              <a:t>Header: Everything before main flow</a:t>
            </a:r>
          </a:p>
          <a:p>
            <a:pPr lvl="1" eaLnBrk="1" hangingPunct="1">
              <a:buFont typeface="Wingdings 3" panose="05040102010807070707" pitchFamily="18" charset="2"/>
              <a:buChar char=""/>
              <a:defRPr/>
            </a:pPr>
            <a:r>
              <a:rPr lang="en-AU" sz="2000" dirty="0"/>
              <a:t>Main Flow: </a:t>
            </a:r>
            <a:r>
              <a:rPr lang="en-AU" sz="2000" b="1" dirty="0"/>
              <a:t>User actions and system responses</a:t>
            </a:r>
          </a:p>
          <a:p>
            <a:pPr lvl="1" eaLnBrk="1" hangingPunct="1">
              <a:buFont typeface="Wingdings 3" panose="05040102010807070707" pitchFamily="18" charset="2"/>
              <a:buChar char=""/>
              <a:defRPr/>
            </a:pPr>
            <a:r>
              <a:rPr lang="en-AU" sz="2000" dirty="0"/>
              <a:t>Footer: Everything after main flow </a:t>
            </a:r>
          </a:p>
          <a:p>
            <a:pPr lvl="1" eaLnBrk="1" hangingPunct="1">
              <a:buFont typeface="Wingdings 3" panose="05040102010807070707" pitchFamily="18" charset="2"/>
              <a:buChar char=""/>
              <a:defRPr/>
            </a:pPr>
            <a:r>
              <a:rPr lang="en-AU" sz="2000" dirty="0"/>
              <a:t>Alternatives: Alternate path to successful outcomes; successful but secondary paths.</a:t>
            </a:r>
          </a:p>
          <a:p>
            <a:pPr lvl="1" eaLnBrk="1" hangingPunct="1">
              <a:buFont typeface="Wingdings 3" panose="05040102010807070707" pitchFamily="18" charset="2"/>
              <a:buChar char=""/>
              <a:defRPr/>
            </a:pPr>
            <a:r>
              <a:rPr lang="en-AU" sz="2000" dirty="0"/>
              <a:t>Exceptions: Main flow fails. A list of things that could go wrong in the main flow, unsuccessful path.</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B4A26D71-C491-B64E-B57F-743681F128EB}"/>
              </a:ext>
            </a:extLst>
          </p:cNvPr>
          <p:cNvSpPr>
            <a:spLocks noGrp="1" noChangeArrowheads="1"/>
          </p:cNvSpPr>
          <p:nvPr>
            <p:ph type="title"/>
          </p:nvPr>
        </p:nvSpPr>
        <p:spPr>
          <a:xfrm>
            <a:off x="896938" y="271463"/>
            <a:ext cx="10133012" cy="781050"/>
          </a:xfrm>
        </p:spPr>
        <p:txBody>
          <a:bodyPr/>
          <a:lstStyle/>
          <a:p>
            <a:pPr eaLnBrk="1" hangingPunct="1"/>
            <a:r>
              <a:rPr lang="en-AU" altLang="en-US" sz="3200"/>
              <a:t>Difference between User Stories and Use Cases (homework)</a:t>
            </a:r>
          </a:p>
        </p:txBody>
      </p:sp>
      <p:sp>
        <p:nvSpPr>
          <p:cNvPr id="30723" name="Content Placeholder 2">
            <a:extLst>
              <a:ext uri="{FF2B5EF4-FFF2-40B4-BE49-F238E27FC236}">
                <a16:creationId xmlns:a16="http://schemas.microsoft.com/office/drawing/2014/main" id="{E6FDA26C-DF93-5C40-8AAF-B511726CA223}"/>
              </a:ext>
            </a:extLst>
          </p:cNvPr>
          <p:cNvSpPr>
            <a:spLocks noGrp="1"/>
          </p:cNvSpPr>
          <p:nvPr>
            <p:ph idx="1"/>
          </p:nvPr>
        </p:nvSpPr>
        <p:spPr>
          <a:xfrm>
            <a:off x="839788" y="1125538"/>
            <a:ext cx="10801350" cy="5399087"/>
          </a:xfrm>
        </p:spPr>
        <p:txBody>
          <a:bodyPr>
            <a:normAutofit/>
          </a:bodyPr>
          <a:lstStyle/>
          <a:p>
            <a:pPr eaLnBrk="1" hangingPunct="1">
              <a:buFont typeface="Wingdings 3" panose="05040102010807070707" pitchFamily="18" charset="2"/>
              <a:buChar char=""/>
              <a:defRPr/>
            </a:pPr>
            <a:r>
              <a:rPr lang="en-US" sz="2000" dirty="0"/>
              <a:t>People often get caught up in having a pure Agile process which would include the use of User Stories. So what's all of the hoopla with User Stories? What are they, how are they different from use cases, do I need them, and where do they fit in the process? </a:t>
            </a:r>
          </a:p>
          <a:p>
            <a:pPr lvl="1" eaLnBrk="1" hangingPunct="1">
              <a:buFont typeface="Wingdings 3" panose="05040102010807070707" pitchFamily="18" charset="2"/>
              <a:buChar char=""/>
              <a:defRPr/>
            </a:pPr>
            <a:r>
              <a:rPr lang="en-US" sz="2000" b="1" dirty="0"/>
              <a:t>What is a User Story?</a:t>
            </a:r>
            <a:r>
              <a:rPr lang="en-US" sz="2000" dirty="0"/>
              <a:t> Simply put, written from the context of the user as a simple statement about their feature need. </a:t>
            </a:r>
          </a:p>
          <a:p>
            <a:pPr lvl="1" eaLnBrk="1" hangingPunct="1">
              <a:buFont typeface="Wingdings 3" panose="05040102010807070707" pitchFamily="18" charset="2"/>
              <a:buChar char=""/>
              <a:defRPr/>
            </a:pPr>
            <a:r>
              <a:rPr lang="en-US" sz="2000" b="1" dirty="0"/>
              <a:t>How is a User Story different than a Use Case?</a:t>
            </a:r>
            <a:r>
              <a:rPr lang="en-US" sz="2000" dirty="0"/>
              <a:t> While a use case is highly structured and tells a story, the User Story sets the stage by stating the need. A User Story is the </a:t>
            </a:r>
            <a:r>
              <a:rPr lang="en-US" sz="2000" b="1" dirty="0"/>
              <a:t>prelude</a:t>
            </a:r>
            <a:r>
              <a:rPr lang="en-US" sz="2000" dirty="0"/>
              <a:t> to the use case by </a:t>
            </a:r>
            <a:r>
              <a:rPr lang="en-US" sz="2000" b="1" dirty="0"/>
              <a:t>stating the need before the use case describes the need in detail</a:t>
            </a:r>
            <a:r>
              <a:rPr lang="en-US" sz="2000" dirty="0"/>
              <a:t>.</a:t>
            </a:r>
          </a:p>
          <a:p>
            <a:pPr lvl="1" eaLnBrk="1" hangingPunct="1">
              <a:buFont typeface="Wingdings 3" panose="05040102010807070707" pitchFamily="18" charset="2"/>
              <a:buChar char=""/>
              <a:defRPr/>
            </a:pPr>
            <a:r>
              <a:rPr lang="en-US" sz="2000" b="1" dirty="0"/>
              <a:t>How does the User Story fit into the process?</a:t>
            </a:r>
            <a:r>
              <a:rPr lang="en-US" sz="2000" dirty="0"/>
              <a:t> User Stories are great as an activity in collecting and prioritizing the high level features. Getting this initial feedback from the customer is a simple way of trying to get all of their needs identified and prioritized. </a:t>
            </a:r>
            <a:r>
              <a:rPr lang="en-US" sz="2000" b="1" dirty="0"/>
              <a:t>The User Stories will then morph themselves into the business requirements and use cases.</a:t>
            </a:r>
          </a:p>
          <a:p>
            <a:pPr eaLnBrk="1" hangingPunct="1">
              <a:buFont typeface="Wingdings 3" panose="05040102010807070707" pitchFamily="18" charset="2"/>
              <a:buChar char=""/>
              <a:defRPr/>
            </a:pPr>
            <a:r>
              <a:rPr lang="en-US" sz="2000" dirty="0"/>
              <a:t>Can I use </a:t>
            </a:r>
            <a:r>
              <a:rPr lang="en-US" sz="2000" dirty="0" err="1"/>
              <a:t>Use</a:t>
            </a:r>
            <a:r>
              <a:rPr lang="en-US" sz="2000" dirty="0"/>
              <a:t> Cases in agile development? Yes, but keep the use cases lean with less features so that they can be iterated and adapted with each release.</a:t>
            </a:r>
            <a:br>
              <a:rPr lang="en-US" sz="1800" dirty="0"/>
            </a:br>
            <a:r>
              <a:rPr lang="en-US" sz="1400" i="1" dirty="0"/>
              <a:t>http://www.gatherspace.com/static/use_case_example.html#12</a:t>
            </a:r>
            <a:endParaRPr lang="en-AU" sz="2000" dirty="0"/>
          </a:p>
          <a:p>
            <a:pPr marL="344487" lvl="1" indent="0" eaLnBrk="1" hangingPunct="1">
              <a:buFont typeface="Wingdings 3" panose="05040102010807070707" pitchFamily="18" charset="2"/>
              <a:buNone/>
              <a:defRPr/>
            </a:pPr>
            <a:endParaRPr lang="en-AU" sz="2000" dirty="0"/>
          </a:p>
          <a:p>
            <a:pPr marL="344487" lvl="1" indent="0" eaLnBrk="1" hangingPunct="1">
              <a:buFont typeface="Wingdings 3" panose="05040102010807070707" pitchFamily="18" charset="2"/>
              <a:buNone/>
              <a:defRPr/>
            </a:pPr>
            <a:endParaRPr lang="en-AU" sz="2000" dirty="0"/>
          </a:p>
          <a:p>
            <a:pPr eaLnBrk="1" hangingPunct="1">
              <a:buFont typeface="Monotype Sorts" charset="2"/>
              <a:buChar char="z"/>
              <a:defRPr/>
            </a:pPr>
            <a:endParaRPr lang="en-AU" dirty="0"/>
          </a:p>
        </p:txBody>
      </p:sp>
      <p:sp>
        <p:nvSpPr>
          <p:cNvPr id="55300" name="Slide Number Placeholder 3">
            <a:extLst>
              <a:ext uri="{FF2B5EF4-FFF2-40B4-BE49-F238E27FC236}">
                <a16:creationId xmlns:a16="http://schemas.microsoft.com/office/drawing/2014/main" id="{7DE0C1F3-AC82-C14E-8A12-951ECE75A137}"/>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404981A5-9A7B-884E-A72C-AB780121325A}"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26</a:t>
            </a:fld>
            <a:endParaRPr lang="en-US" altLang="en-US" sz="1400">
              <a:solidFill>
                <a:schemeClr val="tx1"/>
              </a:solidFill>
              <a:latin typeface="Garamond" panose="02020404030301010803"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a:extLst>
              <a:ext uri="{FF2B5EF4-FFF2-40B4-BE49-F238E27FC236}">
                <a16:creationId xmlns:a16="http://schemas.microsoft.com/office/drawing/2014/main" id="{DE0225FB-32BC-304A-BFC5-CD2DF13BFB6B}"/>
              </a:ext>
            </a:extLst>
          </p:cNvPr>
          <p:cNvSpPr>
            <a:spLocks noGrp="1"/>
          </p:cNvSpPr>
          <p:nvPr>
            <p:ph idx="1"/>
          </p:nvPr>
        </p:nvSpPr>
        <p:spPr>
          <a:xfrm>
            <a:off x="479425" y="1125538"/>
            <a:ext cx="10969625" cy="5399087"/>
          </a:xfrm>
        </p:spPr>
        <p:txBody>
          <a:bodyPr>
            <a:normAutofit/>
          </a:bodyPr>
          <a:lstStyle/>
          <a:p>
            <a:pPr lvl="1" eaLnBrk="1" hangingPunct="1">
              <a:buFont typeface="Wingdings 3" panose="05040102010807070707" pitchFamily="18" charset="2"/>
              <a:buChar char=""/>
              <a:defRPr/>
            </a:pPr>
            <a:r>
              <a:rPr lang="en-US" sz="2000" b="1" dirty="0"/>
              <a:t>Purpose:</a:t>
            </a:r>
            <a:r>
              <a:rPr lang="en-US" sz="2000" dirty="0"/>
              <a:t> The purpose of the use case is to document an agreement between the customer and the development team. User stories, on the other hand, are written to facilitate release and iteration planning, and to serve as placeholders for conversations about the users’ detailed needs.</a:t>
            </a:r>
          </a:p>
          <a:p>
            <a:pPr lvl="1" eaLnBrk="1" hangingPunct="1">
              <a:buFont typeface="Wingdings 3" panose="05040102010807070707" pitchFamily="18" charset="2"/>
              <a:buChar char=""/>
              <a:defRPr/>
            </a:pPr>
            <a:r>
              <a:rPr lang="en-US" sz="2000" b="1" dirty="0"/>
              <a:t>Scope:</a:t>
            </a:r>
            <a:r>
              <a:rPr lang="en-US" sz="2000" dirty="0"/>
              <a:t> Both are sized to deliver business value, but stories are kept smaller in scope because we place constraints on their size (such as “no story can be expected to take more than 10 days of development work”) so that they can be used in scheduling work. A use case almost always covers a much larger scope than a story. </a:t>
            </a:r>
          </a:p>
          <a:p>
            <a:pPr lvl="1" eaLnBrk="1" hangingPunct="1">
              <a:buFont typeface="Wingdings 3" panose="05040102010807070707" pitchFamily="18" charset="2"/>
              <a:buChar char=""/>
              <a:defRPr/>
            </a:pPr>
            <a:r>
              <a:rPr lang="en-US" sz="2000" b="1" dirty="0"/>
              <a:t>Completeness</a:t>
            </a:r>
            <a:r>
              <a:rPr lang="en-US" sz="2000" dirty="0"/>
              <a:t>: The text on a story card plus acceptance tests “are basically the same thing as a use case.” This means that the story corresponds to the use case’s main success scenario, and that the story’s tests correspond to the extensions of the use case. </a:t>
            </a:r>
          </a:p>
          <a:p>
            <a:pPr lvl="1" eaLnBrk="1" hangingPunct="1">
              <a:buFont typeface="Wingdings 3" panose="05040102010807070707" pitchFamily="18" charset="2"/>
              <a:buChar char=""/>
              <a:defRPr/>
            </a:pPr>
            <a:r>
              <a:rPr lang="en-US" sz="2000" b="1" dirty="0"/>
              <a:t>Longevity: </a:t>
            </a:r>
            <a:r>
              <a:rPr lang="en-US" sz="2000" dirty="0"/>
              <a:t>Use cases are often permanent artifacts that continue to exist as long as the product is under active development or maintenance. User stories, on the other hand, are not intended to outlive the iteration in which they’re added to the software. While it’s possible to archive story cards, many teams simply rip them up.</a:t>
            </a:r>
            <a:br>
              <a:rPr lang="en-US" sz="1700" dirty="0"/>
            </a:br>
            <a:r>
              <a:rPr lang="en-US" sz="1400" i="1" dirty="0"/>
              <a:t>http://www.mountaingoatsoftware.com/articles/advantages-of-user-stories-for-requirements</a:t>
            </a:r>
            <a:endParaRPr lang="en-AU" sz="2000" dirty="0"/>
          </a:p>
          <a:p>
            <a:pPr marL="344487" lvl="1" indent="0" eaLnBrk="1" hangingPunct="1">
              <a:buFont typeface="Wingdings 3" panose="05040102010807070707" pitchFamily="18" charset="2"/>
              <a:buNone/>
              <a:defRPr/>
            </a:pPr>
            <a:endParaRPr lang="en-AU" sz="2000" dirty="0"/>
          </a:p>
          <a:p>
            <a:pPr eaLnBrk="1" hangingPunct="1">
              <a:buFont typeface="Monotype Sorts" charset="2"/>
              <a:buChar char="z"/>
              <a:defRPr/>
            </a:pPr>
            <a:endParaRPr lang="en-AU" dirty="0"/>
          </a:p>
        </p:txBody>
      </p:sp>
      <p:sp>
        <p:nvSpPr>
          <p:cNvPr id="56323" name="Slide Number Placeholder 3">
            <a:extLst>
              <a:ext uri="{FF2B5EF4-FFF2-40B4-BE49-F238E27FC236}">
                <a16:creationId xmlns:a16="http://schemas.microsoft.com/office/drawing/2014/main" id="{82611CEA-DBF2-7B41-A6C0-A7DE7146811D}"/>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85907EE1-E1CB-344F-B9F5-2CB0A75D5504}"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27</a:t>
            </a:fld>
            <a:endParaRPr lang="en-US" altLang="en-US" sz="1400">
              <a:solidFill>
                <a:schemeClr val="tx1"/>
              </a:solidFill>
              <a:latin typeface="Garamond" panose="02020404030301010803" pitchFamily="18" charset="0"/>
            </a:endParaRPr>
          </a:p>
        </p:txBody>
      </p:sp>
      <p:sp>
        <p:nvSpPr>
          <p:cNvPr id="56324" name="Title 1">
            <a:extLst>
              <a:ext uri="{FF2B5EF4-FFF2-40B4-BE49-F238E27FC236}">
                <a16:creationId xmlns:a16="http://schemas.microsoft.com/office/drawing/2014/main" id="{549BAAFC-D1F2-C14D-AB0B-02F318D537CC}"/>
              </a:ext>
            </a:extLst>
          </p:cNvPr>
          <p:cNvSpPr>
            <a:spLocks noGrp="1" noChangeArrowheads="1"/>
          </p:cNvSpPr>
          <p:nvPr>
            <p:ph type="title"/>
          </p:nvPr>
        </p:nvSpPr>
        <p:spPr>
          <a:xfrm>
            <a:off x="812800" y="188913"/>
            <a:ext cx="10755313" cy="725487"/>
          </a:xfrm>
        </p:spPr>
        <p:txBody>
          <a:bodyPr/>
          <a:lstStyle/>
          <a:p>
            <a:pPr eaLnBrk="1" hangingPunct="1"/>
            <a:r>
              <a:rPr lang="en-AU" altLang="en-US" sz="3200"/>
              <a:t>Difference between User Stories and Use Cases (homework)</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6">
            <a:extLst>
              <a:ext uri="{FF2B5EF4-FFF2-40B4-BE49-F238E27FC236}">
                <a16:creationId xmlns:a16="http://schemas.microsoft.com/office/drawing/2014/main" id="{9B5DFF97-8057-E94D-A7AF-F9580402F6EA}"/>
              </a:ext>
            </a:extLst>
          </p:cNvPr>
          <p:cNvSpPr>
            <a:spLocks noGrp="1" noChangeArrowheads="1"/>
          </p:cNvSpPr>
          <p:nvPr>
            <p:ph type="title"/>
          </p:nvPr>
        </p:nvSpPr>
        <p:spPr>
          <a:xfrm>
            <a:off x="963613" y="234950"/>
            <a:ext cx="9915525" cy="1139825"/>
          </a:xfrm>
        </p:spPr>
        <p:txBody>
          <a:bodyPr/>
          <a:lstStyle/>
          <a:p>
            <a:pPr eaLnBrk="1" hangingPunct="1"/>
            <a:r>
              <a:rPr lang="en-US" altLang="en-US"/>
              <a:t>Object Oriented Modeling </a:t>
            </a:r>
            <a:r>
              <a:rPr lang="en-AU" altLang="en-AU"/>
              <a:t>Tools</a:t>
            </a:r>
            <a:endParaRPr lang="en-AU" altLang="en-US">
              <a:solidFill>
                <a:schemeClr val="tx1"/>
              </a:solidFill>
            </a:endParaRPr>
          </a:p>
        </p:txBody>
      </p:sp>
      <p:sp>
        <p:nvSpPr>
          <p:cNvPr id="59395" name="Rectangle 1027">
            <a:extLst>
              <a:ext uri="{FF2B5EF4-FFF2-40B4-BE49-F238E27FC236}">
                <a16:creationId xmlns:a16="http://schemas.microsoft.com/office/drawing/2014/main" id="{F4B5A617-0089-8345-B812-313C65908DDA}"/>
              </a:ext>
            </a:extLst>
          </p:cNvPr>
          <p:cNvSpPr>
            <a:spLocks noGrp="1" noChangeArrowheads="1"/>
          </p:cNvSpPr>
          <p:nvPr>
            <p:ph idx="1"/>
          </p:nvPr>
        </p:nvSpPr>
        <p:spPr>
          <a:xfrm>
            <a:off x="623888" y="1341438"/>
            <a:ext cx="10585450" cy="5221287"/>
          </a:xfrm>
        </p:spPr>
        <p:txBody>
          <a:bodyPr/>
          <a:lstStyle/>
          <a:p>
            <a:pPr lvl="1" eaLnBrk="1" hangingPunct="1">
              <a:lnSpc>
                <a:spcPct val="150000"/>
              </a:lnSpc>
            </a:pPr>
            <a:r>
              <a:rPr lang="en-AU" altLang="en-US" sz="2800"/>
              <a:t>Visual Paradigm</a:t>
            </a:r>
          </a:p>
          <a:p>
            <a:pPr lvl="1" eaLnBrk="1" hangingPunct="1">
              <a:lnSpc>
                <a:spcPct val="150000"/>
              </a:lnSpc>
            </a:pPr>
            <a:r>
              <a:rPr lang="en-AU" altLang="en-US" sz="2800"/>
              <a:t>IBM Rational Modeler </a:t>
            </a:r>
            <a:br>
              <a:rPr lang="en-AU" altLang="en-US" sz="2800"/>
            </a:br>
            <a:r>
              <a:rPr lang="en-AU" altLang="en-US" sz="1800"/>
              <a:t>(hhttp://www-1.ibm.com/software/awdtools/modeler/)</a:t>
            </a:r>
          </a:p>
          <a:p>
            <a:pPr lvl="1" eaLnBrk="1" hangingPunct="1">
              <a:lnSpc>
                <a:spcPct val="150000"/>
              </a:lnSpc>
            </a:pPr>
            <a:r>
              <a:rPr lang="en-AU" altLang="en-US" sz="2800"/>
              <a:t>MS Visio</a:t>
            </a:r>
          </a:p>
          <a:p>
            <a:pPr lvl="1" eaLnBrk="1" hangingPunct="1">
              <a:lnSpc>
                <a:spcPct val="150000"/>
              </a:lnSpc>
            </a:pPr>
            <a:r>
              <a:rPr lang="en-AU" altLang="en-US" sz="2800"/>
              <a:t>Sparx Enterprise Architect</a:t>
            </a:r>
            <a:r>
              <a:rPr lang="en-US" altLang="en-US" sz="2800"/>
              <a:t> </a:t>
            </a:r>
          </a:p>
          <a:p>
            <a:pPr lvl="1" eaLnBrk="1" hangingPunct="1">
              <a:lnSpc>
                <a:spcPct val="90000"/>
              </a:lnSpc>
            </a:pPr>
            <a:endParaRPr lang="en-US" altLang="en-US" sz="2800"/>
          </a:p>
        </p:txBody>
      </p:sp>
      <p:sp>
        <p:nvSpPr>
          <p:cNvPr id="59396" name="Slide Number Placeholder 1">
            <a:extLst>
              <a:ext uri="{FF2B5EF4-FFF2-40B4-BE49-F238E27FC236}">
                <a16:creationId xmlns:a16="http://schemas.microsoft.com/office/drawing/2014/main" id="{FC0BACE1-E6E7-3E41-8B0B-1361CE530C35}"/>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65407DF3-8CEA-EE47-93E1-716345060925}"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28</a:t>
            </a:fld>
            <a:endParaRPr lang="en-US" altLang="en-US" sz="1400">
              <a:solidFill>
                <a:schemeClr val="tx1"/>
              </a:solidFill>
              <a:latin typeface="Garamond" panose="02020404030301010803"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a:extLst>
              <a:ext uri="{FF2B5EF4-FFF2-40B4-BE49-F238E27FC236}">
                <a16:creationId xmlns:a16="http://schemas.microsoft.com/office/drawing/2014/main" id="{677B3D3C-1D81-1840-B387-701417C0172F}"/>
              </a:ext>
            </a:extLst>
          </p:cNvPr>
          <p:cNvSpPr>
            <a:spLocks noGrp="1" noChangeArrowheads="1"/>
          </p:cNvSpPr>
          <p:nvPr>
            <p:ph type="title"/>
          </p:nvPr>
        </p:nvSpPr>
        <p:spPr>
          <a:xfrm>
            <a:off x="1271588" y="260350"/>
            <a:ext cx="10625137" cy="566738"/>
          </a:xfrm>
        </p:spPr>
        <p:txBody>
          <a:bodyPr>
            <a:normAutofit fontScale="90000"/>
          </a:bodyPr>
          <a:lstStyle/>
          <a:p>
            <a:pPr eaLnBrk="1" hangingPunct="1">
              <a:buFont typeface="Wingdings 3" panose="05040102010807070707" pitchFamily="18" charset="2"/>
              <a:buNone/>
              <a:defRPr/>
            </a:pPr>
            <a:r>
              <a:rPr lang="en-AU" altLang="en-US" dirty="0"/>
              <a:t>Assignment 4 – Improved COS</a:t>
            </a:r>
            <a:endParaRPr lang="en-US" altLang="en-US" dirty="0"/>
          </a:p>
        </p:txBody>
      </p:sp>
      <p:sp>
        <p:nvSpPr>
          <p:cNvPr id="61443" name="Slide Number Placeholder 5">
            <a:extLst>
              <a:ext uri="{FF2B5EF4-FFF2-40B4-BE49-F238E27FC236}">
                <a16:creationId xmlns:a16="http://schemas.microsoft.com/office/drawing/2014/main" id="{39BF0E42-3C57-C546-AB3C-17D78349581C}"/>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17303AA7-5408-6F42-A9D9-65D2854A3415}"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29</a:t>
            </a:fld>
            <a:endParaRPr lang="en-US" altLang="en-US" sz="1400">
              <a:solidFill>
                <a:schemeClr val="tx1"/>
              </a:solidFill>
              <a:latin typeface="Garamond" panose="02020404030301010803" pitchFamily="18" charset="0"/>
            </a:endParaRPr>
          </a:p>
        </p:txBody>
      </p:sp>
      <p:sp>
        <p:nvSpPr>
          <p:cNvPr id="50180" name="Rectangle 3">
            <a:extLst>
              <a:ext uri="{FF2B5EF4-FFF2-40B4-BE49-F238E27FC236}">
                <a16:creationId xmlns:a16="http://schemas.microsoft.com/office/drawing/2014/main" id="{05893592-F647-AB49-B6AB-F7E69336311F}"/>
              </a:ext>
            </a:extLst>
          </p:cNvPr>
          <p:cNvSpPr txBox="1">
            <a:spLocks noChangeArrowheads="1"/>
          </p:cNvSpPr>
          <p:nvPr/>
        </p:nvSpPr>
        <p:spPr bwMode="auto">
          <a:xfrm>
            <a:off x="911225" y="1052513"/>
            <a:ext cx="10440988" cy="5616575"/>
          </a:xfrm>
          <a:prstGeom prst="rect">
            <a:avLst/>
          </a:prstGeom>
          <a:noFill/>
          <a:ln>
            <a:noFill/>
          </a:ln>
        </p:spPr>
        <p:txBody>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Calibri" panose="020F0502020204030204" pitchFamily="34" charset="0"/>
              </a:defRPr>
            </a:lvl1pPr>
            <a:lvl2pPr marL="669925" indent="-325438">
              <a:spcBef>
                <a:spcPts val="1000"/>
              </a:spcBef>
              <a:buClr>
                <a:schemeClr val="accent1"/>
              </a:buClr>
              <a:buSzPct val="80000"/>
              <a:buFont typeface="Wingdings 3" panose="05040102010807070707" pitchFamily="18"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9pPr>
          </a:lstStyle>
          <a:p>
            <a:pPr eaLnBrk="1" hangingPunct="1">
              <a:lnSpc>
                <a:spcPct val="90000"/>
              </a:lnSpc>
              <a:spcBef>
                <a:spcPct val="20000"/>
              </a:spcBef>
              <a:buSzPct val="65000"/>
              <a:defRPr/>
            </a:pPr>
            <a:r>
              <a:rPr lang="en-US" altLang="en-US" dirty="0"/>
              <a:t>OO Requirements Analysis and Specification Report – 30 Marks</a:t>
            </a:r>
          </a:p>
          <a:p>
            <a:pPr eaLnBrk="1" hangingPunct="1">
              <a:lnSpc>
                <a:spcPct val="90000"/>
              </a:lnSpc>
              <a:spcBef>
                <a:spcPct val="20000"/>
              </a:spcBef>
              <a:buSzPct val="65000"/>
              <a:defRPr/>
            </a:pPr>
            <a:r>
              <a:rPr lang="en-AU" altLang="en-US" dirty="0">
                <a:solidFill>
                  <a:schemeClr val="tx1"/>
                </a:solidFill>
                <a:latin typeface="+mn-lt"/>
                <a:cs typeface="Arial" panose="020B0604020202020204" pitchFamily="34" charset="0"/>
              </a:rPr>
              <a:t>Same Case Study as Assignment 3: </a:t>
            </a:r>
            <a:r>
              <a:rPr lang="en-US" altLang="en-US" dirty="0"/>
              <a:t>Customer Onboarding System (COS) for Epic Video</a:t>
            </a:r>
            <a:endParaRPr lang="en-AU" altLang="en-US" dirty="0">
              <a:solidFill>
                <a:schemeClr val="tx1"/>
              </a:solidFill>
              <a:latin typeface="+mn-lt"/>
              <a:cs typeface="Arial" panose="020B0604020202020204" pitchFamily="34" charset="0"/>
            </a:endParaRPr>
          </a:p>
          <a:p>
            <a:pPr eaLnBrk="1" hangingPunct="1">
              <a:lnSpc>
                <a:spcPct val="90000"/>
              </a:lnSpc>
              <a:spcBef>
                <a:spcPct val="20000"/>
              </a:spcBef>
              <a:buSzPct val="65000"/>
              <a:defRPr/>
            </a:pPr>
            <a:r>
              <a:rPr lang="en-AU" altLang="en-US" dirty="0">
                <a:solidFill>
                  <a:schemeClr val="tx1"/>
                </a:solidFill>
                <a:latin typeface="+mn-lt"/>
                <a:cs typeface="Arial" panose="020B0604020202020204" pitchFamily="34" charset="0"/>
              </a:rPr>
              <a:t>Functional and non-functional requirements</a:t>
            </a:r>
          </a:p>
          <a:p>
            <a:pPr lvl="1" eaLnBrk="1" hangingPunct="1">
              <a:lnSpc>
                <a:spcPct val="90000"/>
              </a:lnSpc>
              <a:spcBef>
                <a:spcPct val="20000"/>
              </a:spcBef>
              <a:buSzPct val="65000"/>
              <a:defRPr/>
            </a:pPr>
            <a:r>
              <a:rPr lang="en-AU" altLang="en-US" sz="2200" dirty="0">
                <a:solidFill>
                  <a:schemeClr val="tx1"/>
                </a:solidFill>
                <a:latin typeface="+mn-lt"/>
                <a:cs typeface="Arial" panose="020B0604020202020204" pitchFamily="34" charset="0"/>
              </a:rPr>
              <a:t>Functional requirements using:</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User Story Map</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User Stories,</a:t>
            </a:r>
            <a:r>
              <a:rPr lang="en-AU" altLang="en-US" sz="2200" b="1" dirty="0">
                <a:solidFill>
                  <a:schemeClr val="tx1"/>
                </a:solidFill>
                <a:latin typeface="+mn-lt"/>
                <a:cs typeface="Arial" panose="020B0604020202020204" pitchFamily="34" charset="0"/>
              </a:rPr>
              <a:t> Use Cases (narratives) and Use Case Diagram (Project boundary)</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Sequence Diagram</a:t>
            </a:r>
          </a:p>
          <a:p>
            <a:pPr lvl="1" eaLnBrk="1" hangingPunct="1">
              <a:lnSpc>
                <a:spcPct val="90000"/>
              </a:lnSpc>
              <a:spcBef>
                <a:spcPct val="20000"/>
              </a:spcBef>
              <a:buSzPct val="65000"/>
              <a:defRPr/>
            </a:pPr>
            <a:r>
              <a:rPr lang="en-AU" altLang="en-US" sz="2200" dirty="0">
                <a:solidFill>
                  <a:schemeClr val="tx1"/>
                </a:solidFill>
                <a:latin typeface="+mn-lt"/>
                <a:cs typeface="Arial" panose="020B0604020202020204" pitchFamily="34" charset="0"/>
              </a:rPr>
              <a:t>Data Requirements using:</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Class Diagram</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State Transition Diagram</a:t>
            </a:r>
          </a:p>
          <a:p>
            <a:pPr lvl="1" eaLnBrk="1" hangingPunct="1">
              <a:lnSpc>
                <a:spcPct val="90000"/>
              </a:lnSpc>
              <a:spcBef>
                <a:spcPct val="20000"/>
              </a:spcBef>
              <a:buSzPct val="65000"/>
              <a:defRPr/>
            </a:pPr>
            <a:r>
              <a:rPr lang="en-AU" altLang="en-US" sz="2200" dirty="0">
                <a:solidFill>
                  <a:schemeClr val="tx1"/>
                </a:solidFill>
                <a:latin typeface="+mn-lt"/>
                <a:cs typeface="Arial" panose="020B0604020202020204" pitchFamily="34" charset="0"/>
              </a:rPr>
              <a:t>Non-functional requirements:</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User Interface requirements using wireframes</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Security requirements</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Performance requirements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7601C939-2199-BA4E-B087-A66BEEE59D11}"/>
              </a:ext>
            </a:extLst>
          </p:cNvPr>
          <p:cNvSpPr>
            <a:spLocks noGrp="1" noChangeArrowheads="1"/>
          </p:cNvSpPr>
          <p:nvPr>
            <p:ph type="body" idx="1"/>
          </p:nvPr>
        </p:nvSpPr>
        <p:spPr>
          <a:xfrm>
            <a:off x="336782" y="188640"/>
            <a:ext cx="5386388" cy="639762"/>
          </a:xfrm>
        </p:spPr>
        <p:txBody>
          <a:bodyPr/>
          <a:lstStyle/>
          <a:p>
            <a:pPr eaLnBrk="1" hangingPunct="1">
              <a:lnSpc>
                <a:spcPct val="90000"/>
              </a:lnSpc>
            </a:pPr>
            <a:r>
              <a:rPr lang="en-US" altLang="en-US" sz="2800" u="sng" dirty="0">
                <a:solidFill>
                  <a:srgbClr val="00B0F0"/>
                </a:solidFill>
              </a:rPr>
              <a:t>Structured Approach</a:t>
            </a:r>
          </a:p>
        </p:txBody>
      </p:sp>
      <p:sp>
        <p:nvSpPr>
          <p:cNvPr id="16387" name="Content Placeholder 9">
            <a:extLst>
              <a:ext uri="{FF2B5EF4-FFF2-40B4-BE49-F238E27FC236}">
                <a16:creationId xmlns:a16="http://schemas.microsoft.com/office/drawing/2014/main" id="{B8A7EB13-82E3-BA49-A006-151D8F6940B3}"/>
              </a:ext>
            </a:extLst>
          </p:cNvPr>
          <p:cNvSpPr>
            <a:spLocks noGrp="1" noChangeArrowheads="1"/>
          </p:cNvSpPr>
          <p:nvPr>
            <p:ph sz="half" idx="2"/>
          </p:nvPr>
        </p:nvSpPr>
        <p:spPr>
          <a:xfrm>
            <a:off x="335360" y="764704"/>
            <a:ext cx="5386388" cy="7128792"/>
          </a:xfrm>
        </p:spPr>
        <p:txBody>
          <a:bodyPr/>
          <a:lstStyle/>
          <a:p>
            <a:pPr eaLnBrk="1" hangingPunct="1">
              <a:buFont typeface="Wingdings" pitchFamily="2" charset="2"/>
              <a:buNone/>
            </a:pPr>
            <a:r>
              <a:rPr lang="en-AU" altLang="en-US" dirty="0"/>
              <a:t>Identifying and Modelling:</a:t>
            </a:r>
            <a:endParaRPr lang="en-AU" altLang="en-US" b="1" dirty="0"/>
          </a:p>
          <a:p>
            <a:pPr eaLnBrk="1" hangingPunct="1"/>
            <a:r>
              <a:rPr lang="en-AU" altLang="en-US" b="1" dirty="0"/>
              <a:t>Processes</a:t>
            </a:r>
            <a:r>
              <a:rPr lang="en-AU" altLang="en-US" dirty="0"/>
              <a:t> (BPMN) describe Actions &amp; transformations</a:t>
            </a:r>
            <a:endParaRPr lang="en-AU" altLang="en-US" b="1" dirty="0"/>
          </a:p>
          <a:p>
            <a:pPr eaLnBrk="1" hangingPunct="1"/>
            <a:r>
              <a:rPr lang="en-AU" altLang="en-US" b="1" dirty="0"/>
              <a:t>Data </a:t>
            </a:r>
            <a:r>
              <a:rPr lang="en-AU" altLang="en-US" dirty="0"/>
              <a:t>(ERD) Consumed and produced by the system</a:t>
            </a:r>
          </a:p>
          <a:p>
            <a:pPr eaLnBrk="1" hangingPunct="1"/>
            <a:r>
              <a:rPr lang="en-US" altLang="en-US" sz="2800" dirty="0"/>
              <a:t>Application is a </a:t>
            </a:r>
            <a:r>
              <a:rPr lang="en-US" altLang="en-US" sz="2800" b="1" dirty="0"/>
              <a:t>collection of processes</a:t>
            </a:r>
            <a:r>
              <a:rPr lang="en-US" altLang="en-US" sz="2800" dirty="0"/>
              <a:t> </a:t>
            </a:r>
            <a:r>
              <a:rPr lang="en-US" altLang="en-US" sz="2800" dirty="0" err="1"/>
              <a:t>organised</a:t>
            </a:r>
            <a:r>
              <a:rPr lang="en-US" altLang="en-US" sz="2800" dirty="0"/>
              <a:t> into a system</a:t>
            </a:r>
          </a:p>
          <a:p>
            <a:pPr eaLnBrk="1" hangingPunct="1"/>
            <a:r>
              <a:rPr lang="en-US" altLang="en-US" sz="2800" dirty="0"/>
              <a:t>Processes interact via flows of data</a:t>
            </a:r>
          </a:p>
          <a:p>
            <a:pPr eaLnBrk="1" hangingPunct="1"/>
            <a:r>
              <a:rPr lang="en-US" altLang="en-US" sz="2800" dirty="0"/>
              <a:t>Processes accept inputs and produce outputs</a:t>
            </a:r>
          </a:p>
          <a:p>
            <a:pPr eaLnBrk="1" hangingPunct="1"/>
            <a:endParaRPr lang="en-US" altLang="en-US" sz="2800" dirty="0"/>
          </a:p>
          <a:p>
            <a:pPr algn="ctr" eaLnBrk="1" hangingPunct="1">
              <a:buFont typeface="Wingdings" pitchFamily="2" charset="2"/>
              <a:buNone/>
            </a:pPr>
            <a:endParaRPr lang="en-US" altLang="en-US" b="1" u="sng" dirty="0"/>
          </a:p>
        </p:txBody>
      </p:sp>
      <p:sp>
        <p:nvSpPr>
          <p:cNvPr id="16388" name="Text Placeholder 10">
            <a:extLst>
              <a:ext uri="{FF2B5EF4-FFF2-40B4-BE49-F238E27FC236}">
                <a16:creationId xmlns:a16="http://schemas.microsoft.com/office/drawing/2014/main" id="{204FE6DA-335D-2645-847D-06AE4F230E35}"/>
              </a:ext>
            </a:extLst>
          </p:cNvPr>
          <p:cNvSpPr>
            <a:spLocks noGrp="1" noChangeArrowheads="1"/>
          </p:cNvSpPr>
          <p:nvPr>
            <p:ph type="body" sz="quarter" idx="3"/>
          </p:nvPr>
        </p:nvSpPr>
        <p:spPr>
          <a:xfrm>
            <a:off x="6240463" y="188640"/>
            <a:ext cx="5389562" cy="639762"/>
          </a:xfrm>
        </p:spPr>
        <p:txBody>
          <a:bodyPr/>
          <a:lstStyle/>
          <a:p>
            <a:pPr eaLnBrk="1" hangingPunct="1"/>
            <a:r>
              <a:rPr lang="en-US" altLang="en-US" sz="2800" u="sng" dirty="0">
                <a:solidFill>
                  <a:srgbClr val="00B0F0"/>
                </a:solidFill>
              </a:rPr>
              <a:t>O-O Approach</a:t>
            </a:r>
          </a:p>
        </p:txBody>
      </p:sp>
      <p:sp>
        <p:nvSpPr>
          <p:cNvPr id="16389" name="Content Placeholder 11">
            <a:extLst>
              <a:ext uri="{FF2B5EF4-FFF2-40B4-BE49-F238E27FC236}">
                <a16:creationId xmlns:a16="http://schemas.microsoft.com/office/drawing/2014/main" id="{8CF1F0DB-92BC-7846-886D-7E225178DDC6}"/>
              </a:ext>
            </a:extLst>
          </p:cNvPr>
          <p:cNvSpPr>
            <a:spLocks noGrp="1" noChangeArrowheads="1"/>
          </p:cNvSpPr>
          <p:nvPr>
            <p:ph sz="quarter" idx="4"/>
          </p:nvPr>
        </p:nvSpPr>
        <p:spPr>
          <a:xfrm>
            <a:off x="6096000" y="980728"/>
            <a:ext cx="5389562" cy="5184576"/>
          </a:xfrm>
        </p:spPr>
        <p:txBody>
          <a:bodyPr/>
          <a:lstStyle/>
          <a:p>
            <a:pPr eaLnBrk="1" hangingPunct="1">
              <a:lnSpc>
                <a:spcPct val="90000"/>
              </a:lnSpc>
              <a:buFont typeface="Wingdings" panose="05000000000000000000" pitchFamily="2" charset="2"/>
              <a:buNone/>
              <a:defRPr/>
            </a:pPr>
            <a:r>
              <a:rPr lang="en-AU" altLang="en-US" dirty="0"/>
              <a:t>Identifying and Modelling:</a:t>
            </a:r>
            <a:endParaRPr lang="en-AU" altLang="en-US" b="1" dirty="0"/>
          </a:p>
          <a:p>
            <a:pPr eaLnBrk="1" hangingPunct="1">
              <a:lnSpc>
                <a:spcPct val="90000"/>
              </a:lnSpc>
              <a:buFont typeface="Wingdings 3" panose="05040102010807070707" pitchFamily="18" charset="2"/>
              <a:buChar char=""/>
              <a:defRPr/>
            </a:pPr>
            <a:r>
              <a:rPr lang="en-AU" altLang="en-US" b="1" dirty="0"/>
              <a:t>Objects </a:t>
            </a:r>
            <a:r>
              <a:rPr lang="en-AU" altLang="en-US" dirty="0"/>
              <a:t>Represent real-world things</a:t>
            </a:r>
          </a:p>
          <a:p>
            <a:pPr eaLnBrk="1" hangingPunct="1">
              <a:lnSpc>
                <a:spcPct val="90000"/>
              </a:lnSpc>
              <a:buFont typeface="Wingdings 3" panose="05040102010807070707" pitchFamily="18" charset="2"/>
              <a:buChar char=""/>
              <a:defRPr/>
            </a:pPr>
            <a:r>
              <a:rPr lang="en-AU" altLang="en-US" dirty="0"/>
              <a:t>Objects contain </a:t>
            </a:r>
            <a:r>
              <a:rPr lang="en-AU" altLang="en-US" b="1" dirty="0"/>
              <a:t>Methods </a:t>
            </a:r>
            <a:r>
              <a:rPr lang="en-AU" altLang="en-US" dirty="0"/>
              <a:t>and </a:t>
            </a:r>
            <a:r>
              <a:rPr lang="en-AU" altLang="en-US" b="1" dirty="0"/>
              <a:t>Attributes</a:t>
            </a:r>
            <a:endParaRPr lang="en-AU" altLang="en-US" sz="2400" dirty="0"/>
          </a:p>
          <a:p>
            <a:pPr eaLnBrk="1" hangingPunct="1"/>
            <a:r>
              <a:rPr lang="en-US" altLang="en-US" sz="2800" dirty="0"/>
              <a:t>Application is a </a:t>
            </a:r>
            <a:r>
              <a:rPr lang="en-US" altLang="en-US" sz="2800" b="1" dirty="0"/>
              <a:t>collection of interacting objects</a:t>
            </a:r>
          </a:p>
          <a:p>
            <a:pPr eaLnBrk="1" hangingPunct="1"/>
            <a:r>
              <a:rPr lang="en-US" altLang="en-US" sz="2800" dirty="0"/>
              <a:t>Objects interact with people and each other</a:t>
            </a:r>
          </a:p>
          <a:p>
            <a:pPr eaLnBrk="1" hangingPunct="1"/>
            <a:r>
              <a:rPr lang="en-US" altLang="en-US" sz="2800" dirty="0"/>
              <a:t>Objects send and respond to messages/methods</a:t>
            </a:r>
          </a:p>
          <a:p>
            <a:pPr eaLnBrk="1" hangingPunct="1"/>
            <a:endParaRPr lang="en-US" altLang="en-US" sz="2800" dirty="0"/>
          </a:p>
        </p:txBody>
      </p:sp>
      <p:sp>
        <p:nvSpPr>
          <p:cNvPr id="16391" name="Slide Number Placeholder 5">
            <a:extLst>
              <a:ext uri="{FF2B5EF4-FFF2-40B4-BE49-F238E27FC236}">
                <a16:creationId xmlns:a16="http://schemas.microsoft.com/office/drawing/2014/main" id="{20833C8C-57D8-D740-9EF9-EE7A9EF65ACE}"/>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66C4CBD8-499B-0D42-AE10-82BA5CA45305}"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3</a:t>
            </a:fld>
            <a:endParaRPr lang="en-US" altLang="en-US" sz="1400">
              <a:solidFill>
                <a:schemeClr val="tx1"/>
              </a:solidFill>
              <a:latin typeface="Garamond" panose="02020404030301010803"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a:extLst>
              <a:ext uri="{FF2B5EF4-FFF2-40B4-BE49-F238E27FC236}">
                <a16:creationId xmlns:a16="http://schemas.microsoft.com/office/drawing/2014/main" id="{FE29D89A-EF15-2B49-B01C-FEA680495E26}"/>
              </a:ext>
            </a:extLst>
          </p:cNvPr>
          <p:cNvSpPr>
            <a:spLocks noGrp="1" noChangeArrowheads="1"/>
          </p:cNvSpPr>
          <p:nvPr>
            <p:ph type="title"/>
          </p:nvPr>
        </p:nvSpPr>
        <p:spPr>
          <a:xfrm>
            <a:off x="812800" y="188913"/>
            <a:ext cx="10755313" cy="725487"/>
          </a:xfrm>
        </p:spPr>
        <p:txBody>
          <a:bodyPr/>
          <a:lstStyle/>
          <a:p>
            <a:pPr eaLnBrk="1" hangingPunct="1"/>
            <a:r>
              <a:rPr lang="en-AU" altLang="en-US" dirty="0"/>
              <a:t>Use Case Diagram for Assignment 4</a:t>
            </a:r>
            <a:endParaRPr lang="en-US" altLang="en-US" dirty="0"/>
          </a:p>
        </p:txBody>
      </p:sp>
      <p:sp>
        <p:nvSpPr>
          <p:cNvPr id="62467" name="Content Placeholder 6">
            <a:extLst>
              <a:ext uri="{FF2B5EF4-FFF2-40B4-BE49-F238E27FC236}">
                <a16:creationId xmlns:a16="http://schemas.microsoft.com/office/drawing/2014/main" id="{F768D832-B943-084B-ABFE-D7481996E61D}"/>
              </a:ext>
            </a:extLst>
          </p:cNvPr>
          <p:cNvSpPr>
            <a:spLocks noGrp="1" noChangeArrowheads="1"/>
          </p:cNvSpPr>
          <p:nvPr>
            <p:ph idx="1"/>
          </p:nvPr>
        </p:nvSpPr>
        <p:spPr>
          <a:xfrm>
            <a:off x="407368" y="1125538"/>
            <a:ext cx="11449670" cy="5688012"/>
          </a:xfrm>
        </p:spPr>
        <p:txBody>
          <a:bodyPr/>
          <a:lstStyle/>
          <a:p>
            <a:r>
              <a:rPr lang="en-US" altLang="en-US" sz="2300" dirty="0"/>
              <a:t>So far you should have finished your User Stories for assignment 4.</a:t>
            </a:r>
            <a:endParaRPr lang="en-AU" altLang="en-US" sz="2300" dirty="0"/>
          </a:p>
          <a:p>
            <a:r>
              <a:rPr lang="en-AU" altLang="en-US" sz="2300" dirty="0">
                <a:latin typeface="Calibri (Body)"/>
              </a:rPr>
              <a:t>Document one Use Case Diagram for the improved system covering the entire case study, i.e. covering all your user stories and use cases (not just the six you have chosen to narrate). </a:t>
            </a:r>
            <a:r>
              <a:rPr lang="en-AU" altLang="en-US" sz="2300" dirty="0"/>
              <a:t>Provide Use Case Diagram as a Project Boundary Diagram showing all your use cases and not just the ones that you narrate.</a:t>
            </a:r>
          </a:p>
          <a:p>
            <a:r>
              <a:rPr lang="en-US" altLang="en-US" sz="2300" dirty="0"/>
              <a:t>Refer and read all the user stories that you have </a:t>
            </a:r>
            <a:r>
              <a:rPr lang="en-US" altLang="en-US" sz="2400" dirty="0"/>
              <a:t>identified so far. Now identify one to many use cases corresponding to each user story. </a:t>
            </a:r>
          </a:p>
          <a:p>
            <a:r>
              <a:rPr lang="en-US" altLang="en-US" sz="2400" dirty="0"/>
              <a:t>After you have identified all the use cases to match all your user stories, now narrate each and every use case using the use case narrative template. </a:t>
            </a:r>
            <a:r>
              <a:rPr lang="en-AU" altLang="en-US" sz="2400" dirty="0"/>
              <a:t>So, you must narrate a minimum of six use cases. Each student in your group MUST narrate minimum one use case and provide an evidence of it in the “Contributions Table”. </a:t>
            </a:r>
          </a:p>
          <a:p>
            <a:r>
              <a:rPr lang="en-US" altLang="en-US" sz="2400" dirty="0"/>
              <a:t>You must narrate all the included and extended use cases too. Your base use along with the extended and included use cases will be regarded as just one use case only.</a:t>
            </a:r>
            <a:endParaRPr lang="en-US" altLang="en-US" sz="2300" dirty="0"/>
          </a:p>
        </p:txBody>
      </p:sp>
      <p:sp>
        <p:nvSpPr>
          <p:cNvPr id="62468" name="Slide Number Placeholder 5">
            <a:extLst>
              <a:ext uri="{FF2B5EF4-FFF2-40B4-BE49-F238E27FC236}">
                <a16:creationId xmlns:a16="http://schemas.microsoft.com/office/drawing/2014/main" id="{A4F66DBE-5BDC-AF4A-80CB-658F2501B21D}"/>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defTabSz="45720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defTabSz="4572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defTabSz="4572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defTabSz="4572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spcBef>
                <a:spcPct val="50000"/>
              </a:spcBef>
              <a:buClrTx/>
              <a:buSzTx/>
              <a:buFontTx/>
              <a:buNone/>
            </a:pPr>
            <a:fld id="{ED409F1B-EAA4-C643-9DFF-CC44870F1DD3}" type="slidenum">
              <a:rPr lang="en-US" altLang="en-US" sz="1400" smtClean="0">
                <a:solidFill>
                  <a:schemeClr val="tx1"/>
                </a:solidFill>
                <a:latin typeface="Garamond" panose="02020404030301010803" pitchFamily="18" charset="0"/>
              </a:rPr>
              <a:pPr>
                <a:spcBef>
                  <a:spcPct val="50000"/>
                </a:spcBef>
                <a:buClrTx/>
                <a:buSzTx/>
                <a:buFontTx/>
                <a:buNone/>
              </a:pPr>
              <a:t>30</a:t>
            </a:fld>
            <a:endParaRPr lang="en-US" altLang="en-US" sz="1400">
              <a:solidFill>
                <a:schemeClr val="tx1"/>
              </a:solidFill>
              <a:latin typeface="Garamond" panose="02020404030301010803"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a:extLst>
              <a:ext uri="{FF2B5EF4-FFF2-40B4-BE49-F238E27FC236}">
                <a16:creationId xmlns:a16="http://schemas.microsoft.com/office/drawing/2014/main" id="{8B4F51B0-146E-3A47-AFB2-4AC48447EBB4}"/>
              </a:ext>
            </a:extLst>
          </p:cNvPr>
          <p:cNvSpPr>
            <a:spLocks noGrp="1" noChangeArrowheads="1"/>
          </p:cNvSpPr>
          <p:nvPr>
            <p:ph type="title"/>
          </p:nvPr>
        </p:nvSpPr>
        <p:spPr>
          <a:xfrm>
            <a:off x="982663" y="187325"/>
            <a:ext cx="10153650" cy="865188"/>
          </a:xfrm>
        </p:spPr>
        <p:txBody>
          <a:bodyPr>
            <a:normAutofit fontScale="90000"/>
          </a:bodyPr>
          <a:lstStyle/>
          <a:p>
            <a:pPr>
              <a:buFont typeface="Wingdings 3" panose="05040102010807070707" pitchFamily="18" charset="2"/>
              <a:buNone/>
              <a:defRPr/>
            </a:pPr>
            <a:r>
              <a:rPr lang="en-US" altLang="en-US" dirty="0"/>
              <a:t>Assignment 4 Template: Template adapted in this subject</a:t>
            </a:r>
          </a:p>
        </p:txBody>
      </p:sp>
      <p:sp>
        <p:nvSpPr>
          <p:cNvPr id="26627" name="Rectangle 1027">
            <a:extLst>
              <a:ext uri="{FF2B5EF4-FFF2-40B4-BE49-F238E27FC236}">
                <a16:creationId xmlns:a16="http://schemas.microsoft.com/office/drawing/2014/main" id="{0ECE1D07-8E29-D349-83E7-8707127F390A}"/>
              </a:ext>
            </a:extLst>
          </p:cNvPr>
          <p:cNvSpPr>
            <a:spLocks noGrp="1" noChangeArrowheads="1"/>
          </p:cNvSpPr>
          <p:nvPr>
            <p:ph idx="1"/>
          </p:nvPr>
        </p:nvSpPr>
        <p:spPr>
          <a:xfrm>
            <a:off x="1524000" y="1187624"/>
            <a:ext cx="9144000" cy="5481736"/>
          </a:xfrm>
        </p:spPr>
        <p:txBody>
          <a:bodyPr numCol="2">
            <a:normAutofit fontScale="85000" lnSpcReduction="20000"/>
          </a:bodyPr>
          <a:lstStyle/>
          <a:p>
            <a:pPr marL="0" indent="0">
              <a:buFont typeface="Wingdings 3" panose="05040102010807070707" pitchFamily="18" charset="2"/>
              <a:buNone/>
              <a:defRPr/>
            </a:pPr>
            <a:r>
              <a:rPr lang="en-AU" sz="1500" b="1" cap="all" dirty="0"/>
              <a:t>1.</a:t>
            </a:r>
            <a:r>
              <a:rPr lang="en-AU" sz="1500" cap="all" dirty="0"/>
              <a:t>	</a:t>
            </a:r>
            <a:r>
              <a:rPr lang="en-AU" sz="1500" b="1" cap="all" dirty="0"/>
              <a:t>Document Management</a:t>
            </a:r>
          </a:p>
          <a:p>
            <a:pPr marL="0" indent="0">
              <a:buFont typeface="Wingdings 3" panose="05040102010807070707" pitchFamily="18" charset="2"/>
              <a:buNone/>
              <a:defRPr/>
            </a:pPr>
            <a:r>
              <a:rPr lang="en-AU" sz="1500" cap="small" dirty="0"/>
              <a:t>1.1	Revision History	</a:t>
            </a:r>
          </a:p>
          <a:p>
            <a:pPr marL="0" indent="0">
              <a:buFont typeface="Wingdings 3" panose="05040102010807070707" pitchFamily="18" charset="2"/>
              <a:buNone/>
              <a:defRPr/>
            </a:pPr>
            <a:r>
              <a:rPr lang="en-AU" sz="1500" cap="small" dirty="0"/>
              <a:t>1.2	Intended Audience		</a:t>
            </a:r>
          </a:p>
          <a:p>
            <a:pPr marL="0" indent="0">
              <a:buFont typeface="Wingdings 3" panose="05040102010807070707" pitchFamily="18" charset="2"/>
              <a:buNone/>
              <a:defRPr/>
            </a:pPr>
            <a:r>
              <a:rPr lang="en-AU" sz="1500" cap="small" dirty="0"/>
              <a:t>1.3	Reference Documents	</a:t>
            </a:r>
          </a:p>
          <a:p>
            <a:pPr marL="0" indent="0">
              <a:buFont typeface="Wingdings 3" panose="05040102010807070707" pitchFamily="18" charset="2"/>
              <a:buNone/>
              <a:defRPr/>
            </a:pPr>
            <a:r>
              <a:rPr lang="en-AU" sz="1500" cap="small" dirty="0"/>
              <a:t>1.4	Glossary	</a:t>
            </a:r>
          </a:p>
          <a:p>
            <a:pPr marL="0" indent="0">
              <a:buFont typeface="Wingdings 3" panose="05040102010807070707" pitchFamily="18" charset="2"/>
              <a:buNone/>
              <a:defRPr/>
            </a:pPr>
            <a:br>
              <a:rPr lang="en-AU" sz="1500" b="1" cap="all" dirty="0"/>
            </a:br>
            <a:r>
              <a:rPr lang="en-AU" sz="1500" b="1" cap="all" dirty="0"/>
              <a:t>2.</a:t>
            </a:r>
            <a:r>
              <a:rPr lang="en-AU" sz="1500" cap="all" dirty="0"/>
              <a:t>	</a:t>
            </a:r>
            <a:r>
              <a:rPr lang="en-AU" sz="1500" b="1" cap="all" dirty="0"/>
              <a:t>Introduction	</a:t>
            </a:r>
          </a:p>
          <a:p>
            <a:pPr marL="0" indent="0">
              <a:buFont typeface="Wingdings 3" panose="05040102010807070707" pitchFamily="18" charset="2"/>
              <a:buNone/>
              <a:defRPr/>
            </a:pPr>
            <a:r>
              <a:rPr lang="en-AU" sz="1500" cap="small" dirty="0"/>
              <a:t>2.1	Document Purpose	</a:t>
            </a:r>
          </a:p>
          <a:p>
            <a:pPr marL="0" indent="0">
              <a:buFont typeface="Wingdings 3" panose="05040102010807070707" pitchFamily="18" charset="2"/>
              <a:buNone/>
              <a:defRPr/>
            </a:pPr>
            <a:r>
              <a:rPr lang="en-AU" sz="1500" cap="small" dirty="0"/>
              <a:t>2.2	Project Purpose	</a:t>
            </a:r>
          </a:p>
          <a:p>
            <a:pPr marL="0" indent="0">
              <a:buFont typeface="Wingdings 3" panose="05040102010807070707" pitchFamily="18" charset="2"/>
              <a:buNone/>
              <a:defRPr/>
            </a:pPr>
            <a:r>
              <a:rPr lang="en-AU" sz="1500" cap="small" dirty="0"/>
              <a:t>2.3	Project Scope (use case diagram)</a:t>
            </a:r>
          </a:p>
          <a:p>
            <a:pPr marL="0" indent="0">
              <a:buFont typeface="Wingdings 3" panose="05040102010807070707" pitchFamily="18" charset="2"/>
              <a:buNone/>
              <a:defRPr/>
            </a:pPr>
            <a:r>
              <a:rPr lang="en-AU" sz="1500" i="1" dirty="0"/>
              <a:t>	2.3.1</a:t>
            </a:r>
            <a:r>
              <a:rPr lang="en-AU" sz="1500" dirty="0"/>
              <a:t>	</a:t>
            </a:r>
            <a:r>
              <a:rPr lang="en-AU" sz="1500" i="1" dirty="0"/>
              <a:t>In Scope	</a:t>
            </a:r>
          </a:p>
          <a:p>
            <a:pPr marL="0" indent="0">
              <a:buFont typeface="Wingdings 3" panose="05040102010807070707" pitchFamily="18" charset="2"/>
              <a:buNone/>
              <a:defRPr/>
            </a:pPr>
            <a:r>
              <a:rPr lang="en-AU" sz="1500" i="1" dirty="0"/>
              <a:t>	2.3.2</a:t>
            </a:r>
            <a:r>
              <a:rPr lang="en-AU" sz="1500" dirty="0"/>
              <a:t>	</a:t>
            </a:r>
            <a:r>
              <a:rPr lang="en-AU" sz="1500" i="1" dirty="0"/>
              <a:t>Out of Scope	</a:t>
            </a:r>
          </a:p>
          <a:p>
            <a:pPr marL="0" indent="0">
              <a:buFont typeface="Wingdings 3" panose="05040102010807070707" pitchFamily="18" charset="2"/>
              <a:buNone/>
              <a:defRPr/>
            </a:pPr>
            <a:r>
              <a:rPr lang="en-AU" sz="1500" cap="small" dirty="0"/>
              <a:t>2.4	Assumptions	</a:t>
            </a:r>
          </a:p>
          <a:p>
            <a:pPr marL="0" indent="0">
              <a:buFont typeface="Wingdings 3" panose="05040102010807070707" pitchFamily="18" charset="2"/>
              <a:buNone/>
              <a:defRPr/>
            </a:pPr>
            <a:br>
              <a:rPr lang="en-AU" sz="1500" b="1" cap="all" dirty="0"/>
            </a:br>
            <a:r>
              <a:rPr lang="en-AU" sz="1500" b="1" cap="all" dirty="0"/>
              <a:t>3.</a:t>
            </a:r>
            <a:r>
              <a:rPr lang="en-AU" sz="1500" cap="all" dirty="0"/>
              <a:t>	</a:t>
            </a:r>
            <a:r>
              <a:rPr lang="en-AU" sz="1500" b="1" cap="all" dirty="0"/>
              <a:t>Functional Requirements</a:t>
            </a:r>
          </a:p>
          <a:p>
            <a:pPr marL="0" indent="0">
              <a:buFont typeface="Wingdings 3" panose="05040102010807070707" pitchFamily="18" charset="2"/>
              <a:buNone/>
              <a:defRPr/>
            </a:pPr>
            <a:r>
              <a:rPr lang="en-AU" sz="1500" cap="small" dirty="0"/>
              <a:t>3.1	 User Stories 	</a:t>
            </a:r>
          </a:p>
          <a:p>
            <a:pPr marL="0" indent="0">
              <a:buFont typeface="Wingdings 3" panose="05040102010807070707" pitchFamily="18" charset="2"/>
              <a:buNone/>
              <a:defRPr/>
            </a:pPr>
            <a:r>
              <a:rPr lang="en-AU" sz="1500" cap="small" dirty="0"/>
              <a:t>3.2	 User Story Map</a:t>
            </a:r>
          </a:p>
          <a:p>
            <a:pPr marL="0" indent="0">
              <a:buFont typeface="Wingdings 3" panose="05040102010807070707" pitchFamily="18" charset="2"/>
              <a:buNone/>
              <a:defRPr/>
            </a:pPr>
            <a:r>
              <a:rPr lang="en-AU" sz="1500" cap="small" dirty="0"/>
              <a:t>	</a:t>
            </a:r>
          </a:p>
          <a:p>
            <a:pPr marL="0" indent="0">
              <a:buFont typeface="Wingdings 3" panose="05040102010807070707" pitchFamily="18" charset="2"/>
              <a:buNone/>
              <a:defRPr/>
            </a:pPr>
            <a:endParaRPr lang="en-AU" sz="1500" cap="small" dirty="0"/>
          </a:p>
          <a:p>
            <a:pPr marL="0" indent="0">
              <a:buFont typeface="Wingdings 3" panose="05040102010807070707" pitchFamily="18" charset="2"/>
              <a:buNone/>
              <a:defRPr/>
            </a:pPr>
            <a:endParaRPr lang="en-AU" sz="1500" cap="small" dirty="0"/>
          </a:p>
          <a:p>
            <a:pPr marL="0" indent="0">
              <a:buFont typeface="Wingdings 3" panose="05040102010807070707" pitchFamily="18" charset="2"/>
              <a:buNone/>
              <a:defRPr/>
            </a:pPr>
            <a:r>
              <a:rPr lang="en-AU" sz="1500" cap="small" dirty="0"/>
              <a:t>3.3	 Use Cases</a:t>
            </a:r>
          </a:p>
          <a:p>
            <a:pPr marL="0" indent="0">
              <a:buFont typeface="Wingdings 3" panose="05040102010807070707" pitchFamily="18" charset="2"/>
              <a:buNone/>
              <a:defRPr/>
            </a:pPr>
            <a:r>
              <a:rPr lang="en-AU" sz="1500" i="1" dirty="0"/>
              <a:t>	3.2.1</a:t>
            </a:r>
            <a:r>
              <a:rPr lang="en-AU" sz="1500" dirty="0"/>
              <a:t>	</a:t>
            </a:r>
            <a:r>
              <a:rPr lang="en-AU" sz="1500" i="1" dirty="0"/>
              <a:t>Use Case: Name of the Use Case</a:t>
            </a:r>
          </a:p>
          <a:p>
            <a:pPr marL="0" indent="0">
              <a:buFont typeface="Wingdings 3" panose="05040102010807070707" pitchFamily="18" charset="2"/>
              <a:buNone/>
              <a:defRPr/>
            </a:pPr>
            <a:r>
              <a:rPr lang="en-AU" sz="1500" i="1" dirty="0"/>
              <a:t>	3.2.2</a:t>
            </a:r>
            <a:r>
              <a:rPr lang="en-AU" sz="1500" dirty="0"/>
              <a:t>	</a:t>
            </a:r>
            <a:r>
              <a:rPr lang="en-AU" sz="1500" i="1" dirty="0"/>
              <a:t>Use Case:	</a:t>
            </a:r>
          </a:p>
          <a:p>
            <a:pPr marL="0" indent="0">
              <a:buFont typeface="Wingdings 3" panose="05040102010807070707" pitchFamily="18" charset="2"/>
              <a:buNone/>
              <a:defRPr/>
            </a:pPr>
            <a:r>
              <a:rPr lang="en-AU" sz="1500" cap="small" dirty="0"/>
              <a:t>3.3	Sequence Diagrams	</a:t>
            </a:r>
          </a:p>
          <a:p>
            <a:pPr marL="0" indent="0">
              <a:buFont typeface="Wingdings 3" panose="05040102010807070707" pitchFamily="18" charset="2"/>
              <a:buNone/>
              <a:defRPr/>
            </a:pPr>
            <a:endParaRPr lang="en-AU" sz="1500" b="1" cap="all" dirty="0"/>
          </a:p>
          <a:p>
            <a:pPr marL="0" indent="0">
              <a:buFont typeface="Wingdings 3" panose="05040102010807070707" pitchFamily="18" charset="2"/>
              <a:buNone/>
              <a:defRPr/>
            </a:pPr>
            <a:r>
              <a:rPr lang="en-AU" sz="1500" b="1" cap="all" dirty="0"/>
              <a:t>4.</a:t>
            </a:r>
            <a:r>
              <a:rPr lang="en-AU" sz="1500" cap="all" dirty="0"/>
              <a:t>	</a:t>
            </a:r>
            <a:r>
              <a:rPr lang="en-AU" sz="1500" b="1" cap="all" dirty="0"/>
              <a:t>Data Requirements	</a:t>
            </a:r>
          </a:p>
          <a:p>
            <a:pPr marL="0" indent="0">
              <a:buFont typeface="Wingdings 3" panose="05040102010807070707" pitchFamily="18" charset="2"/>
              <a:buNone/>
              <a:defRPr/>
            </a:pPr>
            <a:r>
              <a:rPr lang="en-AU" sz="1500" cap="small" dirty="0"/>
              <a:t>4.1	Class Diagram	</a:t>
            </a:r>
          </a:p>
          <a:p>
            <a:pPr marL="0" indent="0">
              <a:buFont typeface="Wingdings 3" panose="05040102010807070707" pitchFamily="18" charset="2"/>
              <a:buNone/>
              <a:defRPr/>
            </a:pPr>
            <a:r>
              <a:rPr lang="en-AU" sz="1500" cap="small" dirty="0"/>
              <a:t>4.2	State Transition Diagram	</a:t>
            </a:r>
          </a:p>
          <a:p>
            <a:pPr marL="0" indent="0">
              <a:buFont typeface="Wingdings 3" panose="05040102010807070707" pitchFamily="18" charset="2"/>
              <a:buNone/>
              <a:defRPr/>
            </a:pPr>
            <a:br>
              <a:rPr lang="en-AU" sz="1500" b="1" cap="all" dirty="0"/>
            </a:br>
            <a:r>
              <a:rPr lang="en-AU" sz="1500" b="1" cap="all" dirty="0"/>
              <a:t>5.</a:t>
            </a:r>
            <a:r>
              <a:rPr lang="en-AU" sz="1500" cap="all" dirty="0"/>
              <a:t>	</a:t>
            </a:r>
            <a:r>
              <a:rPr lang="en-AU" sz="1500" b="1" cap="all" dirty="0"/>
              <a:t>Non-functional requirements</a:t>
            </a:r>
            <a:br>
              <a:rPr lang="en-AU" sz="1500" b="1" cap="all" dirty="0"/>
            </a:br>
            <a:br>
              <a:rPr lang="en-AU" sz="1500" b="1" cap="all" dirty="0"/>
            </a:br>
            <a:r>
              <a:rPr lang="en-AU" sz="1500" cap="small" dirty="0"/>
              <a:t>5.1	User Interface Requirements	</a:t>
            </a:r>
          </a:p>
          <a:p>
            <a:pPr marL="0" indent="0">
              <a:buFont typeface="Wingdings 3" panose="05040102010807070707" pitchFamily="18" charset="2"/>
              <a:buNone/>
              <a:defRPr/>
            </a:pPr>
            <a:r>
              <a:rPr lang="en-AU" sz="1500" cap="small" dirty="0"/>
              <a:t>5.2	Security Requirements	</a:t>
            </a:r>
          </a:p>
          <a:p>
            <a:pPr marL="0" indent="0">
              <a:buFont typeface="Wingdings 3" panose="05040102010807070707" pitchFamily="18" charset="2"/>
              <a:buNone/>
              <a:defRPr/>
            </a:pPr>
            <a:r>
              <a:rPr lang="en-AU" sz="1500" cap="small" dirty="0"/>
              <a:t>5.3	Performance Requirements	</a:t>
            </a:r>
          </a:p>
          <a:p>
            <a:pPr marL="0" indent="0">
              <a:buFont typeface="Wingdings 3" panose="05040102010807070707" pitchFamily="18" charset="2"/>
              <a:buNone/>
              <a:defRPr/>
            </a:pPr>
            <a:br>
              <a:rPr lang="en-AU" sz="1500" b="1" cap="all" dirty="0"/>
            </a:br>
            <a:r>
              <a:rPr lang="en-AU" sz="1500" b="1" cap="all" dirty="0"/>
              <a:t>6.</a:t>
            </a:r>
            <a:r>
              <a:rPr lang="en-AU" sz="1500" cap="all" dirty="0"/>
              <a:t>	</a:t>
            </a:r>
            <a:r>
              <a:rPr lang="en-AU" sz="1500" b="1" cap="all" dirty="0"/>
              <a:t>Bibliography	</a:t>
            </a:r>
          </a:p>
          <a:p>
            <a:pPr marL="0" indent="0">
              <a:buFont typeface="Wingdings 3" panose="05040102010807070707" pitchFamily="18" charset="2"/>
              <a:buNone/>
              <a:defRPr/>
            </a:pPr>
            <a:br>
              <a:rPr lang="en-AU" sz="1500" b="1" cap="all" dirty="0"/>
            </a:br>
            <a:r>
              <a:rPr lang="en-AU" sz="1500" b="1" cap="all" dirty="0"/>
              <a:t>7.</a:t>
            </a:r>
            <a:r>
              <a:rPr lang="en-AU" sz="1500" cap="all" dirty="0"/>
              <a:t>	</a:t>
            </a:r>
            <a:r>
              <a:rPr lang="en-AU" sz="1500" b="1" cap="all" dirty="0"/>
              <a:t>Appendices	</a:t>
            </a:r>
          </a:p>
          <a:p>
            <a:pPr marL="0" indent="0">
              <a:buFont typeface="Wingdings 3" panose="05040102010807070707" pitchFamily="18" charset="2"/>
              <a:buNone/>
              <a:defRPr/>
            </a:pPr>
            <a:endParaRPr lang="en-US" sz="1500" b="1" i="1" dirty="0"/>
          </a:p>
          <a:p>
            <a:pPr marL="0" indent="0">
              <a:buFont typeface="Wingdings 3" panose="05040102010807070707" pitchFamily="18" charset="2"/>
              <a:buNone/>
              <a:defRPr/>
            </a:pPr>
            <a:endParaRPr lang="en-US" sz="1500" dirty="0"/>
          </a:p>
          <a:p>
            <a:pPr marL="0" indent="0">
              <a:buFont typeface="Wingdings 3" panose="05040102010807070707" pitchFamily="18" charset="2"/>
              <a:buNone/>
              <a:defRPr/>
            </a:pPr>
            <a:endParaRPr lang="en-US" sz="1500" b="1" i="1" dirty="0"/>
          </a:p>
        </p:txBody>
      </p:sp>
      <p:sp>
        <p:nvSpPr>
          <p:cNvPr id="63492" name="Slide Number Placeholder 1">
            <a:extLst>
              <a:ext uri="{FF2B5EF4-FFF2-40B4-BE49-F238E27FC236}">
                <a16:creationId xmlns:a16="http://schemas.microsoft.com/office/drawing/2014/main" id="{FD04CA1D-E203-4948-9C4F-11E18208983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defTabSz="45720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defTabSz="4572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defTabSz="4572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defTabSz="4572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spcBef>
                <a:spcPct val="0"/>
              </a:spcBef>
              <a:buClrTx/>
              <a:buSzTx/>
              <a:buFontTx/>
              <a:buNone/>
            </a:pPr>
            <a:r>
              <a:rPr lang="en-US" altLang="en-US">
                <a:solidFill>
                  <a:srgbClr val="1CADE4"/>
                </a:solidFill>
              </a:rPr>
              <a:t>Slide </a:t>
            </a:r>
            <a:fld id="{D8BD140F-F099-E346-A51A-6E31621D1432}" type="slidenum">
              <a:rPr lang="en-US" altLang="en-US" smtClean="0">
                <a:solidFill>
                  <a:srgbClr val="1CADE4"/>
                </a:solidFill>
              </a:rPr>
              <a:pPr>
                <a:spcBef>
                  <a:spcPct val="0"/>
                </a:spcBef>
                <a:buClrTx/>
                <a:buSzTx/>
                <a:buFontTx/>
                <a:buNone/>
              </a:pPr>
              <a:t>31</a:t>
            </a:fld>
            <a:endParaRPr lang="en-US" altLang="en-US">
              <a:solidFill>
                <a:srgbClr val="1CADE4"/>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a:extLst>
              <a:ext uri="{FF2B5EF4-FFF2-40B4-BE49-F238E27FC236}">
                <a16:creationId xmlns:a16="http://schemas.microsoft.com/office/drawing/2014/main" id="{A6549A68-441C-C840-9CE3-FA9DC49977E7}"/>
              </a:ext>
            </a:extLst>
          </p:cNvPr>
          <p:cNvSpPr>
            <a:spLocks noGrp="1" noChangeArrowheads="1"/>
          </p:cNvSpPr>
          <p:nvPr>
            <p:ph idx="1"/>
          </p:nvPr>
        </p:nvSpPr>
        <p:spPr>
          <a:xfrm>
            <a:off x="550863" y="1052513"/>
            <a:ext cx="11377612" cy="5472112"/>
          </a:xfrm>
        </p:spPr>
        <p:txBody>
          <a:bodyPr/>
          <a:lstStyle/>
          <a:p>
            <a:pPr>
              <a:buFont typeface="Wingdings 3" panose="05040102010807070707" pitchFamily="18" charset="2"/>
              <a:buChar char=""/>
              <a:defRPr/>
            </a:pPr>
            <a:r>
              <a:rPr lang="en-AU" dirty="0">
                <a:latin typeface="+mj-lt"/>
              </a:rPr>
              <a:t>Next Week</a:t>
            </a:r>
          </a:p>
          <a:p>
            <a:pPr lvl="1">
              <a:buFont typeface="Wingdings 3" panose="05040102010807070707" pitchFamily="18" charset="2"/>
              <a:buChar char=""/>
              <a:defRPr/>
            </a:pPr>
            <a:r>
              <a:rPr lang="en-AU" dirty="0">
                <a:latin typeface="+mj-lt"/>
              </a:rPr>
              <a:t>Class modelling</a:t>
            </a:r>
          </a:p>
        </p:txBody>
      </p:sp>
      <p:sp>
        <p:nvSpPr>
          <p:cNvPr id="3" name="Footer Placeholder 2">
            <a:extLst>
              <a:ext uri="{FF2B5EF4-FFF2-40B4-BE49-F238E27FC236}">
                <a16:creationId xmlns:a16="http://schemas.microsoft.com/office/drawing/2014/main" id="{3A70EF24-8279-B842-ABBF-31F373158FD5}"/>
              </a:ext>
            </a:extLst>
          </p:cNvPr>
          <p:cNvSpPr>
            <a:spLocks noGrp="1"/>
          </p:cNvSpPr>
          <p:nvPr>
            <p:ph type="ftr" sz="quarter" idx="10"/>
          </p:nvPr>
        </p:nvSpPr>
        <p:spPr/>
        <p:txBody>
          <a:bodyPr/>
          <a:lstStyle/>
          <a:p>
            <a:pPr>
              <a:defRPr/>
            </a:pPr>
            <a:r>
              <a:rPr lang="en-US" dirty="0"/>
              <a:t>31269 Business Requirements Modelling</a:t>
            </a:r>
          </a:p>
        </p:txBody>
      </p:sp>
      <p:sp>
        <p:nvSpPr>
          <p:cNvPr id="65541" name="Slide Number Placeholder 3">
            <a:extLst>
              <a:ext uri="{FF2B5EF4-FFF2-40B4-BE49-F238E27FC236}">
                <a16:creationId xmlns:a16="http://schemas.microsoft.com/office/drawing/2014/main" id="{CBC0FA8E-2C0C-AC49-8997-37E792659898}"/>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defTabSz="45720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defTabSz="4572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defTabSz="4572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defTabSz="4572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defTabSz="4572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spcBef>
                <a:spcPct val="0"/>
              </a:spcBef>
              <a:buClrTx/>
              <a:buSzTx/>
              <a:buFontTx/>
              <a:buNone/>
            </a:pPr>
            <a:fld id="{75CA3523-B71F-DE42-95A7-C59358B15805}" type="slidenum">
              <a:rPr lang="en-US" altLang="en-US" smtClean="0">
                <a:solidFill>
                  <a:schemeClr val="tx1"/>
                </a:solidFill>
              </a:rPr>
              <a:pPr>
                <a:spcBef>
                  <a:spcPct val="0"/>
                </a:spcBef>
                <a:buClrTx/>
                <a:buSzTx/>
                <a:buFontTx/>
                <a:buNone/>
              </a:pPr>
              <a:t>32</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a:extLst>
              <a:ext uri="{FF2B5EF4-FFF2-40B4-BE49-F238E27FC236}">
                <a16:creationId xmlns:a16="http://schemas.microsoft.com/office/drawing/2014/main" id="{DFC44C08-7822-7C44-829C-7F2545B959FA}"/>
              </a:ext>
            </a:extLst>
          </p:cNvPr>
          <p:cNvSpPr>
            <a:spLocks noGrp="1" noChangeArrowheads="1"/>
          </p:cNvSpPr>
          <p:nvPr>
            <p:ph type="title"/>
          </p:nvPr>
        </p:nvSpPr>
        <p:spPr>
          <a:xfrm>
            <a:off x="1919288" y="260350"/>
            <a:ext cx="8229600" cy="823913"/>
          </a:xfrm>
        </p:spPr>
        <p:txBody>
          <a:bodyPr/>
          <a:lstStyle/>
          <a:p>
            <a:pPr eaLnBrk="1" hangingPunct="1"/>
            <a:r>
              <a:rPr lang="en-GB" altLang="en-US" sz="2900" dirty="0"/>
              <a:t>Comparison of Structured and OO Approach</a:t>
            </a:r>
          </a:p>
        </p:txBody>
      </p:sp>
      <p:sp>
        <p:nvSpPr>
          <p:cNvPr id="17411" name="Slide Number Placeholder 5">
            <a:extLst>
              <a:ext uri="{FF2B5EF4-FFF2-40B4-BE49-F238E27FC236}">
                <a16:creationId xmlns:a16="http://schemas.microsoft.com/office/drawing/2014/main" id="{BB686F51-6211-4044-8037-48432DC9E8CC}"/>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216774B1-F76E-7143-A794-DDF61BE15174}"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4</a:t>
            </a:fld>
            <a:endParaRPr lang="en-US" altLang="en-US" sz="1400">
              <a:solidFill>
                <a:schemeClr val="tx1"/>
              </a:solidFill>
              <a:latin typeface="Garamond" panose="02020404030301010803" pitchFamily="18" charset="0"/>
            </a:endParaRPr>
          </a:p>
        </p:txBody>
      </p:sp>
      <p:sp>
        <p:nvSpPr>
          <p:cNvPr id="17412" name="Rectangle 2">
            <a:extLst>
              <a:ext uri="{FF2B5EF4-FFF2-40B4-BE49-F238E27FC236}">
                <a16:creationId xmlns:a16="http://schemas.microsoft.com/office/drawing/2014/main" id="{7ED09524-E7F0-9E4C-B77A-8F1E5E11ACFD}"/>
              </a:ext>
            </a:extLst>
          </p:cNvPr>
          <p:cNvSpPr>
            <a:spLocks noChangeArrowheads="1"/>
          </p:cNvSpPr>
          <p:nvPr/>
        </p:nvSpPr>
        <p:spPr bwMode="auto">
          <a:xfrm>
            <a:off x="6400800" y="3462338"/>
            <a:ext cx="3810000" cy="2692400"/>
          </a:xfrm>
          <a:prstGeom prst="rect">
            <a:avLst/>
          </a:prstGeom>
          <a:solidFill>
            <a:srgbClr val="C0C0C0">
              <a:alpha val="50195"/>
            </a:srgbClr>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eaLnBrk="1" hangingPunct="1">
              <a:spcBef>
                <a:spcPct val="0"/>
              </a:spcBef>
              <a:buClrTx/>
              <a:buSzTx/>
              <a:buFontTx/>
              <a:buNone/>
            </a:pPr>
            <a:endParaRPr lang="en-US" altLang="en-US">
              <a:solidFill>
                <a:schemeClr val="tx1"/>
              </a:solidFill>
              <a:latin typeface="Times New Roman" panose="02020603050405020304" pitchFamily="18" charset="0"/>
            </a:endParaRPr>
          </a:p>
        </p:txBody>
      </p:sp>
      <p:sp>
        <p:nvSpPr>
          <p:cNvPr id="17413" name="Rectangle 3">
            <a:extLst>
              <a:ext uri="{FF2B5EF4-FFF2-40B4-BE49-F238E27FC236}">
                <a16:creationId xmlns:a16="http://schemas.microsoft.com/office/drawing/2014/main" id="{1BF0717A-53A4-F348-BE93-B1CDAE3AF439}"/>
              </a:ext>
            </a:extLst>
          </p:cNvPr>
          <p:cNvSpPr>
            <a:spLocks noChangeArrowheads="1"/>
          </p:cNvSpPr>
          <p:nvPr/>
        </p:nvSpPr>
        <p:spPr bwMode="auto">
          <a:xfrm>
            <a:off x="2420938" y="3476626"/>
            <a:ext cx="3873500" cy="2692400"/>
          </a:xfrm>
          <a:prstGeom prst="rect">
            <a:avLst/>
          </a:prstGeom>
          <a:solidFill>
            <a:srgbClr val="C0C0C0">
              <a:alpha val="50195"/>
            </a:srgbClr>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eaLnBrk="1" hangingPunct="1">
              <a:spcBef>
                <a:spcPct val="0"/>
              </a:spcBef>
              <a:buClrTx/>
              <a:buSzTx/>
              <a:buFontTx/>
              <a:buNone/>
            </a:pPr>
            <a:endParaRPr lang="en-US" altLang="en-US">
              <a:solidFill>
                <a:schemeClr val="tx1"/>
              </a:solidFill>
              <a:latin typeface="Times New Roman" panose="02020603050405020304" pitchFamily="18" charset="0"/>
            </a:endParaRPr>
          </a:p>
        </p:txBody>
      </p:sp>
      <p:sp>
        <p:nvSpPr>
          <p:cNvPr id="17414" name="Text Box 5">
            <a:extLst>
              <a:ext uri="{FF2B5EF4-FFF2-40B4-BE49-F238E27FC236}">
                <a16:creationId xmlns:a16="http://schemas.microsoft.com/office/drawing/2014/main" id="{56FD144A-E693-7643-A74D-CF660EF57F29}"/>
              </a:ext>
            </a:extLst>
          </p:cNvPr>
          <p:cNvSpPr txBox="1">
            <a:spLocks noChangeArrowheads="1"/>
          </p:cNvSpPr>
          <p:nvPr/>
        </p:nvSpPr>
        <p:spPr bwMode="auto">
          <a:xfrm>
            <a:off x="5591175" y="1125538"/>
            <a:ext cx="1168400" cy="400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spcBef>
                <a:spcPct val="20000"/>
              </a:spcBef>
              <a:buClr>
                <a:schemeClr val="accent2"/>
              </a:buClr>
              <a:buSzTx/>
              <a:buFont typeface="Monotype Sorts" pitchFamily="2" charset="2"/>
              <a:buNone/>
            </a:pPr>
            <a:r>
              <a:rPr kumimoji="1" lang="en-US" altLang="en-US" sz="2000">
                <a:solidFill>
                  <a:schemeClr val="tx1"/>
                </a:solidFill>
                <a:latin typeface="Tahoma" panose="020B0604030504040204" pitchFamily="34" charset="0"/>
                <a:cs typeface="Arial" panose="020B0604020202020204" pitchFamily="34" charset="0"/>
              </a:rPr>
              <a:t>Behavior</a:t>
            </a:r>
          </a:p>
        </p:txBody>
      </p:sp>
      <p:sp>
        <p:nvSpPr>
          <p:cNvPr id="17415" name="Text Box 6">
            <a:extLst>
              <a:ext uri="{FF2B5EF4-FFF2-40B4-BE49-F238E27FC236}">
                <a16:creationId xmlns:a16="http://schemas.microsoft.com/office/drawing/2014/main" id="{0D9A58C2-1AD0-7C44-B1DE-943DFB509D15}"/>
              </a:ext>
            </a:extLst>
          </p:cNvPr>
          <p:cNvSpPr txBox="1">
            <a:spLocks noChangeArrowheads="1"/>
          </p:cNvSpPr>
          <p:nvPr/>
        </p:nvSpPr>
        <p:spPr bwMode="auto">
          <a:xfrm>
            <a:off x="5373688" y="1785938"/>
            <a:ext cx="1617662" cy="400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spcBef>
                <a:spcPct val="20000"/>
              </a:spcBef>
              <a:buClr>
                <a:schemeClr val="accent2"/>
              </a:buClr>
              <a:buSzTx/>
              <a:buFont typeface="Monotype Sorts" pitchFamily="2" charset="2"/>
              <a:buNone/>
            </a:pPr>
            <a:r>
              <a:rPr kumimoji="1" lang="en-US" altLang="en-US" sz="2000">
                <a:solidFill>
                  <a:schemeClr val="tx1"/>
                </a:solidFill>
                <a:latin typeface="Tahoma" panose="020B0604030504040204" pitchFamily="34" charset="0"/>
                <a:cs typeface="Arial" panose="020B0604020202020204" pitchFamily="34" charset="0"/>
              </a:rPr>
              <a:t>Things/State</a:t>
            </a:r>
          </a:p>
        </p:txBody>
      </p:sp>
      <p:sp>
        <p:nvSpPr>
          <p:cNvPr id="17416" name="Text Box 7">
            <a:extLst>
              <a:ext uri="{FF2B5EF4-FFF2-40B4-BE49-F238E27FC236}">
                <a16:creationId xmlns:a16="http://schemas.microsoft.com/office/drawing/2014/main" id="{164E0D5B-0D60-7146-BAE1-B3030668EF7F}"/>
              </a:ext>
            </a:extLst>
          </p:cNvPr>
          <p:cNvSpPr txBox="1">
            <a:spLocks noChangeArrowheads="1"/>
          </p:cNvSpPr>
          <p:nvPr/>
        </p:nvSpPr>
        <p:spPr bwMode="auto">
          <a:xfrm>
            <a:off x="4381500" y="2646363"/>
            <a:ext cx="1476375"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70000"/>
              </a:lnSpc>
              <a:spcBef>
                <a:spcPct val="20000"/>
              </a:spcBef>
              <a:buClr>
                <a:schemeClr val="accent2"/>
              </a:buClr>
              <a:buSzTx/>
              <a:buFont typeface="Monotype Sorts" pitchFamily="2" charset="2"/>
              <a:buNone/>
            </a:pPr>
            <a:r>
              <a:rPr kumimoji="1" lang="en-US" altLang="en-US" sz="2000" b="1">
                <a:solidFill>
                  <a:schemeClr val="tx1"/>
                </a:solidFill>
                <a:latin typeface="Tahoma" panose="020B0604030504040204" pitchFamily="34" charset="0"/>
                <a:cs typeface="Arial" panose="020B0604020202020204" pitchFamily="34" charset="0"/>
              </a:rPr>
              <a:t>Attributes</a:t>
            </a:r>
          </a:p>
        </p:txBody>
      </p:sp>
      <p:sp>
        <p:nvSpPr>
          <p:cNvPr id="17417" name="Text Box 8">
            <a:extLst>
              <a:ext uri="{FF2B5EF4-FFF2-40B4-BE49-F238E27FC236}">
                <a16:creationId xmlns:a16="http://schemas.microsoft.com/office/drawing/2014/main" id="{F0F2F6AB-575D-BB49-90A8-598051A03CCA}"/>
              </a:ext>
            </a:extLst>
          </p:cNvPr>
          <p:cNvSpPr txBox="1">
            <a:spLocks noChangeArrowheads="1"/>
          </p:cNvSpPr>
          <p:nvPr/>
        </p:nvSpPr>
        <p:spPr bwMode="auto">
          <a:xfrm>
            <a:off x="6870700" y="2674938"/>
            <a:ext cx="793750" cy="400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spcBef>
                <a:spcPct val="20000"/>
              </a:spcBef>
              <a:buClr>
                <a:schemeClr val="accent2"/>
              </a:buClr>
              <a:buSzTx/>
              <a:buFont typeface="Monotype Sorts" pitchFamily="2" charset="2"/>
              <a:buNone/>
            </a:pPr>
            <a:r>
              <a:rPr kumimoji="1" lang="en-US" altLang="en-US" sz="2000" b="1">
                <a:solidFill>
                  <a:schemeClr val="tx1"/>
                </a:solidFill>
                <a:latin typeface="Tahoma" panose="020B0604030504040204" pitchFamily="34" charset="0"/>
                <a:cs typeface="Arial" panose="020B0604020202020204" pitchFamily="34" charset="0"/>
              </a:rPr>
              <a:t>Data</a:t>
            </a:r>
          </a:p>
        </p:txBody>
      </p:sp>
      <p:sp>
        <p:nvSpPr>
          <p:cNvPr id="17418" name="Text Box 9">
            <a:extLst>
              <a:ext uri="{FF2B5EF4-FFF2-40B4-BE49-F238E27FC236}">
                <a16:creationId xmlns:a16="http://schemas.microsoft.com/office/drawing/2014/main" id="{08591C8C-3182-3341-8F6E-9E9F1CD2BB60}"/>
              </a:ext>
            </a:extLst>
          </p:cNvPr>
          <p:cNvSpPr txBox="1">
            <a:spLocks noChangeArrowheads="1"/>
          </p:cNvSpPr>
          <p:nvPr/>
        </p:nvSpPr>
        <p:spPr bwMode="auto">
          <a:xfrm>
            <a:off x="2668588" y="2598738"/>
            <a:ext cx="1287462"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70000"/>
              </a:lnSpc>
              <a:spcBef>
                <a:spcPct val="20000"/>
              </a:spcBef>
              <a:buClr>
                <a:schemeClr val="accent2"/>
              </a:buClr>
              <a:buSzTx/>
              <a:buFont typeface="Monotype Sorts" pitchFamily="2" charset="2"/>
              <a:buNone/>
            </a:pPr>
            <a:r>
              <a:rPr kumimoji="1" lang="en-US" altLang="en-US" sz="2000" b="1">
                <a:solidFill>
                  <a:schemeClr val="tx1"/>
                </a:solidFill>
                <a:latin typeface="Tahoma" panose="020B0604030504040204" pitchFamily="34" charset="0"/>
                <a:cs typeface="Arial" panose="020B0604020202020204" pitchFamily="34" charset="0"/>
              </a:rPr>
              <a:t>Methods</a:t>
            </a:r>
          </a:p>
        </p:txBody>
      </p:sp>
      <p:sp>
        <p:nvSpPr>
          <p:cNvPr id="17419" name="Text Box 10">
            <a:extLst>
              <a:ext uri="{FF2B5EF4-FFF2-40B4-BE49-F238E27FC236}">
                <a16:creationId xmlns:a16="http://schemas.microsoft.com/office/drawing/2014/main" id="{DB660E1E-6D89-F649-A29A-26DD057FCCF2}"/>
              </a:ext>
            </a:extLst>
          </p:cNvPr>
          <p:cNvSpPr txBox="1">
            <a:spLocks noChangeArrowheads="1"/>
          </p:cNvSpPr>
          <p:nvPr/>
        </p:nvSpPr>
        <p:spPr bwMode="auto">
          <a:xfrm>
            <a:off x="8374063" y="2598738"/>
            <a:ext cx="1457325"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70000"/>
              </a:lnSpc>
              <a:spcBef>
                <a:spcPct val="20000"/>
              </a:spcBef>
              <a:buClr>
                <a:schemeClr val="accent2"/>
              </a:buClr>
              <a:buSzTx/>
              <a:buFont typeface="Monotype Sorts" pitchFamily="2" charset="2"/>
              <a:buNone/>
            </a:pPr>
            <a:r>
              <a:rPr kumimoji="1" lang="en-US" altLang="en-US" sz="2000" b="1">
                <a:solidFill>
                  <a:schemeClr val="tx1"/>
                </a:solidFill>
                <a:latin typeface="Tahoma" panose="020B0604030504040204" pitchFamily="34" charset="0"/>
                <a:cs typeface="Arial" panose="020B0604020202020204" pitchFamily="34" charset="0"/>
              </a:rPr>
              <a:t>Processes</a:t>
            </a:r>
          </a:p>
        </p:txBody>
      </p:sp>
      <p:sp>
        <p:nvSpPr>
          <p:cNvPr id="17420" name="Line 11">
            <a:extLst>
              <a:ext uri="{FF2B5EF4-FFF2-40B4-BE49-F238E27FC236}">
                <a16:creationId xmlns:a16="http://schemas.microsoft.com/office/drawing/2014/main" id="{5DAEE24A-E4F6-2F40-B660-38AC0EB55967}"/>
              </a:ext>
            </a:extLst>
          </p:cNvPr>
          <p:cNvSpPr>
            <a:spLocks noChangeShapeType="1"/>
          </p:cNvSpPr>
          <p:nvPr/>
        </p:nvSpPr>
        <p:spPr bwMode="auto">
          <a:xfrm flipV="1">
            <a:off x="6743700" y="1328738"/>
            <a:ext cx="2247900"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1" name="Line 12">
            <a:extLst>
              <a:ext uri="{FF2B5EF4-FFF2-40B4-BE49-F238E27FC236}">
                <a16:creationId xmlns:a16="http://schemas.microsoft.com/office/drawing/2014/main" id="{98A05FED-2CB2-B948-9DF0-8432CA23BEEA}"/>
              </a:ext>
            </a:extLst>
          </p:cNvPr>
          <p:cNvSpPr>
            <a:spLocks noChangeShapeType="1"/>
          </p:cNvSpPr>
          <p:nvPr/>
        </p:nvSpPr>
        <p:spPr bwMode="auto">
          <a:xfrm>
            <a:off x="6991350" y="2014538"/>
            <a:ext cx="247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2" name="Line 13">
            <a:extLst>
              <a:ext uri="{FF2B5EF4-FFF2-40B4-BE49-F238E27FC236}">
                <a16:creationId xmlns:a16="http://schemas.microsoft.com/office/drawing/2014/main" id="{2607740A-E24C-5C4D-B1B3-5EAAE1B2B08F}"/>
              </a:ext>
            </a:extLst>
          </p:cNvPr>
          <p:cNvSpPr>
            <a:spLocks noChangeShapeType="1"/>
          </p:cNvSpPr>
          <p:nvPr/>
        </p:nvSpPr>
        <p:spPr bwMode="auto">
          <a:xfrm>
            <a:off x="5105400" y="2014538"/>
            <a:ext cx="268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3" name="Line 14">
            <a:extLst>
              <a:ext uri="{FF2B5EF4-FFF2-40B4-BE49-F238E27FC236}">
                <a16:creationId xmlns:a16="http://schemas.microsoft.com/office/drawing/2014/main" id="{E9AB1C04-4B3E-2147-95AB-9AD76325F036}"/>
              </a:ext>
            </a:extLst>
          </p:cNvPr>
          <p:cNvSpPr>
            <a:spLocks noChangeShapeType="1"/>
          </p:cNvSpPr>
          <p:nvPr/>
        </p:nvSpPr>
        <p:spPr bwMode="auto">
          <a:xfrm>
            <a:off x="5105400" y="2014538"/>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4" name="Line 15">
            <a:extLst>
              <a:ext uri="{FF2B5EF4-FFF2-40B4-BE49-F238E27FC236}">
                <a16:creationId xmlns:a16="http://schemas.microsoft.com/office/drawing/2014/main" id="{A5F69533-3A33-7E49-938D-4AE5885FB58A}"/>
              </a:ext>
            </a:extLst>
          </p:cNvPr>
          <p:cNvSpPr>
            <a:spLocks noChangeShapeType="1"/>
          </p:cNvSpPr>
          <p:nvPr/>
        </p:nvSpPr>
        <p:spPr bwMode="auto">
          <a:xfrm flipH="1">
            <a:off x="7239000" y="2014538"/>
            <a:ext cx="9525" cy="660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5" name="Line 16">
            <a:extLst>
              <a:ext uri="{FF2B5EF4-FFF2-40B4-BE49-F238E27FC236}">
                <a16:creationId xmlns:a16="http://schemas.microsoft.com/office/drawing/2014/main" id="{2D56A73E-331D-644A-8C0B-E99E11E1EDC4}"/>
              </a:ext>
            </a:extLst>
          </p:cNvPr>
          <p:cNvSpPr>
            <a:spLocks noChangeShapeType="1"/>
          </p:cNvSpPr>
          <p:nvPr/>
        </p:nvSpPr>
        <p:spPr bwMode="auto">
          <a:xfrm>
            <a:off x="3352800" y="1328738"/>
            <a:ext cx="223837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6" name="Line 17">
            <a:extLst>
              <a:ext uri="{FF2B5EF4-FFF2-40B4-BE49-F238E27FC236}">
                <a16:creationId xmlns:a16="http://schemas.microsoft.com/office/drawing/2014/main" id="{C84F07D3-C2F0-E94B-87F8-BC9BCDCEF473}"/>
              </a:ext>
            </a:extLst>
          </p:cNvPr>
          <p:cNvSpPr>
            <a:spLocks noChangeShapeType="1"/>
          </p:cNvSpPr>
          <p:nvPr/>
        </p:nvSpPr>
        <p:spPr bwMode="auto">
          <a:xfrm>
            <a:off x="3352800" y="1328738"/>
            <a:ext cx="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7" name="Line 18">
            <a:extLst>
              <a:ext uri="{FF2B5EF4-FFF2-40B4-BE49-F238E27FC236}">
                <a16:creationId xmlns:a16="http://schemas.microsoft.com/office/drawing/2014/main" id="{A22A14A5-4C0F-254F-B2A2-C1AAA0B20CC3}"/>
              </a:ext>
            </a:extLst>
          </p:cNvPr>
          <p:cNvSpPr>
            <a:spLocks noChangeShapeType="1"/>
          </p:cNvSpPr>
          <p:nvPr/>
        </p:nvSpPr>
        <p:spPr bwMode="auto">
          <a:xfrm>
            <a:off x="8991600" y="1328738"/>
            <a:ext cx="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8" name="Text Box 20">
            <a:extLst>
              <a:ext uri="{FF2B5EF4-FFF2-40B4-BE49-F238E27FC236}">
                <a16:creationId xmlns:a16="http://schemas.microsoft.com/office/drawing/2014/main" id="{B8F20F01-C820-5E4D-8BEA-62F38C280290}"/>
              </a:ext>
            </a:extLst>
          </p:cNvPr>
          <p:cNvSpPr txBox="1">
            <a:spLocks noChangeArrowheads="1"/>
          </p:cNvSpPr>
          <p:nvPr/>
        </p:nvSpPr>
        <p:spPr bwMode="auto">
          <a:xfrm>
            <a:off x="3825875" y="3573463"/>
            <a:ext cx="1477963" cy="5222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70000"/>
              </a:lnSpc>
              <a:spcBef>
                <a:spcPct val="20000"/>
              </a:spcBef>
              <a:buClr>
                <a:schemeClr val="accent2"/>
              </a:buClr>
              <a:buSzTx/>
              <a:buFont typeface="Monotype Sorts" pitchFamily="2" charset="2"/>
              <a:buNone/>
            </a:pPr>
            <a:r>
              <a:rPr kumimoji="1" lang="en-US" altLang="en-US" sz="2000">
                <a:solidFill>
                  <a:schemeClr val="tx1"/>
                </a:solidFill>
                <a:latin typeface="Tahoma" panose="020B0604030504040204" pitchFamily="34" charset="0"/>
                <a:cs typeface="Arial" panose="020B0604020202020204" pitchFamily="34" charset="0"/>
              </a:rPr>
              <a:t>Object Description</a:t>
            </a:r>
          </a:p>
        </p:txBody>
      </p:sp>
      <p:sp>
        <p:nvSpPr>
          <p:cNvPr id="17429" name="Text Box 23">
            <a:extLst>
              <a:ext uri="{FF2B5EF4-FFF2-40B4-BE49-F238E27FC236}">
                <a16:creationId xmlns:a16="http://schemas.microsoft.com/office/drawing/2014/main" id="{C7F093D5-03FB-CE44-9A85-9FAEA8CA75EA}"/>
              </a:ext>
            </a:extLst>
          </p:cNvPr>
          <p:cNvSpPr txBox="1">
            <a:spLocks noChangeArrowheads="1"/>
          </p:cNvSpPr>
          <p:nvPr/>
        </p:nvSpPr>
        <p:spPr bwMode="auto">
          <a:xfrm>
            <a:off x="7473950" y="3563938"/>
            <a:ext cx="1557338" cy="71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90000"/>
              </a:lnSpc>
              <a:spcBef>
                <a:spcPct val="20000"/>
              </a:spcBef>
              <a:buClr>
                <a:schemeClr val="accent2"/>
              </a:buClr>
              <a:buSzTx/>
              <a:buFont typeface="Monotype Sorts" pitchFamily="2" charset="2"/>
              <a:buNone/>
            </a:pPr>
            <a:r>
              <a:rPr kumimoji="1" lang="en-US" altLang="en-US" sz="2000" dirty="0">
                <a:solidFill>
                  <a:schemeClr val="tx1"/>
                </a:solidFill>
                <a:latin typeface="Tahoma" panose="020B0604030504040204" pitchFamily="34" charset="0"/>
                <a:cs typeface="Arial" panose="020B0604020202020204" pitchFamily="34" charset="0"/>
              </a:rPr>
              <a:t>Process</a:t>
            </a:r>
          </a:p>
          <a:p>
            <a:pPr algn="ctr" eaLnBrk="1" hangingPunct="1">
              <a:lnSpc>
                <a:spcPct val="90000"/>
              </a:lnSpc>
              <a:spcBef>
                <a:spcPct val="20000"/>
              </a:spcBef>
              <a:buClr>
                <a:schemeClr val="accent2"/>
              </a:buClr>
              <a:buSzTx/>
              <a:buFont typeface="Monotype Sorts" pitchFamily="2" charset="2"/>
              <a:buNone/>
            </a:pPr>
            <a:r>
              <a:rPr kumimoji="1" lang="en-US" altLang="en-US" sz="2000" dirty="0">
                <a:solidFill>
                  <a:schemeClr val="tx1"/>
                </a:solidFill>
                <a:latin typeface="Tahoma" panose="020B0604030504040204" pitchFamily="34" charset="0"/>
                <a:cs typeface="Arial" panose="020B0604020202020204" pitchFamily="34" charset="0"/>
              </a:rPr>
              <a:t>Descriptions</a:t>
            </a:r>
          </a:p>
        </p:txBody>
      </p:sp>
      <p:sp>
        <p:nvSpPr>
          <p:cNvPr id="17430" name="Text Box 24">
            <a:extLst>
              <a:ext uri="{FF2B5EF4-FFF2-40B4-BE49-F238E27FC236}">
                <a16:creationId xmlns:a16="http://schemas.microsoft.com/office/drawing/2014/main" id="{40664FB0-10D4-A545-B39A-01D4A5338228}"/>
              </a:ext>
            </a:extLst>
          </p:cNvPr>
          <p:cNvSpPr txBox="1">
            <a:spLocks noChangeArrowheads="1"/>
          </p:cNvSpPr>
          <p:nvPr/>
        </p:nvSpPr>
        <p:spPr bwMode="auto">
          <a:xfrm>
            <a:off x="8112125" y="5516563"/>
            <a:ext cx="661988" cy="3381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80000"/>
              </a:lnSpc>
              <a:spcBef>
                <a:spcPct val="20000"/>
              </a:spcBef>
              <a:buClr>
                <a:schemeClr val="accent2"/>
              </a:buClr>
              <a:buSzTx/>
              <a:buFont typeface="Monotype Sorts" pitchFamily="2" charset="2"/>
              <a:buNone/>
            </a:pPr>
            <a:r>
              <a:rPr kumimoji="1" lang="en-US" altLang="en-US" sz="2000">
                <a:solidFill>
                  <a:schemeClr val="tx1"/>
                </a:solidFill>
                <a:latin typeface="Tahoma" panose="020B0604030504040204" pitchFamily="34" charset="0"/>
                <a:cs typeface="Arial" panose="020B0604020202020204" pitchFamily="34" charset="0"/>
              </a:rPr>
              <a:t>ERD</a:t>
            </a:r>
          </a:p>
        </p:txBody>
      </p:sp>
      <p:sp>
        <p:nvSpPr>
          <p:cNvPr id="17431" name="Text Box 25">
            <a:extLst>
              <a:ext uri="{FF2B5EF4-FFF2-40B4-BE49-F238E27FC236}">
                <a16:creationId xmlns:a16="http://schemas.microsoft.com/office/drawing/2014/main" id="{331E8AB7-369F-AA46-B53A-3A9576B13120}"/>
              </a:ext>
            </a:extLst>
          </p:cNvPr>
          <p:cNvSpPr txBox="1">
            <a:spLocks noChangeArrowheads="1"/>
          </p:cNvSpPr>
          <p:nvPr/>
        </p:nvSpPr>
        <p:spPr bwMode="auto">
          <a:xfrm>
            <a:off x="7878763" y="4292600"/>
            <a:ext cx="846137" cy="338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80000"/>
              </a:lnSpc>
              <a:spcBef>
                <a:spcPct val="20000"/>
              </a:spcBef>
              <a:buClr>
                <a:schemeClr val="accent2"/>
              </a:buClr>
              <a:buSzTx/>
              <a:buFont typeface="Monotype Sorts" pitchFamily="2" charset="2"/>
              <a:buNone/>
            </a:pPr>
            <a:r>
              <a:rPr kumimoji="1" lang="en-US" altLang="en-US" sz="2000">
                <a:solidFill>
                  <a:schemeClr val="tx1"/>
                </a:solidFill>
                <a:latin typeface="Tahoma" panose="020B0604030504040204" pitchFamily="34" charset="0"/>
                <a:cs typeface="Arial" panose="020B0604020202020204" pitchFamily="34" charset="0"/>
              </a:rPr>
              <a:t>BPMN</a:t>
            </a:r>
          </a:p>
        </p:txBody>
      </p:sp>
      <p:sp>
        <p:nvSpPr>
          <p:cNvPr id="17432" name="Text Box 26">
            <a:extLst>
              <a:ext uri="{FF2B5EF4-FFF2-40B4-BE49-F238E27FC236}">
                <a16:creationId xmlns:a16="http://schemas.microsoft.com/office/drawing/2014/main" id="{2E422FCC-1410-CF49-AA54-83A0C32CFC51}"/>
              </a:ext>
            </a:extLst>
          </p:cNvPr>
          <p:cNvSpPr txBox="1">
            <a:spLocks noChangeArrowheads="1"/>
          </p:cNvSpPr>
          <p:nvPr/>
        </p:nvSpPr>
        <p:spPr bwMode="auto">
          <a:xfrm>
            <a:off x="7537450" y="4868863"/>
            <a:ext cx="1528763" cy="5857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80000"/>
              </a:lnSpc>
              <a:spcBef>
                <a:spcPct val="20000"/>
              </a:spcBef>
              <a:buClr>
                <a:schemeClr val="accent2"/>
              </a:buClr>
              <a:buSzTx/>
              <a:buFont typeface="Monotype Sorts" pitchFamily="2" charset="2"/>
              <a:buNone/>
            </a:pPr>
            <a:r>
              <a:rPr kumimoji="1" lang="en-US" altLang="en-US" sz="2000" dirty="0">
                <a:solidFill>
                  <a:schemeClr val="tx1"/>
                </a:solidFill>
                <a:latin typeface="Tahoma" panose="020B0604030504040204" pitchFamily="34" charset="0"/>
                <a:cs typeface="Arial" panose="020B0604020202020204" pitchFamily="34" charset="0"/>
              </a:rPr>
              <a:t>Data</a:t>
            </a:r>
            <a:br>
              <a:rPr kumimoji="1" lang="en-US" altLang="en-US" sz="2000" dirty="0">
                <a:solidFill>
                  <a:schemeClr val="tx1"/>
                </a:solidFill>
                <a:latin typeface="Tahoma" panose="020B0604030504040204" pitchFamily="34" charset="0"/>
                <a:cs typeface="Arial" panose="020B0604020202020204" pitchFamily="34" charset="0"/>
              </a:rPr>
            </a:br>
            <a:r>
              <a:rPr kumimoji="1" lang="en-US" altLang="en-US" sz="2000" dirty="0">
                <a:solidFill>
                  <a:schemeClr val="tx1"/>
                </a:solidFill>
                <a:latin typeface="Tahoma" panose="020B0604030504040204" pitchFamily="34" charset="0"/>
                <a:cs typeface="Arial" panose="020B0604020202020204" pitchFamily="34" charset="0"/>
              </a:rPr>
              <a:t> Description</a:t>
            </a:r>
          </a:p>
        </p:txBody>
      </p:sp>
      <p:sp>
        <p:nvSpPr>
          <p:cNvPr id="17433" name="Text Box 29">
            <a:extLst>
              <a:ext uri="{FF2B5EF4-FFF2-40B4-BE49-F238E27FC236}">
                <a16:creationId xmlns:a16="http://schemas.microsoft.com/office/drawing/2014/main" id="{B6BBC355-1EB3-6147-9CC7-E81B6B54CCDE}"/>
              </a:ext>
            </a:extLst>
          </p:cNvPr>
          <p:cNvSpPr txBox="1">
            <a:spLocks noChangeArrowheads="1"/>
          </p:cNvSpPr>
          <p:nvPr/>
        </p:nvSpPr>
        <p:spPr bwMode="auto">
          <a:xfrm>
            <a:off x="1978025" y="1084263"/>
            <a:ext cx="144780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spcBef>
                <a:spcPct val="50000"/>
              </a:spcBef>
              <a:buClr>
                <a:schemeClr val="accent2"/>
              </a:buClr>
              <a:buSzTx/>
              <a:buFontTx/>
              <a:buNone/>
            </a:pPr>
            <a:r>
              <a:rPr kumimoji="1" lang="en-AU" altLang="en-AU" dirty="0">
                <a:solidFill>
                  <a:schemeClr val="tx1"/>
                </a:solidFill>
                <a:latin typeface="Tahoma" panose="020B0604030504040204" pitchFamily="34" charset="0"/>
                <a:cs typeface="Arial" panose="020B0604020202020204" pitchFamily="34" charset="0"/>
              </a:rPr>
              <a:t>Object </a:t>
            </a:r>
            <a:br>
              <a:rPr kumimoji="1" lang="en-AU" altLang="en-AU" dirty="0">
                <a:solidFill>
                  <a:schemeClr val="tx1"/>
                </a:solidFill>
                <a:latin typeface="Tahoma" panose="020B0604030504040204" pitchFamily="34" charset="0"/>
                <a:cs typeface="Arial" panose="020B0604020202020204" pitchFamily="34" charset="0"/>
              </a:rPr>
            </a:br>
            <a:r>
              <a:rPr kumimoji="1" lang="en-AU" altLang="en-AU" dirty="0">
                <a:solidFill>
                  <a:schemeClr val="tx1"/>
                </a:solidFill>
                <a:latin typeface="Tahoma" panose="020B0604030504040204" pitchFamily="34" charset="0"/>
                <a:cs typeface="Arial" panose="020B0604020202020204" pitchFamily="34" charset="0"/>
              </a:rPr>
              <a:t>Oriented </a:t>
            </a:r>
            <a:br>
              <a:rPr kumimoji="1" lang="en-AU" altLang="en-AU" dirty="0">
                <a:solidFill>
                  <a:schemeClr val="tx1"/>
                </a:solidFill>
                <a:latin typeface="Tahoma" panose="020B0604030504040204" pitchFamily="34" charset="0"/>
                <a:cs typeface="Arial" panose="020B0604020202020204" pitchFamily="34" charset="0"/>
              </a:rPr>
            </a:br>
            <a:r>
              <a:rPr kumimoji="1" lang="en-AU" altLang="en-AU" dirty="0">
                <a:solidFill>
                  <a:schemeClr val="tx1"/>
                </a:solidFill>
                <a:latin typeface="Tahoma" panose="020B0604030504040204" pitchFamily="34" charset="0"/>
                <a:cs typeface="Arial" panose="020B0604020202020204" pitchFamily="34" charset="0"/>
              </a:rPr>
              <a:t>Analysis</a:t>
            </a:r>
            <a:br>
              <a:rPr kumimoji="1" lang="en-AU" altLang="en-AU" dirty="0">
                <a:solidFill>
                  <a:schemeClr val="tx1"/>
                </a:solidFill>
                <a:latin typeface="Tahoma" panose="020B0604030504040204" pitchFamily="34" charset="0"/>
                <a:cs typeface="Arial" panose="020B0604020202020204" pitchFamily="34" charset="0"/>
              </a:rPr>
            </a:br>
            <a:r>
              <a:rPr kumimoji="1" lang="en-AU" altLang="en-AU" dirty="0">
                <a:solidFill>
                  <a:schemeClr val="tx1"/>
                </a:solidFill>
                <a:latin typeface="Tahoma" panose="020B0604030504040204" pitchFamily="34" charset="0"/>
                <a:cs typeface="Arial" panose="020B0604020202020204" pitchFamily="34" charset="0"/>
              </a:rPr>
              <a:t>Focus</a:t>
            </a:r>
          </a:p>
        </p:txBody>
      </p:sp>
      <p:sp>
        <p:nvSpPr>
          <p:cNvPr id="17434" name="Text Box 30">
            <a:extLst>
              <a:ext uri="{FF2B5EF4-FFF2-40B4-BE49-F238E27FC236}">
                <a16:creationId xmlns:a16="http://schemas.microsoft.com/office/drawing/2014/main" id="{725A78C8-8595-8941-819A-2BC05FAFC52B}"/>
              </a:ext>
            </a:extLst>
          </p:cNvPr>
          <p:cNvSpPr txBox="1">
            <a:spLocks noChangeArrowheads="1"/>
          </p:cNvSpPr>
          <p:nvPr/>
        </p:nvSpPr>
        <p:spPr bwMode="auto">
          <a:xfrm>
            <a:off x="9048750" y="1143000"/>
            <a:ext cx="1619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spcBef>
                <a:spcPct val="50000"/>
              </a:spcBef>
              <a:buClr>
                <a:schemeClr val="accent2"/>
              </a:buClr>
              <a:buSzTx/>
              <a:buFont typeface="Monotype Sorts" pitchFamily="2" charset="2"/>
              <a:buNone/>
            </a:pPr>
            <a:r>
              <a:rPr kumimoji="1" lang="en-AU" altLang="en-AU">
                <a:solidFill>
                  <a:schemeClr val="tx1"/>
                </a:solidFill>
                <a:latin typeface="Tahoma" panose="020B0604030504040204" pitchFamily="34" charset="0"/>
                <a:cs typeface="Arial" panose="020B0604020202020204" pitchFamily="34" charset="0"/>
              </a:rPr>
              <a:t>Structured Analysis </a:t>
            </a:r>
            <a:br>
              <a:rPr kumimoji="1" lang="en-AU" altLang="en-AU">
                <a:solidFill>
                  <a:schemeClr val="tx1"/>
                </a:solidFill>
                <a:latin typeface="Tahoma" panose="020B0604030504040204" pitchFamily="34" charset="0"/>
                <a:cs typeface="Arial" panose="020B0604020202020204" pitchFamily="34" charset="0"/>
              </a:rPr>
            </a:br>
            <a:r>
              <a:rPr kumimoji="1" lang="en-AU" altLang="en-AU">
                <a:solidFill>
                  <a:schemeClr val="tx1"/>
                </a:solidFill>
                <a:latin typeface="Tahoma" panose="020B0604030504040204" pitchFamily="34" charset="0"/>
                <a:cs typeface="Arial" panose="020B0604020202020204" pitchFamily="34" charset="0"/>
              </a:rPr>
              <a:t>Focus</a:t>
            </a:r>
          </a:p>
        </p:txBody>
      </p:sp>
      <p:sp>
        <p:nvSpPr>
          <p:cNvPr id="17435" name="Text Box 24">
            <a:extLst>
              <a:ext uri="{FF2B5EF4-FFF2-40B4-BE49-F238E27FC236}">
                <a16:creationId xmlns:a16="http://schemas.microsoft.com/office/drawing/2014/main" id="{9FDCF9B2-74CC-BB4F-9B83-5CF9562C561A}"/>
              </a:ext>
            </a:extLst>
          </p:cNvPr>
          <p:cNvSpPr txBox="1">
            <a:spLocks noChangeArrowheads="1"/>
          </p:cNvSpPr>
          <p:nvPr/>
        </p:nvSpPr>
        <p:spPr bwMode="auto">
          <a:xfrm>
            <a:off x="2640013" y="5157788"/>
            <a:ext cx="1152525" cy="3381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80000"/>
              </a:lnSpc>
              <a:spcBef>
                <a:spcPct val="20000"/>
              </a:spcBef>
              <a:buClr>
                <a:schemeClr val="accent2"/>
              </a:buClr>
              <a:buSzTx/>
              <a:buFont typeface="Monotype Sorts" pitchFamily="2" charset="2"/>
              <a:buNone/>
            </a:pPr>
            <a:r>
              <a:rPr kumimoji="1" lang="en-US" altLang="en-US" sz="2000">
                <a:solidFill>
                  <a:schemeClr val="tx1"/>
                </a:solidFill>
                <a:latin typeface="Tahoma" panose="020B0604030504040204" pitchFamily="34" charset="0"/>
                <a:cs typeface="Arial" panose="020B0604020202020204" pitchFamily="34" charset="0"/>
              </a:rPr>
              <a:t>Class</a:t>
            </a:r>
          </a:p>
        </p:txBody>
      </p:sp>
      <p:sp>
        <p:nvSpPr>
          <p:cNvPr id="17436" name="Text Box 21">
            <a:extLst>
              <a:ext uri="{FF2B5EF4-FFF2-40B4-BE49-F238E27FC236}">
                <a16:creationId xmlns:a16="http://schemas.microsoft.com/office/drawing/2014/main" id="{4FA96A92-7375-6843-BFE2-985613436C7E}"/>
              </a:ext>
            </a:extLst>
          </p:cNvPr>
          <p:cNvSpPr txBox="1">
            <a:spLocks noChangeArrowheads="1"/>
          </p:cNvSpPr>
          <p:nvPr/>
        </p:nvSpPr>
        <p:spPr bwMode="auto">
          <a:xfrm>
            <a:off x="2640013" y="4221163"/>
            <a:ext cx="1365250"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70000"/>
              </a:lnSpc>
              <a:spcBef>
                <a:spcPct val="20000"/>
              </a:spcBef>
              <a:buClr>
                <a:schemeClr val="accent2"/>
              </a:buClr>
              <a:buSzTx/>
              <a:buFont typeface="Monotype Sorts" pitchFamily="2" charset="2"/>
              <a:buNone/>
            </a:pPr>
            <a:r>
              <a:rPr kumimoji="1" lang="en-US" altLang="en-US" sz="2000" dirty="0">
                <a:solidFill>
                  <a:schemeClr val="tx1"/>
                </a:solidFill>
                <a:latin typeface="Tahoma" panose="020B0604030504040204" pitchFamily="34" charset="0"/>
                <a:cs typeface="Arial" panose="020B0604020202020204" pitchFamily="34" charset="0"/>
              </a:rPr>
              <a:t>Use Case</a:t>
            </a:r>
          </a:p>
        </p:txBody>
      </p:sp>
      <p:sp>
        <p:nvSpPr>
          <p:cNvPr id="17437" name="Text Box 21">
            <a:extLst>
              <a:ext uri="{FF2B5EF4-FFF2-40B4-BE49-F238E27FC236}">
                <a16:creationId xmlns:a16="http://schemas.microsoft.com/office/drawing/2014/main" id="{F80F00DF-699B-C747-BE7D-939CD37C16D8}"/>
              </a:ext>
            </a:extLst>
          </p:cNvPr>
          <p:cNvSpPr txBox="1">
            <a:spLocks noChangeArrowheads="1"/>
          </p:cNvSpPr>
          <p:nvPr/>
        </p:nvSpPr>
        <p:spPr bwMode="auto">
          <a:xfrm>
            <a:off x="2640013" y="4652963"/>
            <a:ext cx="1276350"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70000"/>
              </a:lnSpc>
              <a:spcBef>
                <a:spcPct val="20000"/>
              </a:spcBef>
              <a:buClr>
                <a:schemeClr val="accent2"/>
              </a:buClr>
              <a:buSzTx/>
              <a:buFont typeface="Monotype Sorts" pitchFamily="2" charset="2"/>
              <a:buNone/>
            </a:pPr>
            <a:r>
              <a:rPr kumimoji="1" lang="en-US" altLang="en-US" sz="2000" dirty="0">
                <a:solidFill>
                  <a:schemeClr val="tx1"/>
                </a:solidFill>
                <a:latin typeface="Tahoma" panose="020B0604030504040204" pitchFamily="34" charset="0"/>
                <a:cs typeface="Arial" panose="020B0604020202020204" pitchFamily="34" charset="0"/>
              </a:rPr>
              <a:t>Sequence</a:t>
            </a:r>
          </a:p>
        </p:txBody>
      </p:sp>
      <p:sp>
        <p:nvSpPr>
          <p:cNvPr id="17438" name="Text Box 21">
            <a:extLst>
              <a:ext uri="{FF2B5EF4-FFF2-40B4-BE49-F238E27FC236}">
                <a16:creationId xmlns:a16="http://schemas.microsoft.com/office/drawing/2014/main" id="{F04031B2-4303-D74E-8837-CCBBB4178890}"/>
              </a:ext>
            </a:extLst>
          </p:cNvPr>
          <p:cNvSpPr txBox="1">
            <a:spLocks noChangeArrowheads="1"/>
          </p:cNvSpPr>
          <p:nvPr/>
        </p:nvSpPr>
        <p:spPr bwMode="auto">
          <a:xfrm>
            <a:off x="4008438" y="4652963"/>
            <a:ext cx="819150"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70000"/>
              </a:lnSpc>
              <a:spcBef>
                <a:spcPct val="20000"/>
              </a:spcBef>
              <a:buClr>
                <a:schemeClr val="accent2"/>
              </a:buClr>
              <a:buSzTx/>
              <a:buFont typeface="Monotype Sorts" pitchFamily="2" charset="2"/>
              <a:buNone/>
            </a:pPr>
            <a:r>
              <a:rPr kumimoji="1" lang="en-US" altLang="en-US" sz="2000" dirty="0">
                <a:solidFill>
                  <a:schemeClr val="tx1"/>
                </a:solidFill>
                <a:latin typeface="Tahoma" panose="020B0604030504040204" pitchFamily="34" charset="0"/>
                <a:cs typeface="Arial" panose="020B0604020202020204" pitchFamily="34" charset="0"/>
              </a:rPr>
              <a:t>Event</a:t>
            </a:r>
          </a:p>
        </p:txBody>
      </p:sp>
      <p:sp>
        <p:nvSpPr>
          <p:cNvPr id="17439" name="Text Box 24">
            <a:extLst>
              <a:ext uri="{FF2B5EF4-FFF2-40B4-BE49-F238E27FC236}">
                <a16:creationId xmlns:a16="http://schemas.microsoft.com/office/drawing/2014/main" id="{1B43FA3B-154C-6A46-BAEF-000D1E898476}"/>
              </a:ext>
            </a:extLst>
          </p:cNvPr>
          <p:cNvSpPr txBox="1">
            <a:spLocks noChangeArrowheads="1"/>
          </p:cNvSpPr>
          <p:nvPr/>
        </p:nvSpPr>
        <p:spPr bwMode="auto">
          <a:xfrm>
            <a:off x="3863975" y="5157788"/>
            <a:ext cx="2016125" cy="3381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80000"/>
              </a:lnSpc>
              <a:spcBef>
                <a:spcPct val="20000"/>
              </a:spcBef>
              <a:buClr>
                <a:schemeClr val="accent2"/>
              </a:buClr>
              <a:buSzTx/>
              <a:buFont typeface="Monotype Sorts" pitchFamily="2" charset="2"/>
              <a:buNone/>
            </a:pPr>
            <a:r>
              <a:rPr kumimoji="1" lang="en-US" altLang="en-US" sz="2000" dirty="0">
                <a:solidFill>
                  <a:schemeClr val="tx1"/>
                </a:solidFill>
                <a:latin typeface="Tahoma" panose="020B0604030504040204" pitchFamily="34" charset="0"/>
                <a:cs typeface="Arial" panose="020B0604020202020204" pitchFamily="34" charset="0"/>
              </a:rPr>
              <a:t>State Transition</a:t>
            </a:r>
          </a:p>
        </p:txBody>
      </p:sp>
      <p:sp>
        <p:nvSpPr>
          <p:cNvPr id="17440" name="Text Box 24">
            <a:extLst>
              <a:ext uri="{FF2B5EF4-FFF2-40B4-BE49-F238E27FC236}">
                <a16:creationId xmlns:a16="http://schemas.microsoft.com/office/drawing/2014/main" id="{1B44BB9D-F27D-6447-8096-2F390F8571EE}"/>
              </a:ext>
            </a:extLst>
          </p:cNvPr>
          <p:cNvSpPr txBox="1">
            <a:spLocks noChangeArrowheads="1"/>
          </p:cNvSpPr>
          <p:nvPr/>
        </p:nvSpPr>
        <p:spPr bwMode="auto">
          <a:xfrm>
            <a:off x="2495550" y="5732463"/>
            <a:ext cx="3744913" cy="339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algn="ctr" eaLnBrk="1" hangingPunct="1">
              <a:lnSpc>
                <a:spcPct val="80000"/>
              </a:lnSpc>
              <a:spcBef>
                <a:spcPct val="20000"/>
              </a:spcBef>
              <a:buClr>
                <a:schemeClr val="accent2"/>
              </a:buClr>
              <a:buSzTx/>
              <a:buFont typeface="Monotype Sorts" pitchFamily="2" charset="2"/>
              <a:buNone/>
            </a:pPr>
            <a:r>
              <a:rPr kumimoji="1" lang="en-US" altLang="en-US" sz="2000" dirty="0">
                <a:solidFill>
                  <a:schemeClr val="tx1"/>
                </a:solidFill>
                <a:latin typeface="Tahoma" panose="020B0604030504040204" pitchFamily="34" charset="0"/>
                <a:cs typeface="Arial" panose="020B0604020202020204" pitchFamily="34" charset="0"/>
              </a:rPr>
              <a:t>Unified Modelling Language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AE22BEF9-1F84-E24A-84C3-5FD7C0CA5195}"/>
              </a:ext>
            </a:extLst>
          </p:cNvPr>
          <p:cNvSpPr>
            <a:spLocks noGrp="1" noChangeArrowheads="1"/>
          </p:cNvSpPr>
          <p:nvPr>
            <p:ph type="title"/>
          </p:nvPr>
        </p:nvSpPr>
        <p:spPr>
          <a:xfrm>
            <a:off x="479426" y="260350"/>
            <a:ext cx="11377214" cy="1139825"/>
          </a:xfrm>
        </p:spPr>
        <p:txBody>
          <a:bodyPr/>
          <a:lstStyle/>
          <a:p>
            <a:pPr eaLnBrk="1" hangingPunct="1"/>
            <a:r>
              <a:rPr lang="en-US" altLang="en-US" dirty="0"/>
              <a:t>UML (Unified Modelling Language): OO Modelling Language</a:t>
            </a:r>
            <a:endParaRPr lang="en-AU" altLang="en-US" dirty="0">
              <a:solidFill>
                <a:schemeClr val="tx1"/>
              </a:solidFill>
            </a:endParaRPr>
          </a:p>
        </p:txBody>
      </p:sp>
      <p:sp>
        <p:nvSpPr>
          <p:cNvPr id="18435" name="Rectangle 1027">
            <a:extLst>
              <a:ext uri="{FF2B5EF4-FFF2-40B4-BE49-F238E27FC236}">
                <a16:creationId xmlns:a16="http://schemas.microsoft.com/office/drawing/2014/main" id="{C9D3FF1D-AEA8-0045-8170-21900369FE3E}"/>
              </a:ext>
            </a:extLst>
          </p:cNvPr>
          <p:cNvSpPr>
            <a:spLocks noGrp="1" noChangeArrowheads="1"/>
          </p:cNvSpPr>
          <p:nvPr>
            <p:ph idx="1"/>
          </p:nvPr>
        </p:nvSpPr>
        <p:spPr>
          <a:xfrm>
            <a:off x="1" y="1341438"/>
            <a:ext cx="11222038" cy="5221287"/>
          </a:xfrm>
        </p:spPr>
        <p:txBody>
          <a:bodyPr/>
          <a:lstStyle/>
          <a:p>
            <a:pPr lvl="1" eaLnBrk="1" hangingPunct="1">
              <a:lnSpc>
                <a:spcPct val="90000"/>
              </a:lnSpc>
            </a:pPr>
            <a:r>
              <a:rPr lang="en-AU" altLang="en-US" sz="2800" dirty="0"/>
              <a:t>UML is a standard language for specifying, visualizing, constructing, and documenting the artefacts of software systems.</a:t>
            </a:r>
          </a:p>
          <a:p>
            <a:pPr lvl="1" eaLnBrk="1" hangingPunct="1">
              <a:lnSpc>
                <a:spcPct val="90000"/>
              </a:lnSpc>
            </a:pPr>
            <a:r>
              <a:rPr lang="en-US" altLang="en-US" sz="2800" dirty="0"/>
              <a:t>UML 2.X is an Industry standard developed to support OO analysis and design</a:t>
            </a:r>
          </a:p>
          <a:p>
            <a:pPr lvl="1" eaLnBrk="1" hangingPunct="1">
              <a:lnSpc>
                <a:spcPct val="90000"/>
              </a:lnSpc>
            </a:pPr>
            <a:r>
              <a:rPr lang="en-US" altLang="en-US" sz="2800" dirty="0"/>
              <a:t>UML is a pictorial language used to make software blue prints.</a:t>
            </a:r>
          </a:p>
          <a:p>
            <a:pPr lvl="1" eaLnBrk="1" hangingPunct="1">
              <a:lnSpc>
                <a:spcPct val="90000"/>
              </a:lnSpc>
            </a:pPr>
            <a:r>
              <a:rPr lang="en-US" altLang="en-US" sz="2800" dirty="0"/>
              <a:t>UML diagrams are not only made for developers but also for business users, common people and anybody interested to understand the system. </a:t>
            </a:r>
          </a:p>
          <a:p>
            <a:pPr lvl="1" eaLnBrk="1" hangingPunct="1">
              <a:lnSpc>
                <a:spcPct val="90000"/>
              </a:lnSpc>
            </a:pPr>
            <a:endParaRPr lang="en-US" altLang="en-US" sz="2800" dirty="0"/>
          </a:p>
        </p:txBody>
      </p:sp>
      <p:sp>
        <p:nvSpPr>
          <p:cNvPr id="18436" name="Slide Number Placeholder 1">
            <a:extLst>
              <a:ext uri="{FF2B5EF4-FFF2-40B4-BE49-F238E27FC236}">
                <a16:creationId xmlns:a16="http://schemas.microsoft.com/office/drawing/2014/main" id="{3AA4709D-320B-5643-AD28-45750EA4A8DA}"/>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E2B00060-88EE-2740-9C75-84D2A90AA06B}"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5</a:t>
            </a:fld>
            <a:endParaRPr lang="en-US" altLang="en-US" sz="1400">
              <a:solidFill>
                <a:schemeClr val="tx1"/>
              </a:solidFill>
              <a:latin typeface="Garamond" panose="02020404030301010803"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object 29"/>
          <p:cNvSpPr/>
          <p:nvPr/>
        </p:nvSpPr>
        <p:spPr>
          <a:xfrm>
            <a:off x="4431473" y="1843406"/>
            <a:ext cx="1457960" cy="909319"/>
          </a:xfrm>
          <a:custGeom>
            <a:avLst/>
            <a:gdLst/>
            <a:ahLst/>
            <a:cxnLst/>
            <a:rect l="l" t="t" r="r" b="b"/>
            <a:pathLst>
              <a:path w="1457960" h="909319">
                <a:moveTo>
                  <a:pt x="1457960" y="0"/>
                </a:moveTo>
                <a:lnTo>
                  <a:pt x="0" y="0"/>
                </a:lnTo>
                <a:lnTo>
                  <a:pt x="0" y="909319"/>
                </a:lnTo>
                <a:lnTo>
                  <a:pt x="1457960" y="909319"/>
                </a:lnTo>
                <a:lnTo>
                  <a:pt x="1457960" y="0"/>
                </a:lnTo>
                <a:close/>
              </a:path>
            </a:pathLst>
          </a:custGeom>
          <a:solidFill>
            <a:srgbClr val="66FFFF"/>
          </a:solidFill>
        </p:spPr>
        <p:txBody>
          <a:bodyPr wrap="square" lIns="0" tIns="0" rIns="0" bIns="0" rtlCol="0"/>
          <a:lstStyle/>
          <a:p>
            <a:endParaRPr/>
          </a:p>
        </p:txBody>
      </p:sp>
      <p:sp>
        <p:nvSpPr>
          <p:cNvPr id="2" name="object 2"/>
          <p:cNvSpPr/>
          <p:nvPr/>
        </p:nvSpPr>
        <p:spPr>
          <a:xfrm>
            <a:off x="1524000" y="641350"/>
            <a:ext cx="9144000" cy="0"/>
          </a:xfrm>
          <a:custGeom>
            <a:avLst/>
            <a:gdLst/>
            <a:ahLst/>
            <a:cxnLst/>
            <a:rect l="l" t="t" r="r" b="b"/>
            <a:pathLst>
              <a:path w="9144000">
                <a:moveTo>
                  <a:pt x="0" y="0"/>
                </a:moveTo>
                <a:lnTo>
                  <a:pt x="9144000" y="0"/>
                </a:lnTo>
              </a:path>
            </a:pathLst>
          </a:custGeom>
          <a:ln w="9344">
            <a:solidFill>
              <a:srgbClr val="72E0FF"/>
            </a:solidFill>
          </a:ln>
        </p:spPr>
        <p:txBody>
          <a:bodyPr wrap="square" lIns="0" tIns="0" rIns="0" bIns="0" rtlCol="0"/>
          <a:lstStyle/>
          <a:p>
            <a:endParaRPr/>
          </a:p>
        </p:txBody>
      </p:sp>
      <p:sp>
        <p:nvSpPr>
          <p:cNvPr id="3" name="object 3"/>
          <p:cNvSpPr/>
          <p:nvPr/>
        </p:nvSpPr>
        <p:spPr>
          <a:xfrm>
            <a:off x="1524000" y="6725919"/>
            <a:ext cx="6837680" cy="0"/>
          </a:xfrm>
          <a:custGeom>
            <a:avLst/>
            <a:gdLst/>
            <a:ahLst/>
            <a:cxnLst/>
            <a:rect l="l" t="t" r="r" b="b"/>
            <a:pathLst>
              <a:path w="6837680">
                <a:moveTo>
                  <a:pt x="0" y="0"/>
                </a:moveTo>
                <a:lnTo>
                  <a:pt x="6837680" y="0"/>
                </a:lnTo>
              </a:path>
            </a:pathLst>
          </a:custGeom>
          <a:ln w="9344">
            <a:solidFill>
              <a:srgbClr val="007D9E"/>
            </a:solidFill>
          </a:ln>
        </p:spPr>
        <p:txBody>
          <a:bodyPr wrap="square" lIns="0" tIns="0" rIns="0" bIns="0" rtlCol="0"/>
          <a:lstStyle/>
          <a:p>
            <a:endParaRPr/>
          </a:p>
        </p:txBody>
      </p:sp>
      <p:sp>
        <p:nvSpPr>
          <p:cNvPr id="5" name="object 5"/>
          <p:cNvSpPr/>
          <p:nvPr/>
        </p:nvSpPr>
        <p:spPr>
          <a:xfrm>
            <a:off x="6253479" y="2311400"/>
            <a:ext cx="2179320" cy="1257300"/>
          </a:xfrm>
          <a:custGeom>
            <a:avLst/>
            <a:gdLst/>
            <a:ahLst/>
            <a:cxnLst/>
            <a:rect l="l" t="t" r="r" b="b"/>
            <a:pathLst>
              <a:path w="2179320" h="1257300">
                <a:moveTo>
                  <a:pt x="0" y="1257300"/>
                </a:moveTo>
                <a:lnTo>
                  <a:pt x="2179320" y="0"/>
                </a:lnTo>
              </a:path>
            </a:pathLst>
          </a:custGeom>
          <a:ln w="9344">
            <a:solidFill>
              <a:srgbClr val="FFFFFF"/>
            </a:solidFill>
          </a:ln>
        </p:spPr>
        <p:txBody>
          <a:bodyPr wrap="square" lIns="0" tIns="0" rIns="0" bIns="0" rtlCol="0"/>
          <a:lstStyle/>
          <a:p>
            <a:endParaRPr/>
          </a:p>
        </p:txBody>
      </p:sp>
      <p:sp>
        <p:nvSpPr>
          <p:cNvPr id="6" name="object 6"/>
          <p:cNvSpPr/>
          <p:nvPr/>
        </p:nvSpPr>
        <p:spPr>
          <a:xfrm>
            <a:off x="6398259" y="3766820"/>
            <a:ext cx="1746250" cy="0"/>
          </a:xfrm>
          <a:custGeom>
            <a:avLst/>
            <a:gdLst/>
            <a:ahLst/>
            <a:cxnLst/>
            <a:rect l="l" t="t" r="r" b="b"/>
            <a:pathLst>
              <a:path w="1746250">
                <a:moveTo>
                  <a:pt x="0" y="0"/>
                </a:moveTo>
                <a:lnTo>
                  <a:pt x="1746249" y="0"/>
                </a:lnTo>
              </a:path>
            </a:pathLst>
          </a:custGeom>
          <a:ln w="9344">
            <a:solidFill>
              <a:srgbClr val="FFFFFF"/>
            </a:solidFill>
          </a:ln>
        </p:spPr>
        <p:txBody>
          <a:bodyPr wrap="square" lIns="0" tIns="0" rIns="0" bIns="0" rtlCol="0"/>
          <a:lstStyle/>
          <a:p>
            <a:endParaRPr/>
          </a:p>
        </p:txBody>
      </p:sp>
      <p:sp>
        <p:nvSpPr>
          <p:cNvPr id="7" name="object 7"/>
          <p:cNvSpPr/>
          <p:nvPr/>
        </p:nvSpPr>
        <p:spPr>
          <a:xfrm>
            <a:off x="3585210" y="2595880"/>
            <a:ext cx="2178050" cy="972819"/>
          </a:xfrm>
          <a:custGeom>
            <a:avLst/>
            <a:gdLst/>
            <a:ahLst/>
            <a:cxnLst/>
            <a:rect l="l" t="t" r="r" b="b"/>
            <a:pathLst>
              <a:path w="2178050" h="972820">
                <a:moveTo>
                  <a:pt x="0" y="0"/>
                </a:moveTo>
                <a:lnTo>
                  <a:pt x="2178050" y="972820"/>
                </a:lnTo>
              </a:path>
            </a:pathLst>
          </a:custGeom>
          <a:ln w="9344">
            <a:solidFill>
              <a:srgbClr val="FFFFFF"/>
            </a:solidFill>
          </a:ln>
        </p:spPr>
        <p:txBody>
          <a:bodyPr wrap="square" lIns="0" tIns="0" rIns="0" bIns="0" rtlCol="0"/>
          <a:lstStyle/>
          <a:p>
            <a:endParaRPr/>
          </a:p>
        </p:txBody>
      </p:sp>
      <p:sp>
        <p:nvSpPr>
          <p:cNvPr id="8" name="object 8"/>
          <p:cNvSpPr/>
          <p:nvPr/>
        </p:nvSpPr>
        <p:spPr>
          <a:xfrm>
            <a:off x="4395470" y="4268470"/>
            <a:ext cx="1150620" cy="571500"/>
          </a:xfrm>
          <a:custGeom>
            <a:avLst/>
            <a:gdLst/>
            <a:ahLst/>
            <a:cxnLst/>
            <a:rect l="l" t="t" r="r" b="b"/>
            <a:pathLst>
              <a:path w="1150620" h="571500">
                <a:moveTo>
                  <a:pt x="0" y="571499"/>
                </a:moveTo>
                <a:lnTo>
                  <a:pt x="1150620" y="0"/>
                </a:lnTo>
              </a:path>
            </a:pathLst>
          </a:custGeom>
          <a:ln w="9344">
            <a:solidFill>
              <a:srgbClr val="FFFFFF"/>
            </a:solidFill>
          </a:ln>
        </p:spPr>
        <p:txBody>
          <a:bodyPr wrap="square" lIns="0" tIns="0" rIns="0" bIns="0" rtlCol="0"/>
          <a:lstStyle/>
          <a:p>
            <a:endParaRPr/>
          </a:p>
        </p:txBody>
      </p:sp>
      <p:sp>
        <p:nvSpPr>
          <p:cNvPr id="9" name="object 9"/>
          <p:cNvSpPr/>
          <p:nvPr/>
        </p:nvSpPr>
        <p:spPr>
          <a:xfrm>
            <a:off x="5213350" y="2147570"/>
            <a:ext cx="529590" cy="1272540"/>
          </a:xfrm>
          <a:custGeom>
            <a:avLst/>
            <a:gdLst/>
            <a:ahLst/>
            <a:cxnLst/>
            <a:rect l="l" t="t" r="r" b="b"/>
            <a:pathLst>
              <a:path w="529589" h="1272539">
                <a:moveTo>
                  <a:pt x="0" y="0"/>
                </a:moveTo>
                <a:lnTo>
                  <a:pt x="529589" y="1272539"/>
                </a:lnTo>
              </a:path>
            </a:pathLst>
          </a:custGeom>
          <a:ln w="9344">
            <a:solidFill>
              <a:srgbClr val="FFFFFF"/>
            </a:solidFill>
          </a:ln>
        </p:spPr>
        <p:txBody>
          <a:bodyPr wrap="square" lIns="0" tIns="0" rIns="0" bIns="0" rtlCol="0"/>
          <a:lstStyle/>
          <a:p>
            <a:endParaRPr/>
          </a:p>
        </p:txBody>
      </p:sp>
      <p:sp>
        <p:nvSpPr>
          <p:cNvPr id="10" name="object 10"/>
          <p:cNvSpPr/>
          <p:nvPr/>
        </p:nvSpPr>
        <p:spPr>
          <a:xfrm>
            <a:off x="3728720" y="3766820"/>
            <a:ext cx="1889760" cy="0"/>
          </a:xfrm>
          <a:custGeom>
            <a:avLst/>
            <a:gdLst/>
            <a:ahLst/>
            <a:cxnLst/>
            <a:rect l="l" t="t" r="r" b="b"/>
            <a:pathLst>
              <a:path w="1889760">
                <a:moveTo>
                  <a:pt x="0" y="0"/>
                </a:moveTo>
                <a:lnTo>
                  <a:pt x="1889759" y="0"/>
                </a:lnTo>
              </a:path>
            </a:pathLst>
          </a:custGeom>
          <a:ln w="9344">
            <a:solidFill>
              <a:srgbClr val="FFFFFF"/>
            </a:solidFill>
          </a:ln>
        </p:spPr>
        <p:txBody>
          <a:bodyPr wrap="square" lIns="0" tIns="0" rIns="0" bIns="0" rtlCol="0"/>
          <a:lstStyle/>
          <a:p>
            <a:endParaRPr/>
          </a:p>
        </p:txBody>
      </p:sp>
      <p:sp>
        <p:nvSpPr>
          <p:cNvPr id="11" name="object 11"/>
          <p:cNvSpPr/>
          <p:nvPr/>
        </p:nvSpPr>
        <p:spPr>
          <a:xfrm>
            <a:off x="6103620" y="2119629"/>
            <a:ext cx="529590" cy="1271270"/>
          </a:xfrm>
          <a:custGeom>
            <a:avLst/>
            <a:gdLst/>
            <a:ahLst/>
            <a:cxnLst/>
            <a:rect l="l" t="t" r="r" b="b"/>
            <a:pathLst>
              <a:path w="529589" h="1271270">
                <a:moveTo>
                  <a:pt x="529589" y="0"/>
                </a:moveTo>
                <a:lnTo>
                  <a:pt x="0" y="1271270"/>
                </a:lnTo>
              </a:path>
            </a:pathLst>
          </a:custGeom>
          <a:ln w="9344">
            <a:solidFill>
              <a:srgbClr val="FFFFFF"/>
            </a:solidFill>
          </a:ln>
        </p:spPr>
        <p:txBody>
          <a:bodyPr wrap="square" lIns="0" tIns="0" rIns="0" bIns="0" rtlCol="0"/>
          <a:lstStyle/>
          <a:p>
            <a:endParaRPr/>
          </a:p>
        </p:txBody>
      </p:sp>
      <p:sp>
        <p:nvSpPr>
          <p:cNvPr id="12" name="object 12"/>
          <p:cNvSpPr/>
          <p:nvPr/>
        </p:nvSpPr>
        <p:spPr>
          <a:xfrm>
            <a:off x="6193790" y="3766820"/>
            <a:ext cx="1610360" cy="930910"/>
          </a:xfrm>
          <a:custGeom>
            <a:avLst/>
            <a:gdLst/>
            <a:ahLst/>
            <a:cxnLst/>
            <a:rect l="l" t="t" r="r" b="b"/>
            <a:pathLst>
              <a:path w="1610360" h="930910">
                <a:moveTo>
                  <a:pt x="1610360" y="930909"/>
                </a:moveTo>
                <a:lnTo>
                  <a:pt x="0" y="0"/>
                </a:lnTo>
              </a:path>
            </a:pathLst>
          </a:custGeom>
          <a:ln w="9344">
            <a:solidFill>
              <a:srgbClr val="FFFFFF"/>
            </a:solidFill>
          </a:ln>
        </p:spPr>
        <p:txBody>
          <a:bodyPr wrap="square" lIns="0" tIns="0" rIns="0" bIns="0" rtlCol="0"/>
          <a:lstStyle/>
          <a:p>
            <a:endParaRPr/>
          </a:p>
        </p:txBody>
      </p:sp>
      <p:sp>
        <p:nvSpPr>
          <p:cNvPr id="13" name="object 13"/>
          <p:cNvSpPr/>
          <p:nvPr/>
        </p:nvSpPr>
        <p:spPr>
          <a:xfrm>
            <a:off x="4949190" y="4876801"/>
            <a:ext cx="1459230" cy="909319"/>
          </a:xfrm>
          <a:custGeom>
            <a:avLst/>
            <a:gdLst/>
            <a:ahLst/>
            <a:cxnLst/>
            <a:rect l="l" t="t" r="r" b="b"/>
            <a:pathLst>
              <a:path w="1459229" h="909320">
                <a:moveTo>
                  <a:pt x="1459230" y="0"/>
                </a:moveTo>
                <a:lnTo>
                  <a:pt x="0" y="0"/>
                </a:lnTo>
                <a:lnTo>
                  <a:pt x="0" y="909319"/>
                </a:lnTo>
                <a:lnTo>
                  <a:pt x="1459230" y="909319"/>
                </a:lnTo>
                <a:lnTo>
                  <a:pt x="1459230" y="0"/>
                </a:lnTo>
                <a:close/>
              </a:path>
            </a:pathLst>
          </a:custGeom>
          <a:solidFill>
            <a:srgbClr val="66FFFF"/>
          </a:solidFill>
        </p:spPr>
        <p:txBody>
          <a:bodyPr wrap="square" lIns="0" tIns="0" rIns="0" bIns="0" rtlCol="0"/>
          <a:lstStyle/>
          <a:p>
            <a:endParaRPr/>
          </a:p>
        </p:txBody>
      </p:sp>
      <p:sp>
        <p:nvSpPr>
          <p:cNvPr id="14" name="object 14"/>
          <p:cNvSpPr/>
          <p:nvPr/>
        </p:nvSpPr>
        <p:spPr>
          <a:xfrm>
            <a:off x="4949190" y="4876801"/>
            <a:ext cx="1459230" cy="909319"/>
          </a:xfrm>
          <a:custGeom>
            <a:avLst/>
            <a:gdLst/>
            <a:ahLst/>
            <a:cxnLst/>
            <a:rect l="l" t="t" r="r" b="b"/>
            <a:pathLst>
              <a:path w="1459229" h="909320">
                <a:moveTo>
                  <a:pt x="728980" y="909319"/>
                </a:moveTo>
                <a:lnTo>
                  <a:pt x="0" y="909319"/>
                </a:lnTo>
                <a:lnTo>
                  <a:pt x="0" y="0"/>
                </a:lnTo>
                <a:lnTo>
                  <a:pt x="1459230" y="0"/>
                </a:lnTo>
                <a:lnTo>
                  <a:pt x="1459230" y="909319"/>
                </a:lnTo>
                <a:lnTo>
                  <a:pt x="728980" y="909319"/>
                </a:lnTo>
                <a:close/>
              </a:path>
            </a:pathLst>
          </a:custGeom>
          <a:ln w="9344">
            <a:solidFill>
              <a:srgbClr val="000000"/>
            </a:solidFill>
          </a:ln>
        </p:spPr>
        <p:txBody>
          <a:bodyPr wrap="square" lIns="0" tIns="0" rIns="0" bIns="0" rtlCol="0"/>
          <a:lstStyle/>
          <a:p>
            <a:endParaRPr/>
          </a:p>
        </p:txBody>
      </p:sp>
      <p:sp>
        <p:nvSpPr>
          <p:cNvPr id="17" name="object 17"/>
          <p:cNvSpPr/>
          <p:nvPr/>
        </p:nvSpPr>
        <p:spPr>
          <a:xfrm>
            <a:off x="1981200" y="3200401"/>
            <a:ext cx="1459230" cy="909319"/>
          </a:xfrm>
          <a:custGeom>
            <a:avLst/>
            <a:gdLst/>
            <a:ahLst/>
            <a:cxnLst/>
            <a:rect l="l" t="t" r="r" b="b"/>
            <a:pathLst>
              <a:path w="1459230" h="909320">
                <a:moveTo>
                  <a:pt x="1459230" y="0"/>
                </a:moveTo>
                <a:lnTo>
                  <a:pt x="0" y="0"/>
                </a:lnTo>
                <a:lnTo>
                  <a:pt x="0" y="909319"/>
                </a:lnTo>
                <a:lnTo>
                  <a:pt x="1459230" y="909319"/>
                </a:lnTo>
                <a:lnTo>
                  <a:pt x="1459230" y="0"/>
                </a:lnTo>
                <a:close/>
              </a:path>
            </a:pathLst>
          </a:custGeom>
          <a:solidFill>
            <a:srgbClr val="66FFFF"/>
          </a:solidFill>
        </p:spPr>
        <p:txBody>
          <a:bodyPr wrap="square" lIns="0" tIns="0" rIns="0" bIns="0" rtlCol="0"/>
          <a:lstStyle/>
          <a:p>
            <a:endParaRPr/>
          </a:p>
        </p:txBody>
      </p:sp>
      <p:sp>
        <p:nvSpPr>
          <p:cNvPr id="18" name="object 18"/>
          <p:cNvSpPr/>
          <p:nvPr/>
        </p:nvSpPr>
        <p:spPr>
          <a:xfrm>
            <a:off x="1981200" y="3200401"/>
            <a:ext cx="1459230" cy="909319"/>
          </a:xfrm>
          <a:custGeom>
            <a:avLst/>
            <a:gdLst/>
            <a:ahLst/>
            <a:cxnLst/>
            <a:rect l="l" t="t" r="r" b="b"/>
            <a:pathLst>
              <a:path w="1459230" h="909320">
                <a:moveTo>
                  <a:pt x="728980" y="909319"/>
                </a:moveTo>
                <a:lnTo>
                  <a:pt x="0" y="909319"/>
                </a:lnTo>
                <a:lnTo>
                  <a:pt x="0" y="0"/>
                </a:lnTo>
                <a:lnTo>
                  <a:pt x="1459230" y="0"/>
                </a:lnTo>
                <a:lnTo>
                  <a:pt x="1459230" y="909319"/>
                </a:lnTo>
                <a:lnTo>
                  <a:pt x="728980" y="909319"/>
                </a:lnTo>
                <a:close/>
              </a:path>
            </a:pathLst>
          </a:custGeom>
          <a:ln w="9344">
            <a:solidFill>
              <a:srgbClr val="000000"/>
            </a:solidFill>
          </a:ln>
        </p:spPr>
        <p:txBody>
          <a:bodyPr wrap="square" lIns="0" tIns="0" rIns="0" bIns="0" rtlCol="0"/>
          <a:lstStyle/>
          <a:p>
            <a:endParaRPr/>
          </a:p>
        </p:txBody>
      </p:sp>
      <p:sp>
        <p:nvSpPr>
          <p:cNvPr id="19" name="object 19"/>
          <p:cNvSpPr/>
          <p:nvPr/>
        </p:nvSpPr>
        <p:spPr>
          <a:xfrm>
            <a:off x="2124709" y="3336291"/>
            <a:ext cx="1459230" cy="909319"/>
          </a:xfrm>
          <a:custGeom>
            <a:avLst/>
            <a:gdLst/>
            <a:ahLst/>
            <a:cxnLst/>
            <a:rect l="l" t="t" r="r" b="b"/>
            <a:pathLst>
              <a:path w="1459230" h="909320">
                <a:moveTo>
                  <a:pt x="1459230" y="0"/>
                </a:moveTo>
                <a:lnTo>
                  <a:pt x="0" y="0"/>
                </a:lnTo>
                <a:lnTo>
                  <a:pt x="0" y="909320"/>
                </a:lnTo>
                <a:lnTo>
                  <a:pt x="1459230" y="909320"/>
                </a:lnTo>
                <a:lnTo>
                  <a:pt x="1459230" y="0"/>
                </a:lnTo>
                <a:close/>
              </a:path>
            </a:pathLst>
          </a:custGeom>
          <a:solidFill>
            <a:srgbClr val="66FFFF"/>
          </a:solidFill>
        </p:spPr>
        <p:txBody>
          <a:bodyPr wrap="square" lIns="0" tIns="0" rIns="0" bIns="0" rtlCol="0"/>
          <a:lstStyle/>
          <a:p>
            <a:endParaRPr/>
          </a:p>
        </p:txBody>
      </p:sp>
      <p:sp>
        <p:nvSpPr>
          <p:cNvPr id="20" name="object 20"/>
          <p:cNvSpPr/>
          <p:nvPr/>
        </p:nvSpPr>
        <p:spPr>
          <a:xfrm>
            <a:off x="2124709" y="3336291"/>
            <a:ext cx="1459230" cy="909319"/>
          </a:xfrm>
          <a:custGeom>
            <a:avLst/>
            <a:gdLst/>
            <a:ahLst/>
            <a:cxnLst/>
            <a:rect l="l" t="t" r="r" b="b"/>
            <a:pathLst>
              <a:path w="1459230" h="909320">
                <a:moveTo>
                  <a:pt x="730250" y="909320"/>
                </a:moveTo>
                <a:lnTo>
                  <a:pt x="0" y="909320"/>
                </a:lnTo>
                <a:lnTo>
                  <a:pt x="0" y="0"/>
                </a:lnTo>
                <a:lnTo>
                  <a:pt x="1459230" y="0"/>
                </a:lnTo>
                <a:lnTo>
                  <a:pt x="1459230" y="909320"/>
                </a:lnTo>
                <a:lnTo>
                  <a:pt x="730250" y="909320"/>
                </a:lnTo>
                <a:close/>
              </a:path>
            </a:pathLst>
          </a:custGeom>
          <a:ln w="9344">
            <a:solidFill>
              <a:srgbClr val="000000"/>
            </a:solidFill>
          </a:ln>
        </p:spPr>
        <p:txBody>
          <a:bodyPr wrap="square" lIns="0" tIns="0" rIns="0" bIns="0" rtlCol="0"/>
          <a:lstStyle/>
          <a:p>
            <a:endParaRPr/>
          </a:p>
        </p:txBody>
      </p:sp>
      <p:sp>
        <p:nvSpPr>
          <p:cNvPr id="21" name="object 21"/>
          <p:cNvSpPr/>
          <p:nvPr/>
        </p:nvSpPr>
        <p:spPr>
          <a:xfrm>
            <a:off x="8144509" y="3194050"/>
            <a:ext cx="1457960" cy="908050"/>
          </a:xfrm>
          <a:custGeom>
            <a:avLst/>
            <a:gdLst/>
            <a:ahLst/>
            <a:cxnLst/>
            <a:rect l="l" t="t" r="r" b="b"/>
            <a:pathLst>
              <a:path w="1457959" h="908050">
                <a:moveTo>
                  <a:pt x="1457960" y="0"/>
                </a:moveTo>
                <a:lnTo>
                  <a:pt x="0" y="0"/>
                </a:lnTo>
                <a:lnTo>
                  <a:pt x="0" y="908050"/>
                </a:lnTo>
                <a:lnTo>
                  <a:pt x="1457960" y="908050"/>
                </a:lnTo>
                <a:lnTo>
                  <a:pt x="1457960" y="0"/>
                </a:lnTo>
                <a:close/>
              </a:path>
            </a:pathLst>
          </a:custGeom>
          <a:solidFill>
            <a:srgbClr val="FF66FF"/>
          </a:solidFill>
        </p:spPr>
        <p:txBody>
          <a:bodyPr wrap="square" lIns="0" tIns="0" rIns="0" bIns="0" rtlCol="0"/>
          <a:lstStyle/>
          <a:p>
            <a:endParaRPr/>
          </a:p>
        </p:txBody>
      </p:sp>
      <p:sp>
        <p:nvSpPr>
          <p:cNvPr id="22" name="object 22"/>
          <p:cNvSpPr/>
          <p:nvPr/>
        </p:nvSpPr>
        <p:spPr>
          <a:xfrm>
            <a:off x="8144509" y="3194050"/>
            <a:ext cx="1457960" cy="908050"/>
          </a:xfrm>
          <a:custGeom>
            <a:avLst/>
            <a:gdLst/>
            <a:ahLst/>
            <a:cxnLst/>
            <a:rect l="l" t="t" r="r" b="b"/>
            <a:pathLst>
              <a:path w="1457959" h="908050">
                <a:moveTo>
                  <a:pt x="728980" y="908050"/>
                </a:moveTo>
                <a:lnTo>
                  <a:pt x="0" y="908050"/>
                </a:lnTo>
                <a:lnTo>
                  <a:pt x="0" y="0"/>
                </a:lnTo>
                <a:lnTo>
                  <a:pt x="1457960" y="0"/>
                </a:lnTo>
                <a:lnTo>
                  <a:pt x="1457960" y="908050"/>
                </a:lnTo>
                <a:lnTo>
                  <a:pt x="728980" y="908050"/>
                </a:lnTo>
                <a:close/>
              </a:path>
            </a:pathLst>
          </a:custGeom>
          <a:ln w="9344">
            <a:solidFill>
              <a:srgbClr val="000000"/>
            </a:solidFill>
          </a:ln>
        </p:spPr>
        <p:txBody>
          <a:bodyPr wrap="square" lIns="0" tIns="0" rIns="0" bIns="0" rtlCol="0"/>
          <a:lstStyle/>
          <a:p>
            <a:endParaRPr/>
          </a:p>
        </p:txBody>
      </p:sp>
      <p:sp>
        <p:nvSpPr>
          <p:cNvPr id="23" name="object 23"/>
          <p:cNvSpPr/>
          <p:nvPr/>
        </p:nvSpPr>
        <p:spPr>
          <a:xfrm>
            <a:off x="7019290" y="4505960"/>
            <a:ext cx="1459230" cy="909319"/>
          </a:xfrm>
          <a:custGeom>
            <a:avLst/>
            <a:gdLst/>
            <a:ahLst/>
            <a:cxnLst/>
            <a:rect l="l" t="t" r="r" b="b"/>
            <a:pathLst>
              <a:path w="1459229" h="909320">
                <a:moveTo>
                  <a:pt x="1459230" y="0"/>
                </a:moveTo>
                <a:lnTo>
                  <a:pt x="0" y="0"/>
                </a:lnTo>
                <a:lnTo>
                  <a:pt x="0" y="909319"/>
                </a:lnTo>
                <a:lnTo>
                  <a:pt x="1459230" y="909319"/>
                </a:lnTo>
                <a:lnTo>
                  <a:pt x="1459230" y="0"/>
                </a:lnTo>
                <a:close/>
              </a:path>
            </a:pathLst>
          </a:custGeom>
          <a:solidFill>
            <a:srgbClr val="FF66FF"/>
          </a:solidFill>
        </p:spPr>
        <p:txBody>
          <a:bodyPr wrap="square" lIns="0" tIns="0" rIns="0" bIns="0" rtlCol="0"/>
          <a:lstStyle/>
          <a:p>
            <a:endParaRPr/>
          </a:p>
        </p:txBody>
      </p:sp>
      <p:sp>
        <p:nvSpPr>
          <p:cNvPr id="24" name="object 24"/>
          <p:cNvSpPr/>
          <p:nvPr/>
        </p:nvSpPr>
        <p:spPr>
          <a:xfrm>
            <a:off x="7019290" y="4505960"/>
            <a:ext cx="1459230" cy="909319"/>
          </a:xfrm>
          <a:custGeom>
            <a:avLst/>
            <a:gdLst/>
            <a:ahLst/>
            <a:cxnLst/>
            <a:rect l="l" t="t" r="r" b="b"/>
            <a:pathLst>
              <a:path w="1459229" h="909320">
                <a:moveTo>
                  <a:pt x="728980" y="909319"/>
                </a:moveTo>
                <a:lnTo>
                  <a:pt x="0" y="909319"/>
                </a:lnTo>
                <a:lnTo>
                  <a:pt x="0" y="0"/>
                </a:lnTo>
                <a:lnTo>
                  <a:pt x="1459230" y="0"/>
                </a:lnTo>
                <a:lnTo>
                  <a:pt x="1459230" y="909319"/>
                </a:lnTo>
                <a:lnTo>
                  <a:pt x="728980" y="909319"/>
                </a:lnTo>
                <a:close/>
              </a:path>
            </a:pathLst>
          </a:custGeom>
          <a:ln w="9344">
            <a:solidFill>
              <a:srgbClr val="000000"/>
            </a:solidFill>
          </a:ln>
        </p:spPr>
        <p:txBody>
          <a:bodyPr wrap="square" lIns="0" tIns="0" rIns="0" bIns="0" rtlCol="0"/>
          <a:lstStyle/>
          <a:p>
            <a:endParaRPr/>
          </a:p>
        </p:txBody>
      </p:sp>
      <p:sp>
        <p:nvSpPr>
          <p:cNvPr id="25" name="object 25"/>
          <p:cNvSpPr/>
          <p:nvPr/>
        </p:nvSpPr>
        <p:spPr>
          <a:xfrm>
            <a:off x="8144509" y="1687829"/>
            <a:ext cx="1457960" cy="908050"/>
          </a:xfrm>
          <a:custGeom>
            <a:avLst/>
            <a:gdLst/>
            <a:ahLst/>
            <a:cxnLst/>
            <a:rect l="l" t="t" r="r" b="b"/>
            <a:pathLst>
              <a:path w="1457959" h="908050">
                <a:moveTo>
                  <a:pt x="1457960" y="0"/>
                </a:moveTo>
                <a:lnTo>
                  <a:pt x="0" y="0"/>
                </a:lnTo>
                <a:lnTo>
                  <a:pt x="0" y="908050"/>
                </a:lnTo>
                <a:lnTo>
                  <a:pt x="1457960" y="908050"/>
                </a:lnTo>
                <a:lnTo>
                  <a:pt x="1457960" y="0"/>
                </a:lnTo>
                <a:close/>
              </a:path>
            </a:pathLst>
          </a:custGeom>
          <a:solidFill>
            <a:srgbClr val="FF66FF"/>
          </a:solidFill>
        </p:spPr>
        <p:txBody>
          <a:bodyPr wrap="square" lIns="0" tIns="0" rIns="0" bIns="0" rtlCol="0"/>
          <a:lstStyle/>
          <a:p>
            <a:endParaRPr/>
          </a:p>
        </p:txBody>
      </p:sp>
      <p:sp>
        <p:nvSpPr>
          <p:cNvPr id="26" name="object 26"/>
          <p:cNvSpPr/>
          <p:nvPr/>
        </p:nvSpPr>
        <p:spPr>
          <a:xfrm>
            <a:off x="8144509" y="1687829"/>
            <a:ext cx="1457960" cy="908050"/>
          </a:xfrm>
          <a:custGeom>
            <a:avLst/>
            <a:gdLst/>
            <a:ahLst/>
            <a:cxnLst/>
            <a:rect l="l" t="t" r="r" b="b"/>
            <a:pathLst>
              <a:path w="1457959" h="908050">
                <a:moveTo>
                  <a:pt x="728980" y="908050"/>
                </a:moveTo>
                <a:lnTo>
                  <a:pt x="0" y="908050"/>
                </a:lnTo>
                <a:lnTo>
                  <a:pt x="0" y="0"/>
                </a:lnTo>
                <a:lnTo>
                  <a:pt x="1457960" y="0"/>
                </a:lnTo>
                <a:lnTo>
                  <a:pt x="1457960" y="908050"/>
                </a:lnTo>
                <a:lnTo>
                  <a:pt x="728980" y="908050"/>
                </a:lnTo>
                <a:close/>
              </a:path>
            </a:pathLst>
          </a:custGeom>
          <a:ln w="9344">
            <a:solidFill>
              <a:srgbClr val="000000"/>
            </a:solidFill>
          </a:ln>
        </p:spPr>
        <p:txBody>
          <a:bodyPr wrap="square" lIns="0" tIns="0" rIns="0" bIns="0" rtlCol="0"/>
          <a:lstStyle/>
          <a:p>
            <a:endParaRPr/>
          </a:p>
        </p:txBody>
      </p:sp>
      <p:sp>
        <p:nvSpPr>
          <p:cNvPr id="27" name="object 27"/>
          <p:cNvSpPr/>
          <p:nvPr/>
        </p:nvSpPr>
        <p:spPr>
          <a:xfrm>
            <a:off x="2647950" y="4552951"/>
            <a:ext cx="1459230" cy="909319"/>
          </a:xfrm>
          <a:custGeom>
            <a:avLst/>
            <a:gdLst/>
            <a:ahLst/>
            <a:cxnLst/>
            <a:rect l="l" t="t" r="r" b="b"/>
            <a:pathLst>
              <a:path w="1459230" h="909320">
                <a:moveTo>
                  <a:pt x="1459230" y="0"/>
                </a:moveTo>
                <a:lnTo>
                  <a:pt x="0" y="0"/>
                </a:lnTo>
                <a:lnTo>
                  <a:pt x="0" y="909319"/>
                </a:lnTo>
                <a:lnTo>
                  <a:pt x="1459230" y="909319"/>
                </a:lnTo>
                <a:lnTo>
                  <a:pt x="1459230" y="0"/>
                </a:lnTo>
                <a:close/>
              </a:path>
            </a:pathLst>
          </a:custGeom>
          <a:solidFill>
            <a:srgbClr val="66FFFF"/>
          </a:solidFill>
        </p:spPr>
        <p:txBody>
          <a:bodyPr wrap="square" lIns="0" tIns="0" rIns="0" bIns="0" rtlCol="0"/>
          <a:lstStyle/>
          <a:p>
            <a:endParaRPr/>
          </a:p>
        </p:txBody>
      </p:sp>
      <p:sp>
        <p:nvSpPr>
          <p:cNvPr id="28" name="object 28"/>
          <p:cNvSpPr/>
          <p:nvPr/>
        </p:nvSpPr>
        <p:spPr>
          <a:xfrm>
            <a:off x="2647950" y="4552951"/>
            <a:ext cx="1459230" cy="909319"/>
          </a:xfrm>
          <a:custGeom>
            <a:avLst/>
            <a:gdLst/>
            <a:ahLst/>
            <a:cxnLst/>
            <a:rect l="l" t="t" r="r" b="b"/>
            <a:pathLst>
              <a:path w="1459230" h="909320">
                <a:moveTo>
                  <a:pt x="728980" y="909319"/>
                </a:moveTo>
                <a:lnTo>
                  <a:pt x="0" y="909319"/>
                </a:lnTo>
                <a:lnTo>
                  <a:pt x="0" y="0"/>
                </a:lnTo>
                <a:lnTo>
                  <a:pt x="1459230" y="0"/>
                </a:lnTo>
                <a:lnTo>
                  <a:pt x="1459230" y="909319"/>
                </a:lnTo>
                <a:lnTo>
                  <a:pt x="728980" y="909319"/>
                </a:lnTo>
                <a:close/>
              </a:path>
            </a:pathLst>
          </a:custGeom>
          <a:ln w="9344">
            <a:solidFill>
              <a:srgbClr val="000000"/>
            </a:solidFill>
          </a:ln>
        </p:spPr>
        <p:txBody>
          <a:bodyPr wrap="square" lIns="0" tIns="0" rIns="0" bIns="0" rtlCol="0"/>
          <a:lstStyle/>
          <a:p>
            <a:endParaRPr/>
          </a:p>
        </p:txBody>
      </p:sp>
      <p:sp>
        <p:nvSpPr>
          <p:cNvPr id="29" name="object 29"/>
          <p:cNvSpPr/>
          <p:nvPr/>
        </p:nvSpPr>
        <p:spPr>
          <a:xfrm>
            <a:off x="2343150" y="1868171"/>
            <a:ext cx="1457960" cy="909319"/>
          </a:xfrm>
          <a:custGeom>
            <a:avLst/>
            <a:gdLst/>
            <a:ahLst/>
            <a:cxnLst/>
            <a:rect l="l" t="t" r="r" b="b"/>
            <a:pathLst>
              <a:path w="1457960" h="909319">
                <a:moveTo>
                  <a:pt x="1457960" y="0"/>
                </a:moveTo>
                <a:lnTo>
                  <a:pt x="0" y="0"/>
                </a:lnTo>
                <a:lnTo>
                  <a:pt x="0" y="909319"/>
                </a:lnTo>
                <a:lnTo>
                  <a:pt x="1457960" y="909319"/>
                </a:lnTo>
                <a:lnTo>
                  <a:pt x="1457960" y="0"/>
                </a:lnTo>
                <a:close/>
              </a:path>
            </a:pathLst>
          </a:custGeom>
          <a:solidFill>
            <a:srgbClr val="66FFFF"/>
          </a:solidFill>
        </p:spPr>
        <p:txBody>
          <a:bodyPr wrap="square" lIns="0" tIns="0" rIns="0" bIns="0" rtlCol="0"/>
          <a:lstStyle/>
          <a:p>
            <a:endParaRPr/>
          </a:p>
        </p:txBody>
      </p:sp>
      <p:sp>
        <p:nvSpPr>
          <p:cNvPr id="30" name="object 30"/>
          <p:cNvSpPr/>
          <p:nvPr/>
        </p:nvSpPr>
        <p:spPr>
          <a:xfrm>
            <a:off x="2343150" y="1868171"/>
            <a:ext cx="1457960" cy="909319"/>
          </a:xfrm>
          <a:custGeom>
            <a:avLst/>
            <a:gdLst/>
            <a:ahLst/>
            <a:cxnLst/>
            <a:rect l="l" t="t" r="r" b="b"/>
            <a:pathLst>
              <a:path w="1457960" h="909319">
                <a:moveTo>
                  <a:pt x="728980" y="909319"/>
                </a:moveTo>
                <a:lnTo>
                  <a:pt x="0" y="909319"/>
                </a:lnTo>
                <a:lnTo>
                  <a:pt x="0" y="0"/>
                </a:lnTo>
                <a:lnTo>
                  <a:pt x="1457960" y="0"/>
                </a:lnTo>
                <a:lnTo>
                  <a:pt x="1457960" y="909319"/>
                </a:lnTo>
                <a:lnTo>
                  <a:pt x="728980" y="909319"/>
                </a:lnTo>
                <a:close/>
              </a:path>
            </a:pathLst>
          </a:custGeom>
          <a:ln w="9344">
            <a:solidFill>
              <a:srgbClr val="000000"/>
            </a:solidFill>
          </a:ln>
        </p:spPr>
        <p:txBody>
          <a:bodyPr wrap="square" lIns="0" tIns="0" rIns="0" bIns="0" rtlCol="0"/>
          <a:lstStyle/>
          <a:p>
            <a:endParaRPr/>
          </a:p>
        </p:txBody>
      </p:sp>
      <p:sp>
        <p:nvSpPr>
          <p:cNvPr id="31" name="object 31"/>
          <p:cNvSpPr/>
          <p:nvPr/>
        </p:nvSpPr>
        <p:spPr>
          <a:xfrm>
            <a:off x="5941059" y="1066800"/>
            <a:ext cx="1457960" cy="908050"/>
          </a:xfrm>
          <a:custGeom>
            <a:avLst/>
            <a:gdLst/>
            <a:ahLst/>
            <a:cxnLst/>
            <a:rect l="l" t="t" r="r" b="b"/>
            <a:pathLst>
              <a:path w="1457960" h="908050">
                <a:moveTo>
                  <a:pt x="1457960" y="0"/>
                </a:moveTo>
                <a:lnTo>
                  <a:pt x="0" y="0"/>
                </a:lnTo>
                <a:lnTo>
                  <a:pt x="0" y="908050"/>
                </a:lnTo>
                <a:lnTo>
                  <a:pt x="1457960" y="908050"/>
                </a:lnTo>
                <a:lnTo>
                  <a:pt x="1457960" y="0"/>
                </a:lnTo>
                <a:close/>
              </a:path>
            </a:pathLst>
          </a:custGeom>
          <a:solidFill>
            <a:srgbClr val="FF66FF"/>
          </a:solidFill>
        </p:spPr>
        <p:txBody>
          <a:bodyPr wrap="square" lIns="0" tIns="0" rIns="0" bIns="0" rtlCol="0"/>
          <a:lstStyle/>
          <a:p>
            <a:endParaRPr/>
          </a:p>
        </p:txBody>
      </p:sp>
      <p:sp>
        <p:nvSpPr>
          <p:cNvPr id="32" name="object 32"/>
          <p:cNvSpPr/>
          <p:nvPr/>
        </p:nvSpPr>
        <p:spPr>
          <a:xfrm>
            <a:off x="5941059" y="1066800"/>
            <a:ext cx="1457960" cy="908050"/>
          </a:xfrm>
          <a:custGeom>
            <a:avLst/>
            <a:gdLst/>
            <a:ahLst/>
            <a:cxnLst/>
            <a:rect l="l" t="t" r="r" b="b"/>
            <a:pathLst>
              <a:path w="1457960" h="908050">
                <a:moveTo>
                  <a:pt x="728979" y="908050"/>
                </a:moveTo>
                <a:lnTo>
                  <a:pt x="0" y="908050"/>
                </a:lnTo>
                <a:lnTo>
                  <a:pt x="0" y="0"/>
                </a:lnTo>
                <a:lnTo>
                  <a:pt x="1457960" y="0"/>
                </a:lnTo>
                <a:lnTo>
                  <a:pt x="1457960" y="908050"/>
                </a:lnTo>
                <a:lnTo>
                  <a:pt x="728979" y="908050"/>
                </a:lnTo>
                <a:close/>
              </a:path>
            </a:pathLst>
          </a:custGeom>
          <a:ln w="9344">
            <a:solidFill>
              <a:srgbClr val="000000"/>
            </a:solidFill>
          </a:ln>
        </p:spPr>
        <p:txBody>
          <a:bodyPr wrap="square" lIns="0" tIns="0" rIns="0" bIns="0" rtlCol="0"/>
          <a:lstStyle/>
          <a:p>
            <a:endParaRPr/>
          </a:p>
        </p:txBody>
      </p:sp>
      <p:sp>
        <p:nvSpPr>
          <p:cNvPr id="33" name="object 33"/>
          <p:cNvSpPr/>
          <p:nvPr/>
        </p:nvSpPr>
        <p:spPr>
          <a:xfrm>
            <a:off x="5941059" y="4389120"/>
            <a:ext cx="0" cy="450850"/>
          </a:xfrm>
          <a:custGeom>
            <a:avLst/>
            <a:gdLst/>
            <a:ahLst/>
            <a:cxnLst/>
            <a:rect l="l" t="t" r="r" b="b"/>
            <a:pathLst>
              <a:path h="450850">
                <a:moveTo>
                  <a:pt x="0" y="0"/>
                </a:moveTo>
                <a:lnTo>
                  <a:pt x="0" y="450849"/>
                </a:lnTo>
              </a:path>
            </a:pathLst>
          </a:custGeom>
          <a:ln w="12579">
            <a:solidFill>
              <a:srgbClr val="FFFFFF"/>
            </a:solidFill>
          </a:ln>
        </p:spPr>
        <p:txBody>
          <a:bodyPr wrap="square" lIns="0" tIns="0" rIns="0" bIns="0" rtlCol="0"/>
          <a:lstStyle/>
          <a:p>
            <a:endParaRPr/>
          </a:p>
        </p:txBody>
      </p:sp>
      <p:sp>
        <p:nvSpPr>
          <p:cNvPr id="34" name="object 34"/>
          <p:cNvSpPr/>
          <p:nvPr/>
        </p:nvSpPr>
        <p:spPr>
          <a:xfrm>
            <a:off x="5102859" y="5029201"/>
            <a:ext cx="1457960" cy="909319"/>
          </a:xfrm>
          <a:custGeom>
            <a:avLst/>
            <a:gdLst/>
            <a:ahLst/>
            <a:cxnLst/>
            <a:rect l="l" t="t" r="r" b="b"/>
            <a:pathLst>
              <a:path w="1457960" h="909320">
                <a:moveTo>
                  <a:pt x="1457960" y="0"/>
                </a:moveTo>
                <a:lnTo>
                  <a:pt x="0" y="0"/>
                </a:lnTo>
                <a:lnTo>
                  <a:pt x="0" y="909319"/>
                </a:lnTo>
                <a:lnTo>
                  <a:pt x="1457960" y="909319"/>
                </a:lnTo>
                <a:lnTo>
                  <a:pt x="1457960" y="0"/>
                </a:lnTo>
                <a:close/>
              </a:path>
            </a:pathLst>
          </a:custGeom>
          <a:solidFill>
            <a:srgbClr val="66FFFF"/>
          </a:solidFill>
        </p:spPr>
        <p:txBody>
          <a:bodyPr wrap="square" lIns="0" tIns="0" rIns="0" bIns="0" rtlCol="0"/>
          <a:lstStyle/>
          <a:p>
            <a:endParaRPr/>
          </a:p>
        </p:txBody>
      </p:sp>
      <p:sp>
        <p:nvSpPr>
          <p:cNvPr id="35" name="object 35"/>
          <p:cNvSpPr/>
          <p:nvPr/>
        </p:nvSpPr>
        <p:spPr>
          <a:xfrm>
            <a:off x="5102859" y="5029201"/>
            <a:ext cx="1457960" cy="909319"/>
          </a:xfrm>
          <a:custGeom>
            <a:avLst/>
            <a:gdLst/>
            <a:ahLst/>
            <a:cxnLst/>
            <a:rect l="l" t="t" r="r" b="b"/>
            <a:pathLst>
              <a:path w="1457960" h="909320">
                <a:moveTo>
                  <a:pt x="728979" y="909319"/>
                </a:moveTo>
                <a:lnTo>
                  <a:pt x="0" y="909319"/>
                </a:lnTo>
                <a:lnTo>
                  <a:pt x="0" y="0"/>
                </a:lnTo>
                <a:lnTo>
                  <a:pt x="1457960" y="0"/>
                </a:lnTo>
                <a:lnTo>
                  <a:pt x="1457960" y="909319"/>
                </a:lnTo>
                <a:lnTo>
                  <a:pt x="728979" y="909319"/>
                </a:lnTo>
                <a:close/>
              </a:path>
            </a:pathLst>
          </a:custGeom>
          <a:ln w="9344">
            <a:solidFill>
              <a:srgbClr val="000000"/>
            </a:solidFill>
          </a:ln>
        </p:spPr>
        <p:txBody>
          <a:bodyPr wrap="square" lIns="0" tIns="0" rIns="0" bIns="0" rtlCol="0"/>
          <a:lstStyle/>
          <a:p>
            <a:endParaRPr/>
          </a:p>
        </p:txBody>
      </p:sp>
      <p:sp>
        <p:nvSpPr>
          <p:cNvPr id="36" name="object 36"/>
          <p:cNvSpPr/>
          <p:nvPr/>
        </p:nvSpPr>
        <p:spPr>
          <a:xfrm>
            <a:off x="5255259" y="5181601"/>
            <a:ext cx="1457960" cy="909319"/>
          </a:xfrm>
          <a:custGeom>
            <a:avLst/>
            <a:gdLst/>
            <a:ahLst/>
            <a:cxnLst/>
            <a:rect l="l" t="t" r="r" b="b"/>
            <a:pathLst>
              <a:path w="1457960" h="909320">
                <a:moveTo>
                  <a:pt x="1457960" y="0"/>
                </a:moveTo>
                <a:lnTo>
                  <a:pt x="0" y="0"/>
                </a:lnTo>
                <a:lnTo>
                  <a:pt x="0" y="909319"/>
                </a:lnTo>
                <a:lnTo>
                  <a:pt x="1457960" y="909319"/>
                </a:lnTo>
                <a:lnTo>
                  <a:pt x="1457960" y="0"/>
                </a:lnTo>
                <a:close/>
              </a:path>
            </a:pathLst>
          </a:custGeom>
          <a:solidFill>
            <a:srgbClr val="66FFFF"/>
          </a:solidFill>
        </p:spPr>
        <p:txBody>
          <a:bodyPr wrap="square" lIns="0" tIns="0" rIns="0" bIns="0" rtlCol="0"/>
          <a:lstStyle/>
          <a:p>
            <a:endParaRPr/>
          </a:p>
        </p:txBody>
      </p:sp>
      <p:sp>
        <p:nvSpPr>
          <p:cNvPr id="37" name="object 37"/>
          <p:cNvSpPr/>
          <p:nvPr/>
        </p:nvSpPr>
        <p:spPr>
          <a:xfrm>
            <a:off x="5255259" y="5181601"/>
            <a:ext cx="1457960" cy="909319"/>
          </a:xfrm>
          <a:custGeom>
            <a:avLst/>
            <a:gdLst/>
            <a:ahLst/>
            <a:cxnLst/>
            <a:rect l="l" t="t" r="r" b="b"/>
            <a:pathLst>
              <a:path w="1457960" h="909320">
                <a:moveTo>
                  <a:pt x="728979" y="909319"/>
                </a:moveTo>
                <a:lnTo>
                  <a:pt x="0" y="909319"/>
                </a:lnTo>
                <a:lnTo>
                  <a:pt x="0" y="0"/>
                </a:lnTo>
                <a:lnTo>
                  <a:pt x="1457960" y="0"/>
                </a:lnTo>
                <a:lnTo>
                  <a:pt x="1457960" y="909319"/>
                </a:lnTo>
                <a:lnTo>
                  <a:pt x="728979" y="909319"/>
                </a:lnTo>
                <a:close/>
              </a:path>
            </a:pathLst>
          </a:custGeom>
          <a:ln w="9344">
            <a:solidFill>
              <a:srgbClr val="000000"/>
            </a:solidFill>
          </a:ln>
        </p:spPr>
        <p:txBody>
          <a:bodyPr wrap="square" lIns="0" tIns="0" rIns="0" bIns="0" rtlCol="0"/>
          <a:lstStyle/>
          <a:p>
            <a:endParaRPr/>
          </a:p>
        </p:txBody>
      </p:sp>
      <p:sp>
        <p:nvSpPr>
          <p:cNvPr id="38" name="object 38"/>
          <p:cNvSpPr txBox="1"/>
          <p:nvPr/>
        </p:nvSpPr>
        <p:spPr>
          <a:xfrm>
            <a:off x="4949190" y="5364479"/>
            <a:ext cx="1925320" cy="735458"/>
          </a:xfrm>
          <a:prstGeom prst="rect">
            <a:avLst/>
          </a:prstGeom>
        </p:spPr>
        <p:txBody>
          <a:bodyPr vert="horz" wrap="square" lIns="0" tIns="42545" rIns="0" bIns="0" rtlCol="0">
            <a:spAutoFit/>
          </a:bodyPr>
          <a:lstStyle/>
          <a:p>
            <a:pPr marL="629920" marR="318135" indent="83820">
              <a:lnSpc>
                <a:spcPts val="1830"/>
              </a:lnSpc>
              <a:spcBef>
                <a:spcPts val="335"/>
              </a:spcBef>
            </a:pPr>
            <a:r>
              <a:rPr lang="en-AU" sz="1700" b="1" dirty="0">
                <a:latin typeface="Arial Narrow"/>
                <a:cs typeface="Arial Narrow"/>
              </a:rPr>
              <a:t>2 or 3 </a:t>
            </a:r>
            <a:r>
              <a:rPr sz="1700" b="1" dirty="0">
                <a:latin typeface="Arial Narrow"/>
                <a:cs typeface="Arial Narrow"/>
              </a:rPr>
              <a:t>Activity  D</a:t>
            </a:r>
            <a:r>
              <a:rPr sz="1700" b="1" spc="-10" dirty="0">
                <a:latin typeface="Arial Narrow"/>
                <a:cs typeface="Arial Narrow"/>
              </a:rPr>
              <a:t>i</a:t>
            </a:r>
            <a:r>
              <a:rPr sz="1700" b="1" spc="5" dirty="0">
                <a:latin typeface="Arial Narrow"/>
                <a:cs typeface="Arial Narrow"/>
              </a:rPr>
              <a:t>a</a:t>
            </a:r>
            <a:r>
              <a:rPr sz="1700" b="1" spc="-5" dirty="0">
                <a:latin typeface="Arial Narrow"/>
                <a:cs typeface="Arial Narrow"/>
              </a:rPr>
              <a:t>gr</a:t>
            </a:r>
            <a:r>
              <a:rPr sz="1700" b="1" dirty="0">
                <a:latin typeface="Arial Narrow"/>
                <a:cs typeface="Arial Narrow"/>
              </a:rPr>
              <a:t>a</a:t>
            </a:r>
            <a:r>
              <a:rPr sz="1700" b="1" spc="10" dirty="0">
                <a:latin typeface="Arial Narrow"/>
                <a:cs typeface="Arial Narrow"/>
              </a:rPr>
              <a:t>m</a:t>
            </a:r>
            <a:r>
              <a:rPr sz="1700" b="1" dirty="0">
                <a:latin typeface="Arial Narrow"/>
                <a:cs typeface="Arial Narrow"/>
              </a:rPr>
              <a:t>s</a:t>
            </a:r>
            <a:endParaRPr sz="1700" dirty="0">
              <a:latin typeface="Arial Narrow"/>
              <a:cs typeface="Arial Narrow"/>
            </a:endParaRPr>
          </a:p>
        </p:txBody>
      </p:sp>
      <p:sp>
        <p:nvSpPr>
          <p:cNvPr id="39" name="object 39"/>
          <p:cNvSpPr/>
          <p:nvPr/>
        </p:nvSpPr>
        <p:spPr>
          <a:xfrm>
            <a:off x="5344159" y="3176270"/>
            <a:ext cx="1280160" cy="1196340"/>
          </a:xfrm>
          <a:custGeom>
            <a:avLst/>
            <a:gdLst/>
            <a:ahLst/>
            <a:cxnLst/>
            <a:rect l="l" t="t" r="r" b="b"/>
            <a:pathLst>
              <a:path w="1280160" h="1196339">
                <a:moveTo>
                  <a:pt x="640079" y="0"/>
                </a:moveTo>
                <a:lnTo>
                  <a:pt x="571077" y="1397"/>
                </a:lnTo>
                <a:lnTo>
                  <a:pt x="504046" y="5487"/>
                </a:lnTo>
                <a:lnTo>
                  <a:pt x="439399" y="12120"/>
                </a:lnTo>
                <a:lnTo>
                  <a:pt x="377550" y="21144"/>
                </a:lnTo>
                <a:lnTo>
                  <a:pt x="318911" y="32408"/>
                </a:lnTo>
                <a:lnTo>
                  <a:pt x="263895" y="45760"/>
                </a:lnTo>
                <a:lnTo>
                  <a:pt x="212917" y="61049"/>
                </a:lnTo>
                <a:lnTo>
                  <a:pt x="166389" y="78125"/>
                </a:lnTo>
                <a:lnTo>
                  <a:pt x="124724" y="96834"/>
                </a:lnTo>
                <a:lnTo>
                  <a:pt x="88335" y="117028"/>
                </a:lnTo>
                <a:lnTo>
                  <a:pt x="33040" y="161259"/>
                </a:lnTo>
                <a:lnTo>
                  <a:pt x="3808" y="209609"/>
                </a:lnTo>
                <a:lnTo>
                  <a:pt x="0" y="234950"/>
                </a:lnTo>
                <a:lnTo>
                  <a:pt x="0" y="961389"/>
                </a:lnTo>
                <a:lnTo>
                  <a:pt x="14960" y="1010963"/>
                </a:lnTo>
                <a:lnTo>
                  <a:pt x="57636" y="1057240"/>
                </a:lnTo>
                <a:lnTo>
                  <a:pt x="124724" y="1098956"/>
                </a:lnTo>
                <a:lnTo>
                  <a:pt x="166389" y="1117709"/>
                </a:lnTo>
                <a:lnTo>
                  <a:pt x="212917" y="1134847"/>
                </a:lnTo>
                <a:lnTo>
                  <a:pt x="263895" y="1150213"/>
                </a:lnTo>
                <a:lnTo>
                  <a:pt x="318911" y="1163649"/>
                </a:lnTo>
                <a:lnTo>
                  <a:pt x="377550" y="1174996"/>
                </a:lnTo>
                <a:lnTo>
                  <a:pt x="439399" y="1184097"/>
                </a:lnTo>
                <a:lnTo>
                  <a:pt x="504046" y="1190793"/>
                </a:lnTo>
                <a:lnTo>
                  <a:pt x="571077" y="1194927"/>
                </a:lnTo>
                <a:lnTo>
                  <a:pt x="640079" y="1196339"/>
                </a:lnTo>
                <a:lnTo>
                  <a:pt x="709082" y="1194927"/>
                </a:lnTo>
                <a:lnTo>
                  <a:pt x="776113" y="1190793"/>
                </a:lnTo>
                <a:lnTo>
                  <a:pt x="840760" y="1184097"/>
                </a:lnTo>
                <a:lnTo>
                  <a:pt x="902609" y="1174996"/>
                </a:lnTo>
                <a:lnTo>
                  <a:pt x="961248" y="1163649"/>
                </a:lnTo>
                <a:lnTo>
                  <a:pt x="1016264" y="1150213"/>
                </a:lnTo>
                <a:lnTo>
                  <a:pt x="1067242" y="1134847"/>
                </a:lnTo>
                <a:lnTo>
                  <a:pt x="1113770" y="1117709"/>
                </a:lnTo>
                <a:lnTo>
                  <a:pt x="1155435" y="1098956"/>
                </a:lnTo>
                <a:lnTo>
                  <a:pt x="1191824" y="1078747"/>
                </a:lnTo>
                <a:lnTo>
                  <a:pt x="1247119" y="1034592"/>
                </a:lnTo>
                <a:lnTo>
                  <a:pt x="1276351" y="986509"/>
                </a:lnTo>
                <a:lnTo>
                  <a:pt x="1280160" y="961389"/>
                </a:lnTo>
                <a:lnTo>
                  <a:pt x="1280160" y="234950"/>
                </a:lnTo>
                <a:lnTo>
                  <a:pt x="1265199" y="184995"/>
                </a:lnTo>
                <a:lnTo>
                  <a:pt x="1222523" y="138553"/>
                </a:lnTo>
                <a:lnTo>
                  <a:pt x="1155435" y="96834"/>
                </a:lnTo>
                <a:lnTo>
                  <a:pt x="1113770" y="78125"/>
                </a:lnTo>
                <a:lnTo>
                  <a:pt x="1067242" y="61049"/>
                </a:lnTo>
                <a:lnTo>
                  <a:pt x="1016264" y="45760"/>
                </a:lnTo>
                <a:lnTo>
                  <a:pt x="961248" y="32408"/>
                </a:lnTo>
                <a:lnTo>
                  <a:pt x="902609" y="21144"/>
                </a:lnTo>
                <a:lnTo>
                  <a:pt x="840760" y="12120"/>
                </a:lnTo>
                <a:lnTo>
                  <a:pt x="776113" y="5487"/>
                </a:lnTo>
                <a:lnTo>
                  <a:pt x="709082" y="1397"/>
                </a:lnTo>
                <a:lnTo>
                  <a:pt x="640079" y="0"/>
                </a:lnTo>
                <a:close/>
              </a:path>
            </a:pathLst>
          </a:custGeom>
          <a:solidFill>
            <a:srgbClr val="FFFFFF"/>
          </a:solidFill>
        </p:spPr>
        <p:txBody>
          <a:bodyPr wrap="square" lIns="0" tIns="0" rIns="0" bIns="0" rtlCol="0"/>
          <a:lstStyle/>
          <a:p>
            <a:endParaRPr/>
          </a:p>
        </p:txBody>
      </p:sp>
      <p:sp>
        <p:nvSpPr>
          <p:cNvPr id="40" name="object 40"/>
          <p:cNvSpPr/>
          <p:nvPr/>
        </p:nvSpPr>
        <p:spPr>
          <a:xfrm>
            <a:off x="5344159" y="3176270"/>
            <a:ext cx="1280160" cy="1196340"/>
          </a:xfrm>
          <a:custGeom>
            <a:avLst/>
            <a:gdLst/>
            <a:ahLst/>
            <a:cxnLst/>
            <a:rect l="l" t="t" r="r" b="b"/>
            <a:pathLst>
              <a:path w="1280160" h="1196339">
                <a:moveTo>
                  <a:pt x="640079" y="0"/>
                </a:moveTo>
                <a:lnTo>
                  <a:pt x="571077" y="1397"/>
                </a:lnTo>
                <a:lnTo>
                  <a:pt x="504046" y="5487"/>
                </a:lnTo>
                <a:lnTo>
                  <a:pt x="439399" y="12120"/>
                </a:lnTo>
                <a:lnTo>
                  <a:pt x="377550" y="21144"/>
                </a:lnTo>
                <a:lnTo>
                  <a:pt x="318911" y="32408"/>
                </a:lnTo>
                <a:lnTo>
                  <a:pt x="263895" y="45760"/>
                </a:lnTo>
                <a:lnTo>
                  <a:pt x="212917" y="61049"/>
                </a:lnTo>
                <a:lnTo>
                  <a:pt x="166389" y="78125"/>
                </a:lnTo>
                <a:lnTo>
                  <a:pt x="124724" y="96834"/>
                </a:lnTo>
                <a:lnTo>
                  <a:pt x="88335" y="117028"/>
                </a:lnTo>
                <a:lnTo>
                  <a:pt x="33040" y="161259"/>
                </a:lnTo>
                <a:lnTo>
                  <a:pt x="3808" y="209609"/>
                </a:lnTo>
                <a:lnTo>
                  <a:pt x="0" y="234950"/>
                </a:lnTo>
                <a:lnTo>
                  <a:pt x="0" y="961389"/>
                </a:lnTo>
                <a:lnTo>
                  <a:pt x="14960" y="1010963"/>
                </a:lnTo>
                <a:lnTo>
                  <a:pt x="57636" y="1057240"/>
                </a:lnTo>
                <a:lnTo>
                  <a:pt x="124724" y="1098956"/>
                </a:lnTo>
                <a:lnTo>
                  <a:pt x="166389" y="1117709"/>
                </a:lnTo>
                <a:lnTo>
                  <a:pt x="212917" y="1134847"/>
                </a:lnTo>
                <a:lnTo>
                  <a:pt x="263895" y="1150213"/>
                </a:lnTo>
                <a:lnTo>
                  <a:pt x="318911" y="1163649"/>
                </a:lnTo>
                <a:lnTo>
                  <a:pt x="377550" y="1174996"/>
                </a:lnTo>
                <a:lnTo>
                  <a:pt x="439399" y="1184097"/>
                </a:lnTo>
                <a:lnTo>
                  <a:pt x="504046" y="1190793"/>
                </a:lnTo>
                <a:lnTo>
                  <a:pt x="571077" y="1194927"/>
                </a:lnTo>
                <a:lnTo>
                  <a:pt x="640079" y="1196339"/>
                </a:lnTo>
                <a:lnTo>
                  <a:pt x="709082" y="1194927"/>
                </a:lnTo>
                <a:lnTo>
                  <a:pt x="776113" y="1190793"/>
                </a:lnTo>
                <a:lnTo>
                  <a:pt x="840760" y="1184097"/>
                </a:lnTo>
                <a:lnTo>
                  <a:pt x="902609" y="1174996"/>
                </a:lnTo>
                <a:lnTo>
                  <a:pt x="961248" y="1163649"/>
                </a:lnTo>
                <a:lnTo>
                  <a:pt x="1016264" y="1150213"/>
                </a:lnTo>
                <a:lnTo>
                  <a:pt x="1067242" y="1134847"/>
                </a:lnTo>
                <a:lnTo>
                  <a:pt x="1113770" y="1117709"/>
                </a:lnTo>
                <a:lnTo>
                  <a:pt x="1155435" y="1098956"/>
                </a:lnTo>
                <a:lnTo>
                  <a:pt x="1191824" y="1078747"/>
                </a:lnTo>
                <a:lnTo>
                  <a:pt x="1247119" y="1034592"/>
                </a:lnTo>
                <a:lnTo>
                  <a:pt x="1276351" y="986509"/>
                </a:lnTo>
                <a:lnTo>
                  <a:pt x="1280160" y="961389"/>
                </a:lnTo>
                <a:lnTo>
                  <a:pt x="1280160" y="234950"/>
                </a:lnTo>
                <a:lnTo>
                  <a:pt x="1265199" y="184995"/>
                </a:lnTo>
                <a:lnTo>
                  <a:pt x="1222523" y="138553"/>
                </a:lnTo>
                <a:lnTo>
                  <a:pt x="1155435" y="96834"/>
                </a:lnTo>
                <a:lnTo>
                  <a:pt x="1113770" y="78125"/>
                </a:lnTo>
                <a:lnTo>
                  <a:pt x="1067242" y="61049"/>
                </a:lnTo>
                <a:lnTo>
                  <a:pt x="1016264" y="45760"/>
                </a:lnTo>
                <a:lnTo>
                  <a:pt x="961248" y="32408"/>
                </a:lnTo>
                <a:lnTo>
                  <a:pt x="902609" y="21144"/>
                </a:lnTo>
                <a:lnTo>
                  <a:pt x="840760" y="12120"/>
                </a:lnTo>
                <a:lnTo>
                  <a:pt x="776113" y="5487"/>
                </a:lnTo>
                <a:lnTo>
                  <a:pt x="709082" y="1397"/>
                </a:lnTo>
                <a:lnTo>
                  <a:pt x="640079" y="0"/>
                </a:lnTo>
                <a:close/>
              </a:path>
            </a:pathLst>
          </a:custGeom>
          <a:ln w="9344">
            <a:solidFill>
              <a:srgbClr val="000000"/>
            </a:solidFill>
          </a:ln>
        </p:spPr>
        <p:txBody>
          <a:bodyPr wrap="square" lIns="0" tIns="0" rIns="0" bIns="0" rtlCol="0"/>
          <a:lstStyle/>
          <a:p>
            <a:endParaRPr/>
          </a:p>
        </p:txBody>
      </p:sp>
      <p:sp>
        <p:nvSpPr>
          <p:cNvPr id="41" name="object 41"/>
          <p:cNvSpPr/>
          <p:nvPr/>
        </p:nvSpPr>
        <p:spPr>
          <a:xfrm>
            <a:off x="5344159" y="3176270"/>
            <a:ext cx="1280160" cy="469900"/>
          </a:xfrm>
          <a:custGeom>
            <a:avLst/>
            <a:gdLst/>
            <a:ahLst/>
            <a:cxnLst/>
            <a:rect l="l" t="t" r="r" b="b"/>
            <a:pathLst>
              <a:path w="1280160" h="469900">
                <a:moveTo>
                  <a:pt x="640079" y="0"/>
                </a:moveTo>
                <a:lnTo>
                  <a:pt x="571077" y="1397"/>
                </a:lnTo>
                <a:lnTo>
                  <a:pt x="504046" y="5487"/>
                </a:lnTo>
                <a:lnTo>
                  <a:pt x="439399" y="12120"/>
                </a:lnTo>
                <a:lnTo>
                  <a:pt x="377550" y="21144"/>
                </a:lnTo>
                <a:lnTo>
                  <a:pt x="318911" y="32408"/>
                </a:lnTo>
                <a:lnTo>
                  <a:pt x="263895" y="45760"/>
                </a:lnTo>
                <a:lnTo>
                  <a:pt x="212917" y="61049"/>
                </a:lnTo>
                <a:lnTo>
                  <a:pt x="166389" y="78125"/>
                </a:lnTo>
                <a:lnTo>
                  <a:pt x="124724" y="96834"/>
                </a:lnTo>
                <a:lnTo>
                  <a:pt x="88335" y="117028"/>
                </a:lnTo>
                <a:lnTo>
                  <a:pt x="33040" y="161259"/>
                </a:lnTo>
                <a:lnTo>
                  <a:pt x="3808" y="209609"/>
                </a:lnTo>
                <a:lnTo>
                  <a:pt x="0" y="234950"/>
                </a:lnTo>
                <a:lnTo>
                  <a:pt x="3808" y="260290"/>
                </a:lnTo>
                <a:lnTo>
                  <a:pt x="33040" y="308640"/>
                </a:lnTo>
                <a:lnTo>
                  <a:pt x="88335" y="352871"/>
                </a:lnTo>
                <a:lnTo>
                  <a:pt x="124724" y="373065"/>
                </a:lnTo>
                <a:lnTo>
                  <a:pt x="166389" y="391774"/>
                </a:lnTo>
                <a:lnTo>
                  <a:pt x="212917" y="408850"/>
                </a:lnTo>
                <a:lnTo>
                  <a:pt x="263895" y="424139"/>
                </a:lnTo>
                <a:lnTo>
                  <a:pt x="318911" y="437491"/>
                </a:lnTo>
                <a:lnTo>
                  <a:pt x="377550" y="448755"/>
                </a:lnTo>
                <a:lnTo>
                  <a:pt x="439399" y="457779"/>
                </a:lnTo>
                <a:lnTo>
                  <a:pt x="504046" y="464412"/>
                </a:lnTo>
                <a:lnTo>
                  <a:pt x="571077" y="468502"/>
                </a:lnTo>
                <a:lnTo>
                  <a:pt x="640079" y="469899"/>
                </a:lnTo>
                <a:lnTo>
                  <a:pt x="709082" y="468502"/>
                </a:lnTo>
                <a:lnTo>
                  <a:pt x="776113" y="464412"/>
                </a:lnTo>
                <a:lnTo>
                  <a:pt x="840760" y="457779"/>
                </a:lnTo>
                <a:lnTo>
                  <a:pt x="902609" y="448755"/>
                </a:lnTo>
                <a:lnTo>
                  <a:pt x="961248" y="437491"/>
                </a:lnTo>
                <a:lnTo>
                  <a:pt x="1016264" y="424139"/>
                </a:lnTo>
                <a:lnTo>
                  <a:pt x="1067242" y="408850"/>
                </a:lnTo>
                <a:lnTo>
                  <a:pt x="1113770" y="391774"/>
                </a:lnTo>
                <a:lnTo>
                  <a:pt x="1155435" y="373065"/>
                </a:lnTo>
                <a:lnTo>
                  <a:pt x="1191824" y="352871"/>
                </a:lnTo>
                <a:lnTo>
                  <a:pt x="1247119" y="308640"/>
                </a:lnTo>
                <a:lnTo>
                  <a:pt x="1276351" y="260290"/>
                </a:lnTo>
                <a:lnTo>
                  <a:pt x="1280160" y="234950"/>
                </a:lnTo>
                <a:lnTo>
                  <a:pt x="1276351" y="209609"/>
                </a:lnTo>
                <a:lnTo>
                  <a:pt x="1247119" y="161259"/>
                </a:lnTo>
                <a:lnTo>
                  <a:pt x="1191824" y="117028"/>
                </a:lnTo>
                <a:lnTo>
                  <a:pt x="1155435" y="96834"/>
                </a:lnTo>
                <a:lnTo>
                  <a:pt x="1113770" y="78125"/>
                </a:lnTo>
                <a:lnTo>
                  <a:pt x="1067242" y="61049"/>
                </a:lnTo>
                <a:lnTo>
                  <a:pt x="1016264" y="45760"/>
                </a:lnTo>
                <a:lnTo>
                  <a:pt x="961248" y="32408"/>
                </a:lnTo>
                <a:lnTo>
                  <a:pt x="902609" y="21144"/>
                </a:lnTo>
                <a:lnTo>
                  <a:pt x="840760" y="12120"/>
                </a:lnTo>
                <a:lnTo>
                  <a:pt x="776113" y="5487"/>
                </a:lnTo>
                <a:lnTo>
                  <a:pt x="709082" y="1397"/>
                </a:lnTo>
                <a:lnTo>
                  <a:pt x="640079" y="0"/>
                </a:lnTo>
                <a:close/>
              </a:path>
            </a:pathLst>
          </a:custGeom>
          <a:solidFill>
            <a:srgbClr val="FFFFFF"/>
          </a:solidFill>
        </p:spPr>
        <p:txBody>
          <a:bodyPr wrap="square" lIns="0" tIns="0" rIns="0" bIns="0" rtlCol="0"/>
          <a:lstStyle/>
          <a:p>
            <a:endParaRPr/>
          </a:p>
        </p:txBody>
      </p:sp>
      <p:sp>
        <p:nvSpPr>
          <p:cNvPr id="42" name="object 42"/>
          <p:cNvSpPr/>
          <p:nvPr/>
        </p:nvSpPr>
        <p:spPr>
          <a:xfrm>
            <a:off x="5344159" y="3176270"/>
            <a:ext cx="1280160" cy="469900"/>
          </a:xfrm>
          <a:custGeom>
            <a:avLst/>
            <a:gdLst/>
            <a:ahLst/>
            <a:cxnLst/>
            <a:rect l="l" t="t" r="r" b="b"/>
            <a:pathLst>
              <a:path w="1280160" h="469900">
                <a:moveTo>
                  <a:pt x="640079" y="0"/>
                </a:moveTo>
                <a:lnTo>
                  <a:pt x="571077" y="1397"/>
                </a:lnTo>
                <a:lnTo>
                  <a:pt x="504046" y="5487"/>
                </a:lnTo>
                <a:lnTo>
                  <a:pt x="439399" y="12120"/>
                </a:lnTo>
                <a:lnTo>
                  <a:pt x="377550" y="21144"/>
                </a:lnTo>
                <a:lnTo>
                  <a:pt x="318911" y="32408"/>
                </a:lnTo>
                <a:lnTo>
                  <a:pt x="263895" y="45760"/>
                </a:lnTo>
                <a:lnTo>
                  <a:pt x="212917" y="61049"/>
                </a:lnTo>
                <a:lnTo>
                  <a:pt x="166389" y="78125"/>
                </a:lnTo>
                <a:lnTo>
                  <a:pt x="124724" y="96834"/>
                </a:lnTo>
                <a:lnTo>
                  <a:pt x="88335" y="117028"/>
                </a:lnTo>
                <a:lnTo>
                  <a:pt x="33040" y="161259"/>
                </a:lnTo>
                <a:lnTo>
                  <a:pt x="3808" y="209609"/>
                </a:lnTo>
                <a:lnTo>
                  <a:pt x="0" y="234950"/>
                </a:lnTo>
                <a:lnTo>
                  <a:pt x="3808" y="260290"/>
                </a:lnTo>
                <a:lnTo>
                  <a:pt x="33040" y="308640"/>
                </a:lnTo>
                <a:lnTo>
                  <a:pt x="88335" y="352871"/>
                </a:lnTo>
                <a:lnTo>
                  <a:pt x="124724" y="373065"/>
                </a:lnTo>
                <a:lnTo>
                  <a:pt x="166389" y="391774"/>
                </a:lnTo>
                <a:lnTo>
                  <a:pt x="212917" y="408850"/>
                </a:lnTo>
                <a:lnTo>
                  <a:pt x="263895" y="424139"/>
                </a:lnTo>
                <a:lnTo>
                  <a:pt x="318911" y="437491"/>
                </a:lnTo>
                <a:lnTo>
                  <a:pt x="377550" y="448755"/>
                </a:lnTo>
                <a:lnTo>
                  <a:pt x="439399" y="457779"/>
                </a:lnTo>
                <a:lnTo>
                  <a:pt x="504046" y="464412"/>
                </a:lnTo>
                <a:lnTo>
                  <a:pt x="571077" y="468502"/>
                </a:lnTo>
                <a:lnTo>
                  <a:pt x="640079" y="469899"/>
                </a:lnTo>
                <a:lnTo>
                  <a:pt x="709082" y="468502"/>
                </a:lnTo>
                <a:lnTo>
                  <a:pt x="776113" y="464412"/>
                </a:lnTo>
                <a:lnTo>
                  <a:pt x="840760" y="457779"/>
                </a:lnTo>
                <a:lnTo>
                  <a:pt x="902609" y="448755"/>
                </a:lnTo>
                <a:lnTo>
                  <a:pt x="961248" y="437491"/>
                </a:lnTo>
                <a:lnTo>
                  <a:pt x="1016264" y="424139"/>
                </a:lnTo>
                <a:lnTo>
                  <a:pt x="1067242" y="408850"/>
                </a:lnTo>
                <a:lnTo>
                  <a:pt x="1113770" y="391774"/>
                </a:lnTo>
                <a:lnTo>
                  <a:pt x="1155435" y="373065"/>
                </a:lnTo>
                <a:lnTo>
                  <a:pt x="1191824" y="352871"/>
                </a:lnTo>
                <a:lnTo>
                  <a:pt x="1247119" y="308640"/>
                </a:lnTo>
                <a:lnTo>
                  <a:pt x="1276351" y="260290"/>
                </a:lnTo>
                <a:lnTo>
                  <a:pt x="1280160" y="234950"/>
                </a:lnTo>
                <a:lnTo>
                  <a:pt x="1276351" y="209609"/>
                </a:lnTo>
                <a:lnTo>
                  <a:pt x="1247119" y="161259"/>
                </a:lnTo>
                <a:lnTo>
                  <a:pt x="1191824" y="117028"/>
                </a:lnTo>
                <a:lnTo>
                  <a:pt x="1155435" y="96834"/>
                </a:lnTo>
                <a:lnTo>
                  <a:pt x="1113770" y="78125"/>
                </a:lnTo>
                <a:lnTo>
                  <a:pt x="1067242" y="61049"/>
                </a:lnTo>
                <a:lnTo>
                  <a:pt x="1016264" y="45760"/>
                </a:lnTo>
                <a:lnTo>
                  <a:pt x="961248" y="32408"/>
                </a:lnTo>
                <a:lnTo>
                  <a:pt x="902609" y="21144"/>
                </a:lnTo>
                <a:lnTo>
                  <a:pt x="840760" y="12120"/>
                </a:lnTo>
                <a:lnTo>
                  <a:pt x="776113" y="5487"/>
                </a:lnTo>
                <a:lnTo>
                  <a:pt x="709082" y="1397"/>
                </a:lnTo>
                <a:lnTo>
                  <a:pt x="640079" y="0"/>
                </a:lnTo>
                <a:close/>
              </a:path>
            </a:pathLst>
          </a:custGeom>
          <a:ln w="9344">
            <a:solidFill>
              <a:srgbClr val="000000"/>
            </a:solidFill>
          </a:ln>
        </p:spPr>
        <p:txBody>
          <a:bodyPr wrap="square" lIns="0" tIns="0" rIns="0" bIns="0" rtlCol="0"/>
          <a:lstStyle/>
          <a:p>
            <a:endParaRPr/>
          </a:p>
        </p:txBody>
      </p:sp>
      <p:sp>
        <p:nvSpPr>
          <p:cNvPr id="43" name="object 43"/>
          <p:cNvSpPr txBox="1"/>
          <p:nvPr/>
        </p:nvSpPr>
        <p:spPr>
          <a:xfrm>
            <a:off x="5654041" y="3757929"/>
            <a:ext cx="635635" cy="284480"/>
          </a:xfrm>
          <a:prstGeom prst="rect">
            <a:avLst/>
          </a:prstGeom>
        </p:spPr>
        <p:txBody>
          <a:bodyPr vert="horz" wrap="square" lIns="0" tIns="12700" rIns="0" bIns="0" rtlCol="0">
            <a:spAutoFit/>
          </a:bodyPr>
          <a:lstStyle/>
          <a:p>
            <a:pPr marL="12700">
              <a:spcBef>
                <a:spcPts val="100"/>
              </a:spcBef>
            </a:pPr>
            <a:r>
              <a:rPr sz="1700" b="1" spc="5" dirty="0">
                <a:latin typeface="Arial Narrow"/>
                <a:cs typeface="Arial Narrow"/>
              </a:rPr>
              <a:t>M</a:t>
            </a:r>
            <a:r>
              <a:rPr sz="1700" b="1" spc="-5" dirty="0">
                <a:latin typeface="Arial Narrow"/>
                <a:cs typeface="Arial Narrow"/>
              </a:rPr>
              <a:t>od</a:t>
            </a:r>
            <a:r>
              <a:rPr sz="1700" b="1" dirty="0">
                <a:latin typeface="Arial Narrow"/>
                <a:cs typeface="Arial Narrow"/>
              </a:rPr>
              <a:t>e</a:t>
            </a:r>
            <a:r>
              <a:rPr sz="1700" b="1" spc="-10" dirty="0">
                <a:latin typeface="Arial Narrow"/>
                <a:cs typeface="Arial Narrow"/>
              </a:rPr>
              <a:t>l</a:t>
            </a:r>
            <a:r>
              <a:rPr sz="1700" b="1" dirty="0">
                <a:latin typeface="Arial Narrow"/>
                <a:cs typeface="Arial Narrow"/>
              </a:rPr>
              <a:t>s</a:t>
            </a:r>
            <a:endParaRPr sz="1700">
              <a:latin typeface="Arial Narrow"/>
              <a:cs typeface="Arial Narrow"/>
            </a:endParaRPr>
          </a:p>
        </p:txBody>
      </p:sp>
      <p:sp>
        <p:nvSpPr>
          <p:cNvPr id="44" name="object 44"/>
          <p:cNvSpPr txBox="1"/>
          <p:nvPr/>
        </p:nvSpPr>
        <p:spPr>
          <a:xfrm>
            <a:off x="1847850" y="5755640"/>
            <a:ext cx="843280" cy="482600"/>
          </a:xfrm>
          <a:prstGeom prst="rect">
            <a:avLst/>
          </a:prstGeom>
        </p:spPr>
        <p:txBody>
          <a:bodyPr vert="horz" wrap="square" lIns="0" tIns="12700" rIns="0" bIns="0" rtlCol="0">
            <a:spAutoFit/>
          </a:bodyPr>
          <a:lstStyle/>
          <a:p>
            <a:pPr marL="12700" marR="5080">
              <a:spcBef>
                <a:spcPts val="100"/>
              </a:spcBef>
            </a:pPr>
            <a:r>
              <a:rPr sz="1500" dirty="0">
                <a:solidFill>
                  <a:srgbClr val="F9FC00"/>
                </a:solidFill>
                <a:latin typeface="Arial"/>
                <a:cs typeface="Arial"/>
              </a:rPr>
              <a:t>Dynamic  </a:t>
            </a:r>
            <a:r>
              <a:rPr sz="1500" spc="-5" dirty="0">
                <a:solidFill>
                  <a:srgbClr val="F9FC00"/>
                </a:solidFill>
                <a:latin typeface="Arial"/>
                <a:cs typeface="Arial"/>
              </a:rPr>
              <a:t>D</a:t>
            </a:r>
            <a:r>
              <a:rPr sz="1500" spc="5" dirty="0">
                <a:solidFill>
                  <a:srgbClr val="F9FC00"/>
                </a:solidFill>
                <a:latin typeface="Arial"/>
                <a:cs typeface="Arial"/>
              </a:rPr>
              <a:t>iag</a:t>
            </a:r>
            <a:r>
              <a:rPr sz="1500" dirty="0">
                <a:solidFill>
                  <a:srgbClr val="F9FC00"/>
                </a:solidFill>
                <a:latin typeface="Arial"/>
                <a:cs typeface="Arial"/>
              </a:rPr>
              <a:t>r</a:t>
            </a:r>
            <a:r>
              <a:rPr sz="1500" spc="5" dirty="0">
                <a:solidFill>
                  <a:srgbClr val="F9FC00"/>
                </a:solidFill>
                <a:latin typeface="Arial"/>
                <a:cs typeface="Arial"/>
              </a:rPr>
              <a:t>a</a:t>
            </a:r>
            <a:r>
              <a:rPr sz="1500" dirty="0">
                <a:solidFill>
                  <a:srgbClr val="F9FC00"/>
                </a:solidFill>
                <a:latin typeface="Arial"/>
                <a:cs typeface="Arial"/>
              </a:rPr>
              <a:t>ms</a:t>
            </a:r>
            <a:endParaRPr sz="1500" dirty="0">
              <a:latin typeface="Arial"/>
              <a:cs typeface="Arial"/>
            </a:endParaRPr>
          </a:p>
        </p:txBody>
      </p:sp>
      <p:sp>
        <p:nvSpPr>
          <p:cNvPr id="45" name="object 45"/>
          <p:cNvSpPr txBox="1"/>
          <p:nvPr/>
        </p:nvSpPr>
        <p:spPr>
          <a:xfrm>
            <a:off x="9315450" y="4841240"/>
            <a:ext cx="843280" cy="482600"/>
          </a:xfrm>
          <a:prstGeom prst="rect">
            <a:avLst/>
          </a:prstGeom>
        </p:spPr>
        <p:txBody>
          <a:bodyPr vert="horz" wrap="square" lIns="0" tIns="12700" rIns="0" bIns="0" rtlCol="0">
            <a:spAutoFit/>
          </a:bodyPr>
          <a:lstStyle/>
          <a:p>
            <a:pPr marL="12700" marR="5080">
              <a:spcBef>
                <a:spcPts val="100"/>
              </a:spcBef>
            </a:pPr>
            <a:r>
              <a:rPr sz="1500" spc="-5" dirty="0">
                <a:solidFill>
                  <a:srgbClr val="FF66FF"/>
                </a:solidFill>
                <a:latin typeface="Arial"/>
                <a:cs typeface="Arial"/>
              </a:rPr>
              <a:t>Static  D</a:t>
            </a:r>
            <a:r>
              <a:rPr sz="1500" spc="5" dirty="0">
                <a:solidFill>
                  <a:srgbClr val="FF66FF"/>
                </a:solidFill>
                <a:latin typeface="Arial"/>
                <a:cs typeface="Arial"/>
              </a:rPr>
              <a:t>ia</a:t>
            </a:r>
            <a:r>
              <a:rPr sz="1500" spc="-5" dirty="0">
                <a:solidFill>
                  <a:srgbClr val="FF66FF"/>
                </a:solidFill>
                <a:latin typeface="Arial"/>
                <a:cs typeface="Arial"/>
              </a:rPr>
              <a:t>g</a:t>
            </a:r>
            <a:r>
              <a:rPr sz="1500" spc="10" dirty="0">
                <a:solidFill>
                  <a:srgbClr val="FF66FF"/>
                </a:solidFill>
                <a:latin typeface="Arial"/>
                <a:cs typeface="Arial"/>
              </a:rPr>
              <a:t>r</a:t>
            </a:r>
            <a:r>
              <a:rPr sz="1500" spc="5" dirty="0">
                <a:solidFill>
                  <a:srgbClr val="FF66FF"/>
                </a:solidFill>
                <a:latin typeface="Arial"/>
                <a:cs typeface="Arial"/>
              </a:rPr>
              <a:t>a</a:t>
            </a:r>
            <a:r>
              <a:rPr sz="1500" dirty="0">
                <a:solidFill>
                  <a:srgbClr val="FF66FF"/>
                </a:solidFill>
                <a:latin typeface="Arial"/>
                <a:cs typeface="Arial"/>
              </a:rPr>
              <a:t>ms</a:t>
            </a:r>
            <a:endParaRPr sz="1500" dirty="0">
              <a:latin typeface="Arial"/>
              <a:cs typeface="Arial"/>
            </a:endParaRPr>
          </a:p>
        </p:txBody>
      </p:sp>
      <p:sp>
        <p:nvSpPr>
          <p:cNvPr id="46" name="object 46"/>
          <p:cNvSpPr/>
          <p:nvPr/>
        </p:nvSpPr>
        <p:spPr>
          <a:xfrm>
            <a:off x="2487930" y="2010410"/>
            <a:ext cx="1456690" cy="910590"/>
          </a:xfrm>
          <a:custGeom>
            <a:avLst/>
            <a:gdLst/>
            <a:ahLst/>
            <a:cxnLst/>
            <a:rect l="l" t="t" r="r" b="b"/>
            <a:pathLst>
              <a:path w="1456689" h="910589">
                <a:moveTo>
                  <a:pt x="1456689" y="0"/>
                </a:moveTo>
                <a:lnTo>
                  <a:pt x="0" y="0"/>
                </a:lnTo>
                <a:lnTo>
                  <a:pt x="0" y="910589"/>
                </a:lnTo>
                <a:lnTo>
                  <a:pt x="1456689" y="910589"/>
                </a:lnTo>
                <a:lnTo>
                  <a:pt x="1456689" y="0"/>
                </a:lnTo>
                <a:close/>
              </a:path>
            </a:pathLst>
          </a:custGeom>
          <a:solidFill>
            <a:srgbClr val="66FFFF"/>
          </a:solidFill>
        </p:spPr>
        <p:txBody>
          <a:bodyPr wrap="square" lIns="0" tIns="0" rIns="0" bIns="0" rtlCol="0"/>
          <a:lstStyle/>
          <a:p>
            <a:endParaRPr/>
          </a:p>
        </p:txBody>
      </p:sp>
      <p:sp>
        <p:nvSpPr>
          <p:cNvPr id="47" name="object 47"/>
          <p:cNvSpPr/>
          <p:nvPr/>
        </p:nvSpPr>
        <p:spPr>
          <a:xfrm>
            <a:off x="2487930" y="2010410"/>
            <a:ext cx="1456690" cy="910590"/>
          </a:xfrm>
          <a:custGeom>
            <a:avLst/>
            <a:gdLst/>
            <a:ahLst/>
            <a:cxnLst/>
            <a:rect l="l" t="t" r="r" b="b"/>
            <a:pathLst>
              <a:path w="1456689" h="910589">
                <a:moveTo>
                  <a:pt x="728980" y="910589"/>
                </a:moveTo>
                <a:lnTo>
                  <a:pt x="0" y="910589"/>
                </a:lnTo>
                <a:lnTo>
                  <a:pt x="0" y="0"/>
                </a:lnTo>
                <a:lnTo>
                  <a:pt x="1456689" y="0"/>
                </a:lnTo>
                <a:lnTo>
                  <a:pt x="1456689" y="910589"/>
                </a:lnTo>
                <a:lnTo>
                  <a:pt x="728980" y="910589"/>
                </a:lnTo>
                <a:close/>
              </a:path>
            </a:pathLst>
          </a:custGeom>
          <a:ln w="9344">
            <a:solidFill>
              <a:srgbClr val="000000"/>
            </a:solidFill>
          </a:ln>
        </p:spPr>
        <p:txBody>
          <a:bodyPr wrap="square" lIns="0" tIns="0" rIns="0" bIns="0" rtlCol="0"/>
          <a:lstStyle/>
          <a:p>
            <a:endParaRPr/>
          </a:p>
        </p:txBody>
      </p:sp>
      <p:sp>
        <p:nvSpPr>
          <p:cNvPr id="48" name="object 48"/>
          <p:cNvSpPr/>
          <p:nvPr/>
        </p:nvSpPr>
        <p:spPr>
          <a:xfrm>
            <a:off x="2630169" y="2153921"/>
            <a:ext cx="1459230" cy="909319"/>
          </a:xfrm>
          <a:custGeom>
            <a:avLst/>
            <a:gdLst/>
            <a:ahLst/>
            <a:cxnLst/>
            <a:rect l="l" t="t" r="r" b="b"/>
            <a:pathLst>
              <a:path w="1459230" h="909319">
                <a:moveTo>
                  <a:pt x="1459230" y="0"/>
                </a:moveTo>
                <a:lnTo>
                  <a:pt x="0" y="0"/>
                </a:lnTo>
                <a:lnTo>
                  <a:pt x="0" y="909319"/>
                </a:lnTo>
                <a:lnTo>
                  <a:pt x="1459230" y="909319"/>
                </a:lnTo>
                <a:lnTo>
                  <a:pt x="1459230" y="0"/>
                </a:lnTo>
                <a:close/>
              </a:path>
            </a:pathLst>
          </a:custGeom>
          <a:solidFill>
            <a:srgbClr val="66FFFF"/>
          </a:solidFill>
        </p:spPr>
        <p:txBody>
          <a:bodyPr wrap="square" lIns="0" tIns="0" rIns="0" bIns="0" rtlCol="0"/>
          <a:lstStyle/>
          <a:p>
            <a:endParaRPr/>
          </a:p>
        </p:txBody>
      </p:sp>
      <p:sp>
        <p:nvSpPr>
          <p:cNvPr id="49" name="object 49"/>
          <p:cNvSpPr/>
          <p:nvPr/>
        </p:nvSpPr>
        <p:spPr>
          <a:xfrm>
            <a:off x="2630169" y="2153921"/>
            <a:ext cx="1459230" cy="909319"/>
          </a:xfrm>
          <a:custGeom>
            <a:avLst/>
            <a:gdLst/>
            <a:ahLst/>
            <a:cxnLst/>
            <a:rect l="l" t="t" r="r" b="b"/>
            <a:pathLst>
              <a:path w="1459230" h="909319">
                <a:moveTo>
                  <a:pt x="730250" y="909319"/>
                </a:moveTo>
                <a:lnTo>
                  <a:pt x="0" y="909319"/>
                </a:lnTo>
                <a:lnTo>
                  <a:pt x="0" y="0"/>
                </a:lnTo>
                <a:lnTo>
                  <a:pt x="1459230" y="0"/>
                </a:lnTo>
                <a:lnTo>
                  <a:pt x="1459230" y="909319"/>
                </a:lnTo>
                <a:lnTo>
                  <a:pt x="730250" y="909319"/>
                </a:lnTo>
                <a:close/>
              </a:path>
            </a:pathLst>
          </a:custGeom>
          <a:ln w="9344">
            <a:solidFill>
              <a:srgbClr val="000000"/>
            </a:solidFill>
          </a:ln>
        </p:spPr>
        <p:txBody>
          <a:bodyPr wrap="square" lIns="0" tIns="0" rIns="0" bIns="0" rtlCol="0"/>
          <a:lstStyle/>
          <a:p>
            <a:endParaRPr/>
          </a:p>
        </p:txBody>
      </p:sp>
      <p:sp>
        <p:nvSpPr>
          <p:cNvPr id="50" name="object 50"/>
          <p:cNvSpPr txBox="1"/>
          <p:nvPr/>
        </p:nvSpPr>
        <p:spPr>
          <a:xfrm>
            <a:off x="2673350" y="2163600"/>
            <a:ext cx="1443991" cy="735458"/>
          </a:xfrm>
          <a:prstGeom prst="rect">
            <a:avLst/>
          </a:prstGeom>
        </p:spPr>
        <p:txBody>
          <a:bodyPr vert="horz" wrap="square" lIns="0" tIns="42545" rIns="0" bIns="0" rtlCol="0">
            <a:spAutoFit/>
          </a:bodyPr>
          <a:lstStyle/>
          <a:p>
            <a:pPr marL="27940" marR="5080" indent="-15240">
              <a:lnSpc>
                <a:spcPts val="1830"/>
              </a:lnSpc>
              <a:spcBef>
                <a:spcPts val="335"/>
              </a:spcBef>
            </a:pPr>
            <a:r>
              <a:rPr lang="en-AU" sz="1700" b="1" spc="10" dirty="0">
                <a:latin typeface="Arial Narrow"/>
                <a:cs typeface="Arial Narrow"/>
              </a:rPr>
              <a:t>4 </a:t>
            </a:r>
            <a:r>
              <a:rPr sz="1700" b="1" spc="10" dirty="0">
                <a:latin typeface="Arial Narrow"/>
                <a:cs typeface="Arial Narrow"/>
              </a:rPr>
              <a:t>S</a:t>
            </a:r>
            <a:r>
              <a:rPr sz="1700" b="1" spc="5" dirty="0">
                <a:latin typeface="Arial Narrow"/>
                <a:cs typeface="Arial Narrow"/>
              </a:rPr>
              <a:t>e</a:t>
            </a:r>
            <a:r>
              <a:rPr sz="1700" b="1" spc="-5" dirty="0">
                <a:latin typeface="Arial Narrow"/>
                <a:cs typeface="Arial Narrow"/>
              </a:rPr>
              <a:t>q</a:t>
            </a:r>
            <a:r>
              <a:rPr sz="1700" b="1" spc="5" dirty="0">
                <a:latin typeface="Arial Narrow"/>
                <a:cs typeface="Arial Narrow"/>
              </a:rPr>
              <a:t>ue</a:t>
            </a:r>
            <a:r>
              <a:rPr sz="1700" b="1" spc="-5" dirty="0">
                <a:latin typeface="Arial Narrow"/>
                <a:cs typeface="Arial Narrow"/>
              </a:rPr>
              <a:t>n</a:t>
            </a:r>
            <a:r>
              <a:rPr sz="1700" b="1" dirty="0">
                <a:latin typeface="Arial Narrow"/>
                <a:cs typeface="Arial Narrow"/>
              </a:rPr>
              <a:t>ce  Diagrams</a:t>
            </a:r>
            <a:r>
              <a:rPr lang="en-AU" sz="1700" b="1" dirty="0">
                <a:latin typeface="Arial Narrow"/>
                <a:cs typeface="Arial Narrow"/>
              </a:rPr>
              <a:t> </a:t>
            </a:r>
            <a:r>
              <a:rPr lang="en-AU" sz="1400" b="1" i="1" dirty="0">
                <a:latin typeface="Arial Narrow"/>
                <a:cs typeface="Arial Narrow"/>
              </a:rPr>
              <a:t>(interaction model)</a:t>
            </a:r>
            <a:endParaRPr sz="1400" i="1" dirty="0">
              <a:latin typeface="Arial Narrow"/>
              <a:cs typeface="Arial Narrow"/>
            </a:endParaRPr>
          </a:p>
        </p:txBody>
      </p:sp>
      <p:sp>
        <p:nvSpPr>
          <p:cNvPr id="51" name="object 51"/>
          <p:cNvSpPr/>
          <p:nvPr/>
        </p:nvSpPr>
        <p:spPr>
          <a:xfrm>
            <a:off x="2270759" y="3481070"/>
            <a:ext cx="1457960" cy="908050"/>
          </a:xfrm>
          <a:custGeom>
            <a:avLst/>
            <a:gdLst/>
            <a:ahLst/>
            <a:cxnLst/>
            <a:rect l="l" t="t" r="r" b="b"/>
            <a:pathLst>
              <a:path w="1457960" h="908050">
                <a:moveTo>
                  <a:pt x="1457960" y="0"/>
                </a:moveTo>
                <a:lnTo>
                  <a:pt x="0" y="0"/>
                </a:lnTo>
                <a:lnTo>
                  <a:pt x="0" y="908049"/>
                </a:lnTo>
                <a:lnTo>
                  <a:pt x="1457960" y="908049"/>
                </a:lnTo>
                <a:lnTo>
                  <a:pt x="1457960" y="0"/>
                </a:lnTo>
                <a:close/>
              </a:path>
            </a:pathLst>
          </a:custGeom>
          <a:solidFill>
            <a:srgbClr val="66FFFF"/>
          </a:solidFill>
        </p:spPr>
        <p:txBody>
          <a:bodyPr wrap="square" lIns="0" tIns="0" rIns="0" bIns="0" rtlCol="0"/>
          <a:lstStyle/>
          <a:p>
            <a:endParaRPr/>
          </a:p>
        </p:txBody>
      </p:sp>
      <p:sp>
        <p:nvSpPr>
          <p:cNvPr id="52" name="object 52"/>
          <p:cNvSpPr/>
          <p:nvPr/>
        </p:nvSpPr>
        <p:spPr>
          <a:xfrm>
            <a:off x="2270759" y="3481070"/>
            <a:ext cx="1457960" cy="908050"/>
          </a:xfrm>
          <a:custGeom>
            <a:avLst/>
            <a:gdLst/>
            <a:ahLst/>
            <a:cxnLst/>
            <a:rect l="l" t="t" r="r" b="b"/>
            <a:pathLst>
              <a:path w="1457960" h="908050">
                <a:moveTo>
                  <a:pt x="728980" y="908049"/>
                </a:moveTo>
                <a:lnTo>
                  <a:pt x="0" y="908049"/>
                </a:lnTo>
                <a:lnTo>
                  <a:pt x="0" y="0"/>
                </a:lnTo>
                <a:lnTo>
                  <a:pt x="1457960" y="0"/>
                </a:lnTo>
                <a:lnTo>
                  <a:pt x="1457960" y="908049"/>
                </a:lnTo>
                <a:lnTo>
                  <a:pt x="728980" y="908049"/>
                </a:lnTo>
                <a:close/>
              </a:path>
            </a:pathLst>
          </a:custGeom>
          <a:ln w="9344">
            <a:solidFill>
              <a:srgbClr val="000000"/>
            </a:solidFill>
          </a:ln>
        </p:spPr>
        <p:txBody>
          <a:bodyPr wrap="square" lIns="0" tIns="0" rIns="0" bIns="0" rtlCol="0"/>
          <a:lstStyle/>
          <a:p>
            <a:endParaRPr/>
          </a:p>
        </p:txBody>
      </p:sp>
      <p:sp>
        <p:nvSpPr>
          <p:cNvPr id="53" name="object 53"/>
          <p:cNvSpPr txBox="1"/>
          <p:nvPr/>
        </p:nvSpPr>
        <p:spPr>
          <a:xfrm>
            <a:off x="1982932" y="3533139"/>
            <a:ext cx="1961687" cy="1043234"/>
          </a:xfrm>
          <a:prstGeom prst="rect">
            <a:avLst/>
          </a:prstGeom>
        </p:spPr>
        <p:txBody>
          <a:bodyPr vert="horz" wrap="square" lIns="0" tIns="42545" rIns="0" bIns="0" rtlCol="0">
            <a:spAutoFit/>
          </a:bodyPr>
          <a:lstStyle/>
          <a:p>
            <a:pPr marL="613410" marR="151130" indent="-166370">
              <a:lnSpc>
                <a:spcPts val="1830"/>
              </a:lnSpc>
              <a:spcBef>
                <a:spcPts val="335"/>
              </a:spcBef>
            </a:pPr>
            <a:r>
              <a:rPr lang="en-AU" sz="1700" b="1" dirty="0">
                <a:latin typeface="Arial Narrow"/>
                <a:cs typeface="Arial Narrow"/>
              </a:rPr>
              <a:t>4 C</a:t>
            </a:r>
            <a:r>
              <a:rPr sz="1700" b="1" spc="-5" dirty="0" err="1">
                <a:latin typeface="Arial Narrow"/>
                <a:cs typeface="Arial Narrow"/>
              </a:rPr>
              <a:t>o</a:t>
            </a:r>
            <a:r>
              <a:rPr sz="1700" b="1" dirty="0" err="1">
                <a:latin typeface="Arial Narrow"/>
                <a:cs typeface="Arial Narrow"/>
              </a:rPr>
              <a:t>l</a:t>
            </a:r>
            <a:r>
              <a:rPr sz="1700" b="1" spc="-10" dirty="0" err="1">
                <a:latin typeface="Arial Narrow"/>
                <a:cs typeface="Arial Narrow"/>
              </a:rPr>
              <a:t>l</a:t>
            </a:r>
            <a:r>
              <a:rPr sz="1700" b="1" spc="5" dirty="0" err="1">
                <a:latin typeface="Arial Narrow"/>
                <a:cs typeface="Arial Narrow"/>
              </a:rPr>
              <a:t>a</a:t>
            </a:r>
            <a:r>
              <a:rPr sz="1700" b="1" spc="-5" dirty="0" err="1">
                <a:latin typeface="Arial Narrow"/>
                <a:cs typeface="Arial Narrow"/>
              </a:rPr>
              <a:t>bo</a:t>
            </a:r>
            <a:r>
              <a:rPr sz="1700" b="1" spc="5" dirty="0" err="1">
                <a:latin typeface="Arial Narrow"/>
                <a:cs typeface="Arial Narrow"/>
              </a:rPr>
              <a:t>ra</a:t>
            </a:r>
            <a:r>
              <a:rPr sz="1700" b="1" spc="-5" dirty="0" err="1">
                <a:latin typeface="Arial Narrow"/>
                <a:cs typeface="Arial Narrow"/>
              </a:rPr>
              <a:t>t</a:t>
            </a:r>
            <a:r>
              <a:rPr sz="1700" b="1" dirty="0" err="1">
                <a:latin typeface="Arial Narrow"/>
                <a:cs typeface="Arial Narrow"/>
              </a:rPr>
              <a:t>i</a:t>
            </a:r>
            <a:r>
              <a:rPr sz="1700" b="1" spc="-5" dirty="0" err="1">
                <a:latin typeface="Arial Narrow"/>
                <a:cs typeface="Arial Narrow"/>
              </a:rPr>
              <a:t>on</a:t>
            </a:r>
            <a:r>
              <a:rPr sz="1700" b="1" spc="-5" dirty="0">
                <a:latin typeface="Arial Narrow"/>
                <a:cs typeface="Arial Narrow"/>
              </a:rPr>
              <a:t>  Diagrams</a:t>
            </a:r>
            <a:endParaRPr lang="en-AU" sz="1700" b="1" spc="-5" dirty="0">
              <a:latin typeface="Arial Narrow"/>
              <a:cs typeface="Arial Narrow"/>
            </a:endParaRPr>
          </a:p>
          <a:p>
            <a:pPr marL="613410" marR="151130" indent="-166370">
              <a:lnSpc>
                <a:spcPts val="1830"/>
              </a:lnSpc>
              <a:spcBef>
                <a:spcPts val="335"/>
              </a:spcBef>
            </a:pPr>
            <a:r>
              <a:rPr lang="en-AU" sz="1200" b="1" i="1" dirty="0">
                <a:latin typeface="Arial Narrow"/>
                <a:cs typeface="Arial Narrow"/>
              </a:rPr>
              <a:t>(interaction model)</a:t>
            </a:r>
            <a:endParaRPr lang="en-AU" sz="1200" i="1" dirty="0">
              <a:latin typeface="Arial Narrow"/>
              <a:cs typeface="Arial Narrow"/>
            </a:endParaRPr>
          </a:p>
          <a:p>
            <a:pPr marL="613410" marR="151130" indent="-166370">
              <a:lnSpc>
                <a:spcPts val="1830"/>
              </a:lnSpc>
              <a:spcBef>
                <a:spcPts val="335"/>
              </a:spcBef>
            </a:pPr>
            <a:endParaRPr sz="1700" dirty="0">
              <a:latin typeface="Arial Narrow"/>
              <a:cs typeface="Arial Narrow"/>
            </a:endParaRPr>
          </a:p>
        </p:txBody>
      </p:sp>
      <p:sp>
        <p:nvSpPr>
          <p:cNvPr id="54" name="object 54"/>
          <p:cNvSpPr/>
          <p:nvPr/>
        </p:nvSpPr>
        <p:spPr>
          <a:xfrm>
            <a:off x="2791460" y="4695190"/>
            <a:ext cx="1459230" cy="910590"/>
          </a:xfrm>
          <a:custGeom>
            <a:avLst/>
            <a:gdLst/>
            <a:ahLst/>
            <a:cxnLst/>
            <a:rect l="l" t="t" r="r" b="b"/>
            <a:pathLst>
              <a:path w="1459230" h="910589">
                <a:moveTo>
                  <a:pt x="1459230" y="0"/>
                </a:moveTo>
                <a:lnTo>
                  <a:pt x="0" y="0"/>
                </a:lnTo>
                <a:lnTo>
                  <a:pt x="0" y="910590"/>
                </a:lnTo>
                <a:lnTo>
                  <a:pt x="1459230" y="910590"/>
                </a:lnTo>
                <a:lnTo>
                  <a:pt x="1459230" y="0"/>
                </a:lnTo>
                <a:close/>
              </a:path>
            </a:pathLst>
          </a:custGeom>
          <a:solidFill>
            <a:srgbClr val="66FFFF"/>
          </a:solidFill>
        </p:spPr>
        <p:txBody>
          <a:bodyPr wrap="square" lIns="0" tIns="0" rIns="0" bIns="0" rtlCol="0"/>
          <a:lstStyle/>
          <a:p>
            <a:endParaRPr/>
          </a:p>
        </p:txBody>
      </p:sp>
      <p:sp>
        <p:nvSpPr>
          <p:cNvPr id="55" name="object 55"/>
          <p:cNvSpPr/>
          <p:nvPr/>
        </p:nvSpPr>
        <p:spPr>
          <a:xfrm>
            <a:off x="2791460" y="4695190"/>
            <a:ext cx="1459230" cy="910590"/>
          </a:xfrm>
          <a:custGeom>
            <a:avLst/>
            <a:gdLst/>
            <a:ahLst/>
            <a:cxnLst/>
            <a:rect l="l" t="t" r="r" b="b"/>
            <a:pathLst>
              <a:path w="1459230" h="910589">
                <a:moveTo>
                  <a:pt x="730250" y="910590"/>
                </a:moveTo>
                <a:lnTo>
                  <a:pt x="0" y="910590"/>
                </a:lnTo>
                <a:lnTo>
                  <a:pt x="0" y="0"/>
                </a:lnTo>
                <a:lnTo>
                  <a:pt x="1459230" y="0"/>
                </a:lnTo>
                <a:lnTo>
                  <a:pt x="1459230" y="910590"/>
                </a:lnTo>
                <a:lnTo>
                  <a:pt x="730250" y="910590"/>
                </a:lnTo>
                <a:close/>
              </a:path>
            </a:pathLst>
          </a:custGeom>
          <a:ln w="9344">
            <a:solidFill>
              <a:srgbClr val="000000"/>
            </a:solidFill>
          </a:ln>
        </p:spPr>
        <p:txBody>
          <a:bodyPr wrap="square" lIns="0" tIns="0" rIns="0" bIns="0" rtlCol="0"/>
          <a:lstStyle/>
          <a:p>
            <a:endParaRPr/>
          </a:p>
        </p:txBody>
      </p:sp>
      <p:sp>
        <p:nvSpPr>
          <p:cNvPr id="56" name="object 56"/>
          <p:cNvSpPr/>
          <p:nvPr/>
        </p:nvSpPr>
        <p:spPr>
          <a:xfrm>
            <a:off x="2937510" y="4839970"/>
            <a:ext cx="1457960" cy="908050"/>
          </a:xfrm>
          <a:custGeom>
            <a:avLst/>
            <a:gdLst/>
            <a:ahLst/>
            <a:cxnLst/>
            <a:rect l="l" t="t" r="r" b="b"/>
            <a:pathLst>
              <a:path w="1457960" h="908050">
                <a:moveTo>
                  <a:pt x="1457960" y="0"/>
                </a:moveTo>
                <a:lnTo>
                  <a:pt x="0" y="0"/>
                </a:lnTo>
                <a:lnTo>
                  <a:pt x="0" y="908049"/>
                </a:lnTo>
                <a:lnTo>
                  <a:pt x="1457960" y="908049"/>
                </a:lnTo>
                <a:lnTo>
                  <a:pt x="1457960" y="0"/>
                </a:lnTo>
                <a:close/>
              </a:path>
            </a:pathLst>
          </a:custGeom>
          <a:solidFill>
            <a:srgbClr val="66FFFF"/>
          </a:solidFill>
        </p:spPr>
        <p:txBody>
          <a:bodyPr wrap="square" lIns="0" tIns="0" rIns="0" bIns="0" rtlCol="0"/>
          <a:lstStyle/>
          <a:p>
            <a:endParaRPr/>
          </a:p>
        </p:txBody>
      </p:sp>
      <p:sp>
        <p:nvSpPr>
          <p:cNvPr id="57" name="object 57"/>
          <p:cNvSpPr/>
          <p:nvPr/>
        </p:nvSpPr>
        <p:spPr>
          <a:xfrm>
            <a:off x="2937510" y="4839970"/>
            <a:ext cx="1457960" cy="908050"/>
          </a:xfrm>
          <a:custGeom>
            <a:avLst/>
            <a:gdLst/>
            <a:ahLst/>
            <a:cxnLst/>
            <a:rect l="l" t="t" r="r" b="b"/>
            <a:pathLst>
              <a:path w="1457960" h="908050">
                <a:moveTo>
                  <a:pt x="728979" y="908049"/>
                </a:moveTo>
                <a:lnTo>
                  <a:pt x="0" y="908049"/>
                </a:lnTo>
                <a:lnTo>
                  <a:pt x="0" y="0"/>
                </a:lnTo>
                <a:lnTo>
                  <a:pt x="1457960" y="0"/>
                </a:lnTo>
                <a:lnTo>
                  <a:pt x="1457960" y="908049"/>
                </a:lnTo>
                <a:lnTo>
                  <a:pt x="728979" y="908049"/>
                </a:lnTo>
                <a:close/>
              </a:path>
            </a:pathLst>
          </a:custGeom>
          <a:ln w="9344">
            <a:solidFill>
              <a:srgbClr val="000000"/>
            </a:solidFill>
          </a:ln>
        </p:spPr>
        <p:txBody>
          <a:bodyPr wrap="square" lIns="0" tIns="0" rIns="0" bIns="0" rtlCol="0"/>
          <a:lstStyle/>
          <a:p>
            <a:endParaRPr/>
          </a:p>
        </p:txBody>
      </p:sp>
      <p:sp>
        <p:nvSpPr>
          <p:cNvPr id="58" name="object 58"/>
          <p:cNvSpPr txBox="1"/>
          <p:nvPr/>
        </p:nvSpPr>
        <p:spPr>
          <a:xfrm>
            <a:off x="2647950" y="5022850"/>
            <a:ext cx="1747520" cy="516890"/>
          </a:xfrm>
          <a:prstGeom prst="rect">
            <a:avLst/>
          </a:prstGeom>
        </p:spPr>
        <p:txBody>
          <a:bodyPr vert="horz" wrap="square" lIns="0" tIns="42545" rIns="0" bIns="0" rtlCol="0">
            <a:spAutoFit/>
          </a:bodyPr>
          <a:lstStyle/>
          <a:p>
            <a:pPr marL="613410" marR="286385" indent="-30480">
              <a:lnSpc>
                <a:spcPts val="1830"/>
              </a:lnSpc>
              <a:spcBef>
                <a:spcPts val="335"/>
              </a:spcBef>
            </a:pPr>
            <a:r>
              <a:rPr sz="1700" b="1" spc="10" dirty="0">
                <a:latin typeface="Arial Narrow"/>
                <a:cs typeface="Arial Narrow"/>
              </a:rPr>
              <a:t>S</a:t>
            </a:r>
            <a:r>
              <a:rPr sz="1700" b="1" spc="5" dirty="0">
                <a:latin typeface="Arial Narrow"/>
                <a:cs typeface="Arial Narrow"/>
              </a:rPr>
              <a:t>t</a:t>
            </a:r>
            <a:r>
              <a:rPr sz="1700" b="1" spc="-10" dirty="0">
                <a:latin typeface="Arial Narrow"/>
                <a:cs typeface="Arial Narrow"/>
              </a:rPr>
              <a:t>a</a:t>
            </a:r>
            <a:r>
              <a:rPr sz="1700" b="1" spc="15" dirty="0">
                <a:latin typeface="Arial Narrow"/>
                <a:cs typeface="Arial Narrow"/>
              </a:rPr>
              <a:t>t</a:t>
            </a:r>
            <a:r>
              <a:rPr sz="1700" b="1" spc="-10" dirty="0">
                <a:latin typeface="Arial Narrow"/>
                <a:cs typeface="Arial Narrow"/>
              </a:rPr>
              <a:t>e</a:t>
            </a:r>
            <a:r>
              <a:rPr sz="1700" b="1" spc="5" dirty="0">
                <a:latin typeface="Arial Narrow"/>
                <a:cs typeface="Arial Narrow"/>
              </a:rPr>
              <a:t>c</a:t>
            </a:r>
            <a:r>
              <a:rPr sz="1700" b="1" spc="-5" dirty="0">
                <a:latin typeface="Arial Narrow"/>
                <a:cs typeface="Arial Narrow"/>
              </a:rPr>
              <a:t>h</a:t>
            </a:r>
            <a:r>
              <a:rPr sz="1700" b="1" spc="10" dirty="0">
                <a:latin typeface="Arial Narrow"/>
                <a:cs typeface="Arial Narrow"/>
              </a:rPr>
              <a:t>a</a:t>
            </a:r>
            <a:r>
              <a:rPr sz="1700" b="1" spc="-5" dirty="0">
                <a:latin typeface="Arial Narrow"/>
                <a:cs typeface="Arial Narrow"/>
              </a:rPr>
              <a:t>rt  Diagrams</a:t>
            </a:r>
            <a:endParaRPr sz="1700" dirty="0">
              <a:latin typeface="Arial Narrow"/>
              <a:cs typeface="Arial Narrow"/>
            </a:endParaRPr>
          </a:p>
        </p:txBody>
      </p:sp>
      <p:sp>
        <p:nvSpPr>
          <p:cNvPr id="59" name="object 59"/>
          <p:cNvSpPr/>
          <p:nvPr/>
        </p:nvSpPr>
        <p:spPr>
          <a:xfrm>
            <a:off x="7164070" y="4649470"/>
            <a:ext cx="1457960" cy="908050"/>
          </a:xfrm>
          <a:custGeom>
            <a:avLst/>
            <a:gdLst/>
            <a:ahLst/>
            <a:cxnLst/>
            <a:rect l="l" t="t" r="r" b="b"/>
            <a:pathLst>
              <a:path w="1457959" h="908050">
                <a:moveTo>
                  <a:pt x="1457959" y="0"/>
                </a:moveTo>
                <a:lnTo>
                  <a:pt x="0" y="0"/>
                </a:lnTo>
                <a:lnTo>
                  <a:pt x="0" y="908049"/>
                </a:lnTo>
                <a:lnTo>
                  <a:pt x="1457959" y="908049"/>
                </a:lnTo>
                <a:lnTo>
                  <a:pt x="1457959" y="0"/>
                </a:lnTo>
                <a:close/>
              </a:path>
            </a:pathLst>
          </a:custGeom>
          <a:solidFill>
            <a:srgbClr val="FF66FF"/>
          </a:solidFill>
        </p:spPr>
        <p:txBody>
          <a:bodyPr wrap="square" lIns="0" tIns="0" rIns="0" bIns="0" rtlCol="0"/>
          <a:lstStyle/>
          <a:p>
            <a:endParaRPr/>
          </a:p>
        </p:txBody>
      </p:sp>
      <p:sp>
        <p:nvSpPr>
          <p:cNvPr id="60" name="object 60"/>
          <p:cNvSpPr/>
          <p:nvPr/>
        </p:nvSpPr>
        <p:spPr>
          <a:xfrm>
            <a:off x="7164070" y="4649470"/>
            <a:ext cx="1457960" cy="908050"/>
          </a:xfrm>
          <a:custGeom>
            <a:avLst/>
            <a:gdLst/>
            <a:ahLst/>
            <a:cxnLst/>
            <a:rect l="l" t="t" r="r" b="b"/>
            <a:pathLst>
              <a:path w="1457959" h="908050">
                <a:moveTo>
                  <a:pt x="728979" y="908049"/>
                </a:moveTo>
                <a:lnTo>
                  <a:pt x="0" y="908049"/>
                </a:lnTo>
                <a:lnTo>
                  <a:pt x="0" y="0"/>
                </a:lnTo>
                <a:lnTo>
                  <a:pt x="1457959" y="0"/>
                </a:lnTo>
                <a:lnTo>
                  <a:pt x="1457959" y="908049"/>
                </a:lnTo>
                <a:lnTo>
                  <a:pt x="728979" y="908049"/>
                </a:lnTo>
                <a:close/>
              </a:path>
            </a:pathLst>
          </a:custGeom>
          <a:ln w="9344">
            <a:solidFill>
              <a:srgbClr val="000000"/>
            </a:solidFill>
          </a:ln>
        </p:spPr>
        <p:txBody>
          <a:bodyPr wrap="square" lIns="0" tIns="0" rIns="0" bIns="0" rtlCol="0"/>
          <a:lstStyle/>
          <a:p>
            <a:endParaRPr/>
          </a:p>
        </p:txBody>
      </p:sp>
      <p:sp>
        <p:nvSpPr>
          <p:cNvPr id="61" name="object 61"/>
          <p:cNvSpPr/>
          <p:nvPr/>
        </p:nvSpPr>
        <p:spPr>
          <a:xfrm>
            <a:off x="7307579" y="4792979"/>
            <a:ext cx="1457960" cy="908050"/>
          </a:xfrm>
          <a:custGeom>
            <a:avLst/>
            <a:gdLst/>
            <a:ahLst/>
            <a:cxnLst/>
            <a:rect l="l" t="t" r="r" b="b"/>
            <a:pathLst>
              <a:path w="1457959" h="908050">
                <a:moveTo>
                  <a:pt x="1457960" y="0"/>
                </a:moveTo>
                <a:lnTo>
                  <a:pt x="0" y="0"/>
                </a:lnTo>
                <a:lnTo>
                  <a:pt x="0" y="908050"/>
                </a:lnTo>
                <a:lnTo>
                  <a:pt x="1457960" y="908050"/>
                </a:lnTo>
                <a:lnTo>
                  <a:pt x="1457960" y="0"/>
                </a:lnTo>
                <a:close/>
              </a:path>
            </a:pathLst>
          </a:custGeom>
          <a:solidFill>
            <a:srgbClr val="FF66FF"/>
          </a:solidFill>
        </p:spPr>
        <p:txBody>
          <a:bodyPr wrap="square" lIns="0" tIns="0" rIns="0" bIns="0" rtlCol="0"/>
          <a:lstStyle/>
          <a:p>
            <a:endParaRPr/>
          </a:p>
        </p:txBody>
      </p:sp>
      <p:sp>
        <p:nvSpPr>
          <p:cNvPr id="62" name="object 62"/>
          <p:cNvSpPr/>
          <p:nvPr/>
        </p:nvSpPr>
        <p:spPr>
          <a:xfrm>
            <a:off x="7307579" y="4792979"/>
            <a:ext cx="1457960" cy="908050"/>
          </a:xfrm>
          <a:custGeom>
            <a:avLst/>
            <a:gdLst/>
            <a:ahLst/>
            <a:cxnLst/>
            <a:rect l="l" t="t" r="r" b="b"/>
            <a:pathLst>
              <a:path w="1457959" h="908050">
                <a:moveTo>
                  <a:pt x="728979" y="908050"/>
                </a:moveTo>
                <a:lnTo>
                  <a:pt x="0" y="908050"/>
                </a:lnTo>
                <a:lnTo>
                  <a:pt x="0" y="0"/>
                </a:lnTo>
                <a:lnTo>
                  <a:pt x="1457960" y="0"/>
                </a:lnTo>
                <a:lnTo>
                  <a:pt x="1457960" y="908050"/>
                </a:lnTo>
                <a:lnTo>
                  <a:pt x="728979" y="908050"/>
                </a:lnTo>
                <a:close/>
              </a:path>
            </a:pathLst>
          </a:custGeom>
          <a:ln w="9344">
            <a:solidFill>
              <a:srgbClr val="000000"/>
            </a:solidFill>
          </a:ln>
        </p:spPr>
        <p:txBody>
          <a:bodyPr wrap="square" lIns="0" tIns="0" rIns="0" bIns="0" rtlCol="0"/>
          <a:lstStyle/>
          <a:p>
            <a:endParaRPr/>
          </a:p>
        </p:txBody>
      </p:sp>
      <p:sp>
        <p:nvSpPr>
          <p:cNvPr id="63" name="object 63"/>
          <p:cNvSpPr txBox="1"/>
          <p:nvPr/>
        </p:nvSpPr>
        <p:spPr>
          <a:xfrm>
            <a:off x="7019290" y="4975859"/>
            <a:ext cx="1746250" cy="516890"/>
          </a:xfrm>
          <a:prstGeom prst="rect">
            <a:avLst/>
          </a:prstGeom>
        </p:spPr>
        <p:txBody>
          <a:bodyPr vert="horz" wrap="square" lIns="0" tIns="42545" rIns="0" bIns="0" rtlCol="0">
            <a:spAutoFit/>
          </a:bodyPr>
          <a:lstStyle/>
          <a:p>
            <a:pPr marL="611505" marR="213995" indent="-102870">
              <a:lnSpc>
                <a:spcPts val="1830"/>
              </a:lnSpc>
              <a:spcBef>
                <a:spcPts val="335"/>
              </a:spcBef>
            </a:pPr>
            <a:r>
              <a:rPr sz="1700" b="1" dirty="0">
                <a:latin typeface="Arial Narrow"/>
                <a:cs typeface="Arial Narrow"/>
              </a:rPr>
              <a:t>D</a:t>
            </a:r>
            <a:r>
              <a:rPr sz="1700" b="1" spc="-10" dirty="0">
                <a:latin typeface="Arial Narrow"/>
                <a:cs typeface="Arial Narrow"/>
              </a:rPr>
              <a:t>e</a:t>
            </a:r>
            <a:r>
              <a:rPr sz="1700" b="1" spc="5" dirty="0">
                <a:latin typeface="Arial Narrow"/>
                <a:cs typeface="Arial Narrow"/>
              </a:rPr>
              <a:t>p</a:t>
            </a:r>
            <a:r>
              <a:rPr sz="1700" b="1" spc="-10" dirty="0">
                <a:latin typeface="Arial Narrow"/>
                <a:cs typeface="Arial Narrow"/>
              </a:rPr>
              <a:t>l</a:t>
            </a:r>
            <a:r>
              <a:rPr sz="1700" b="1" spc="-5" dirty="0">
                <a:latin typeface="Arial Narrow"/>
                <a:cs typeface="Arial Narrow"/>
              </a:rPr>
              <a:t>o</a:t>
            </a:r>
            <a:r>
              <a:rPr sz="1700" b="1" dirty="0">
                <a:latin typeface="Arial Narrow"/>
                <a:cs typeface="Arial Narrow"/>
              </a:rPr>
              <a:t>y</a:t>
            </a:r>
            <a:r>
              <a:rPr sz="1700" b="1" spc="10" dirty="0">
                <a:latin typeface="Arial Narrow"/>
                <a:cs typeface="Arial Narrow"/>
              </a:rPr>
              <a:t>m</a:t>
            </a:r>
            <a:r>
              <a:rPr sz="1700" b="1" spc="5" dirty="0">
                <a:latin typeface="Arial Narrow"/>
                <a:cs typeface="Arial Narrow"/>
              </a:rPr>
              <a:t>e</a:t>
            </a:r>
            <a:r>
              <a:rPr sz="1700" b="1" spc="-5" dirty="0">
                <a:latin typeface="Arial Narrow"/>
                <a:cs typeface="Arial Narrow"/>
              </a:rPr>
              <a:t>nt  </a:t>
            </a:r>
            <a:r>
              <a:rPr sz="1700" b="1" dirty="0">
                <a:latin typeface="Arial Narrow"/>
                <a:cs typeface="Arial Narrow"/>
              </a:rPr>
              <a:t>Diagrams</a:t>
            </a:r>
            <a:endParaRPr sz="1700" dirty="0">
              <a:latin typeface="Arial Narrow"/>
              <a:cs typeface="Arial Narrow"/>
            </a:endParaRPr>
          </a:p>
        </p:txBody>
      </p:sp>
      <p:sp>
        <p:nvSpPr>
          <p:cNvPr id="64" name="object 64"/>
          <p:cNvSpPr/>
          <p:nvPr/>
        </p:nvSpPr>
        <p:spPr>
          <a:xfrm>
            <a:off x="8288019" y="3336290"/>
            <a:ext cx="1459230" cy="908050"/>
          </a:xfrm>
          <a:custGeom>
            <a:avLst/>
            <a:gdLst/>
            <a:ahLst/>
            <a:cxnLst/>
            <a:rect l="l" t="t" r="r" b="b"/>
            <a:pathLst>
              <a:path w="1459229" h="908050">
                <a:moveTo>
                  <a:pt x="1459229" y="0"/>
                </a:moveTo>
                <a:lnTo>
                  <a:pt x="0" y="0"/>
                </a:lnTo>
                <a:lnTo>
                  <a:pt x="0" y="908050"/>
                </a:lnTo>
                <a:lnTo>
                  <a:pt x="1459229" y="908050"/>
                </a:lnTo>
                <a:lnTo>
                  <a:pt x="1459229" y="0"/>
                </a:lnTo>
                <a:close/>
              </a:path>
            </a:pathLst>
          </a:custGeom>
          <a:solidFill>
            <a:srgbClr val="FF66FF"/>
          </a:solidFill>
        </p:spPr>
        <p:txBody>
          <a:bodyPr wrap="square" lIns="0" tIns="0" rIns="0" bIns="0" rtlCol="0"/>
          <a:lstStyle/>
          <a:p>
            <a:endParaRPr/>
          </a:p>
        </p:txBody>
      </p:sp>
      <p:sp>
        <p:nvSpPr>
          <p:cNvPr id="65" name="object 65"/>
          <p:cNvSpPr/>
          <p:nvPr/>
        </p:nvSpPr>
        <p:spPr>
          <a:xfrm>
            <a:off x="8288019" y="3336290"/>
            <a:ext cx="1459230" cy="908050"/>
          </a:xfrm>
          <a:custGeom>
            <a:avLst/>
            <a:gdLst/>
            <a:ahLst/>
            <a:cxnLst/>
            <a:rect l="l" t="t" r="r" b="b"/>
            <a:pathLst>
              <a:path w="1459229" h="908050">
                <a:moveTo>
                  <a:pt x="730250" y="908050"/>
                </a:moveTo>
                <a:lnTo>
                  <a:pt x="0" y="908050"/>
                </a:lnTo>
                <a:lnTo>
                  <a:pt x="0" y="0"/>
                </a:lnTo>
                <a:lnTo>
                  <a:pt x="1459229" y="0"/>
                </a:lnTo>
                <a:lnTo>
                  <a:pt x="1459229" y="908050"/>
                </a:lnTo>
                <a:lnTo>
                  <a:pt x="730250" y="908050"/>
                </a:lnTo>
                <a:close/>
              </a:path>
            </a:pathLst>
          </a:custGeom>
          <a:ln w="9344">
            <a:solidFill>
              <a:srgbClr val="000000"/>
            </a:solidFill>
          </a:ln>
        </p:spPr>
        <p:txBody>
          <a:bodyPr wrap="square" lIns="0" tIns="0" rIns="0" bIns="0" rtlCol="0"/>
          <a:lstStyle/>
          <a:p>
            <a:endParaRPr/>
          </a:p>
        </p:txBody>
      </p:sp>
      <p:sp>
        <p:nvSpPr>
          <p:cNvPr id="66" name="object 66"/>
          <p:cNvSpPr/>
          <p:nvPr/>
        </p:nvSpPr>
        <p:spPr>
          <a:xfrm>
            <a:off x="8432800" y="3479801"/>
            <a:ext cx="1459230" cy="909319"/>
          </a:xfrm>
          <a:custGeom>
            <a:avLst/>
            <a:gdLst/>
            <a:ahLst/>
            <a:cxnLst/>
            <a:rect l="l" t="t" r="r" b="b"/>
            <a:pathLst>
              <a:path w="1459229" h="909320">
                <a:moveTo>
                  <a:pt x="1459229" y="0"/>
                </a:moveTo>
                <a:lnTo>
                  <a:pt x="0" y="0"/>
                </a:lnTo>
                <a:lnTo>
                  <a:pt x="0" y="909319"/>
                </a:lnTo>
                <a:lnTo>
                  <a:pt x="1459229" y="909319"/>
                </a:lnTo>
                <a:lnTo>
                  <a:pt x="1459229" y="0"/>
                </a:lnTo>
                <a:close/>
              </a:path>
            </a:pathLst>
          </a:custGeom>
          <a:solidFill>
            <a:srgbClr val="FF66FF"/>
          </a:solidFill>
        </p:spPr>
        <p:txBody>
          <a:bodyPr wrap="square" lIns="0" tIns="0" rIns="0" bIns="0" rtlCol="0"/>
          <a:lstStyle/>
          <a:p>
            <a:endParaRPr/>
          </a:p>
        </p:txBody>
      </p:sp>
      <p:sp>
        <p:nvSpPr>
          <p:cNvPr id="67" name="object 67"/>
          <p:cNvSpPr/>
          <p:nvPr/>
        </p:nvSpPr>
        <p:spPr>
          <a:xfrm>
            <a:off x="8432800" y="3479801"/>
            <a:ext cx="1459230" cy="909319"/>
          </a:xfrm>
          <a:custGeom>
            <a:avLst/>
            <a:gdLst/>
            <a:ahLst/>
            <a:cxnLst/>
            <a:rect l="l" t="t" r="r" b="b"/>
            <a:pathLst>
              <a:path w="1459229" h="909320">
                <a:moveTo>
                  <a:pt x="728979" y="909319"/>
                </a:moveTo>
                <a:lnTo>
                  <a:pt x="0" y="909319"/>
                </a:lnTo>
                <a:lnTo>
                  <a:pt x="0" y="0"/>
                </a:lnTo>
                <a:lnTo>
                  <a:pt x="1459229" y="0"/>
                </a:lnTo>
                <a:lnTo>
                  <a:pt x="1459229" y="909319"/>
                </a:lnTo>
                <a:lnTo>
                  <a:pt x="728979" y="909319"/>
                </a:lnTo>
                <a:close/>
              </a:path>
            </a:pathLst>
          </a:custGeom>
          <a:ln w="9344">
            <a:solidFill>
              <a:srgbClr val="000000"/>
            </a:solidFill>
          </a:ln>
        </p:spPr>
        <p:txBody>
          <a:bodyPr wrap="square" lIns="0" tIns="0" rIns="0" bIns="0" rtlCol="0"/>
          <a:lstStyle/>
          <a:p>
            <a:endParaRPr/>
          </a:p>
        </p:txBody>
      </p:sp>
      <p:sp>
        <p:nvSpPr>
          <p:cNvPr id="68" name="object 68"/>
          <p:cNvSpPr txBox="1"/>
          <p:nvPr/>
        </p:nvSpPr>
        <p:spPr>
          <a:xfrm>
            <a:off x="8144509" y="3662679"/>
            <a:ext cx="1747520" cy="516890"/>
          </a:xfrm>
          <a:prstGeom prst="rect">
            <a:avLst/>
          </a:prstGeom>
        </p:spPr>
        <p:txBody>
          <a:bodyPr vert="horz" wrap="square" lIns="0" tIns="42545" rIns="0" bIns="0" rtlCol="0">
            <a:spAutoFit/>
          </a:bodyPr>
          <a:lstStyle/>
          <a:p>
            <a:pPr marL="612140" marR="231140" indent="-88900">
              <a:lnSpc>
                <a:spcPts val="1830"/>
              </a:lnSpc>
              <a:spcBef>
                <a:spcPts val="335"/>
              </a:spcBef>
            </a:pPr>
            <a:r>
              <a:rPr sz="1700" b="1" dirty="0">
                <a:latin typeface="Arial Narrow"/>
                <a:cs typeface="Arial Narrow"/>
              </a:rPr>
              <a:t>C</a:t>
            </a:r>
            <a:r>
              <a:rPr sz="1700" b="1" spc="-5" dirty="0">
                <a:latin typeface="Arial Narrow"/>
                <a:cs typeface="Arial Narrow"/>
              </a:rPr>
              <a:t>o</a:t>
            </a:r>
            <a:r>
              <a:rPr sz="1700" b="1" spc="5" dirty="0">
                <a:latin typeface="Arial Narrow"/>
                <a:cs typeface="Arial Narrow"/>
              </a:rPr>
              <a:t>m</a:t>
            </a:r>
            <a:r>
              <a:rPr sz="1700" b="1" spc="-5" dirty="0">
                <a:latin typeface="Arial Narrow"/>
                <a:cs typeface="Arial Narrow"/>
              </a:rPr>
              <a:t>p</a:t>
            </a:r>
            <a:r>
              <a:rPr sz="1700" b="1" spc="5" dirty="0">
                <a:latin typeface="Arial Narrow"/>
                <a:cs typeface="Arial Narrow"/>
              </a:rPr>
              <a:t>o</a:t>
            </a:r>
            <a:r>
              <a:rPr sz="1700" b="1" spc="-5" dirty="0">
                <a:latin typeface="Arial Narrow"/>
                <a:cs typeface="Arial Narrow"/>
              </a:rPr>
              <a:t>n</a:t>
            </a:r>
            <a:r>
              <a:rPr sz="1700" b="1" dirty="0">
                <a:latin typeface="Arial Narrow"/>
                <a:cs typeface="Arial Narrow"/>
              </a:rPr>
              <a:t>e</a:t>
            </a:r>
            <a:r>
              <a:rPr sz="1700" b="1" spc="-5" dirty="0">
                <a:latin typeface="Arial Narrow"/>
                <a:cs typeface="Arial Narrow"/>
              </a:rPr>
              <a:t>nt  </a:t>
            </a:r>
            <a:r>
              <a:rPr sz="1700" b="1" dirty="0">
                <a:latin typeface="Arial Narrow"/>
                <a:cs typeface="Arial Narrow"/>
              </a:rPr>
              <a:t>Diagrams</a:t>
            </a:r>
            <a:endParaRPr sz="1700" dirty="0">
              <a:latin typeface="Arial Narrow"/>
              <a:cs typeface="Arial Narrow"/>
            </a:endParaRPr>
          </a:p>
        </p:txBody>
      </p:sp>
      <p:sp>
        <p:nvSpPr>
          <p:cNvPr id="69" name="object 69"/>
          <p:cNvSpPr/>
          <p:nvPr/>
        </p:nvSpPr>
        <p:spPr>
          <a:xfrm>
            <a:off x="8288019" y="1830070"/>
            <a:ext cx="1459230" cy="908050"/>
          </a:xfrm>
          <a:custGeom>
            <a:avLst/>
            <a:gdLst/>
            <a:ahLst/>
            <a:cxnLst/>
            <a:rect l="l" t="t" r="r" b="b"/>
            <a:pathLst>
              <a:path w="1459229" h="908050">
                <a:moveTo>
                  <a:pt x="1459229" y="0"/>
                </a:moveTo>
                <a:lnTo>
                  <a:pt x="0" y="0"/>
                </a:lnTo>
                <a:lnTo>
                  <a:pt x="0" y="908050"/>
                </a:lnTo>
                <a:lnTo>
                  <a:pt x="1459229" y="908050"/>
                </a:lnTo>
                <a:lnTo>
                  <a:pt x="1459229" y="0"/>
                </a:lnTo>
                <a:close/>
              </a:path>
            </a:pathLst>
          </a:custGeom>
          <a:solidFill>
            <a:srgbClr val="FF66FF"/>
          </a:solidFill>
        </p:spPr>
        <p:txBody>
          <a:bodyPr wrap="square" lIns="0" tIns="0" rIns="0" bIns="0" rtlCol="0"/>
          <a:lstStyle/>
          <a:p>
            <a:endParaRPr/>
          </a:p>
        </p:txBody>
      </p:sp>
      <p:sp>
        <p:nvSpPr>
          <p:cNvPr id="70" name="object 70"/>
          <p:cNvSpPr/>
          <p:nvPr/>
        </p:nvSpPr>
        <p:spPr>
          <a:xfrm>
            <a:off x="8288019" y="1830070"/>
            <a:ext cx="1459230" cy="908050"/>
          </a:xfrm>
          <a:custGeom>
            <a:avLst/>
            <a:gdLst/>
            <a:ahLst/>
            <a:cxnLst/>
            <a:rect l="l" t="t" r="r" b="b"/>
            <a:pathLst>
              <a:path w="1459229" h="908050">
                <a:moveTo>
                  <a:pt x="730250" y="908050"/>
                </a:moveTo>
                <a:lnTo>
                  <a:pt x="0" y="908050"/>
                </a:lnTo>
                <a:lnTo>
                  <a:pt x="0" y="0"/>
                </a:lnTo>
                <a:lnTo>
                  <a:pt x="1459229" y="0"/>
                </a:lnTo>
                <a:lnTo>
                  <a:pt x="1459229" y="908050"/>
                </a:lnTo>
                <a:lnTo>
                  <a:pt x="730250" y="908050"/>
                </a:lnTo>
                <a:close/>
              </a:path>
            </a:pathLst>
          </a:custGeom>
          <a:ln w="9344">
            <a:solidFill>
              <a:srgbClr val="000000"/>
            </a:solidFill>
          </a:ln>
        </p:spPr>
        <p:txBody>
          <a:bodyPr wrap="square" lIns="0" tIns="0" rIns="0" bIns="0" rtlCol="0"/>
          <a:lstStyle/>
          <a:p>
            <a:endParaRPr/>
          </a:p>
        </p:txBody>
      </p:sp>
      <p:sp>
        <p:nvSpPr>
          <p:cNvPr id="71" name="object 71"/>
          <p:cNvSpPr/>
          <p:nvPr/>
        </p:nvSpPr>
        <p:spPr>
          <a:xfrm>
            <a:off x="8432800" y="1972310"/>
            <a:ext cx="1459230" cy="910590"/>
          </a:xfrm>
          <a:custGeom>
            <a:avLst/>
            <a:gdLst/>
            <a:ahLst/>
            <a:cxnLst/>
            <a:rect l="l" t="t" r="r" b="b"/>
            <a:pathLst>
              <a:path w="1459229" h="910589">
                <a:moveTo>
                  <a:pt x="1459229" y="0"/>
                </a:moveTo>
                <a:lnTo>
                  <a:pt x="0" y="0"/>
                </a:lnTo>
                <a:lnTo>
                  <a:pt x="0" y="910589"/>
                </a:lnTo>
                <a:lnTo>
                  <a:pt x="1459229" y="910589"/>
                </a:lnTo>
                <a:lnTo>
                  <a:pt x="1459229" y="0"/>
                </a:lnTo>
                <a:close/>
              </a:path>
            </a:pathLst>
          </a:custGeom>
          <a:solidFill>
            <a:srgbClr val="FF66FF"/>
          </a:solidFill>
        </p:spPr>
        <p:txBody>
          <a:bodyPr wrap="square" lIns="0" tIns="0" rIns="0" bIns="0" rtlCol="0"/>
          <a:lstStyle/>
          <a:p>
            <a:endParaRPr/>
          </a:p>
        </p:txBody>
      </p:sp>
      <p:sp>
        <p:nvSpPr>
          <p:cNvPr id="72" name="object 72"/>
          <p:cNvSpPr/>
          <p:nvPr/>
        </p:nvSpPr>
        <p:spPr>
          <a:xfrm>
            <a:off x="8432800" y="1972310"/>
            <a:ext cx="1459230" cy="910590"/>
          </a:xfrm>
          <a:custGeom>
            <a:avLst/>
            <a:gdLst/>
            <a:ahLst/>
            <a:cxnLst/>
            <a:rect l="l" t="t" r="r" b="b"/>
            <a:pathLst>
              <a:path w="1459229" h="910589">
                <a:moveTo>
                  <a:pt x="728979" y="910589"/>
                </a:moveTo>
                <a:lnTo>
                  <a:pt x="0" y="910589"/>
                </a:lnTo>
                <a:lnTo>
                  <a:pt x="0" y="0"/>
                </a:lnTo>
                <a:lnTo>
                  <a:pt x="1459229" y="0"/>
                </a:lnTo>
                <a:lnTo>
                  <a:pt x="1459229" y="910589"/>
                </a:lnTo>
                <a:lnTo>
                  <a:pt x="728979" y="910589"/>
                </a:lnTo>
                <a:close/>
              </a:path>
            </a:pathLst>
          </a:custGeom>
          <a:ln w="9344">
            <a:solidFill>
              <a:srgbClr val="000000"/>
            </a:solidFill>
          </a:ln>
        </p:spPr>
        <p:txBody>
          <a:bodyPr wrap="square" lIns="0" tIns="0" rIns="0" bIns="0" rtlCol="0"/>
          <a:lstStyle/>
          <a:p>
            <a:endParaRPr/>
          </a:p>
        </p:txBody>
      </p:sp>
      <p:sp>
        <p:nvSpPr>
          <p:cNvPr id="73" name="object 73"/>
          <p:cNvSpPr txBox="1"/>
          <p:nvPr/>
        </p:nvSpPr>
        <p:spPr>
          <a:xfrm>
            <a:off x="8144509" y="2156459"/>
            <a:ext cx="1747520" cy="516890"/>
          </a:xfrm>
          <a:prstGeom prst="rect">
            <a:avLst/>
          </a:prstGeom>
        </p:spPr>
        <p:txBody>
          <a:bodyPr vert="horz" wrap="square" lIns="0" tIns="42545" rIns="0" bIns="0" rtlCol="0">
            <a:spAutoFit/>
          </a:bodyPr>
          <a:lstStyle/>
          <a:p>
            <a:pPr marL="612140" marR="318770" indent="128270">
              <a:lnSpc>
                <a:spcPts val="1830"/>
              </a:lnSpc>
              <a:spcBef>
                <a:spcPts val="335"/>
              </a:spcBef>
            </a:pPr>
            <a:r>
              <a:rPr sz="1700" b="1" dirty="0">
                <a:latin typeface="Arial Narrow"/>
                <a:cs typeface="Arial Narrow"/>
              </a:rPr>
              <a:t>Object  D</a:t>
            </a:r>
            <a:r>
              <a:rPr sz="1700" b="1" spc="-10" dirty="0">
                <a:latin typeface="Arial Narrow"/>
                <a:cs typeface="Arial Narrow"/>
              </a:rPr>
              <a:t>i</a:t>
            </a:r>
            <a:r>
              <a:rPr sz="1700" b="1" spc="5" dirty="0">
                <a:latin typeface="Arial Narrow"/>
                <a:cs typeface="Arial Narrow"/>
              </a:rPr>
              <a:t>ag</a:t>
            </a:r>
            <a:r>
              <a:rPr sz="1700" b="1" spc="-15" dirty="0">
                <a:latin typeface="Arial Narrow"/>
                <a:cs typeface="Arial Narrow"/>
              </a:rPr>
              <a:t>r</a:t>
            </a:r>
            <a:r>
              <a:rPr sz="1700" b="1" spc="5" dirty="0">
                <a:latin typeface="Arial Narrow"/>
                <a:cs typeface="Arial Narrow"/>
              </a:rPr>
              <a:t>a</a:t>
            </a:r>
            <a:r>
              <a:rPr sz="1700" b="1" spc="10" dirty="0">
                <a:latin typeface="Arial Narrow"/>
                <a:cs typeface="Arial Narrow"/>
              </a:rPr>
              <a:t>m</a:t>
            </a:r>
            <a:r>
              <a:rPr sz="1700" b="1" dirty="0">
                <a:latin typeface="Arial Narrow"/>
                <a:cs typeface="Arial Narrow"/>
              </a:rPr>
              <a:t>s</a:t>
            </a:r>
            <a:endParaRPr sz="1700" dirty="0">
              <a:latin typeface="Arial Narrow"/>
              <a:cs typeface="Arial Narrow"/>
            </a:endParaRPr>
          </a:p>
        </p:txBody>
      </p:sp>
      <p:sp>
        <p:nvSpPr>
          <p:cNvPr id="74" name="object 74"/>
          <p:cNvSpPr/>
          <p:nvPr/>
        </p:nvSpPr>
        <p:spPr>
          <a:xfrm>
            <a:off x="6084570" y="1209039"/>
            <a:ext cx="1459230" cy="908050"/>
          </a:xfrm>
          <a:custGeom>
            <a:avLst/>
            <a:gdLst/>
            <a:ahLst/>
            <a:cxnLst/>
            <a:rect l="l" t="t" r="r" b="b"/>
            <a:pathLst>
              <a:path w="1459229" h="908050">
                <a:moveTo>
                  <a:pt x="1459229" y="0"/>
                </a:moveTo>
                <a:lnTo>
                  <a:pt x="0" y="0"/>
                </a:lnTo>
                <a:lnTo>
                  <a:pt x="0" y="908050"/>
                </a:lnTo>
                <a:lnTo>
                  <a:pt x="1459229" y="908050"/>
                </a:lnTo>
                <a:lnTo>
                  <a:pt x="1459229" y="0"/>
                </a:lnTo>
                <a:close/>
              </a:path>
            </a:pathLst>
          </a:custGeom>
          <a:solidFill>
            <a:srgbClr val="FF66FF"/>
          </a:solidFill>
        </p:spPr>
        <p:txBody>
          <a:bodyPr wrap="square" lIns="0" tIns="0" rIns="0" bIns="0" rtlCol="0"/>
          <a:lstStyle/>
          <a:p>
            <a:endParaRPr/>
          </a:p>
        </p:txBody>
      </p:sp>
      <p:sp>
        <p:nvSpPr>
          <p:cNvPr id="75" name="object 75"/>
          <p:cNvSpPr/>
          <p:nvPr/>
        </p:nvSpPr>
        <p:spPr>
          <a:xfrm>
            <a:off x="6084570" y="1209039"/>
            <a:ext cx="1459230" cy="908050"/>
          </a:xfrm>
          <a:custGeom>
            <a:avLst/>
            <a:gdLst/>
            <a:ahLst/>
            <a:cxnLst/>
            <a:rect l="l" t="t" r="r" b="b"/>
            <a:pathLst>
              <a:path w="1459229" h="908050">
                <a:moveTo>
                  <a:pt x="728979" y="908050"/>
                </a:moveTo>
                <a:lnTo>
                  <a:pt x="0" y="908050"/>
                </a:lnTo>
                <a:lnTo>
                  <a:pt x="0" y="0"/>
                </a:lnTo>
                <a:lnTo>
                  <a:pt x="1459229" y="0"/>
                </a:lnTo>
                <a:lnTo>
                  <a:pt x="1459229" y="908050"/>
                </a:lnTo>
                <a:lnTo>
                  <a:pt x="728979" y="908050"/>
                </a:lnTo>
                <a:close/>
              </a:path>
            </a:pathLst>
          </a:custGeom>
          <a:ln w="9344">
            <a:solidFill>
              <a:srgbClr val="000000"/>
            </a:solidFill>
          </a:ln>
        </p:spPr>
        <p:txBody>
          <a:bodyPr wrap="square" lIns="0" tIns="0" rIns="0" bIns="0" rtlCol="0"/>
          <a:lstStyle/>
          <a:p>
            <a:endParaRPr/>
          </a:p>
        </p:txBody>
      </p:sp>
      <p:sp>
        <p:nvSpPr>
          <p:cNvPr id="76" name="object 76"/>
          <p:cNvSpPr/>
          <p:nvPr/>
        </p:nvSpPr>
        <p:spPr>
          <a:xfrm>
            <a:off x="6229350" y="1352551"/>
            <a:ext cx="1457960" cy="909319"/>
          </a:xfrm>
          <a:custGeom>
            <a:avLst/>
            <a:gdLst/>
            <a:ahLst/>
            <a:cxnLst/>
            <a:rect l="l" t="t" r="r" b="b"/>
            <a:pathLst>
              <a:path w="1457960" h="909319">
                <a:moveTo>
                  <a:pt x="1457960" y="0"/>
                </a:moveTo>
                <a:lnTo>
                  <a:pt x="0" y="0"/>
                </a:lnTo>
                <a:lnTo>
                  <a:pt x="0" y="909320"/>
                </a:lnTo>
                <a:lnTo>
                  <a:pt x="1457960" y="909320"/>
                </a:lnTo>
                <a:lnTo>
                  <a:pt x="1457960" y="0"/>
                </a:lnTo>
                <a:close/>
              </a:path>
            </a:pathLst>
          </a:custGeom>
          <a:solidFill>
            <a:srgbClr val="FF66FF"/>
          </a:solidFill>
        </p:spPr>
        <p:txBody>
          <a:bodyPr wrap="square" lIns="0" tIns="0" rIns="0" bIns="0" rtlCol="0"/>
          <a:lstStyle/>
          <a:p>
            <a:endParaRPr/>
          </a:p>
        </p:txBody>
      </p:sp>
      <p:sp>
        <p:nvSpPr>
          <p:cNvPr id="77" name="object 77"/>
          <p:cNvSpPr/>
          <p:nvPr/>
        </p:nvSpPr>
        <p:spPr>
          <a:xfrm>
            <a:off x="6229350" y="1352551"/>
            <a:ext cx="1457960" cy="909319"/>
          </a:xfrm>
          <a:custGeom>
            <a:avLst/>
            <a:gdLst/>
            <a:ahLst/>
            <a:cxnLst/>
            <a:rect l="l" t="t" r="r" b="b"/>
            <a:pathLst>
              <a:path w="1457960" h="909319">
                <a:moveTo>
                  <a:pt x="728979" y="909320"/>
                </a:moveTo>
                <a:lnTo>
                  <a:pt x="0" y="909320"/>
                </a:lnTo>
                <a:lnTo>
                  <a:pt x="0" y="0"/>
                </a:lnTo>
                <a:lnTo>
                  <a:pt x="1457960" y="0"/>
                </a:lnTo>
                <a:lnTo>
                  <a:pt x="1457960" y="909320"/>
                </a:lnTo>
                <a:lnTo>
                  <a:pt x="728979" y="909320"/>
                </a:lnTo>
                <a:close/>
              </a:path>
            </a:pathLst>
          </a:custGeom>
          <a:ln w="9344">
            <a:solidFill>
              <a:srgbClr val="000000"/>
            </a:solidFill>
          </a:ln>
        </p:spPr>
        <p:txBody>
          <a:bodyPr wrap="square" lIns="0" tIns="0" rIns="0" bIns="0" rtlCol="0"/>
          <a:lstStyle/>
          <a:p>
            <a:endParaRPr/>
          </a:p>
        </p:txBody>
      </p:sp>
      <p:sp>
        <p:nvSpPr>
          <p:cNvPr id="78" name="object 78"/>
          <p:cNvSpPr txBox="1"/>
          <p:nvPr/>
        </p:nvSpPr>
        <p:spPr>
          <a:xfrm>
            <a:off x="5941059" y="1535429"/>
            <a:ext cx="1746250" cy="735458"/>
          </a:xfrm>
          <a:prstGeom prst="rect">
            <a:avLst/>
          </a:prstGeom>
        </p:spPr>
        <p:txBody>
          <a:bodyPr vert="horz" wrap="square" lIns="0" tIns="42545" rIns="0" bIns="0" rtlCol="0">
            <a:spAutoFit/>
          </a:bodyPr>
          <a:lstStyle/>
          <a:p>
            <a:pPr marL="611505" marR="316230" indent="167640">
              <a:lnSpc>
                <a:spcPts val="1830"/>
              </a:lnSpc>
              <a:spcBef>
                <a:spcPts val="335"/>
              </a:spcBef>
            </a:pPr>
            <a:r>
              <a:rPr lang="en-AU" sz="1700" b="1" dirty="0">
                <a:latin typeface="Arial Narrow"/>
                <a:cs typeface="Arial Narrow"/>
              </a:rPr>
              <a:t>2 or 3 </a:t>
            </a:r>
            <a:r>
              <a:rPr sz="1700" b="1" dirty="0">
                <a:latin typeface="Arial Narrow"/>
                <a:cs typeface="Arial Narrow"/>
              </a:rPr>
              <a:t>Class  D</a:t>
            </a:r>
            <a:r>
              <a:rPr sz="1700" b="1" spc="-10" dirty="0">
                <a:latin typeface="Arial Narrow"/>
                <a:cs typeface="Arial Narrow"/>
              </a:rPr>
              <a:t>i</a:t>
            </a:r>
            <a:r>
              <a:rPr sz="1700" b="1" spc="5" dirty="0">
                <a:latin typeface="Arial Narrow"/>
                <a:cs typeface="Arial Narrow"/>
              </a:rPr>
              <a:t>ag</a:t>
            </a:r>
            <a:r>
              <a:rPr sz="1700" b="1" spc="-5" dirty="0">
                <a:latin typeface="Arial Narrow"/>
                <a:cs typeface="Arial Narrow"/>
              </a:rPr>
              <a:t>r</a:t>
            </a:r>
            <a:r>
              <a:rPr sz="1700" b="1" dirty="0">
                <a:latin typeface="Arial Narrow"/>
                <a:cs typeface="Arial Narrow"/>
              </a:rPr>
              <a:t>a</a:t>
            </a:r>
            <a:r>
              <a:rPr sz="1700" b="1" spc="10" dirty="0">
                <a:latin typeface="Arial Narrow"/>
                <a:cs typeface="Arial Narrow"/>
              </a:rPr>
              <a:t>m</a:t>
            </a:r>
            <a:r>
              <a:rPr sz="1700" b="1" dirty="0">
                <a:latin typeface="Arial Narrow"/>
                <a:cs typeface="Arial Narrow"/>
              </a:rPr>
              <a:t>s</a:t>
            </a:r>
            <a:endParaRPr sz="1700" dirty="0">
              <a:latin typeface="Arial Narrow"/>
              <a:cs typeface="Arial Narrow"/>
            </a:endParaRPr>
          </a:p>
        </p:txBody>
      </p:sp>
      <p:sp>
        <p:nvSpPr>
          <p:cNvPr id="82" name="object 82"/>
          <p:cNvSpPr/>
          <p:nvPr/>
        </p:nvSpPr>
        <p:spPr>
          <a:xfrm>
            <a:off x="4453889" y="1819910"/>
            <a:ext cx="1459230" cy="910590"/>
          </a:xfrm>
          <a:custGeom>
            <a:avLst/>
            <a:gdLst/>
            <a:ahLst/>
            <a:cxnLst/>
            <a:rect l="l" t="t" r="r" b="b"/>
            <a:pathLst>
              <a:path w="1459229" h="910589">
                <a:moveTo>
                  <a:pt x="728980" y="910589"/>
                </a:moveTo>
                <a:lnTo>
                  <a:pt x="0" y="910589"/>
                </a:lnTo>
                <a:lnTo>
                  <a:pt x="0" y="0"/>
                </a:lnTo>
                <a:lnTo>
                  <a:pt x="1459230" y="0"/>
                </a:lnTo>
                <a:lnTo>
                  <a:pt x="1459230" y="910589"/>
                </a:lnTo>
                <a:lnTo>
                  <a:pt x="728980" y="910589"/>
                </a:lnTo>
                <a:close/>
              </a:path>
            </a:pathLst>
          </a:custGeom>
          <a:ln w="9344">
            <a:solidFill>
              <a:srgbClr val="000000"/>
            </a:solidFill>
          </a:ln>
        </p:spPr>
        <p:txBody>
          <a:bodyPr wrap="square" lIns="0" tIns="0" rIns="0" bIns="0" rtlCol="0"/>
          <a:lstStyle/>
          <a:p>
            <a:endParaRPr/>
          </a:p>
        </p:txBody>
      </p:sp>
      <p:sp>
        <p:nvSpPr>
          <p:cNvPr id="83" name="object 83"/>
          <p:cNvSpPr txBox="1"/>
          <p:nvPr/>
        </p:nvSpPr>
        <p:spPr>
          <a:xfrm>
            <a:off x="4766309" y="1990533"/>
            <a:ext cx="834390" cy="735458"/>
          </a:xfrm>
          <a:prstGeom prst="rect">
            <a:avLst/>
          </a:prstGeom>
        </p:spPr>
        <p:txBody>
          <a:bodyPr vert="horz" wrap="square" lIns="0" tIns="42545" rIns="0" bIns="0" rtlCol="0">
            <a:spAutoFit/>
          </a:bodyPr>
          <a:lstStyle/>
          <a:p>
            <a:pPr marL="13970" marR="5080" indent="-1270">
              <a:lnSpc>
                <a:spcPts val="1830"/>
              </a:lnSpc>
              <a:spcBef>
                <a:spcPts val="335"/>
              </a:spcBef>
            </a:pPr>
            <a:r>
              <a:rPr lang="en-AU" sz="1700" b="1" dirty="0">
                <a:latin typeface="Arial Narrow"/>
                <a:cs typeface="Arial Narrow"/>
              </a:rPr>
              <a:t>1 </a:t>
            </a:r>
            <a:r>
              <a:rPr sz="1700" b="1" dirty="0">
                <a:latin typeface="Arial Narrow"/>
                <a:cs typeface="Arial Narrow"/>
              </a:rPr>
              <a:t>U</a:t>
            </a:r>
            <a:r>
              <a:rPr sz="1700" b="1" spc="5" dirty="0">
                <a:latin typeface="Arial Narrow"/>
                <a:cs typeface="Arial Narrow"/>
              </a:rPr>
              <a:t>se-</a:t>
            </a:r>
            <a:r>
              <a:rPr sz="1700" b="1" spc="-10" dirty="0">
                <a:latin typeface="Arial Narrow"/>
                <a:cs typeface="Arial Narrow"/>
              </a:rPr>
              <a:t>C</a:t>
            </a:r>
            <a:r>
              <a:rPr sz="1700" b="1" spc="5" dirty="0">
                <a:latin typeface="Arial Narrow"/>
                <a:cs typeface="Arial Narrow"/>
              </a:rPr>
              <a:t>as</a:t>
            </a:r>
            <a:r>
              <a:rPr sz="1700" b="1" dirty="0">
                <a:latin typeface="Arial Narrow"/>
                <a:cs typeface="Arial Narrow"/>
              </a:rPr>
              <a:t>e  </a:t>
            </a:r>
            <a:r>
              <a:rPr sz="1700" b="1" spc="-10" dirty="0">
                <a:latin typeface="Arial Narrow"/>
                <a:cs typeface="Arial Narrow"/>
              </a:rPr>
              <a:t>D</a:t>
            </a:r>
            <a:r>
              <a:rPr sz="1700" b="1" dirty="0">
                <a:latin typeface="Arial Narrow"/>
                <a:cs typeface="Arial Narrow"/>
              </a:rPr>
              <a:t>i</a:t>
            </a:r>
            <a:r>
              <a:rPr sz="1700" b="1" spc="5" dirty="0">
                <a:latin typeface="Arial Narrow"/>
                <a:cs typeface="Arial Narrow"/>
              </a:rPr>
              <a:t>a</a:t>
            </a:r>
            <a:r>
              <a:rPr sz="1700" b="1" spc="-5" dirty="0">
                <a:latin typeface="Arial Narrow"/>
                <a:cs typeface="Arial Narrow"/>
              </a:rPr>
              <a:t>gr</a:t>
            </a:r>
            <a:r>
              <a:rPr sz="1700" b="1" dirty="0">
                <a:latin typeface="Arial Narrow"/>
                <a:cs typeface="Arial Narrow"/>
              </a:rPr>
              <a:t>a</a:t>
            </a:r>
            <a:r>
              <a:rPr sz="1700" b="1" spc="10" dirty="0">
                <a:latin typeface="Arial Narrow"/>
                <a:cs typeface="Arial Narrow"/>
              </a:rPr>
              <a:t>m</a:t>
            </a:r>
            <a:r>
              <a:rPr sz="1700" b="1" dirty="0">
                <a:latin typeface="Arial Narrow"/>
                <a:cs typeface="Arial Narrow"/>
              </a:rPr>
              <a:t>s</a:t>
            </a:r>
            <a:endParaRPr sz="1700" dirty="0">
              <a:latin typeface="Arial Narrow"/>
              <a:cs typeface="Arial Narrow"/>
            </a:endParaRPr>
          </a:p>
        </p:txBody>
      </p:sp>
      <p:sp>
        <p:nvSpPr>
          <p:cNvPr id="86" name="Rectangle 1026">
            <a:extLst>
              <a:ext uri="{FF2B5EF4-FFF2-40B4-BE49-F238E27FC236}">
                <a16:creationId xmlns:a16="http://schemas.microsoft.com/office/drawing/2014/main" id="{AE22BEF9-1F84-E24A-84C3-5FD7C0CA5195}"/>
              </a:ext>
            </a:extLst>
          </p:cNvPr>
          <p:cNvSpPr txBox="1">
            <a:spLocks noChangeArrowheads="1"/>
          </p:cNvSpPr>
          <p:nvPr/>
        </p:nvSpPr>
        <p:spPr bwMode="auto">
          <a:xfrm>
            <a:off x="806608" y="140872"/>
            <a:ext cx="10050462"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200" rtl="0" eaLnBrk="0" fontAlgn="base" hangingPunct="0">
              <a:spcBef>
                <a:spcPct val="0"/>
              </a:spcBef>
              <a:spcAft>
                <a:spcPct val="0"/>
              </a:spcAft>
              <a:buClr>
                <a:schemeClr val="accent1"/>
              </a:buClr>
              <a:buFont typeface="Wingdings 3" pitchFamily="2" charset="2"/>
              <a:defRPr sz="3600" kern="1200">
                <a:solidFill>
                  <a:schemeClr val="accent1"/>
                </a:solidFill>
                <a:latin typeface="+mj-lt"/>
                <a:ea typeface="+mj-ea"/>
                <a:cs typeface="+mj-cs"/>
              </a:defRPr>
            </a:lvl1pPr>
            <a:lvl2pPr algn="l" defTabSz="457200" rtl="0" eaLnBrk="0" fontAlgn="base" hangingPunct="0">
              <a:spcBef>
                <a:spcPct val="0"/>
              </a:spcBef>
              <a:spcAft>
                <a:spcPct val="0"/>
              </a:spcAft>
              <a:buClr>
                <a:schemeClr val="accent1"/>
              </a:buClr>
              <a:buFont typeface="Wingdings 3" pitchFamily="2" charset="2"/>
              <a:defRPr sz="3600">
                <a:solidFill>
                  <a:schemeClr val="accent1"/>
                </a:solidFill>
                <a:latin typeface="Calibri" panose="020F0502020204030204" pitchFamily="34" charset="0"/>
              </a:defRPr>
            </a:lvl2pPr>
            <a:lvl3pPr algn="l" defTabSz="457200" rtl="0" eaLnBrk="0" fontAlgn="base" hangingPunct="0">
              <a:spcBef>
                <a:spcPct val="0"/>
              </a:spcBef>
              <a:spcAft>
                <a:spcPct val="0"/>
              </a:spcAft>
              <a:buClr>
                <a:schemeClr val="accent1"/>
              </a:buClr>
              <a:buFont typeface="Wingdings 3" pitchFamily="2" charset="2"/>
              <a:defRPr sz="3600">
                <a:solidFill>
                  <a:schemeClr val="accent1"/>
                </a:solidFill>
                <a:latin typeface="Calibri" panose="020F0502020204030204" pitchFamily="34" charset="0"/>
              </a:defRPr>
            </a:lvl3pPr>
            <a:lvl4pPr algn="l" defTabSz="457200" rtl="0" eaLnBrk="0" fontAlgn="base" hangingPunct="0">
              <a:spcBef>
                <a:spcPct val="0"/>
              </a:spcBef>
              <a:spcAft>
                <a:spcPct val="0"/>
              </a:spcAft>
              <a:buClr>
                <a:schemeClr val="accent1"/>
              </a:buClr>
              <a:buFont typeface="Wingdings 3" pitchFamily="2" charset="2"/>
              <a:defRPr sz="3600">
                <a:solidFill>
                  <a:schemeClr val="accent1"/>
                </a:solidFill>
                <a:latin typeface="Calibri" panose="020F0502020204030204" pitchFamily="34" charset="0"/>
              </a:defRPr>
            </a:lvl4pPr>
            <a:lvl5pPr algn="l" defTabSz="457200" rtl="0" eaLnBrk="0" fontAlgn="base" hangingPunct="0">
              <a:spcBef>
                <a:spcPct val="0"/>
              </a:spcBef>
              <a:spcAft>
                <a:spcPct val="0"/>
              </a:spcAft>
              <a:buClr>
                <a:schemeClr val="accent1"/>
              </a:buClr>
              <a:buFont typeface="Wingdings 3" pitchFamily="2" charset="2"/>
              <a:defRPr sz="3600">
                <a:solidFill>
                  <a:schemeClr val="accent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eaLnBrk="1" hangingPunct="1"/>
            <a:r>
              <a:rPr lang="en-US" altLang="en-US" dirty="0"/>
              <a:t>Object Oriented Modeling Language</a:t>
            </a:r>
            <a:endParaRPr lang="en-AU" altLang="en-US" dirty="0">
              <a:solidFill>
                <a:schemeClr val="tx1"/>
              </a:solidFill>
            </a:endParaRPr>
          </a:p>
        </p:txBody>
      </p:sp>
    </p:spTree>
    <p:extLst>
      <p:ext uri="{BB962C8B-B14F-4D97-AF65-F5344CB8AC3E}">
        <p14:creationId xmlns:p14="http://schemas.microsoft.com/office/powerpoint/2010/main" val="1364402432"/>
      </p:ext>
    </p:extLst>
  </p:cSld>
  <p:clrMapOvr>
    <a:masterClrMapping/>
  </p:clrMapOvr>
  <mc:AlternateContent xmlns:mc="http://schemas.openxmlformats.org/markup-compatibility/2006" xmlns:p14="http://schemas.microsoft.com/office/powerpoint/2010/main">
    <mc:Choice Requires="p14">
      <p:transition spd="slow" p14:dur="2000" advTm="195740"/>
    </mc:Choice>
    <mc:Fallback xmlns="">
      <p:transition spd="slow" advTm="19574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a:extLst>
              <a:ext uri="{FF2B5EF4-FFF2-40B4-BE49-F238E27FC236}">
                <a16:creationId xmlns:a16="http://schemas.microsoft.com/office/drawing/2014/main" id="{2DD75D80-EB95-BD43-A3F2-F2D0ECF1699F}"/>
              </a:ext>
            </a:extLst>
          </p:cNvPr>
          <p:cNvSpPr>
            <a:spLocks noGrp="1" noChangeArrowheads="1"/>
          </p:cNvSpPr>
          <p:nvPr>
            <p:ph type="title"/>
          </p:nvPr>
        </p:nvSpPr>
        <p:spPr>
          <a:xfrm>
            <a:off x="766763" y="185738"/>
            <a:ext cx="10585450" cy="1155700"/>
          </a:xfrm>
        </p:spPr>
        <p:txBody>
          <a:bodyPr/>
          <a:lstStyle/>
          <a:p>
            <a:pPr eaLnBrk="1" hangingPunct="1"/>
            <a:r>
              <a:rPr lang="en-GB" altLang="en-US" sz="2900" dirty="0"/>
              <a:t>OO Modelling Using UML – Different models used in OO </a:t>
            </a:r>
          </a:p>
        </p:txBody>
      </p:sp>
      <p:sp>
        <p:nvSpPr>
          <p:cNvPr id="20483" name="Slide Number Placeholder 5">
            <a:extLst>
              <a:ext uri="{FF2B5EF4-FFF2-40B4-BE49-F238E27FC236}">
                <a16:creationId xmlns:a16="http://schemas.microsoft.com/office/drawing/2014/main" id="{E6A14ADF-7F42-D641-9D2C-6DD476DA7EF7}"/>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D21741DB-BCFE-B24F-B86C-886A2CFB2D37}"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7</a:t>
            </a:fld>
            <a:endParaRPr lang="en-US" altLang="en-US" sz="1400">
              <a:solidFill>
                <a:schemeClr val="tx1"/>
              </a:solidFill>
              <a:latin typeface="Garamond" panose="02020404030301010803" pitchFamily="18" charset="0"/>
            </a:endParaRPr>
          </a:p>
        </p:txBody>
      </p:sp>
      <p:pic>
        <p:nvPicPr>
          <p:cNvPr id="20484" name="Picture 6">
            <a:extLst>
              <a:ext uri="{FF2B5EF4-FFF2-40B4-BE49-F238E27FC236}">
                <a16:creationId xmlns:a16="http://schemas.microsoft.com/office/drawing/2014/main" id="{EAB383EA-39E9-2D43-83DE-F586B30877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1341438"/>
            <a:ext cx="7437437"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3F66A2B-8F7E-B049-BF5A-0CD58B1C1C3F}"/>
              </a:ext>
            </a:extLst>
          </p:cNvPr>
          <p:cNvSpPr>
            <a:spLocks noGrp="1" noChangeArrowheads="1"/>
          </p:cNvSpPr>
          <p:nvPr>
            <p:ph type="title"/>
          </p:nvPr>
        </p:nvSpPr>
        <p:spPr>
          <a:xfrm>
            <a:off x="911225" y="-63500"/>
            <a:ext cx="10669588" cy="1116013"/>
          </a:xfrm>
        </p:spPr>
        <p:txBody>
          <a:bodyPr>
            <a:normAutofit fontScale="90000"/>
          </a:bodyPr>
          <a:lstStyle/>
          <a:p>
            <a:pPr eaLnBrk="1" hangingPunct="1">
              <a:buFont typeface="Wingdings 3" panose="05040102010807070707" pitchFamily="18" charset="2"/>
              <a:buNone/>
              <a:defRPr/>
            </a:pPr>
            <a:r>
              <a:rPr lang="en-AU" altLang="en-US" sz="3800" dirty="0"/>
              <a:t>Use Case Model and Narratives: Development Steps involved</a:t>
            </a:r>
            <a:endParaRPr lang="en-US" altLang="en-US" sz="3800" dirty="0"/>
          </a:p>
        </p:txBody>
      </p:sp>
      <p:sp>
        <p:nvSpPr>
          <p:cNvPr id="23555" name="Slide Number Placeholder 5">
            <a:extLst>
              <a:ext uri="{FF2B5EF4-FFF2-40B4-BE49-F238E27FC236}">
                <a16:creationId xmlns:a16="http://schemas.microsoft.com/office/drawing/2014/main" id="{3E1112F2-08C8-ED46-9399-51772D999C54}"/>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74EE7FA0-6301-F247-BE02-60F7D62F6E25}"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8</a:t>
            </a:fld>
            <a:endParaRPr lang="en-US" altLang="en-US" sz="1400">
              <a:solidFill>
                <a:schemeClr val="tx1"/>
              </a:solidFill>
              <a:latin typeface="Garamond" panose="02020404030301010803" pitchFamily="18" charset="0"/>
            </a:endParaRPr>
          </a:p>
        </p:txBody>
      </p:sp>
      <p:sp>
        <p:nvSpPr>
          <p:cNvPr id="7" name="Rectangle 3">
            <a:extLst>
              <a:ext uri="{FF2B5EF4-FFF2-40B4-BE49-F238E27FC236}">
                <a16:creationId xmlns:a16="http://schemas.microsoft.com/office/drawing/2014/main" id="{156C931C-FA20-D24D-8CDD-D97C74106BE1}"/>
              </a:ext>
            </a:extLst>
          </p:cNvPr>
          <p:cNvSpPr txBox="1">
            <a:spLocks noChangeArrowheads="1"/>
          </p:cNvSpPr>
          <p:nvPr/>
        </p:nvSpPr>
        <p:spPr bwMode="auto">
          <a:xfrm>
            <a:off x="911225" y="1484313"/>
            <a:ext cx="10080625" cy="4876800"/>
          </a:xfrm>
          <a:prstGeom prst="rect">
            <a:avLst/>
          </a:prstGeom>
          <a:noFill/>
          <a:ln>
            <a:noFill/>
          </a:ln>
        </p:spPr>
        <p:txBody>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en-US" sz="2600" dirty="0"/>
              <a:t>User Stories (last lecture)</a:t>
            </a:r>
          </a:p>
          <a:p>
            <a:pPr marL="0" indent="0">
              <a:buFont typeface="Wingdings" pitchFamily="2" charset="2"/>
              <a:buNone/>
              <a:defRPr/>
            </a:pPr>
            <a:endParaRPr lang="en-US" sz="2600" dirty="0"/>
          </a:p>
          <a:p>
            <a:pPr marL="0" indent="0">
              <a:buNone/>
              <a:defRPr/>
            </a:pPr>
            <a:r>
              <a:rPr lang="en-US" sz="2600" dirty="0"/>
              <a:t>Use Case Diagram (</a:t>
            </a:r>
            <a:r>
              <a:rPr lang="en-US" altLang="en-US" sz="2400" dirty="0"/>
              <a:t>show the use cases within the scope of the system and the actors in the environment with which each use case is associated. A use case diagram can be used as a Project Boundary Diagram.)</a:t>
            </a:r>
          </a:p>
          <a:p>
            <a:pPr marL="0" indent="0">
              <a:buNone/>
              <a:defRPr/>
            </a:pPr>
            <a:endParaRPr lang="en-US" altLang="en-US" sz="2400" dirty="0"/>
          </a:p>
          <a:p>
            <a:pPr marL="0" indent="0">
              <a:buFont typeface="Wingdings" pitchFamily="2" charset="2"/>
              <a:buNone/>
              <a:defRPr/>
            </a:pPr>
            <a:r>
              <a:rPr lang="en-US" sz="2600" dirty="0"/>
              <a:t>Use Case Scenarios or Narratives</a:t>
            </a:r>
          </a:p>
          <a:p>
            <a:pPr marL="0" indent="0">
              <a:buFont typeface="Wingdings" pitchFamily="2" charset="2"/>
              <a:buNone/>
              <a:defRPr/>
            </a:pPr>
            <a:endParaRPr lang="en-US" sz="2600" dirty="0"/>
          </a:p>
          <a:p>
            <a:pPr marL="0" indent="0">
              <a:buFont typeface="Wingdings" pitchFamily="2" charset="2"/>
              <a:buNone/>
              <a:defRPr/>
            </a:pPr>
            <a:r>
              <a:rPr lang="en-US" sz="2600" dirty="0"/>
              <a:t>User Interface or Wireframe or Screenshot</a:t>
            </a:r>
          </a:p>
          <a:p>
            <a:pPr>
              <a:defRPr/>
            </a:pPr>
            <a:endParaRPr lang="en-US" sz="2600" dirty="0"/>
          </a:p>
          <a:p>
            <a:pPr>
              <a:defRPr/>
            </a:pPr>
            <a:endParaRPr lang="en-US" sz="2400" dirty="0"/>
          </a:p>
        </p:txBody>
      </p:sp>
      <p:cxnSp>
        <p:nvCxnSpPr>
          <p:cNvPr id="23557" name="Straight Arrow Connector 2">
            <a:extLst>
              <a:ext uri="{FF2B5EF4-FFF2-40B4-BE49-F238E27FC236}">
                <a16:creationId xmlns:a16="http://schemas.microsoft.com/office/drawing/2014/main" id="{9B02F60E-BAE5-F844-96FD-651574AE6020}"/>
              </a:ext>
            </a:extLst>
          </p:cNvPr>
          <p:cNvCxnSpPr>
            <a:cxnSpLocks noChangeShapeType="1"/>
          </p:cNvCxnSpPr>
          <p:nvPr/>
        </p:nvCxnSpPr>
        <p:spPr bwMode="auto">
          <a:xfrm>
            <a:off x="1919288" y="1952625"/>
            <a:ext cx="0" cy="468313"/>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23558" name="Straight Arrow Connector 2">
            <a:extLst>
              <a:ext uri="{FF2B5EF4-FFF2-40B4-BE49-F238E27FC236}">
                <a16:creationId xmlns:a16="http://schemas.microsoft.com/office/drawing/2014/main" id="{1D60D124-2695-B74E-B7BC-0442ACE9903E}"/>
              </a:ext>
            </a:extLst>
          </p:cNvPr>
          <p:cNvCxnSpPr>
            <a:cxnSpLocks noChangeShapeType="1"/>
          </p:cNvCxnSpPr>
          <p:nvPr/>
        </p:nvCxnSpPr>
        <p:spPr bwMode="auto">
          <a:xfrm>
            <a:off x="1847528" y="4581128"/>
            <a:ext cx="0" cy="468313"/>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23559" name="Straight Arrow Connector 2">
            <a:extLst>
              <a:ext uri="{FF2B5EF4-FFF2-40B4-BE49-F238E27FC236}">
                <a16:creationId xmlns:a16="http://schemas.microsoft.com/office/drawing/2014/main" id="{B72FF97A-847C-AC49-AFDB-B2695CFA1779}"/>
              </a:ext>
            </a:extLst>
          </p:cNvPr>
          <p:cNvCxnSpPr>
            <a:cxnSpLocks noChangeShapeType="1"/>
          </p:cNvCxnSpPr>
          <p:nvPr/>
        </p:nvCxnSpPr>
        <p:spPr bwMode="auto">
          <a:xfrm>
            <a:off x="1847528" y="3645024"/>
            <a:ext cx="0" cy="466725"/>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5BC8AB9E-A516-7445-988F-1D3B8FA46273}"/>
              </a:ext>
            </a:extLst>
          </p:cNvPr>
          <p:cNvSpPr>
            <a:spLocks noGrp="1" noChangeArrowheads="1"/>
          </p:cNvSpPr>
          <p:nvPr>
            <p:ph type="title"/>
          </p:nvPr>
        </p:nvSpPr>
        <p:spPr>
          <a:xfrm>
            <a:off x="767408" y="157957"/>
            <a:ext cx="8066088" cy="725487"/>
          </a:xfrm>
        </p:spPr>
        <p:txBody>
          <a:bodyPr/>
          <a:lstStyle/>
          <a:p>
            <a:pPr eaLnBrk="1" hangingPunct="1"/>
            <a:r>
              <a:rPr lang="en-AU" altLang="en-US" dirty="0"/>
              <a:t>Use Case Model: Example</a:t>
            </a:r>
          </a:p>
        </p:txBody>
      </p:sp>
      <p:pic>
        <p:nvPicPr>
          <p:cNvPr id="26627" name="Picture 3">
            <a:extLst>
              <a:ext uri="{FF2B5EF4-FFF2-40B4-BE49-F238E27FC236}">
                <a16:creationId xmlns:a16="http://schemas.microsoft.com/office/drawing/2014/main" id="{16E915E5-4AD2-EC47-8D1B-74366C3E1F6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371850" y="2613024"/>
            <a:ext cx="5397500" cy="2644775"/>
          </a:xfrm>
        </p:spPr>
      </p:pic>
      <p:sp>
        <p:nvSpPr>
          <p:cNvPr id="26628" name="Slide Number Placeholder 3">
            <a:extLst>
              <a:ext uri="{FF2B5EF4-FFF2-40B4-BE49-F238E27FC236}">
                <a16:creationId xmlns:a16="http://schemas.microsoft.com/office/drawing/2014/main" id="{681BC843-E0A0-5A4D-AB5E-81D9D4942FC3}"/>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itchFamily="2"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itchFamily="2"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itchFamily="2" charset="2"/>
              <a:buNone/>
            </a:pPr>
            <a:fld id="{10EBDAFD-B6AA-5C4F-AF42-325B26A43638}" type="slidenum">
              <a:rPr lang="en-US" altLang="en-US" sz="1400" smtClean="0">
                <a:solidFill>
                  <a:schemeClr val="tx1"/>
                </a:solidFill>
                <a:latin typeface="Garamond" panose="02020404030301010803" pitchFamily="18" charset="0"/>
              </a:rPr>
              <a:pPr defTabSz="914400">
                <a:spcBef>
                  <a:spcPct val="50000"/>
                </a:spcBef>
                <a:buClrTx/>
                <a:buSzTx/>
                <a:buFont typeface="Wingdings 3" pitchFamily="2" charset="2"/>
                <a:buNone/>
              </a:pPr>
              <a:t>9</a:t>
            </a:fld>
            <a:endParaRPr lang="en-US" altLang="en-US" sz="1400">
              <a:solidFill>
                <a:schemeClr val="tx1"/>
              </a:solidFill>
              <a:latin typeface="Garamond" panose="02020404030301010803" pitchFamily="18" charset="0"/>
            </a:endParaRPr>
          </a:p>
        </p:txBody>
      </p:sp>
      <p:sp>
        <p:nvSpPr>
          <p:cNvPr id="7" name="TextBox 6">
            <a:extLst>
              <a:ext uri="{FF2B5EF4-FFF2-40B4-BE49-F238E27FC236}">
                <a16:creationId xmlns:a16="http://schemas.microsoft.com/office/drawing/2014/main" id="{299AF66C-79F4-2043-9CC4-05FED97A0FA0}"/>
              </a:ext>
            </a:extLst>
          </p:cNvPr>
          <p:cNvSpPr txBox="1"/>
          <p:nvPr/>
        </p:nvSpPr>
        <p:spPr>
          <a:xfrm>
            <a:off x="2429669" y="1707866"/>
            <a:ext cx="1655763" cy="1077912"/>
          </a:xfrm>
          <a:prstGeom prst="rect">
            <a:avLst/>
          </a:prstGeom>
          <a:solidFill>
            <a:schemeClr val="accent2">
              <a:lumMod val="60000"/>
              <a:lumOff val="40000"/>
            </a:schemeClr>
          </a:solidFill>
          <a:ln>
            <a:solidFill>
              <a:schemeClr val="accent1">
                <a:lumMod val="20000"/>
                <a:lumOff val="80000"/>
              </a:schemeClr>
            </a:solidFill>
          </a:ln>
        </p:spPr>
        <p:txBody>
          <a:bodyPr>
            <a:spAutoFit/>
          </a:bodyPr>
          <a:lstStyle/>
          <a:p>
            <a:pPr>
              <a:defRPr/>
            </a:pPr>
            <a:r>
              <a:rPr lang="en-AU" sz="2000" b="1" dirty="0"/>
              <a:t>Actor </a:t>
            </a:r>
            <a:br>
              <a:rPr lang="en-AU" sz="2000" b="1" dirty="0"/>
            </a:br>
            <a:r>
              <a:rPr lang="en-AU" sz="2000" b="1" dirty="0"/>
              <a:t>(Stick figure)</a:t>
            </a:r>
            <a:endParaRPr lang="en-AU" sz="2000" dirty="0"/>
          </a:p>
          <a:p>
            <a:pPr>
              <a:defRPr/>
            </a:pPr>
            <a:endParaRPr lang="en-AU" dirty="0"/>
          </a:p>
        </p:txBody>
      </p:sp>
      <p:cxnSp>
        <p:nvCxnSpPr>
          <p:cNvPr id="26630" name="Straight Arrow Connector 13">
            <a:extLst>
              <a:ext uri="{FF2B5EF4-FFF2-40B4-BE49-F238E27FC236}">
                <a16:creationId xmlns:a16="http://schemas.microsoft.com/office/drawing/2014/main" id="{57C798B1-C7BB-2C49-B42A-6ACEF769656D}"/>
              </a:ext>
            </a:extLst>
          </p:cNvPr>
          <p:cNvCxnSpPr>
            <a:cxnSpLocks noChangeShapeType="1"/>
          </p:cNvCxnSpPr>
          <p:nvPr/>
        </p:nvCxnSpPr>
        <p:spPr bwMode="auto">
          <a:xfrm>
            <a:off x="3143250" y="2835275"/>
            <a:ext cx="792163" cy="4572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 name="TextBox 8">
            <a:extLst>
              <a:ext uri="{FF2B5EF4-FFF2-40B4-BE49-F238E27FC236}">
                <a16:creationId xmlns:a16="http://schemas.microsoft.com/office/drawing/2014/main" id="{3C550BA9-6176-B24B-B3D7-8DC5153D252A}"/>
              </a:ext>
            </a:extLst>
          </p:cNvPr>
          <p:cNvSpPr txBox="1"/>
          <p:nvPr/>
        </p:nvSpPr>
        <p:spPr>
          <a:xfrm>
            <a:off x="7215188" y="1579563"/>
            <a:ext cx="2519362" cy="769937"/>
          </a:xfrm>
          <a:prstGeom prst="rect">
            <a:avLst/>
          </a:prstGeom>
          <a:solidFill>
            <a:schemeClr val="accent2">
              <a:lumMod val="60000"/>
              <a:lumOff val="40000"/>
            </a:schemeClr>
          </a:solidFill>
          <a:ln>
            <a:solidFill>
              <a:schemeClr val="accent1">
                <a:lumMod val="20000"/>
                <a:lumOff val="80000"/>
              </a:schemeClr>
            </a:solidFill>
          </a:ln>
        </p:spPr>
        <p:txBody>
          <a:bodyPr>
            <a:spAutoFit/>
          </a:bodyPr>
          <a:lstStyle/>
          <a:p>
            <a:pPr>
              <a:defRPr/>
            </a:pPr>
            <a:r>
              <a:rPr lang="en-AU" sz="2000" b="1" dirty="0"/>
              <a:t>Use Cases (Ovals)</a:t>
            </a:r>
            <a:endParaRPr lang="en-AU" sz="2000" dirty="0"/>
          </a:p>
          <a:p>
            <a:pPr>
              <a:defRPr/>
            </a:pPr>
            <a:endParaRPr lang="en-AU" dirty="0"/>
          </a:p>
        </p:txBody>
      </p:sp>
      <p:cxnSp>
        <p:nvCxnSpPr>
          <p:cNvPr id="26632" name="Straight Arrow Connector 13">
            <a:extLst>
              <a:ext uri="{FF2B5EF4-FFF2-40B4-BE49-F238E27FC236}">
                <a16:creationId xmlns:a16="http://schemas.microsoft.com/office/drawing/2014/main" id="{C69B11D9-A1D0-0F48-BBAC-5E622FE20AA7}"/>
              </a:ext>
            </a:extLst>
          </p:cNvPr>
          <p:cNvCxnSpPr>
            <a:cxnSpLocks noChangeShapeType="1"/>
          </p:cNvCxnSpPr>
          <p:nvPr/>
        </p:nvCxnSpPr>
        <p:spPr bwMode="auto">
          <a:xfrm flipH="1">
            <a:off x="6672263" y="2349500"/>
            <a:ext cx="1439862" cy="6826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6633" name="Straight Arrow Connector 13">
            <a:extLst>
              <a:ext uri="{FF2B5EF4-FFF2-40B4-BE49-F238E27FC236}">
                <a16:creationId xmlns:a16="http://schemas.microsoft.com/office/drawing/2014/main" id="{7ED44597-71DC-C647-AB7D-A472AA725BAE}"/>
              </a:ext>
            </a:extLst>
          </p:cNvPr>
          <p:cNvCxnSpPr>
            <a:cxnSpLocks noChangeShapeType="1"/>
            <a:stCxn id="9" idx="2"/>
          </p:cNvCxnSpPr>
          <p:nvPr/>
        </p:nvCxnSpPr>
        <p:spPr bwMode="auto">
          <a:xfrm flipH="1">
            <a:off x="6456363" y="2349500"/>
            <a:ext cx="2019300" cy="10795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C4728C67-5A57-F04F-A09D-C172466B3344}"/>
              </a:ext>
            </a:extLst>
          </p:cNvPr>
          <p:cNvSpPr txBox="1"/>
          <p:nvPr/>
        </p:nvSpPr>
        <p:spPr>
          <a:xfrm>
            <a:off x="7872413" y="4202113"/>
            <a:ext cx="2519362" cy="769937"/>
          </a:xfrm>
          <a:prstGeom prst="rect">
            <a:avLst/>
          </a:prstGeom>
          <a:solidFill>
            <a:schemeClr val="accent2">
              <a:lumMod val="60000"/>
              <a:lumOff val="40000"/>
            </a:schemeClr>
          </a:solidFill>
          <a:ln>
            <a:solidFill>
              <a:schemeClr val="accent1">
                <a:lumMod val="20000"/>
                <a:lumOff val="80000"/>
              </a:schemeClr>
            </a:solidFill>
          </a:ln>
        </p:spPr>
        <p:txBody>
          <a:bodyPr>
            <a:spAutoFit/>
          </a:bodyPr>
          <a:lstStyle/>
          <a:p>
            <a:pPr>
              <a:defRPr/>
            </a:pPr>
            <a:r>
              <a:rPr lang="en-AU" sz="2000" b="1" dirty="0"/>
              <a:t>Relationship</a:t>
            </a:r>
            <a:endParaRPr lang="en-AU" sz="2000" dirty="0"/>
          </a:p>
          <a:p>
            <a:pPr>
              <a:defRPr/>
            </a:pPr>
            <a:endParaRPr lang="en-AU" dirty="0"/>
          </a:p>
        </p:txBody>
      </p:sp>
      <p:cxnSp>
        <p:nvCxnSpPr>
          <p:cNvPr id="26635" name="Straight Arrow Connector 13">
            <a:extLst>
              <a:ext uri="{FF2B5EF4-FFF2-40B4-BE49-F238E27FC236}">
                <a16:creationId xmlns:a16="http://schemas.microsoft.com/office/drawing/2014/main" id="{5144D367-DBDD-0A4D-B4F5-A6B28552F489}"/>
              </a:ext>
            </a:extLst>
          </p:cNvPr>
          <p:cNvCxnSpPr>
            <a:cxnSpLocks noChangeShapeType="1"/>
          </p:cNvCxnSpPr>
          <p:nvPr/>
        </p:nvCxnSpPr>
        <p:spPr bwMode="auto">
          <a:xfrm flipH="1" flipV="1">
            <a:off x="7391400" y="3879850"/>
            <a:ext cx="481013" cy="4413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2" name="TextBox 21">
            <a:extLst>
              <a:ext uri="{FF2B5EF4-FFF2-40B4-BE49-F238E27FC236}">
                <a16:creationId xmlns:a16="http://schemas.microsoft.com/office/drawing/2014/main" id="{5E34F60C-F173-8C47-8F9D-B1A348FDFDBC}"/>
              </a:ext>
            </a:extLst>
          </p:cNvPr>
          <p:cNvSpPr txBox="1"/>
          <p:nvPr/>
        </p:nvSpPr>
        <p:spPr>
          <a:xfrm>
            <a:off x="4983163" y="5575300"/>
            <a:ext cx="2519362" cy="1077913"/>
          </a:xfrm>
          <a:prstGeom prst="rect">
            <a:avLst/>
          </a:prstGeom>
          <a:solidFill>
            <a:schemeClr val="accent2">
              <a:lumMod val="60000"/>
              <a:lumOff val="40000"/>
            </a:schemeClr>
          </a:solidFill>
          <a:ln>
            <a:solidFill>
              <a:schemeClr val="accent1">
                <a:lumMod val="20000"/>
                <a:lumOff val="80000"/>
              </a:schemeClr>
            </a:solidFill>
          </a:ln>
        </p:spPr>
        <p:txBody>
          <a:bodyPr>
            <a:spAutoFit/>
          </a:bodyPr>
          <a:lstStyle/>
          <a:p>
            <a:pPr>
              <a:defRPr/>
            </a:pPr>
            <a:r>
              <a:rPr lang="en-AU" sz="2000" b="1" dirty="0"/>
              <a:t>System boundary</a:t>
            </a:r>
            <a:br>
              <a:rPr lang="en-AU" sz="2000" b="1" dirty="0"/>
            </a:br>
            <a:r>
              <a:rPr lang="en-AU" sz="2000" b="1" dirty="0"/>
              <a:t>(rectangle)</a:t>
            </a:r>
            <a:endParaRPr lang="en-AU" sz="2000" dirty="0"/>
          </a:p>
          <a:p>
            <a:pPr>
              <a:defRPr/>
            </a:pPr>
            <a:endParaRPr lang="en-AU" dirty="0"/>
          </a:p>
        </p:txBody>
      </p:sp>
      <p:cxnSp>
        <p:nvCxnSpPr>
          <p:cNvPr id="26637" name="Straight Arrow Connector 13">
            <a:extLst>
              <a:ext uri="{FF2B5EF4-FFF2-40B4-BE49-F238E27FC236}">
                <a16:creationId xmlns:a16="http://schemas.microsoft.com/office/drawing/2014/main" id="{A7FC2186-090A-3D40-9556-80DC2A0DD39F}"/>
              </a:ext>
            </a:extLst>
          </p:cNvPr>
          <p:cNvCxnSpPr>
            <a:cxnSpLocks noChangeShapeType="1"/>
          </p:cNvCxnSpPr>
          <p:nvPr/>
        </p:nvCxnSpPr>
        <p:spPr bwMode="auto">
          <a:xfrm flipH="1" flipV="1">
            <a:off x="6070600" y="5013325"/>
            <a:ext cx="0" cy="5619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4" name="Rectangle 1027">
            <a:extLst>
              <a:ext uri="{FF2B5EF4-FFF2-40B4-BE49-F238E27FC236}">
                <a16:creationId xmlns:a16="http://schemas.microsoft.com/office/drawing/2014/main" id="{131DC46D-ACA6-CA49-80BF-6CFA9FC97EF4}"/>
              </a:ext>
            </a:extLst>
          </p:cNvPr>
          <p:cNvSpPr txBox="1">
            <a:spLocks noChangeArrowheads="1"/>
          </p:cNvSpPr>
          <p:nvPr/>
        </p:nvSpPr>
        <p:spPr bwMode="auto">
          <a:xfrm>
            <a:off x="-123966" y="3085816"/>
            <a:ext cx="3848242" cy="50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ts val="1000"/>
              </a:spcBef>
              <a:spcAft>
                <a:spcPct val="0"/>
              </a:spcAft>
              <a:buClr>
                <a:schemeClr val="accent1"/>
              </a:buClr>
              <a:buSzPct val="80000"/>
              <a:buFont typeface="Wingdings 3" pitchFamily="2" charset="2"/>
              <a:buChar char=""/>
              <a:defRPr sz="3200" kern="1200">
                <a:solidFill>
                  <a:schemeClr val="tx1"/>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2" charset="2"/>
              <a:buChar char=""/>
              <a:defRPr sz="32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2" charset="2"/>
              <a:buChar char=""/>
              <a:defRPr sz="2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2" charset="2"/>
              <a:buChar char=""/>
              <a:defRPr sz="1200" kern="1200">
                <a:solidFill>
                  <a:srgbClr val="404040"/>
                </a:solidFill>
                <a:latin typeface="+mn-lt"/>
                <a:ea typeface="+mn-ea"/>
                <a:cs typeface="+mn-cs"/>
              </a:defRPr>
            </a:lvl4pPr>
            <a:lvl5pPr marL="171450" indent="-171450" algn="l" defTabSz="457200" rtl="0" eaLnBrk="0" fontAlgn="base" hangingPunct="0">
              <a:spcBef>
                <a:spcPts val="1000"/>
              </a:spcBef>
              <a:spcAft>
                <a:spcPct val="0"/>
              </a:spcAft>
              <a:buClr>
                <a:schemeClr val="accent1"/>
              </a:buClr>
              <a:buSzPct val="80000"/>
              <a:buFont typeface="Wingdings 3" pitchFamily="2" charset="2"/>
              <a:buChar char="u"/>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514350" indent="-457200" eaLnBrk="1" hangingPunct="1">
              <a:buFont typeface="Wingdings 3" panose="05040102010807070707" pitchFamily="18" charset="2"/>
              <a:buChar char=""/>
              <a:defRPr/>
            </a:pPr>
            <a:r>
              <a:rPr lang="en-AU" sz="1600" i="1" dirty="0"/>
              <a:t>A use case diagram contains four components:</a:t>
            </a:r>
          </a:p>
          <a:p>
            <a:pPr lvl="1" eaLnBrk="1" hangingPunct="1">
              <a:buFont typeface="Wingdings 3" panose="05040102010807070707" pitchFamily="18" charset="2"/>
              <a:buChar char=""/>
              <a:defRPr/>
            </a:pPr>
            <a:r>
              <a:rPr lang="en-AU" sz="1600" b="1" i="1" dirty="0"/>
              <a:t>System boundary</a:t>
            </a:r>
          </a:p>
          <a:p>
            <a:pPr lvl="1" eaLnBrk="1" hangingPunct="1">
              <a:buFont typeface="Wingdings 3" panose="05040102010807070707" pitchFamily="18" charset="2"/>
              <a:buChar char=""/>
              <a:defRPr/>
            </a:pPr>
            <a:r>
              <a:rPr lang="en-AU" sz="1600" b="1" i="1" dirty="0"/>
              <a:t>Actors</a:t>
            </a:r>
          </a:p>
          <a:p>
            <a:pPr lvl="1" eaLnBrk="1" hangingPunct="1">
              <a:buFont typeface="Wingdings 3" panose="05040102010807070707" pitchFamily="18" charset="2"/>
              <a:buChar char=""/>
              <a:defRPr/>
            </a:pPr>
            <a:r>
              <a:rPr lang="en-AU" sz="1600" b="1" i="1" dirty="0"/>
              <a:t>Use cases</a:t>
            </a:r>
            <a:r>
              <a:rPr lang="en-AU" sz="1600" i="1" dirty="0"/>
              <a:t>, </a:t>
            </a:r>
            <a:r>
              <a:rPr lang="en-US" sz="1600" i="1" dirty="0"/>
              <a:t>is a generalized description of a set of interactions</a:t>
            </a:r>
            <a:r>
              <a:rPr lang="en-US" sz="1600" b="1" i="1" dirty="0"/>
              <a:t> </a:t>
            </a:r>
            <a:r>
              <a:rPr lang="en-US" sz="1600" i="1" dirty="0"/>
              <a:t>between the system and one or more actors</a:t>
            </a:r>
            <a:r>
              <a:rPr lang="en-AU" sz="1600" i="1" dirty="0"/>
              <a:t>. </a:t>
            </a:r>
          </a:p>
          <a:p>
            <a:pPr lvl="1" eaLnBrk="1" hangingPunct="1">
              <a:buFont typeface="Wingdings 3" panose="05040102010807070707" pitchFamily="18" charset="2"/>
              <a:buChar char=""/>
              <a:defRPr/>
            </a:pPr>
            <a:r>
              <a:rPr lang="en-AU" sz="1600" b="1" i="1" dirty="0"/>
              <a:t>Relationships </a:t>
            </a:r>
            <a:r>
              <a:rPr lang="en-AU" sz="1600" i="1" dirty="0"/>
              <a:t>between and among the actors and the use cases.</a:t>
            </a:r>
            <a:endParaRPr lang="en-US" sz="1600" i="1" dirty="0"/>
          </a:p>
        </p:txBody>
      </p:sp>
      <p:sp>
        <p:nvSpPr>
          <p:cNvPr id="2" name="Rectangle 1"/>
          <p:cNvSpPr/>
          <p:nvPr/>
        </p:nvSpPr>
        <p:spPr>
          <a:xfrm>
            <a:off x="7563779" y="5307548"/>
            <a:ext cx="4570140" cy="1323439"/>
          </a:xfrm>
          <a:prstGeom prst="rect">
            <a:avLst/>
          </a:prstGeom>
        </p:spPr>
        <p:txBody>
          <a:bodyPr wrap="square">
            <a:spAutoFit/>
          </a:bodyPr>
          <a:lstStyle/>
          <a:p>
            <a:pPr eaLnBrk="1" hangingPunct="1"/>
            <a:r>
              <a:rPr lang="en-US" altLang="en-US" sz="2000" i="1" dirty="0"/>
              <a:t>System boundary </a:t>
            </a:r>
            <a:r>
              <a:rPr lang="en-US" altLang="en-US" sz="2000" dirty="0"/>
              <a:t>indicates the scope of your system - the use cases inside the rectangle represent the functionality that you intend to implement. </a:t>
            </a:r>
          </a:p>
        </p:txBody>
      </p:sp>
    </p:spTree>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29956</TotalTime>
  <Words>2717</Words>
  <Application>Microsoft Office PowerPoint</Application>
  <PresentationFormat>Widescreen</PresentationFormat>
  <Paragraphs>284</Paragraphs>
  <Slides>32</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Arial</vt:lpstr>
      <vt:lpstr>Arial Narrow</vt:lpstr>
      <vt:lpstr>Calibri</vt:lpstr>
      <vt:lpstr>Calibri (Body)</vt:lpstr>
      <vt:lpstr>Garamond</vt:lpstr>
      <vt:lpstr>Monotype Sorts</vt:lpstr>
      <vt:lpstr>Tahoma</vt:lpstr>
      <vt:lpstr>Times New Roman</vt:lpstr>
      <vt:lpstr>Wingdings</vt:lpstr>
      <vt:lpstr>Wingdings 3</vt:lpstr>
      <vt:lpstr>Facet</vt:lpstr>
      <vt:lpstr> 31269: Business Requirements Modelling</vt:lpstr>
      <vt:lpstr>Objectives</vt:lpstr>
      <vt:lpstr>PowerPoint Presentation</vt:lpstr>
      <vt:lpstr>Comparison of Structured and OO Approach</vt:lpstr>
      <vt:lpstr>UML (Unified Modelling Language): OO Modelling Language</vt:lpstr>
      <vt:lpstr>PowerPoint Presentation</vt:lpstr>
      <vt:lpstr>OO Modelling Using UML – Different models used in OO </vt:lpstr>
      <vt:lpstr>Use Case Model and Narratives: Development Steps involved</vt:lpstr>
      <vt:lpstr>Use Case Model: Example</vt:lpstr>
      <vt:lpstr>Actor</vt:lpstr>
      <vt:lpstr>Use Cases</vt:lpstr>
      <vt:lpstr>Relationships</vt:lpstr>
      <vt:lpstr>Example of Enrolment System Use Case showing various relationships </vt:lpstr>
      <vt:lpstr>Included Use Case</vt:lpstr>
      <vt:lpstr>Generalised Use Case </vt:lpstr>
      <vt:lpstr>Example 2 of Generalise or Inherit</vt:lpstr>
      <vt:lpstr>Extension use case</vt:lpstr>
      <vt:lpstr>Example of extends use case</vt:lpstr>
      <vt:lpstr>Another example of extends Use Case</vt:lpstr>
      <vt:lpstr>Use Case Diagram: Relationships</vt:lpstr>
      <vt:lpstr>Putting it all together – Steps in the development of a Use Case Diagram and Narratives</vt:lpstr>
      <vt:lpstr>User Stories</vt:lpstr>
      <vt:lpstr>Use Case Diagram for Online Ticketing System</vt:lpstr>
      <vt:lpstr>Use Case Narratives/Scenarios</vt:lpstr>
      <vt:lpstr>Use Case Narrative Template</vt:lpstr>
      <vt:lpstr>Difference between User Stories and Use Cases (homework)</vt:lpstr>
      <vt:lpstr>Difference between User Stories and Use Cases (homework)</vt:lpstr>
      <vt:lpstr>Object Oriented Modeling Tools</vt:lpstr>
      <vt:lpstr>Assignment 4 – Improved COS</vt:lpstr>
      <vt:lpstr>Use Case Diagram for Assignment 4</vt:lpstr>
      <vt:lpstr>Assignment 4 Template: Template adapted in this subject</vt:lpstr>
      <vt:lpstr>PowerPoint Presentation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BRM: Use Case Modelling</dc:title>
  <dc:creator>Suresh Paryani</dc:creator>
  <cp:lastModifiedBy>Mohamed Mowjoon Atham Bawa</cp:lastModifiedBy>
  <cp:revision>466</cp:revision>
  <dcterms:created xsi:type="dcterms:W3CDTF">2013-09-02T12:00:33Z</dcterms:created>
  <dcterms:modified xsi:type="dcterms:W3CDTF">2022-09-12T23:49:28Z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a6c3db-1667-4f49-995a-8b9973972958_Enabled">
    <vt:lpwstr>true</vt:lpwstr>
  </property>
  <property fmtid="{D5CDD505-2E9C-101B-9397-08002B2CF9AE}" pid="3" name="MSIP_Label_51a6c3db-1667-4f49-995a-8b9973972958_SetDate">
    <vt:lpwstr>2021-09-26T23:47:49Z</vt:lpwstr>
  </property>
  <property fmtid="{D5CDD505-2E9C-101B-9397-08002B2CF9AE}" pid="4" name="MSIP_Label_51a6c3db-1667-4f49-995a-8b9973972958_Method">
    <vt:lpwstr>Standard</vt:lpwstr>
  </property>
  <property fmtid="{D5CDD505-2E9C-101B-9397-08002B2CF9AE}" pid="5" name="MSIP_Label_51a6c3db-1667-4f49-995a-8b9973972958_Name">
    <vt:lpwstr>UTS-Internal</vt:lpwstr>
  </property>
  <property fmtid="{D5CDD505-2E9C-101B-9397-08002B2CF9AE}" pid="6" name="MSIP_Label_51a6c3db-1667-4f49-995a-8b9973972958_SiteId">
    <vt:lpwstr>e8911c26-cf9f-4a9c-878e-527807be8791</vt:lpwstr>
  </property>
  <property fmtid="{D5CDD505-2E9C-101B-9397-08002B2CF9AE}" pid="7" name="MSIP_Label_51a6c3db-1667-4f49-995a-8b9973972958_ActionId">
    <vt:lpwstr>878a9376-736b-49c0-aaee-5d0134bea388</vt:lpwstr>
  </property>
  <property fmtid="{D5CDD505-2E9C-101B-9397-08002B2CF9AE}" pid="8" name="MSIP_Label_51a6c3db-1667-4f49-995a-8b9973972958_ContentBits">
    <vt:lpwstr>0</vt:lpwstr>
  </property>
</Properties>
</file>