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38" r:id="rId1"/>
  </p:sldMasterIdLst>
  <p:notesMasterIdLst>
    <p:notesMasterId r:id="rId10"/>
  </p:notesMasterIdLst>
  <p:handoutMasterIdLst>
    <p:handoutMasterId r:id="rId11"/>
  </p:handoutMasterIdLst>
  <p:sldIdLst>
    <p:sldId id="880" r:id="rId2"/>
    <p:sldId id="881" r:id="rId3"/>
    <p:sldId id="1261" r:id="rId4"/>
    <p:sldId id="1262" r:id="rId5"/>
    <p:sldId id="1263" r:id="rId6"/>
    <p:sldId id="1264" r:id="rId7"/>
    <p:sldId id="1265" r:id="rId8"/>
    <p:sldId id="1266" r:id="rId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DC22CD-9BF7-0A47-977A-DBEBB4691897}" v="16" dt="2022-07-19T23:51:49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3"/>
    <p:restoredTop sz="94694"/>
  </p:normalViewPr>
  <p:slideViewPr>
    <p:cSldViewPr snapToGrid="0">
      <p:cViewPr varScale="1">
        <p:scale>
          <a:sx n="121" d="100"/>
          <a:sy n="121" d="100"/>
        </p:scale>
        <p:origin x="60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 Ping Liu" userId="60ce823c-5cb7-4d3e-be0b-034740f7a9f3" providerId="ADAL" clId="{3AD702EC-8140-BF44-A1BC-CC5BEEEE59D1}"/>
    <pc:docChg chg="mod">
      <pc:chgData name="Ren Ping Liu" userId="60ce823c-5cb7-4d3e-be0b-034740f7a9f3" providerId="ADAL" clId="{3AD702EC-8140-BF44-A1BC-CC5BEEEE59D1}" dt="2021-06-04T03:09:52.747" v="0" actId="33475"/>
      <pc:docMkLst>
        <pc:docMk/>
      </pc:docMkLst>
    </pc:docChg>
  </pc:docChgLst>
  <pc:docChgLst>
    <pc:chgData name="Ren Ping Liu" userId="60ce823c-5cb7-4d3e-be0b-034740f7a9f3" providerId="ADAL" clId="{E1D21EEF-40DF-FF49-A97F-D1BA9DDB3A81}"/>
    <pc:docChg chg="undo custSel addSld delSld modSld sldOrd">
      <pc:chgData name="Ren Ping Liu" userId="60ce823c-5cb7-4d3e-be0b-034740f7a9f3" providerId="ADAL" clId="{E1D21EEF-40DF-FF49-A97F-D1BA9DDB3A81}" dt="2020-07-19T08:51:21.095" v="203"/>
      <pc:docMkLst>
        <pc:docMk/>
      </pc:docMkLst>
      <pc:sldChg chg="modSp modAnim">
        <pc:chgData name="Ren Ping Liu" userId="60ce823c-5cb7-4d3e-be0b-034740f7a9f3" providerId="ADAL" clId="{E1D21EEF-40DF-FF49-A97F-D1BA9DDB3A81}" dt="2020-07-19T04:51:10.459" v="18" actId="20577"/>
        <pc:sldMkLst>
          <pc:docMk/>
          <pc:sldMk cId="1980932878" sldId="468"/>
        </pc:sldMkLst>
        <pc:spChg chg="mod">
          <ac:chgData name="Ren Ping Liu" userId="60ce823c-5cb7-4d3e-be0b-034740f7a9f3" providerId="ADAL" clId="{E1D21EEF-40DF-FF49-A97F-D1BA9DDB3A81}" dt="2020-07-19T04:50:14.745" v="9" actId="20577"/>
          <ac:spMkLst>
            <pc:docMk/>
            <pc:sldMk cId="1980932878" sldId="468"/>
            <ac:spMk id="2" creationId="{3D85A61A-BFA9-C24F-9C12-58EED684C4BE}"/>
          </ac:spMkLst>
        </pc:spChg>
        <pc:spChg chg="mod">
          <ac:chgData name="Ren Ping Liu" userId="60ce823c-5cb7-4d3e-be0b-034740f7a9f3" providerId="ADAL" clId="{E1D21EEF-40DF-FF49-A97F-D1BA9DDB3A81}" dt="2020-07-19T04:50:53.832" v="14" actId="20577"/>
          <ac:spMkLst>
            <pc:docMk/>
            <pc:sldMk cId="1980932878" sldId="468"/>
            <ac:spMk id="3" creationId="{BAC6EB4B-89B7-FE42-B332-9637AF6F6174}"/>
          </ac:spMkLst>
        </pc:spChg>
        <pc:spChg chg="mod">
          <ac:chgData name="Ren Ping Liu" userId="60ce823c-5cb7-4d3e-be0b-034740f7a9f3" providerId="ADAL" clId="{E1D21EEF-40DF-FF49-A97F-D1BA9DDB3A81}" dt="2020-07-19T04:51:10.459" v="18" actId="20577"/>
          <ac:spMkLst>
            <pc:docMk/>
            <pc:sldMk cId="1980932878" sldId="468"/>
            <ac:spMk id="6" creationId="{171B562B-0461-FA44-93F4-FFA1C0327922}"/>
          </ac:spMkLst>
        </pc:spChg>
        <pc:spChg chg="mod">
          <ac:chgData name="Ren Ping Liu" userId="60ce823c-5cb7-4d3e-be0b-034740f7a9f3" providerId="ADAL" clId="{E1D21EEF-40DF-FF49-A97F-D1BA9DDB3A81}" dt="2020-07-19T04:51:02.749" v="16" actId="20577"/>
          <ac:spMkLst>
            <pc:docMk/>
            <pc:sldMk cId="1980932878" sldId="468"/>
            <ac:spMk id="8" creationId="{1F322B51-CF82-2D4F-90DF-953D3F356EC4}"/>
          </ac:spMkLst>
        </pc:spChg>
      </pc:sldChg>
      <pc:sldChg chg="addSp delSp modSp delAnim modAnim">
        <pc:chgData name="Ren Ping Liu" userId="60ce823c-5cb7-4d3e-be0b-034740f7a9f3" providerId="ADAL" clId="{E1D21EEF-40DF-FF49-A97F-D1BA9DDB3A81}" dt="2020-07-19T08:51:21.095" v="203"/>
        <pc:sldMkLst>
          <pc:docMk/>
          <pc:sldMk cId="1272823358" sldId="469"/>
        </pc:sldMkLst>
        <pc:spChg chg="mod">
          <ac:chgData name="Ren Ping Liu" userId="60ce823c-5cb7-4d3e-be0b-034740f7a9f3" providerId="ADAL" clId="{E1D21EEF-40DF-FF49-A97F-D1BA9DDB3A81}" dt="2020-07-19T04:54:49.627" v="49" actId="20577"/>
          <ac:spMkLst>
            <pc:docMk/>
            <pc:sldMk cId="1272823358" sldId="469"/>
            <ac:spMk id="3" creationId="{3727FB18-974C-6E45-B2E5-1F0EA120B6A6}"/>
          </ac:spMkLst>
        </pc:spChg>
        <pc:spChg chg="del">
          <ac:chgData name="Ren Ping Liu" userId="60ce823c-5cb7-4d3e-be0b-034740f7a9f3" providerId="ADAL" clId="{E1D21EEF-40DF-FF49-A97F-D1BA9DDB3A81}" dt="2020-07-19T08:40:10.545" v="168" actId="478"/>
          <ac:spMkLst>
            <pc:docMk/>
            <pc:sldMk cId="1272823358" sldId="469"/>
            <ac:spMk id="8" creationId="{024D4AA3-3283-5049-AD12-0008BEF02BC4}"/>
          </ac:spMkLst>
        </pc:spChg>
        <pc:spChg chg="add mod">
          <ac:chgData name="Ren Ping Liu" userId="60ce823c-5cb7-4d3e-be0b-034740f7a9f3" providerId="ADAL" clId="{E1D21EEF-40DF-FF49-A97F-D1BA9DDB3A81}" dt="2020-07-19T08:50:12.045" v="202" actId="6549"/>
          <ac:spMkLst>
            <pc:docMk/>
            <pc:sldMk cId="1272823358" sldId="469"/>
            <ac:spMk id="9" creationId="{CE9A5418-2517-5B46-AF16-56054BA8ED86}"/>
          </ac:spMkLst>
        </pc:spChg>
        <pc:picChg chg="del">
          <ac:chgData name="Ren Ping Liu" userId="60ce823c-5cb7-4d3e-be0b-034740f7a9f3" providerId="ADAL" clId="{E1D21EEF-40DF-FF49-A97F-D1BA9DDB3A81}" dt="2020-07-19T08:40:04.559" v="167" actId="478"/>
          <ac:picMkLst>
            <pc:docMk/>
            <pc:sldMk cId="1272823358" sldId="469"/>
            <ac:picMk id="7" creationId="{FF2D2921-6F3A-3E4B-98D1-3C5EDAAD9A2A}"/>
          </ac:picMkLst>
        </pc:picChg>
      </pc:sldChg>
      <pc:sldChg chg="modSp">
        <pc:chgData name="Ren Ping Liu" userId="60ce823c-5cb7-4d3e-be0b-034740f7a9f3" providerId="ADAL" clId="{E1D21EEF-40DF-FF49-A97F-D1BA9DDB3A81}" dt="2020-07-19T04:53:01.969" v="43" actId="404"/>
        <pc:sldMkLst>
          <pc:docMk/>
          <pc:sldMk cId="2549656048" sldId="470"/>
        </pc:sldMkLst>
        <pc:spChg chg="mod">
          <ac:chgData name="Ren Ping Liu" userId="60ce823c-5cb7-4d3e-be0b-034740f7a9f3" providerId="ADAL" clId="{E1D21EEF-40DF-FF49-A97F-D1BA9DDB3A81}" dt="2020-07-19T04:53:01.969" v="43" actId="404"/>
          <ac:spMkLst>
            <pc:docMk/>
            <pc:sldMk cId="2549656048" sldId="470"/>
            <ac:spMk id="5" creationId="{A9DD8E9E-3D89-8046-A18A-513289247F52}"/>
          </ac:spMkLst>
        </pc:spChg>
      </pc:sldChg>
      <pc:sldChg chg="modSp modAnim">
        <pc:chgData name="Ren Ping Liu" userId="60ce823c-5cb7-4d3e-be0b-034740f7a9f3" providerId="ADAL" clId="{E1D21EEF-40DF-FF49-A97F-D1BA9DDB3A81}" dt="2020-07-19T08:48:35.542" v="200"/>
        <pc:sldMkLst>
          <pc:docMk/>
          <pc:sldMk cId="3097520390" sldId="875"/>
        </pc:sldMkLst>
        <pc:spChg chg="mod">
          <ac:chgData name="Ren Ping Liu" userId="60ce823c-5cb7-4d3e-be0b-034740f7a9f3" providerId="ADAL" clId="{E1D21EEF-40DF-FF49-A97F-D1BA9DDB3A81}" dt="2020-07-19T08:38:34.477" v="157" actId="20577"/>
          <ac:spMkLst>
            <pc:docMk/>
            <pc:sldMk cId="3097520390" sldId="875"/>
            <ac:spMk id="4" creationId="{89E85D4E-21DA-2E46-A701-60C18F81704B}"/>
          </ac:spMkLst>
        </pc:spChg>
        <pc:spChg chg="mod">
          <ac:chgData name="Ren Ping Liu" userId="60ce823c-5cb7-4d3e-be0b-034740f7a9f3" providerId="ADAL" clId="{E1D21EEF-40DF-FF49-A97F-D1BA9DDB3A81}" dt="2020-07-19T08:28:24.217" v="52" actId="403"/>
          <ac:spMkLst>
            <pc:docMk/>
            <pc:sldMk cId="3097520390" sldId="875"/>
            <ac:spMk id="5" creationId="{A9DD8E9E-3D89-8046-A18A-513289247F52}"/>
          </ac:spMkLst>
        </pc:spChg>
      </pc:sldChg>
      <pc:sldChg chg="addSp delSp modSp add ord delAnim modAnim">
        <pc:chgData name="Ren Ping Liu" userId="60ce823c-5cb7-4d3e-be0b-034740f7a9f3" providerId="ADAL" clId="{E1D21EEF-40DF-FF49-A97F-D1BA9DDB3A81}" dt="2020-07-19T08:38:44.269" v="166" actId="20577"/>
        <pc:sldMkLst>
          <pc:docMk/>
          <pc:sldMk cId="379283415" sldId="879"/>
        </pc:sldMkLst>
        <pc:spChg chg="mod">
          <ac:chgData name="Ren Ping Liu" userId="60ce823c-5cb7-4d3e-be0b-034740f7a9f3" providerId="ADAL" clId="{E1D21EEF-40DF-FF49-A97F-D1BA9DDB3A81}" dt="2020-07-19T08:38:44.269" v="166" actId="20577"/>
          <ac:spMkLst>
            <pc:docMk/>
            <pc:sldMk cId="379283415" sldId="879"/>
            <ac:spMk id="4" creationId="{89E85D4E-21DA-2E46-A701-60C18F81704B}"/>
          </ac:spMkLst>
        </pc:spChg>
        <pc:spChg chg="del">
          <ac:chgData name="Ren Ping Liu" userId="60ce823c-5cb7-4d3e-be0b-034740f7a9f3" providerId="ADAL" clId="{E1D21EEF-40DF-FF49-A97F-D1BA9DDB3A81}" dt="2020-07-19T08:29:39.556" v="55" actId="478"/>
          <ac:spMkLst>
            <pc:docMk/>
            <pc:sldMk cId="379283415" sldId="879"/>
            <ac:spMk id="5" creationId="{A9DD8E9E-3D89-8046-A18A-513289247F52}"/>
          </ac:spMkLst>
        </pc:spChg>
        <pc:spChg chg="add del mod">
          <ac:chgData name="Ren Ping Liu" userId="60ce823c-5cb7-4d3e-be0b-034740f7a9f3" providerId="ADAL" clId="{E1D21EEF-40DF-FF49-A97F-D1BA9DDB3A81}" dt="2020-07-19T08:29:42.868" v="56" actId="478"/>
          <ac:spMkLst>
            <pc:docMk/>
            <pc:sldMk cId="379283415" sldId="879"/>
            <ac:spMk id="7" creationId="{A98DE867-6273-324A-9456-98AB83F88378}"/>
          </ac:spMkLst>
        </pc:spChg>
        <pc:spChg chg="add mod">
          <ac:chgData name="Ren Ping Liu" userId="60ce823c-5cb7-4d3e-be0b-034740f7a9f3" providerId="ADAL" clId="{E1D21EEF-40DF-FF49-A97F-D1BA9DDB3A81}" dt="2020-07-19T08:37:56.998" v="139"/>
          <ac:spMkLst>
            <pc:docMk/>
            <pc:sldMk cId="379283415" sldId="879"/>
            <ac:spMk id="9" creationId="{78F5D4AB-15A3-9944-8BC9-8E12F09466A8}"/>
          </ac:spMkLst>
        </pc:spChg>
        <pc:picChg chg="add del mod modCrop">
          <ac:chgData name="Ren Ping Liu" userId="60ce823c-5cb7-4d3e-be0b-034740f7a9f3" providerId="ADAL" clId="{E1D21EEF-40DF-FF49-A97F-D1BA9DDB3A81}" dt="2020-07-19T08:35:58.138" v="131" actId="478"/>
          <ac:picMkLst>
            <pc:docMk/>
            <pc:sldMk cId="379283415" sldId="879"/>
            <ac:picMk id="8" creationId="{CCDA333B-3544-154A-83BB-F9EE4567969B}"/>
          </ac:picMkLst>
        </pc:picChg>
      </pc:sldChg>
      <pc:sldChg chg="modSp del">
        <pc:chgData name="Ren Ping Liu" userId="60ce823c-5cb7-4d3e-be0b-034740f7a9f3" providerId="ADAL" clId="{E1D21EEF-40DF-FF49-A97F-D1BA9DDB3A81}" dt="2020-07-19T04:41:36.843" v="5" actId="2696"/>
        <pc:sldMkLst>
          <pc:docMk/>
          <pc:sldMk cId="881645021" sldId="879"/>
        </pc:sldMkLst>
        <pc:graphicFrameChg chg="modGraphic">
          <ac:chgData name="Ren Ping Liu" userId="60ce823c-5cb7-4d3e-be0b-034740f7a9f3" providerId="ADAL" clId="{E1D21EEF-40DF-FF49-A97F-D1BA9DDB3A81}" dt="2020-07-17T00:16:16.590" v="4" actId="20577"/>
          <ac:graphicFrameMkLst>
            <pc:docMk/>
            <pc:sldMk cId="881645021" sldId="879"/>
            <ac:graphicFrameMk id="9" creationId="{A54F86FA-6EF1-4441-B9E0-AFB6254CF9A2}"/>
          </ac:graphicFrameMkLst>
        </pc:graphicFrameChg>
      </pc:sldChg>
    </pc:docChg>
  </pc:docChgLst>
  <pc:docChgLst>
    <pc:chgData name="Ren Ping Liu" userId="60ce823c-5cb7-4d3e-be0b-034740f7a9f3" providerId="ADAL" clId="{E0FB44F3-613F-E34A-BF05-0AB633BE5046}"/>
    <pc:docChg chg="undo custSel addSld delSld modSld">
      <pc:chgData name="Ren Ping Liu" userId="60ce823c-5cb7-4d3e-be0b-034740f7a9f3" providerId="ADAL" clId="{E0FB44F3-613F-E34A-BF05-0AB633BE5046}" dt="2019-07-28T02:03:44.849" v="1023" actId="20577"/>
      <pc:docMkLst>
        <pc:docMk/>
      </pc:docMkLst>
      <pc:sldChg chg="add">
        <pc:chgData name="Ren Ping Liu" userId="60ce823c-5cb7-4d3e-be0b-034740f7a9f3" providerId="ADAL" clId="{E0FB44F3-613F-E34A-BF05-0AB633BE5046}" dt="2019-07-11T06:42:22.684" v="795"/>
        <pc:sldMkLst>
          <pc:docMk/>
          <pc:sldMk cId="2841132460" sldId="467"/>
        </pc:sldMkLst>
      </pc:sldChg>
      <pc:sldChg chg="modSp add">
        <pc:chgData name="Ren Ping Liu" userId="60ce823c-5cb7-4d3e-be0b-034740f7a9f3" providerId="ADAL" clId="{E0FB44F3-613F-E34A-BF05-0AB633BE5046}" dt="2019-07-16T08:38:57.480" v="990" actId="207"/>
        <pc:sldMkLst>
          <pc:docMk/>
          <pc:sldMk cId="1980932878" sldId="468"/>
        </pc:sldMkLst>
        <pc:spChg chg="mod">
          <ac:chgData name="Ren Ping Liu" userId="60ce823c-5cb7-4d3e-be0b-034740f7a9f3" providerId="ADAL" clId="{E0FB44F3-613F-E34A-BF05-0AB633BE5046}" dt="2019-07-16T08:38:57.480" v="990" actId="207"/>
          <ac:spMkLst>
            <pc:docMk/>
            <pc:sldMk cId="1980932878" sldId="468"/>
            <ac:spMk id="2" creationId="{3D85A61A-BFA9-C24F-9C12-58EED684C4BE}"/>
          </ac:spMkLst>
        </pc:spChg>
      </pc:sldChg>
      <pc:sldChg chg="add">
        <pc:chgData name="Ren Ping Liu" userId="60ce823c-5cb7-4d3e-be0b-034740f7a9f3" providerId="ADAL" clId="{E0FB44F3-613F-E34A-BF05-0AB633BE5046}" dt="2019-07-11T06:42:22.684" v="795"/>
        <pc:sldMkLst>
          <pc:docMk/>
          <pc:sldMk cId="1272823358" sldId="469"/>
        </pc:sldMkLst>
      </pc:sldChg>
      <pc:sldChg chg="modSp add modAnim">
        <pc:chgData name="Ren Ping Liu" userId="60ce823c-5cb7-4d3e-be0b-034740f7a9f3" providerId="ADAL" clId="{E0FB44F3-613F-E34A-BF05-0AB633BE5046}" dt="2019-07-15T01:17:50.525" v="972" actId="20577"/>
        <pc:sldMkLst>
          <pc:docMk/>
          <pc:sldMk cId="2549656048" sldId="470"/>
        </pc:sldMkLst>
        <pc:spChg chg="mod">
          <ac:chgData name="Ren Ping Liu" userId="60ce823c-5cb7-4d3e-be0b-034740f7a9f3" providerId="ADAL" clId="{E0FB44F3-613F-E34A-BF05-0AB633BE5046}" dt="2019-07-15T01:17:50.525" v="972" actId="20577"/>
          <ac:spMkLst>
            <pc:docMk/>
            <pc:sldMk cId="2549656048" sldId="470"/>
            <ac:spMk id="5" creationId="{A9DD8E9E-3D89-8046-A18A-513289247F52}"/>
          </ac:spMkLst>
        </pc:spChg>
      </pc:sldChg>
      <pc:sldChg chg="add">
        <pc:chgData name="Ren Ping Liu" userId="60ce823c-5cb7-4d3e-be0b-034740f7a9f3" providerId="ADAL" clId="{E0FB44F3-613F-E34A-BF05-0AB633BE5046}" dt="2019-07-11T06:42:22.684" v="795"/>
        <pc:sldMkLst>
          <pc:docMk/>
          <pc:sldMk cId="3378162841" sldId="866"/>
        </pc:sldMkLst>
      </pc:sldChg>
      <pc:sldChg chg="add">
        <pc:chgData name="Ren Ping Liu" userId="60ce823c-5cb7-4d3e-be0b-034740f7a9f3" providerId="ADAL" clId="{E0FB44F3-613F-E34A-BF05-0AB633BE5046}" dt="2019-07-11T06:42:22.684" v="795"/>
        <pc:sldMkLst>
          <pc:docMk/>
          <pc:sldMk cId="1705047390" sldId="874"/>
        </pc:sldMkLst>
      </pc:sldChg>
      <pc:sldChg chg="modSp add modAnim">
        <pc:chgData name="Ren Ping Liu" userId="60ce823c-5cb7-4d3e-be0b-034740f7a9f3" providerId="ADAL" clId="{E0FB44F3-613F-E34A-BF05-0AB633BE5046}" dt="2019-07-11T07:19:59.073" v="818"/>
        <pc:sldMkLst>
          <pc:docMk/>
          <pc:sldMk cId="3097520390" sldId="875"/>
        </pc:sldMkLst>
        <pc:spChg chg="mod">
          <ac:chgData name="Ren Ping Liu" userId="60ce823c-5cb7-4d3e-be0b-034740f7a9f3" providerId="ADAL" clId="{E0FB44F3-613F-E34A-BF05-0AB633BE5046}" dt="2019-07-11T07:19:35.317" v="817" actId="113"/>
          <ac:spMkLst>
            <pc:docMk/>
            <pc:sldMk cId="3097520390" sldId="875"/>
            <ac:spMk id="5" creationId="{A9DD8E9E-3D89-8046-A18A-513289247F52}"/>
          </ac:spMkLst>
        </pc:spChg>
        <pc:graphicFrameChg chg="modGraphic">
          <ac:chgData name="Ren Ping Liu" userId="60ce823c-5cb7-4d3e-be0b-034740f7a9f3" providerId="ADAL" clId="{E0FB44F3-613F-E34A-BF05-0AB633BE5046}" dt="2019-07-11T06:44:15.496" v="798" actId="207"/>
          <ac:graphicFrameMkLst>
            <pc:docMk/>
            <pc:sldMk cId="3097520390" sldId="875"/>
            <ac:graphicFrameMk id="9" creationId="{A54F86FA-6EF1-4441-B9E0-AFB6254CF9A2}"/>
          </ac:graphicFrameMkLst>
        </pc:graphicFrameChg>
      </pc:sldChg>
      <pc:sldChg chg="modSp add">
        <pc:chgData name="Ren Ping Liu" userId="60ce823c-5cb7-4d3e-be0b-034740f7a9f3" providerId="ADAL" clId="{E0FB44F3-613F-E34A-BF05-0AB633BE5046}" dt="2019-07-28T02:03:44.849" v="1023" actId="20577"/>
        <pc:sldMkLst>
          <pc:docMk/>
          <pc:sldMk cId="1718643526" sldId="877"/>
        </pc:sldMkLst>
        <pc:graphicFrameChg chg="mod modGraphic">
          <ac:chgData name="Ren Ping Liu" userId="60ce823c-5cb7-4d3e-be0b-034740f7a9f3" providerId="ADAL" clId="{E0FB44F3-613F-E34A-BF05-0AB633BE5046}" dt="2019-07-28T02:03:44.849" v="1023" actId="20577"/>
          <ac:graphicFrameMkLst>
            <pc:docMk/>
            <pc:sldMk cId="1718643526" sldId="877"/>
            <ac:graphicFrameMk id="7" creationId="{9ED7ACEA-6B52-B347-91CF-5B5F70A7A51E}"/>
          </ac:graphicFrameMkLst>
        </pc:graphicFrameChg>
      </pc:sldChg>
    </pc:docChg>
  </pc:docChgLst>
  <pc:docChgLst>
    <pc:chgData name="Ren Ping Liu" userId="60ce823c-5cb7-4d3e-be0b-034740f7a9f3" providerId="ADAL" clId="{816EBC0B-D24C-E34F-803D-FF1F93E46084}"/>
    <pc:docChg chg="modSld">
      <pc:chgData name="Ren Ping Liu" userId="60ce823c-5cb7-4d3e-be0b-034740f7a9f3" providerId="ADAL" clId="{816EBC0B-D24C-E34F-803D-FF1F93E46084}" dt="2020-07-25T04:04:56.587" v="15" actId="20577"/>
      <pc:docMkLst>
        <pc:docMk/>
      </pc:docMkLst>
      <pc:sldChg chg="modSp">
        <pc:chgData name="Ren Ping Liu" userId="60ce823c-5cb7-4d3e-be0b-034740f7a9f3" providerId="ADAL" clId="{816EBC0B-D24C-E34F-803D-FF1F93E46084}" dt="2020-07-25T04:04:56.587" v="15" actId="20577"/>
        <pc:sldMkLst>
          <pc:docMk/>
          <pc:sldMk cId="3097520390" sldId="875"/>
        </pc:sldMkLst>
        <pc:spChg chg="mod">
          <ac:chgData name="Ren Ping Liu" userId="60ce823c-5cb7-4d3e-be0b-034740f7a9f3" providerId="ADAL" clId="{816EBC0B-D24C-E34F-803D-FF1F93E46084}" dt="2020-07-25T04:04:56.587" v="15" actId="20577"/>
          <ac:spMkLst>
            <pc:docMk/>
            <pc:sldMk cId="3097520390" sldId="875"/>
            <ac:spMk id="5" creationId="{A9DD8E9E-3D89-8046-A18A-513289247F52}"/>
          </ac:spMkLst>
        </pc:spChg>
      </pc:sldChg>
    </pc:docChg>
  </pc:docChgLst>
  <pc:docChgLst>
    <pc:chgData name="Ren Ping Liu" userId="60ce823c-5cb7-4d3e-be0b-034740f7a9f3" providerId="ADAL" clId="{302F76D7-A629-F448-BF95-FFAD52582604}"/>
    <pc:docChg chg="undo custSel modSld">
      <pc:chgData name="Ren Ping Liu" userId="60ce823c-5cb7-4d3e-be0b-034740f7a9f3" providerId="ADAL" clId="{302F76D7-A629-F448-BF95-FFAD52582604}" dt="2021-02-11T20:28:10.047" v="170" actId="1076"/>
      <pc:docMkLst>
        <pc:docMk/>
      </pc:docMkLst>
      <pc:sldChg chg="modSp mod">
        <pc:chgData name="Ren Ping Liu" userId="60ce823c-5cb7-4d3e-be0b-034740f7a9f3" providerId="ADAL" clId="{302F76D7-A629-F448-BF95-FFAD52582604}" dt="2021-02-10T00:16:03.953" v="93" actId="14100"/>
        <pc:sldMkLst>
          <pc:docMk/>
          <pc:sldMk cId="1980932878" sldId="468"/>
        </pc:sldMkLst>
        <pc:spChg chg="mod">
          <ac:chgData name="Ren Ping Liu" userId="60ce823c-5cb7-4d3e-be0b-034740f7a9f3" providerId="ADAL" clId="{302F76D7-A629-F448-BF95-FFAD52582604}" dt="2020-12-31T06:40:16.710" v="39" actId="20577"/>
          <ac:spMkLst>
            <pc:docMk/>
            <pc:sldMk cId="1980932878" sldId="468"/>
            <ac:spMk id="2" creationId="{3D85A61A-BFA9-C24F-9C12-58EED684C4BE}"/>
          </ac:spMkLst>
        </pc:spChg>
        <pc:spChg chg="mod">
          <ac:chgData name="Ren Ping Liu" userId="60ce823c-5cb7-4d3e-be0b-034740f7a9f3" providerId="ADAL" clId="{302F76D7-A629-F448-BF95-FFAD52582604}" dt="2020-12-31T06:40:28.565" v="46" actId="20577"/>
          <ac:spMkLst>
            <pc:docMk/>
            <pc:sldMk cId="1980932878" sldId="468"/>
            <ac:spMk id="3" creationId="{BAC6EB4B-89B7-FE42-B332-9637AF6F6174}"/>
          </ac:spMkLst>
        </pc:spChg>
        <pc:spChg chg="mod">
          <ac:chgData name="Ren Ping Liu" userId="60ce823c-5cb7-4d3e-be0b-034740f7a9f3" providerId="ADAL" clId="{302F76D7-A629-F448-BF95-FFAD52582604}" dt="2021-02-10T00:13:59.455" v="86" actId="14100"/>
          <ac:spMkLst>
            <pc:docMk/>
            <pc:sldMk cId="1980932878" sldId="468"/>
            <ac:spMk id="6" creationId="{171B562B-0461-FA44-93F4-FFA1C0327922}"/>
          </ac:spMkLst>
        </pc:spChg>
        <pc:spChg chg="mod">
          <ac:chgData name="Ren Ping Liu" userId="60ce823c-5cb7-4d3e-be0b-034740f7a9f3" providerId="ADAL" clId="{302F76D7-A629-F448-BF95-FFAD52582604}" dt="2021-02-10T00:16:03.953" v="93" actId="14100"/>
          <ac:spMkLst>
            <pc:docMk/>
            <pc:sldMk cId="1980932878" sldId="468"/>
            <ac:spMk id="8" creationId="{1F322B51-CF82-2D4F-90DF-953D3F356EC4}"/>
          </ac:spMkLst>
        </pc:spChg>
      </pc:sldChg>
      <pc:sldChg chg="addSp modSp mod">
        <pc:chgData name="Ren Ping Liu" userId="60ce823c-5cb7-4d3e-be0b-034740f7a9f3" providerId="ADAL" clId="{302F76D7-A629-F448-BF95-FFAD52582604}" dt="2021-02-10T00:19:24.207" v="122" actId="1076"/>
        <pc:sldMkLst>
          <pc:docMk/>
          <pc:sldMk cId="1272823358" sldId="469"/>
        </pc:sldMkLst>
        <pc:spChg chg="mod">
          <ac:chgData name="Ren Ping Liu" userId="60ce823c-5cb7-4d3e-be0b-034740f7a9f3" providerId="ADAL" clId="{302F76D7-A629-F448-BF95-FFAD52582604}" dt="2021-02-10T00:17:55.564" v="117" actId="113"/>
          <ac:spMkLst>
            <pc:docMk/>
            <pc:sldMk cId="1272823358" sldId="469"/>
            <ac:spMk id="3" creationId="{3727FB18-974C-6E45-B2E5-1F0EA120B6A6}"/>
          </ac:spMkLst>
        </pc:spChg>
        <pc:spChg chg="mod">
          <ac:chgData name="Ren Ping Liu" userId="60ce823c-5cb7-4d3e-be0b-034740f7a9f3" providerId="ADAL" clId="{302F76D7-A629-F448-BF95-FFAD52582604}" dt="2021-02-10T00:19:24.207" v="122" actId="1076"/>
          <ac:spMkLst>
            <pc:docMk/>
            <pc:sldMk cId="1272823358" sldId="469"/>
            <ac:spMk id="9" creationId="{CE9A5418-2517-5B46-AF16-56054BA8ED86}"/>
          </ac:spMkLst>
        </pc:spChg>
        <pc:picChg chg="add mod">
          <ac:chgData name="Ren Ping Liu" userId="60ce823c-5cb7-4d3e-be0b-034740f7a9f3" providerId="ADAL" clId="{302F76D7-A629-F448-BF95-FFAD52582604}" dt="2020-12-31T06:38:02.321" v="13" actId="14100"/>
          <ac:picMkLst>
            <pc:docMk/>
            <pc:sldMk cId="1272823358" sldId="469"/>
            <ac:picMk id="7" creationId="{BB95A6AD-B46B-CC47-BE8A-00D4E0DCD865}"/>
          </ac:picMkLst>
        </pc:picChg>
      </pc:sldChg>
      <pc:sldChg chg="modSp mod">
        <pc:chgData name="Ren Ping Liu" userId="60ce823c-5cb7-4d3e-be0b-034740f7a9f3" providerId="ADAL" clId="{302F76D7-A629-F448-BF95-FFAD52582604}" dt="2021-02-10T00:37:52.647" v="148" actId="20577"/>
        <pc:sldMkLst>
          <pc:docMk/>
          <pc:sldMk cId="2549656048" sldId="470"/>
        </pc:sldMkLst>
        <pc:spChg chg="mod">
          <ac:chgData name="Ren Ping Liu" userId="60ce823c-5cb7-4d3e-be0b-034740f7a9f3" providerId="ADAL" clId="{302F76D7-A629-F448-BF95-FFAD52582604}" dt="2021-02-10T00:37:01.595" v="130" actId="207"/>
          <ac:spMkLst>
            <pc:docMk/>
            <pc:sldMk cId="2549656048" sldId="470"/>
            <ac:spMk id="4" creationId="{89E85D4E-21DA-2E46-A701-60C18F81704B}"/>
          </ac:spMkLst>
        </pc:spChg>
        <pc:spChg chg="mod">
          <ac:chgData name="Ren Ping Liu" userId="60ce823c-5cb7-4d3e-be0b-034740f7a9f3" providerId="ADAL" clId="{302F76D7-A629-F448-BF95-FFAD52582604}" dt="2021-02-10T00:37:52.647" v="148" actId="20577"/>
          <ac:spMkLst>
            <pc:docMk/>
            <pc:sldMk cId="2549656048" sldId="470"/>
            <ac:spMk id="5" creationId="{A9DD8E9E-3D89-8046-A18A-513289247F52}"/>
          </ac:spMkLst>
        </pc:spChg>
      </pc:sldChg>
      <pc:sldChg chg="addSp delSp modSp mod delAnim modAnim">
        <pc:chgData name="Ren Ping Liu" userId="60ce823c-5cb7-4d3e-be0b-034740f7a9f3" providerId="ADAL" clId="{302F76D7-A629-F448-BF95-FFAD52582604}" dt="2021-02-11T20:28:10.047" v="170" actId="1076"/>
        <pc:sldMkLst>
          <pc:docMk/>
          <pc:sldMk cId="379283415" sldId="879"/>
        </pc:sldMkLst>
        <pc:spChg chg="mod">
          <ac:chgData name="Ren Ping Liu" userId="60ce823c-5cb7-4d3e-be0b-034740f7a9f3" providerId="ADAL" clId="{302F76D7-A629-F448-BF95-FFAD52582604}" dt="2020-12-31T06:42:26.940" v="47" actId="1076"/>
          <ac:spMkLst>
            <pc:docMk/>
            <pc:sldMk cId="379283415" sldId="879"/>
            <ac:spMk id="4" creationId="{89E85D4E-21DA-2E46-A701-60C18F81704B}"/>
          </ac:spMkLst>
        </pc:spChg>
        <pc:spChg chg="del mod">
          <ac:chgData name="Ren Ping Liu" userId="60ce823c-5cb7-4d3e-be0b-034740f7a9f3" providerId="ADAL" clId="{302F76D7-A629-F448-BF95-FFAD52582604}" dt="2021-02-05T23:58:49.071" v="49" actId="478"/>
          <ac:spMkLst>
            <pc:docMk/>
            <pc:sldMk cId="379283415" sldId="879"/>
            <ac:spMk id="9" creationId="{78F5D4AB-15A3-9944-8BC9-8E12F09466A8}"/>
          </ac:spMkLst>
        </pc:spChg>
        <pc:spChg chg="add mod">
          <ac:chgData name="Ren Ping Liu" userId="60ce823c-5cb7-4d3e-be0b-034740f7a9f3" providerId="ADAL" clId="{302F76D7-A629-F448-BF95-FFAD52582604}" dt="2021-02-11T20:28:00.844" v="168" actId="1076"/>
          <ac:spMkLst>
            <pc:docMk/>
            <pc:sldMk cId="379283415" sldId="879"/>
            <ac:spMk id="10" creationId="{20E13891-0369-8042-95C7-34A2D330F83A}"/>
          </ac:spMkLst>
        </pc:spChg>
        <pc:picChg chg="add del mod">
          <ac:chgData name="Ren Ping Liu" userId="60ce823c-5cb7-4d3e-be0b-034740f7a9f3" providerId="ADAL" clId="{302F76D7-A629-F448-BF95-FFAD52582604}" dt="2021-02-05T23:58:49.071" v="49" actId="478"/>
          <ac:picMkLst>
            <pc:docMk/>
            <pc:sldMk cId="379283415" sldId="879"/>
            <ac:picMk id="5" creationId="{5E8D7DB5-77E2-3B4A-88CF-38C706A3FB71}"/>
          </ac:picMkLst>
        </pc:picChg>
        <pc:picChg chg="mod">
          <ac:chgData name="Ren Ping Liu" userId="60ce823c-5cb7-4d3e-be0b-034740f7a9f3" providerId="ADAL" clId="{302F76D7-A629-F448-BF95-FFAD52582604}" dt="2020-12-31T06:42:26.940" v="47" actId="1076"/>
          <ac:picMkLst>
            <pc:docMk/>
            <pc:sldMk cId="379283415" sldId="879"/>
            <ac:picMk id="6" creationId="{5AC2A3E2-00DD-A642-8E26-04757B012EA5}"/>
          </ac:picMkLst>
        </pc:picChg>
        <pc:picChg chg="add mod">
          <ac:chgData name="Ren Ping Liu" userId="60ce823c-5cb7-4d3e-be0b-034740f7a9f3" providerId="ADAL" clId="{302F76D7-A629-F448-BF95-FFAD52582604}" dt="2021-02-11T20:28:10.047" v="170" actId="1076"/>
          <ac:picMkLst>
            <pc:docMk/>
            <pc:sldMk cId="379283415" sldId="879"/>
            <ac:picMk id="8" creationId="{261068D1-46B6-0D4D-AE3C-E37E267603DB}"/>
          </ac:picMkLst>
        </pc:picChg>
      </pc:sldChg>
    </pc:docChg>
  </pc:docChgLst>
  <pc:docChgLst>
    <pc:chgData name="Ren Ping Liu" userId="60ce823c-5cb7-4d3e-be0b-034740f7a9f3" providerId="ADAL" clId="{8FFE3443-0308-C048-87A3-441C7BDFA257}"/>
    <pc:docChg chg="undo custSel addSld delSld modSld sldOrd">
      <pc:chgData name="Ren Ping Liu" userId="60ce823c-5cb7-4d3e-be0b-034740f7a9f3" providerId="ADAL" clId="{8FFE3443-0308-C048-87A3-441C7BDFA257}" dt="2020-03-07T23:32:07.098" v="1311" actId="14100"/>
      <pc:docMkLst>
        <pc:docMk/>
      </pc:docMkLst>
      <pc:sldChg chg="del">
        <pc:chgData name="Ren Ping Liu" userId="60ce823c-5cb7-4d3e-be0b-034740f7a9f3" providerId="ADAL" clId="{8FFE3443-0308-C048-87A3-441C7BDFA257}" dt="2020-02-26T05:47:38.862" v="751" actId="2696"/>
        <pc:sldMkLst>
          <pc:docMk/>
          <pc:sldMk cId="2841132460" sldId="467"/>
        </pc:sldMkLst>
      </pc:sldChg>
      <pc:sldChg chg="addSp modSp ord modAnim">
        <pc:chgData name="Ren Ping Liu" userId="60ce823c-5cb7-4d3e-be0b-034740f7a9f3" providerId="ADAL" clId="{8FFE3443-0308-C048-87A3-441C7BDFA257}" dt="2020-02-27T22:28:31.111" v="1298"/>
        <pc:sldMkLst>
          <pc:docMk/>
          <pc:sldMk cId="1980932878" sldId="468"/>
        </pc:sldMkLst>
        <pc:spChg chg="mod">
          <ac:chgData name="Ren Ping Liu" userId="60ce823c-5cb7-4d3e-be0b-034740f7a9f3" providerId="ADAL" clId="{8FFE3443-0308-C048-87A3-441C7BDFA257}" dt="2020-02-26T05:16:37.067" v="673" actId="20577"/>
          <ac:spMkLst>
            <pc:docMk/>
            <pc:sldMk cId="1980932878" sldId="468"/>
            <ac:spMk id="2" creationId="{3D85A61A-BFA9-C24F-9C12-58EED684C4BE}"/>
          </ac:spMkLst>
        </pc:spChg>
        <pc:spChg chg="mod">
          <ac:chgData name="Ren Ping Liu" userId="60ce823c-5cb7-4d3e-be0b-034740f7a9f3" providerId="ADAL" clId="{8FFE3443-0308-C048-87A3-441C7BDFA257}" dt="2020-02-27T22:27:38.371" v="1295" actId="20578"/>
          <ac:spMkLst>
            <pc:docMk/>
            <pc:sldMk cId="1980932878" sldId="468"/>
            <ac:spMk id="3" creationId="{BAC6EB4B-89B7-FE42-B332-9637AF6F6174}"/>
          </ac:spMkLst>
        </pc:spChg>
        <pc:spChg chg="add mod">
          <ac:chgData name="Ren Ping Liu" userId="60ce823c-5cb7-4d3e-be0b-034740f7a9f3" providerId="ADAL" clId="{8FFE3443-0308-C048-87A3-441C7BDFA257}" dt="2020-02-27T22:28:17.767" v="1297" actId="1076"/>
          <ac:spMkLst>
            <pc:docMk/>
            <pc:sldMk cId="1980932878" sldId="468"/>
            <ac:spMk id="6" creationId="{171B562B-0461-FA44-93F4-FFA1C0327922}"/>
          </ac:spMkLst>
        </pc:spChg>
        <pc:spChg chg="add mod">
          <ac:chgData name="Ren Ping Liu" userId="60ce823c-5cb7-4d3e-be0b-034740f7a9f3" providerId="ADAL" clId="{8FFE3443-0308-C048-87A3-441C7BDFA257}" dt="2020-02-27T22:27:56.499" v="1296" actId="1076"/>
          <ac:spMkLst>
            <pc:docMk/>
            <pc:sldMk cId="1980932878" sldId="468"/>
            <ac:spMk id="8" creationId="{1F322B51-CF82-2D4F-90DF-953D3F356EC4}"/>
          </ac:spMkLst>
        </pc:spChg>
      </pc:sldChg>
      <pc:sldChg chg="modSp">
        <pc:chgData name="Ren Ping Liu" userId="60ce823c-5cb7-4d3e-be0b-034740f7a9f3" providerId="ADAL" clId="{8FFE3443-0308-C048-87A3-441C7BDFA257}" dt="2020-02-26T03:44:00.526" v="135" actId="20577"/>
        <pc:sldMkLst>
          <pc:docMk/>
          <pc:sldMk cId="1272823358" sldId="469"/>
        </pc:sldMkLst>
        <pc:spChg chg="mod">
          <ac:chgData name="Ren Ping Liu" userId="60ce823c-5cb7-4d3e-be0b-034740f7a9f3" providerId="ADAL" clId="{8FFE3443-0308-C048-87A3-441C7BDFA257}" dt="2020-02-26T03:44:00.526" v="135" actId="20577"/>
          <ac:spMkLst>
            <pc:docMk/>
            <pc:sldMk cId="1272823358" sldId="469"/>
            <ac:spMk id="3" creationId="{3727FB18-974C-6E45-B2E5-1F0EA120B6A6}"/>
          </ac:spMkLst>
        </pc:spChg>
      </pc:sldChg>
      <pc:sldChg chg="addSp delSp modSp modAnim">
        <pc:chgData name="Ren Ping Liu" userId="60ce823c-5cb7-4d3e-be0b-034740f7a9f3" providerId="ADAL" clId="{8FFE3443-0308-C048-87A3-441C7BDFA257}" dt="2020-02-26T23:48:39.536" v="1192" actId="478"/>
        <pc:sldMkLst>
          <pc:docMk/>
          <pc:sldMk cId="2549656048" sldId="470"/>
        </pc:sldMkLst>
        <pc:spChg chg="mod">
          <ac:chgData name="Ren Ping Liu" userId="60ce823c-5cb7-4d3e-be0b-034740f7a9f3" providerId="ADAL" clId="{8FFE3443-0308-C048-87A3-441C7BDFA257}" dt="2020-02-26T06:12:46.902" v="861" actId="20577"/>
          <ac:spMkLst>
            <pc:docMk/>
            <pc:sldMk cId="2549656048" sldId="470"/>
            <ac:spMk id="4" creationId="{89E85D4E-21DA-2E46-A701-60C18F81704B}"/>
          </ac:spMkLst>
        </pc:spChg>
        <pc:spChg chg="mod">
          <ac:chgData name="Ren Ping Liu" userId="60ce823c-5cb7-4d3e-be0b-034740f7a9f3" providerId="ADAL" clId="{8FFE3443-0308-C048-87A3-441C7BDFA257}" dt="2020-02-26T23:40:32.273" v="1038" actId="20577"/>
          <ac:spMkLst>
            <pc:docMk/>
            <pc:sldMk cId="2549656048" sldId="470"/>
            <ac:spMk id="5" creationId="{A9DD8E9E-3D89-8046-A18A-513289247F52}"/>
          </ac:spMkLst>
        </pc:spChg>
        <pc:spChg chg="add del mod">
          <ac:chgData name="Ren Ping Liu" userId="60ce823c-5cb7-4d3e-be0b-034740f7a9f3" providerId="ADAL" clId="{8FFE3443-0308-C048-87A3-441C7BDFA257}" dt="2020-02-26T23:33:14.280" v="941" actId="478"/>
          <ac:spMkLst>
            <pc:docMk/>
            <pc:sldMk cId="2549656048" sldId="470"/>
            <ac:spMk id="8" creationId="{462C5572-022A-D845-8E15-02108C69D92C}"/>
          </ac:spMkLst>
        </pc:spChg>
        <pc:spChg chg="add del mod">
          <ac:chgData name="Ren Ping Liu" userId="60ce823c-5cb7-4d3e-be0b-034740f7a9f3" providerId="ADAL" clId="{8FFE3443-0308-C048-87A3-441C7BDFA257}" dt="2020-02-26T23:48:39.536" v="1192" actId="478"/>
          <ac:spMkLst>
            <pc:docMk/>
            <pc:sldMk cId="2549656048" sldId="470"/>
            <ac:spMk id="9" creationId="{239A56A1-E3B9-4041-9EFA-2365E4DD36FA}"/>
          </ac:spMkLst>
        </pc:spChg>
        <pc:picChg chg="mod">
          <ac:chgData name="Ren Ping Liu" userId="60ce823c-5cb7-4d3e-be0b-034740f7a9f3" providerId="ADAL" clId="{8FFE3443-0308-C048-87A3-441C7BDFA257}" dt="2020-02-26T23:32:05.460" v="932" actId="1076"/>
          <ac:picMkLst>
            <pc:docMk/>
            <pc:sldMk cId="2549656048" sldId="470"/>
            <ac:picMk id="7" creationId="{64232B2C-4D03-474C-AEED-734D68F091A9}"/>
          </ac:picMkLst>
        </pc:picChg>
      </pc:sldChg>
      <pc:sldChg chg="modSp ord">
        <pc:chgData name="Ren Ping Liu" userId="60ce823c-5cb7-4d3e-be0b-034740f7a9f3" providerId="ADAL" clId="{8FFE3443-0308-C048-87A3-441C7BDFA257}" dt="2020-02-26T06:04:22.386" v="837" actId="207"/>
        <pc:sldMkLst>
          <pc:docMk/>
          <pc:sldMk cId="3378162841" sldId="866"/>
        </pc:sldMkLst>
        <pc:spChg chg="mod">
          <ac:chgData name="Ren Ping Liu" userId="60ce823c-5cb7-4d3e-be0b-034740f7a9f3" providerId="ADAL" clId="{8FFE3443-0308-C048-87A3-441C7BDFA257}" dt="2020-02-26T06:04:22.386" v="837" actId="207"/>
          <ac:spMkLst>
            <pc:docMk/>
            <pc:sldMk cId="3378162841" sldId="866"/>
            <ac:spMk id="294" creationId="{CE05D2EB-BE54-6D45-ADE4-544F26670D21}"/>
          </ac:spMkLst>
        </pc:spChg>
      </pc:sldChg>
      <pc:sldChg chg="addSp modSp ord modAnim">
        <pc:chgData name="Ren Ping Liu" userId="60ce823c-5cb7-4d3e-be0b-034740f7a9f3" providerId="ADAL" clId="{8FFE3443-0308-C048-87A3-441C7BDFA257}" dt="2020-02-27T08:04:59.525" v="1294"/>
        <pc:sldMkLst>
          <pc:docMk/>
          <pc:sldMk cId="1705047390" sldId="874"/>
        </pc:sldMkLst>
        <pc:spChg chg="add mod">
          <ac:chgData name="Ren Ping Liu" userId="60ce823c-5cb7-4d3e-be0b-034740f7a9f3" providerId="ADAL" clId="{8FFE3443-0308-C048-87A3-441C7BDFA257}" dt="2020-02-27T08:04:53.454" v="1293" actId="207"/>
          <ac:spMkLst>
            <pc:docMk/>
            <pc:sldMk cId="1705047390" sldId="874"/>
            <ac:spMk id="5" creationId="{26D185D8-E3E7-B242-8292-E8E522F9620A}"/>
          </ac:spMkLst>
        </pc:spChg>
      </pc:sldChg>
      <pc:sldChg chg="delSp modSp delAnim modAnim">
        <pc:chgData name="Ren Ping Liu" userId="60ce823c-5cb7-4d3e-be0b-034740f7a9f3" providerId="ADAL" clId="{8FFE3443-0308-C048-87A3-441C7BDFA257}" dt="2020-02-27T07:59:26.992" v="1259" actId="20577"/>
        <pc:sldMkLst>
          <pc:docMk/>
          <pc:sldMk cId="3097520390" sldId="875"/>
        </pc:sldMkLst>
        <pc:spChg chg="mod">
          <ac:chgData name="Ren Ping Liu" userId="60ce823c-5cb7-4d3e-be0b-034740f7a9f3" providerId="ADAL" clId="{8FFE3443-0308-C048-87A3-441C7BDFA257}" dt="2020-02-26T05:36:20.673" v="701" actId="20577"/>
          <ac:spMkLst>
            <pc:docMk/>
            <pc:sldMk cId="3097520390" sldId="875"/>
            <ac:spMk id="4" creationId="{89E85D4E-21DA-2E46-A701-60C18F81704B}"/>
          </ac:spMkLst>
        </pc:spChg>
        <pc:spChg chg="mod">
          <ac:chgData name="Ren Ping Liu" userId="60ce823c-5cb7-4d3e-be0b-034740f7a9f3" providerId="ADAL" clId="{8FFE3443-0308-C048-87A3-441C7BDFA257}" dt="2020-02-27T07:59:26.992" v="1259" actId="20577"/>
          <ac:spMkLst>
            <pc:docMk/>
            <pc:sldMk cId="3097520390" sldId="875"/>
            <ac:spMk id="5" creationId="{A9DD8E9E-3D89-8046-A18A-513289247F52}"/>
          </ac:spMkLst>
        </pc:spChg>
        <pc:graphicFrameChg chg="del modGraphic">
          <ac:chgData name="Ren Ping Liu" userId="60ce823c-5cb7-4d3e-be0b-034740f7a9f3" providerId="ADAL" clId="{8FFE3443-0308-C048-87A3-441C7BDFA257}" dt="2020-02-26T05:19:59.665" v="687" actId="478"/>
          <ac:graphicFrameMkLst>
            <pc:docMk/>
            <pc:sldMk cId="3097520390" sldId="875"/>
            <ac:graphicFrameMk id="9" creationId="{A54F86FA-6EF1-4441-B9E0-AFB6254CF9A2}"/>
          </ac:graphicFrameMkLst>
        </pc:graphicFrameChg>
      </pc:sldChg>
      <pc:sldChg chg="addSp delSp modSp del">
        <pc:chgData name="Ren Ping Liu" userId="60ce823c-5cb7-4d3e-be0b-034740f7a9f3" providerId="ADAL" clId="{8FFE3443-0308-C048-87A3-441C7BDFA257}" dt="2020-02-26T05:56:56.990" v="830" actId="2696"/>
        <pc:sldMkLst>
          <pc:docMk/>
          <pc:sldMk cId="1718643526" sldId="877"/>
        </pc:sldMkLst>
        <pc:spChg chg="mod">
          <ac:chgData name="Ren Ping Liu" userId="60ce823c-5cb7-4d3e-be0b-034740f7a9f3" providerId="ADAL" clId="{8FFE3443-0308-C048-87A3-441C7BDFA257}" dt="2020-02-25T06:11:00.335" v="59" actId="20577"/>
          <ac:spMkLst>
            <pc:docMk/>
            <pc:sldMk cId="1718643526" sldId="877"/>
            <ac:spMk id="5" creationId="{A9DD8E9E-3D89-8046-A18A-513289247F52}"/>
          </ac:spMkLst>
        </pc:spChg>
        <pc:spChg chg="mod">
          <ac:chgData name="Ren Ping Liu" userId="60ce823c-5cb7-4d3e-be0b-034740f7a9f3" providerId="ADAL" clId="{8FFE3443-0308-C048-87A3-441C7BDFA257}" dt="2020-02-25T06:10:55.696" v="58" actId="20577"/>
          <ac:spMkLst>
            <pc:docMk/>
            <pc:sldMk cId="1718643526" sldId="877"/>
            <ac:spMk id="10" creationId="{04F8CCCF-B441-FA4F-AB18-1D6AE8191355}"/>
          </ac:spMkLst>
        </pc:spChg>
        <pc:graphicFrameChg chg="del">
          <ac:chgData name="Ren Ping Liu" userId="60ce823c-5cb7-4d3e-be0b-034740f7a9f3" providerId="ADAL" clId="{8FFE3443-0308-C048-87A3-441C7BDFA257}" dt="2020-02-25T06:08:11.905" v="12" actId="478"/>
          <ac:graphicFrameMkLst>
            <pc:docMk/>
            <pc:sldMk cId="1718643526" sldId="877"/>
            <ac:graphicFrameMk id="4" creationId="{1B9A9A70-49EA-0248-B219-AE40CE921E69}"/>
          </ac:graphicFrameMkLst>
        </pc:graphicFrameChg>
        <pc:graphicFrameChg chg="add mod modGraphic">
          <ac:chgData name="Ren Ping Liu" userId="60ce823c-5cb7-4d3e-be0b-034740f7a9f3" providerId="ADAL" clId="{8FFE3443-0308-C048-87A3-441C7BDFA257}" dt="2020-02-26T03:41:10.650" v="95" actId="20577"/>
          <ac:graphicFrameMkLst>
            <pc:docMk/>
            <pc:sldMk cId="1718643526" sldId="877"/>
            <ac:graphicFrameMk id="6" creationId="{AECD72BB-222B-ED4C-B856-4020D968E45B}"/>
          </ac:graphicFrameMkLst>
        </pc:graphicFrameChg>
      </pc:sldChg>
      <pc:sldChg chg="delSp modSp add ord delAnim modAnim">
        <pc:chgData name="Ren Ping Liu" userId="60ce823c-5cb7-4d3e-be0b-034740f7a9f3" providerId="ADAL" clId="{8FFE3443-0308-C048-87A3-441C7BDFA257}" dt="2020-02-28T06:51:59.980" v="1300" actId="20577"/>
        <pc:sldMkLst>
          <pc:docMk/>
          <pc:sldMk cId="3676347732" sldId="878"/>
        </pc:sldMkLst>
        <pc:spChg chg="mod">
          <ac:chgData name="Ren Ping Liu" userId="60ce823c-5cb7-4d3e-be0b-034740f7a9f3" providerId="ADAL" clId="{8FFE3443-0308-C048-87A3-441C7BDFA257}" dt="2020-02-26T06:15:41.497" v="915" actId="20577"/>
          <ac:spMkLst>
            <pc:docMk/>
            <pc:sldMk cId="3676347732" sldId="878"/>
            <ac:spMk id="4" creationId="{89E85D4E-21DA-2E46-A701-60C18F81704B}"/>
          </ac:spMkLst>
        </pc:spChg>
        <pc:spChg chg="mod">
          <ac:chgData name="Ren Ping Liu" userId="60ce823c-5cb7-4d3e-be0b-034740f7a9f3" providerId="ADAL" clId="{8FFE3443-0308-C048-87A3-441C7BDFA257}" dt="2020-02-28T06:51:59.980" v="1300" actId="20577"/>
          <ac:spMkLst>
            <pc:docMk/>
            <pc:sldMk cId="3676347732" sldId="878"/>
            <ac:spMk id="5" creationId="{A9DD8E9E-3D89-8046-A18A-513289247F52}"/>
          </ac:spMkLst>
        </pc:spChg>
        <pc:picChg chg="mod">
          <ac:chgData name="Ren Ping Liu" userId="60ce823c-5cb7-4d3e-be0b-034740f7a9f3" providerId="ADAL" clId="{8FFE3443-0308-C048-87A3-441C7BDFA257}" dt="2020-02-26T06:15:55.207" v="916" actId="1076"/>
          <ac:picMkLst>
            <pc:docMk/>
            <pc:sldMk cId="3676347732" sldId="878"/>
            <ac:picMk id="6" creationId="{512897F1-6286-3546-B6AE-9AA66648A1D2}"/>
          </ac:picMkLst>
        </pc:picChg>
        <pc:picChg chg="del">
          <ac:chgData name="Ren Ping Liu" userId="60ce823c-5cb7-4d3e-be0b-034740f7a9f3" providerId="ADAL" clId="{8FFE3443-0308-C048-87A3-441C7BDFA257}" dt="2020-02-26T04:43:10.132" v="283" actId="478"/>
          <ac:picMkLst>
            <pc:docMk/>
            <pc:sldMk cId="3676347732" sldId="878"/>
            <ac:picMk id="7" creationId="{64232B2C-4D03-474C-AEED-734D68F091A9}"/>
          </ac:picMkLst>
        </pc:picChg>
      </pc:sldChg>
      <pc:sldChg chg="addSp delSp modSp add modAnim">
        <pc:chgData name="Ren Ping Liu" userId="60ce823c-5cb7-4d3e-be0b-034740f7a9f3" providerId="ADAL" clId="{8FFE3443-0308-C048-87A3-441C7BDFA257}" dt="2020-03-07T23:32:07.098" v="1311" actId="14100"/>
        <pc:sldMkLst>
          <pc:docMk/>
          <pc:sldMk cId="881645021" sldId="879"/>
        </pc:sldMkLst>
        <pc:spChg chg="del">
          <ac:chgData name="Ren Ping Liu" userId="60ce823c-5cb7-4d3e-be0b-034740f7a9f3" providerId="ADAL" clId="{8FFE3443-0308-C048-87A3-441C7BDFA257}" dt="2020-02-26T05:50:09.333" v="766" actId="478"/>
          <ac:spMkLst>
            <pc:docMk/>
            <pc:sldMk cId="881645021" sldId="879"/>
            <ac:spMk id="4" creationId="{89E85D4E-21DA-2E46-A701-60C18F81704B}"/>
          </ac:spMkLst>
        </pc:spChg>
        <pc:spChg chg="mod">
          <ac:chgData name="Ren Ping Liu" userId="60ce823c-5cb7-4d3e-be0b-034740f7a9f3" providerId="ADAL" clId="{8FFE3443-0308-C048-87A3-441C7BDFA257}" dt="2020-02-26T05:55:46.566" v="827" actId="20577"/>
          <ac:spMkLst>
            <pc:docMk/>
            <pc:sldMk cId="881645021" sldId="879"/>
            <ac:spMk id="5" creationId="{A9DD8E9E-3D89-8046-A18A-513289247F52}"/>
          </ac:spMkLst>
        </pc:spChg>
        <pc:spChg chg="add del mod">
          <ac:chgData name="Ren Ping Liu" userId="60ce823c-5cb7-4d3e-be0b-034740f7a9f3" providerId="ADAL" clId="{8FFE3443-0308-C048-87A3-441C7BDFA257}" dt="2020-02-26T05:50:12.230" v="767" actId="478"/>
          <ac:spMkLst>
            <pc:docMk/>
            <pc:sldMk cId="881645021" sldId="879"/>
            <ac:spMk id="8" creationId="{13435DA0-EEDC-8D40-890D-7A61A2B08F5D}"/>
          </ac:spMkLst>
        </pc:spChg>
        <pc:graphicFrameChg chg="mod modGraphic">
          <ac:chgData name="Ren Ping Liu" userId="60ce823c-5cb7-4d3e-be0b-034740f7a9f3" providerId="ADAL" clId="{8FFE3443-0308-C048-87A3-441C7BDFA257}" dt="2020-02-26T05:55:27.314" v="819" actId="1076"/>
          <ac:graphicFrameMkLst>
            <pc:docMk/>
            <pc:sldMk cId="881645021" sldId="879"/>
            <ac:graphicFrameMk id="9" creationId="{A54F86FA-6EF1-4441-B9E0-AFB6254CF9A2}"/>
          </ac:graphicFrameMkLst>
        </pc:graphicFrameChg>
        <pc:graphicFrameChg chg="add mod modGraphic">
          <ac:chgData name="Ren Ping Liu" userId="60ce823c-5cb7-4d3e-be0b-034740f7a9f3" providerId="ADAL" clId="{8FFE3443-0308-C048-87A3-441C7BDFA257}" dt="2020-03-07T23:32:07.098" v="1311" actId="14100"/>
          <ac:graphicFrameMkLst>
            <pc:docMk/>
            <pc:sldMk cId="881645021" sldId="879"/>
            <ac:graphicFrameMk id="10" creationId="{FDEA917A-0198-D041-8502-A3FF57BED00D}"/>
          </ac:graphicFrameMkLst>
        </pc:graphicFrameChg>
        <pc:picChg chg="del">
          <ac:chgData name="Ren Ping Liu" userId="60ce823c-5cb7-4d3e-be0b-034740f7a9f3" providerId="ADAL" clId="{8FFE3443-0308-C048-87A3-441C7BDFA257}" dt="2020-02-26T05:50:05.666" v="765" actId="478"/>
          <ac:picMkLst>
            <pc:docMk/>
            <pc:sldMk cId="881645021" sldId="879"/>
            <ac:picMk id="6" creationId="{5AC2A3E2-00DD-A642-8E26-04757B012EA5}"/>
          </ac:picMkLst>
        </pc:picChg>
      </pc:sldChg>
    </pc:docChg>
  </pc:docChgLst>
  <pc:docChgLst>
    <pc:chgData name="Ren Ping Liu" userId="60ce823c-5cb7-4d3e-be0b-034740f7a9f3" providerId="ADAL" clId="{57C89628-9F56-B04F-A851-0EFBDD6F0CC1}"/>
    <pc:docChg chg="undo custSel addSld delSld modSld modMainMaster modNotesMaster">
      <pc:chgData name="Ren Ping Liu" userId="60ce823c-5cb7-4d3e-be0b-034740f7a9f3" providerId="ADAL" clId="{57C89628-9F56-B04F-A851-0EFBDD6F0CC1}" dt="2022-02-13T05:56:14.272" v="1020" actId="2696"/>
      <pc:docMkLst>
        <pc:docMk/>
      </pc:docMkLst>
      <pc:sldChg chg="modSp del mod modNotes">
        <pc:chgData name="Ren Ping Liu" userId="60ce823c-5cb7-4d3e-be0b-034740f7a9f3" providerId="ADAL" clId="{57C89628-9F56-B04F-A851-0EFBDD6F0CC1}" dt="2022-02-06T00:56:04.537" v="366" actId="2696"/>
        <pc:sldMkLst>
          <pc:docMk/>
          <pc:sldMk cId="1980932878" sldId="468"/>
        </pc:sldMkLst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1980932878" sldId="468"/>
            <ac:spMk id="2" creationId="{3D85A61A-BFA9-C24F-9C12-58EED684C4BE}"/>
          </ac:spMkLst>
        </pc:spChg>
        <pc:spChg chg="mod">
          <ac:chgData name="Ren Ping Liu" userId="60ce823c-5cb7-4d3e-be0b-034740f7a9f3" providerId="ADAL" clId="{57C89628-9F56-B04F-A851-0EFBDD6F0CC1}" dt="2022-02-06T00:27:11.678" v="6" actId="27636"/>
          <ac:spMkLst>
            <pc:docMk/>
            <pc:sldMk cId="1980932878" sldId="468"/>
            <ac:spMk id="3" creationId="{BAC6EB4B-89B7-FE42-B332-9637AF6F6174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1980932878" sldId="468"/>
            <ac:spMk id="4" creationId="{73FFF3D4-3B1F-914E-B63C-7DCF1188F60B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1980932878" sldId="468"/>
            <ac:spMk id="5" creationId="{C261C479-071C-994A-B006-A079C63FF4C9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1980932878" sldId="468"/>
            <ac:spMk id="6" creationId="{171B562B-0461-FA44-93F4-FFA1C0327922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1980932878" sldId="468"/>
            <ac:spMk id="8" creationId="{1F322B51-CF82-2D4F-90DF-953D3F356EC4}"/>
          </ac:spMkLst>
        </pc:s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1980932878" sldId="468"/>
            <ac:picMk id="7" creationId="{C5699C23-8713-2844-8E2A-0587AE8FBFDA}"/>
          </ac:picMkLst>
        </pc:picChg>
      </pc:sldChg>
      <pc:sldChg chg="modSp del">
        <pc:chgData name="Ren Ping Liu" userId="60ce823c-5cb7-4d3e-be0b-034740f7a9f3" providerId="ADAL" clId="{57C89628-9F56-B04F-A851-0EFBDD6F0CC1}" dt="2022-02-06T03:29:07.981" v="878" actId="2696"/>
        <pc:sldMkLst>
          <pc:docMk/>
          <pc:sldMk cId="1272823358" sldId="469"/>
        </pc:sldMkLst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1272823358" sldId="469"/>
            <ac:spMk id="2" creationId="{4589B151-1B16-6B45-B5EB-FFD3C6CCA10A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1272823358" sldId="469"/>
            <ac:spMk id="3" creationId="{3727FB18-974C-6E45-B2E5-1F0EA120B6A6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1272823358" sldId="469"/>
            <ac:spMk id="4" creationId="{17602B6C-46CE-EF48-B1AC-6593E610BBC4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1272823358" sldId="469"/>
            <ac:spMk id="5" creationId="{8DD1C405-199D-F343-AD6D-108E53B195F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1272823358" sldId="469"/>
            <ac:spMk id="9" creationId="{CE9A5418-2517-5B46-AF16-56054BA8ED86}"/>
          </ac:spMkLst>
        </pc:s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1272823358" sldId="469"/>
            <ac:picMk id="6" creationId="{CE83FD01-E1F3-7D48-8E45-03D2AE75B8CA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1272823358" sldId="469"/>
            <ac:picMk id="7" creationId="{BB95A6AD-B46B-CC47-BE8A-00D4E0DCD865}"/>
          </ac:picMkLst>
        </pc:picChg>
      </pc:sldChg>
      <pc:sldChg chg="modSp del modNotes">
        <pc:chgData name="Ren Ping Liu" userId="60ce823c-5cb7-4d3e-be0b-034740f7a9f3" providerId="ADAL" clId="{57C89628-9F56-B04F-A851-0EFBDD6F0CC1}" dt="2022-02-06T03:16:49.309" v="690" actId="2696"/>
        <pc:sldMkLst>
          <pc:docMk/>
          <pc:sldMk cId="2549656048" sldId="470"/>
        </pc:sldMkLst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2549656048" sldId="470"/>
            <ac:spMk id="2" creationId="{3C5FF445-8364-804A-A57F-F3A286CA7697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2549656048" sldId="470"/>
            <ac:spMk id="3" creationId="{E14C5935-07AA-1A48-9AC0-5743F6A556E9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2549656048" sldId="470"/>
            <ac:spMk id="4" creationId="{89E85D4E-21DA-2E46-A701-60C18F81704B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2549656048" sldId="470"/>
            <ac:spMk id="5" creationId="{A9DD8E9E-3D89-8046-A18A-513289247F52}"/>
          </ac:spMkLst>
        </pc:s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2549656048" sldId="470"/>
            <ac:picMk id="6" creationId="{512897F1-6286-3546-B6AE-9AA66648A1D2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2549656048" sldId="470"/>
            <ac:picMk id="7" creationId="{64232B2C-4D03-474C-AEED-734D68F091A9}"/>
          </ac:picMkLst>
        </pc:picChg>
      </pc:sldChg>
      <pc:sldChg chg="modSp del">
        <pc:chgData name="Ren Ping Liu" userId="60ce823c-5cb7-4d3e-be0b-034740f7a9f3" providerId="ADAL" clId="{57C89628-9F56-B04F-A851-0EFBDD6F0CC1}" dt="2022-02-06T00:35:55.093" v="60" actId="2696"/>
        <pc:sldMkLst>
          <pc:docMk/>
          <pc:sldMk cId="3378162841" sldId="866"/>
        </pc:sldMkLst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3" creationId="{071E037A-4D7D-3544-959F-2650DD8BEF15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19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19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9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378162841" sldId="866"/>
            <ac:spMk id="29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94" creationId="{CE05D2EB-BE54-6D45-ADE4-544F26670D21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04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09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09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0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0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1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1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1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1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2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3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3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3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3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3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3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3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4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4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4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4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4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5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5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5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5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5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5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5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6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7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7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8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8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8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8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9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19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20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20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21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21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8721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2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2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2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2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3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3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3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3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3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3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3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4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4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4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4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4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5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6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6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7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8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8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8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9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9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0999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0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1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1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1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2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2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3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3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4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4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4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5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5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5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5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5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6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6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6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6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6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6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7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7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7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7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7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7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7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8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8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8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8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8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8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9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9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09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0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1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2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3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4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5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6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7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8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1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2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19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3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4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5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6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7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09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210210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699788" creationId="{00000000-0000-0000-0000-000000000000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378162841" sldId="866"/>
            <ac:spMk id="699796" creationId="{00000000-0000-0000-0000-000000000000}"/>
          </ac:spMkLst>
        </pc:s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26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27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33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35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3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45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46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47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4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49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0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1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2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3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4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5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6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7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5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63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71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75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76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77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7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79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80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81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8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90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93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09995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20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22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25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27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50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5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66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74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82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91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094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2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29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42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43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56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57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6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73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74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87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188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201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210202" creationId="{00000000-0000-0000-0000-000000000000}"/>
          </ac:grpSpMkLst>
        </pc:grpChg>
        <pc:grpChg chg="mod">
          <ac:chgData name="Ren Ping Liu" userId="60ce823c-5cb7-4d3e-be0b-034740f7a9f3" providerId="ADAL" clId="{57C89628-9F56-B04F-A851-0EFBDD6F0CC1}" dt="2022-02-06T00:26:26.243" v="4"/>
          <ac:grpSpMkLst>
            <pc:docMk/>
            <pc:sldMk cId="3378162841" sldId="866"/>
            <ac:grpSpMk id="699797" creationId="{00000000-0000-0000-0000-000000000000}"/>
          </ac:grpSpMkLst>
        </pc:gr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378162841" sldId="866"/>
            <ac:picMk id="87086" creationId="{00000000-0000-0000-0000-000000000000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378162841" sldId="866"/>
            <ac:picMk id="87217" creationId="{00000000-0000-0000-0000-000000000000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378162841" sldId="866"/>
            <ac:picMk id="209982" creationId="{00000000-0000-0000-0000-000000000000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378162841" sldId="866"/>
            <ac:picMk id="210089" creationId="{00000000-0000-0000-0000-000000000000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378162841" sldId="866"/>
            <ac:picMk id="210090" creationId="{00000000-0000-0000-0000-000000000000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378162841" sldId="866"/>
            <ac:picMk id="699793" creationId="{00000000-0000-0000-0000-000000000000}"/>
          </ac:picMkLst>
        </pc:picChg>
      </pc:sldChg>
      <pc:sldChg chg="modSp del modNotes">
        <pc:chgData name="Ren Ping Liu" userId="60ce823c-5cb7-4d3e-be0b-034740f7a9f3" providerId="ADAL" clId="{57C89628-9F56-B04F-A851-0EFBDD6F0CC1}" dt="2022-02-06T00:41:29.221" v="110" actId="2696"/>
        <pc:sldMkLst>
          <pc:docMk/>
          <pc:sldMk cId="1705047390" sldId="874"/>
        </pc:sldMkLst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1705047390" sldId="874"/>
            <ac:spMk id="2" creationId="{4589B151-1B16-6B45-B5EB-FFD3C6CCA10A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1705047390" sldId="874"/>
            <ac:spMk id="3" creationId="{3727FB18-974C-6E45-B2E5-1F0EA120B6A6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1705047390" sldId="874"/>
            <ac:spMk id="4" creationId="{1B7803E0-AB42-944F-B251-EC1044ED0879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1705047390" sldId="874"/>
            <ac:spMk id="5" creationId="{26D185D8-E3E7-B242-8292-E8E522F9620A}"/>
          </ac:spMkLst>
        </pc:s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1705047390" sldId="874"/>
            <ac:picMk id="6" creationId="{CE83FD01-E1F3-7D48-8E45-03D2AE75B8CA}"/>
          </ac:picMkLst>
        </pc:picChg>
      </pc:sldChg>
      <pc:sldChg chg="modSp del modNotes">
        <pc:chgData name="Ren Ping Liu" userId="60ce823c-5cb7-4d3e-be0b-034740f7a9f3" providerId="ADAL" clId="{57C89628-9F56-B04F-A851-0EFBDD6F0CC1}" dt="2022-02-06T00:31:17.359" v="31" actId="2696"/>
        <pc:sldMkLst>
          <pc:docMk/>
          <pc:sldMk cId="3097520390" sldId="875"/>
        </pc:sldMkLst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097520390" sldId="875"/>
            <ac:spMk id="2" creationId="{3C5FF445-8364-804A-A57F-F3A286CA7697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097520390" sldId="875"/>
            <ac:spMk id="3" creationId="{E14C5935-07AA-1A48-9AC0-5743F6A556E9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097520390" sldId="875"/>
            <ac:spMk id="4" creationId="{89E85D4E-21DA-2E46-A701-60C18F81704B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097520390" sldId="875"/>
            <ac:spMk id="5" creationId="{A9DD8E9E-3D89-8046-A18A-513289247F52}"/>
          </ac:spMkLst>
        </pc:s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097520390" sldId="875"/>
            <ac:picMk id="6" creationId="{5AC2A3E2-00DD-A642-8E26-04757B012EA5}"/>
          </ac:picMkLst>
        </pc:picChg>
      </pc:sldChg>
      <pc:sldChg chg="modSp del mod modAnim modNotes">
        <pc:chgData name="Ren Ping Liu" userId="60ce823c-5cb7-4d3e-be0b-034740f7a9f3" providerId="ADAL" clId="{57C89628-9F56-B04F-A851-0EFBDD6F0CC1}" dt="2022-02-06T03:16:53.110" v="691" actId="2696"/>
        <pc:sldMkLst>
          <pc:docMk/>
          <pc:sldMk cId="3676347732" sldId="878"/>
        </pc:sldMkLst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676347732" sldId="878"/>
            <ac:spMk id="2" creationId="{3C5FF445-8364-804A-A57F-F3A286CA7697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676347732" sldId="878"/>
            <ac:spMk id="3" creationId="{E14C5935-07AA-1A48-9AC0-5743F6A556E9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676347732" sldId="878"/>
            <ac:spMk id="4" creationId="{89E85D4E-21DA-2E46-A701-60C18F81704B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676347732" sldId="878"/>
            <ac:spMk id="5" creationId="{A9DD8E9E-3D89-8046-A18A-513289247F52}"/>
          </ac:spMkLst>
        </pc:s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676347732" sldId="878"/>
            <ac:picMk id="6" creationId="{512897F1-6286-3546-B6AE-9AA66648A1D2}"/>
          </ac:picMkLst>
        </pc:picChg>
      </pc:sldChg>
      <pc:sldChg chg="modSp del modNotes">
        <pc:chgData name="Ren Ping Liu" userId="60ce823c-5cb7-4d3e-be0b-034740f7a9f3" providerId="ADAL" clId="{57C89628-9F56-B04F-A851-0EFBDD6F0CC1}" dt="2022-02-06T00:31:13.947" v="30" actId="2696"/>
        <pc:sldMkLst>
          <pc:docMk/>
          <pc:sldMk cId="379283415" sldId="879"/>
        </pc:sldMkLst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79283415" sldId="879"/>
            <ac:spMk id="2" creationId="{3C5FF445-8364-804A-A57F-F3A286CA7697}"/>
          </ac:spMkLst>
        </pc:spChg>
        <pc:spChg chg="mod">
          <ac:chgData name="Ren Ping Liu" userId="60ce823c-5cb7-4d3e-be0b-034740f7a9f3" providerId="ADAL" clId="{57C89628-9F56-B04F-A851-0EFBDD6F0CC1}" dt="2022-02-06T00:27:11.429" v="5"/>
          <ac:spMkLst>
            <pc:docMk/>
            <pc:sldMk cId="379283415" sldId="879"/>
            <ac:spMk id="3" creationId="{E14C5935-07AA-1A48-9AC0-5743F6A556E9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79283415" sldId="879"/>
            <ac:spMk id="4" creationId="{89E85D4E-21DA-2E46-A701-60C18F81704B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k cId="379283415" sldId="879"/>
            <ac:spMk id="10" creationId="{20E13891-0369-8042-95C7-34A2D330F83A}"/>
          </ac:spMkLst>
        </pc:sp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79283415" sldId="879"/>
            <ac:picMk id="6" creationId="{5AC2A3E2-00DD-A642-8E26-04757B012EA5}"/>
          </ac:picMkLst>
        </pc:picChg>
        <pc:picChg chg="mod">
          <ac:chgData name="Ren Ping Liu" userId="60ce823c-5cb7-4d3e-be0b-034740f7a9f3" providerId="ADAL" clId="{57C89628-9F56-B04F-A851-0EFBDD6F0CC1}" dt="2022-02-06T00:26:26.243" v="4"/>
          <ac:picMkLst>
            <pc:docMk/>
            <pc:sldMk cId="379283415" sldId="879"/>
            <ac:picMk id="8" creationId="{261068D1-46B6-0D4D-AE3C-E37E267603DB}"/>
          </ac:picMkLst>
        </pc:picChg>
      </pc:sldChg>
      <pc:sldChg chg="addSp delSp modSp new mod modAnim">
        <pc:chgData name="Ren Ping Liu" userId="60ce823c-5cb7-4d3e-be0b-034740f7a9f3" providerId="ADAL" clId="{57C89628-9F56-B04F-A851-0EFBDD6F0CC1}" dt="2022-02-06T03:45:39.027" v="919"/>
        <pc:sldMkLst>
          <pc:docMk/>
          <pc:sldMk cId="2275361785" sldId="880"/>
        </pc:sldMkLst>
        <pc:spChg chg="mod">
          <ac:chgData name="Ren Ping Liu" userId="60ce823c-5cb7-4d3e-be0b-034740f7a9f3" providerId="ADAL" clId="{57C89628-9F56-B04F-A851-0EFBDD6F0CC1}" dt="2022-02-06T00:27:45.326" v="8"/>
          <ac:spMkLst>
            <pc:docMk/>
            <pc:sldMk cId="2275361785" sldId="880"/>
            <ac:spMk id="2" creationId="{AF721346-9211-D642-9190-DC8D9AF0F0BD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2275361785" sldId="880"/>
            <ac:spMk id="3" creationId="{36EC190C-7A3E-394D-A373-8576F478C0ED}"/>
          </ac:spMkLst>
        </pc:spChg>
        <pc:spChg chg="add mod">
          <ac:chgData name="Ren Ping Liu" userId="60ce823c-5cb7-4d3e-be0b-034740f7a9f3" providerId="ADAL" clId="{57C89628-9F56-B04F-A851-0EFBDD6F0CC1}" dt="2022-02-06T00:28:05.022" v="10" actId="1076"/>
          <ac:spMkLst>
            <pc:docMk/>
            <pc:sldMk cId="2275361785" sldId="880"/>
            <ac:spMk id="5" creationId="{F49B8287-6ECC-5D4A-8AD9-ED344F050AB6}"/>
          </ac:spMkLst>
        </pc:spChg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2275361785" sldId="880"/>
            <ac:spMk id="6" creationId="{3C22CC49-DDC9-AC49-B940-5DC6722A6D78}"/>
          </ac:spMkLst>
        </pc:spChg>
        <pc:picChg chg="add mod">
          <ac:chgData name="Ren Ping Liu" userId="60ce823c-5cb7-4d3e-be0b-034740f7a9f3" providerId="ADAL" clId="{57C89628-9F56-B04F-A851-0EFBDD6F0CC1}" dt="2022-02-06T00:28:05.022" v="10" actId="1076"/>
          <ac:picMkLst>
            <pc:docMk/>
            <pc:sldMk cId="2275361785" sldId="880"/>
            <ac:picMk id="4" creationId="{4ECEC553-06D5-5248-8D6A-9847D91303D3}"/>
          </ac:picMkLst>
        </pc:picChg>
      </pc:sldChg>
      <pc:sldChg chg="addSp delSp modSp new mod modAnim">
        <pc:chgData name="Ren Ping Liu" userId="60ce823c-5cb7-4d3e-be0b-034740f7a9f3" providerId="ADAL" clId="{57C89628-9F56-B04F-A851-0EFBDD6F0CC1}" dt="2022-02-06T03:45:39.027" v="919"/>
        <pc:sldMkLst>
          <pc:docMk/>
          <pc:sldMk cId="3976159046" sldId="881"/>
        </pc:sldMkLst>
        <pc:spChg chg="mod">
          <ac:chgData name="Ren Ping Liu" userId="60ce823c-5cb7-4d3e-be0b-034740f7a9f3" providerId="ADAL" clId="{57C89628-9F56-B04F-A851-0EFBDD6F0CC1}" dt="2022-02-06T00:29:52.320" v="26" actId="27636"/>
          <ac:spMkLst>
            <pc:docMk/>
            <pc:sldMk cId="3976159046" sldId="881"/>
            <ac:spMk id="2" creationId="{BE87625B-1E18-9344-8D95-D9FBA88450B8}"/>
          </ac:spMkLst>
        </pc:spChg>
        <pc:spChg chg="mod">
          <ac:chgData name="Ren Ping Liu" userId="60ce823c-5cb7-4d3e-be0b-034740f7a9f3" providerId="ADAL" clId="{57C89628-9F56-B04F-A851-0EFBDD6F0CC1}" dt="2022-02-06T00:28:36.589" v="12"/>
          <ac:spMkLst>
            <pc:docMk/>
            <pc:sldMk cId="3976159046" sldId="881"/>
            <ac:spMk id="3" creationId="{4E48490A-BE5B-2343-AF05-655047073E88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3976159046" sldId="881"/>
            <ac:spMk id="4" creationId="{6AB6B0C3-D7C7-214B-BE13-E2F92D4D6E9C}"/>
          </ac:spMkLst>
        </pc:spChg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3976159046" sldId="881"/>
            <ac:spMk id="5" creationId="{2FAD4065-3617-0249-BB3A-32CDB65017A8}"/>
          </ac:spMkLst>
        </pc:spChg>
      </pc:sldChg>
      <pc:sldChg chg="addSp delSp modSp add mod modAnim">
        <pc:chgData name="Ren Ping Liu" userId="60ce823c-5cb7-4d3e-be0b-034740f7a9f3" providerId="ADAL" clId="{57C89628-9F56-B04F-A851-0EFBDD6F0CC1}" dt="2022-02-06T03:45:39.027" v="919"/>
        <pc:sldMkLst>
          <pc:docMk/>
          <pc:sldMk cId="3298994262" sldId="1261"/>
        </pc:sldMkLst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3298994262" sldId="1261"/>
            <ac:spMk id="2" creationId="{A357BD77-C8A6-3D49-8137-67D85E23248D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3298994262" sldId="1261"/>
            <ac:spMk id="5" creationId="{818B350A-665A-4B4E-8611-F7A0C3B2DC51}"/>
          </ac:spMkLst>
        </pc:spChg>
        <pc:spChg chg="mod">
          <ac:chgData name="Ren Ping Liu" userId="60ce823c-5cb7-4d3e-be0b-034740f7a9f3" providerId="ADAL" clId="{57C89628-9F56-B04F-A851-0EFBDD6F0CC1}" dt="2022-02-06T00:32:54.050" v="42" actId="20577"/>
          <ac:spMkLst>
            <pc:docMk/>
            <pc:sldMk cId="3298994262" sldId="1261"/>
            <ac:spMk id="6" creationId="{FAC08B47-1C0E-5D48-A9ED-A80A9C43504C}"/>
          </ac:spMkLst>
        </pc:spChg>
        <pc:spChg chg="add mod">
          <ac:chgData name="Ren Ping Liu" userId="60ce823c-5cb7-4d3e-be0b-034740f7a9f3" providerId="ADAL" clId="{57C89628-9F56-B04F-A851-0EFBDD6F0CC1}" dt="2022-02-06T00:36:15.795" v="61" actId="1076"/>
          <ac:spMkLst>
            <pc:docMk/>
            <pc:sldMk cId="3298994262" sldId="1261"/>
            <ac:spMk id="224" creationId="{61B1BD7A-884D-234A-9EF9-EF0DC54CF70E}"/>
          </ac:spMkLst>
        </pc:spChg>
        <pc:spChg chg="add mod">
          <ac:chgData name="Ren Ping Liu" userId="60ce823c-5cb7-4d3e-be0b-034740f7a9f3" providerId="ADAL" clId="{57C89628-9F56-B04F-A851-0EFBDD6F0CC1}" dt="2022-02-06T00:36:22.854" v="62" actId="1076"/>
          <ac:spMkLst>
            <pc:docMk/>
            <pc:sldMk cId="3298994262" sldId="1261"/>
            <ac:spMk id="225" creationId="{556F0620-E643-C749-B009-740780743105}"/>
          </ac:spMkLst>
        </pc:spChg>
        <pc:spChg chg="mod">
          <ac:chgData name="Ren Ping Liu" userId="60ce823c-5cb7-4d3e-be0b-034740f7a9f3" providerId="ADAL" clId="{57C89628-9F56-B04F-A851-0EFBDD6F0CC1}" dt="2022-02-06T03:37:04.557" v="885" actId="20577"/>
          <ac:spMkLst>
            <pc:docMk/>
            <pc:sldMk cId="3298994262" sldId="1261"/>
            <ac:spMk id="683" creationId="{1A556173-0263-214D-9BE3-6EA12C023ADE}"/>
          </ac:spMkLst>
        </pc:spChg>
      </pc:sldChg>
      <pc:sldChg chg="addSp delSp modSp new mod modAnim">
        <pc:chgData name="Ren Ping Liu" userId="60ce823c-5cb7-4d3e-be0b-034740f7a9f3" providerId="ADAL" clId="{57C89628-9F56-B04F-A851-0EFBDD6F0CC1}" dt="2022-02-09T22:16:13.165" v="951" actId="20577"/>
        <pc:sldMkLst>
          <pc:docMk/>
          <pc:sldMk cId="70107518" sldId="1262"/>
        </pc:sldMkLst>
        <pc:spChg chg="mod">
          <ac:chgData name="Ren Ping Liu" userId="60ce823c-5cb7-4d3e-be0b-034740f7a9f3" providerId="ADAL" clId="{57C89628-9F56-B04F-A851-0EFBDD6F0CC1}" dt="2022-02-09T22:16:13.165" v="951" actId="20577"/>
          <ac:spMkLst>
            <pc:docMk/>
            <pc:sldMk cId="70107518" sldId="1262"/>
            <ac:spMk id="2" creationId="{FDB9BF11-C79E-2C43-AEFE-060AA271FC8F}"/>
          </ac:spMkLst>
        </pc:spChg>
        <pc:spChg chg="mod">
          <ac:chgData name="Ren Ping Liu" userId="60ce823c-5cb7-4d3e-be0b-034740f7a9f3" providerId="ADAL" clId="{57C89628-9F56-B04F-A851-0EFBDD6F0CC1}" dt="2022-02-06T00:36:46.052" v="64"/>
          <ac:spMkLst>
            <pc:docMk/>
            <pc:sldMk cId="70107518" sldId="1262"/>
            <ac:spMk id="3" creationId="{86D7EED6-2D55-9D43-BDEA-1503FD8D28CC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70107518" sldId="1262"/>
            <ac:spMk id="4" creationId="{2F14B8E9-3577-414F-9B00-303264F99C23}"/>
          </ac:spMkLst>
        </pc:spChg>
        <pc:spChg chg="add mod">
          <ac:chgData name="Ren Ping Liu" userId="60ce823c-5cb7-4d3e-be0b-034740f7a9f3" providerId="ADAL" clId="{57C89628-9F56-B04F-A851-0EFBDD6F0CC1}" dt="2022-02-06T03:36:43.703" v="879" actId="20577"/>
          <ac:spMkLst>
            <pc:docMk/>
            <pc:sldMk cId="70107518" sldId="1262"/>
            <ac:spMk id="5" creationId="{6F739DD4-9ED3-324B-BFDA-A34F522AB501}"/>
          </ac:spMkLst>
        </pc:spChg>
        <pc:spChg chg="add mod">
          <ac:chgData name="Ren Ping Liu" userId="60ce823c-5cb7-4d3e-be0b-034740f7a9f3" providerId="ADAL" clId="{57C89628-9F56-B04F-A851-0EFBDD6F0CC1}" dt="2022-02-06T00:41:18.301" v="109" actId="14100"/>
          <ac:spMkLst>
            <pc:docMk/>
            <pc:sldMk cId="70107518" sldId="1262"/>
            <ac:spMk id="6" creationId="{EF6EEC17-7CEB-2B48-AF07-4D2DEA0F8EE3}"/>
          </ac:spMkLst>
        </pc:spChg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70107518" sldId="1262"/>
            <ac:spMk id="7" creationId="{126B583B-3E89-7E40-838D-AE12DD134CC2}"/>
          </ac:spMkLst>
        </pc:spChg>
      </pc:sldChg>
      <pc:sldChg chg="addSp delSp modSp new mod modAnim">
        <pc:chgData name="Ren Ping Liu" userId="60ce823c-5cb7-4d3e-be0b-034740f7a9f3" providerId="ADAL" clId="{57C89628-9F56-B04F-A851-0EFBDD6F0CC1}" dt="2022-02-08T22:21:46.436" v="926" actId="27636"/>
        <pc:sldMkLst>
          <pc:docMk/>
          <pc:sldMk cId="691308962" sldId="1263"/>
        </pc:sldMkLst>
        <pc:spChg chg="mod">
          <ac:chgData name="Ren Ping Liu" userId="60ce823c-5cb7-4d3e-be0b-034740f7a9f3" providerId="ADAL" clId="{57C89628-9F56-B04F-A851-0EFBDD6F0CC1}" dt="2022-02-08T22:21:46.436" v="926" actId="27636"/>
          <ac:spMkLst>
            <pc:docMk/>
            <pc:sldMk cId="691308962" sldId="1263"/>
            <ac:spMk id="2" creationId="{057E3E2B-4F7B-4845-B4FA-4567873C00CA}"/>
          </ac:spMkLst>
        </pc:spChg>
        <pc:spChg chg="mod">
          <ac:chgData name="Ren Ping Liu" userId="60ce823c-5cb7-4d3e-be0b-034740f7a9f3" providerId="ADAL" clId="{57C89628-9F56-B04F-A851-0EFBDD6F0CC1}" dt="2022-02-06T00:55:07.829" v="335" actId="20577"/>
          <ac:spMkLst>
            <pc:docMk/>
            <pc:sldMk cId="691308962" sldId="1263"/>
            <ac:spMk id="3" creationId="{84D77A2D-4A25-8F49-ACD8-8EFCEC70E55E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691308962" sldId="1263"/>
            <ac:spMk id="4" creationId="{F14636E1-A6EA-D649-80A0-B729A4212EFA}"/>
          </ac:spMkLst>
        </pc:spChg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691308962" sldId="1263"/>
            <ac:spMk id="5" creationId="{55766597-54DD-5646-BC15-83249A173CD0}"/>
          </ac:spMkLst>
        </pc:spChg>
      </pc:sldChg>
      <pc:sldChg chg="addSp delSp modSp add mod modAnim">
        <pc:chgData name="Ren Ping Liu" userId="60ce823c-5cb7-4d3e-be0b-034740f7a9f3" providerId="ADAL" clId="{57C89628-9F56-B04F-A851-0EFBDD6F0CC1}" dt="2022-02-09T22:20:31.281" v="985" actId="20577"/>
        <pc:sldMkLst>
          <pc:docMk/>
          <pc:sldMk cId="4052534515" sldId="1264"/>
        </pc:sldMkLst>
        <pc:spChg chg="mod">
          <ac:chgData name="Ren Ping Liu" userId="60ce823c-5cb7-4d3e-be0b-034740f7a9f3" providerId="ADAL" clId="{57C89628-9F56-B04F-A851-0EFBDD6F0CC1}" dt="2022-02-09T22:20:31.281" v="985" actId="20577"/>
          <ac:spMkLst>
            <pc:docMk/>
            <pc:sldMk cId="4052534515" sldId="1264"/>
            <ac:spMk id="2" creationId="{057E3E2B-4F7B-4845-B4FA-4567873C00CA}"/>
          </ac:spMkLst>
        </pc:spChg>
        <pc:spChg chg="mod">
          <ac:chgData name="Ren Ping Liu" userId="60ce823c-5cb7-4d3e-be0b-034740f7a9f3" providerId="ADAL" clId="{57C89628-9F56-B04F-A851-0EFBDD6F0CC1}" dt="2022-02-06T00:55:35.902" v="365" actId="20577"/>
          <ac:spMkLst>
            <pc:docMk/>
            <pc:sldMk cId="4052534515" sldId="1264"/>
            <ac:spMk id="3" creationId="{84D77A2D-4A25-8F49-ACD8-8EFCEC70E55E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4052534515" sldId="1264"/>
            <ac:spMk id="4" creationId="{F14636E1-A6EA-D649-80A0-B729A4212EFA}"/>
          </ac:spMkLst>
        </pc:spChg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4052534515" sldId="1264"/>
            <ac:spMk id="5" creationId="{B9E7E70E-648C-E441-9DD7-4B5E393D3AA7}"/>
          </ac:spMkLst>
        </pc:spChg>
      </pc:sldChg>
      <pc:sldChg chg="addSp delSp modSp new mod modAnim">
        <pc:chgData name="Ren Ping Liu" userId="60ce823c-5cb7-4d3e-be0b-034740f7a9f3" providerId="ADAL" clId="{57C89628-9F56-B04F-A851-0EFBDD6F0CC1}" dt="2022-02-09T22:24:54.766" v="993" actId="27636"/>
        <pc:sldMkLst>
          <pc:docMk/>
          <pc:sldMk cId="2817198307" sldId="1265"/>
        </pc:sldMkLst>
        <pc:spChg chg="mod">
          <ac:chgData name="Ren Ping Liu" userId="60ce823c-5cb7-4d3e-be0b-034740f7a9f3" providerId="ADAL" clId="{57C89628-9F56-B04F-A851-0EFBDD6F0CC1}" dt="2022-02-09T22:24:54.766" v="993" actId="27636"/>
          <ac:spMkLst>
            <pc:docMk/>
            <pc:sldMk cId="2817198307" sldId="1265"/>
            <ac:spMk id="2" creationId="{B2B11A65-DE5C-F54B-A9A4-650CEDB4AE38}"/>
          </ac:spMkLst>
        </pc:spChg>
        <pc:spChg chg="mod">
          <ac:chgData name="Ren Ping Liu" userId="60ce823c-5cb7-4d3e-be0b-034740f7a9f3" providerId="ADAL" clId="{57C89628-9F56-B04F-A851-0EFBDD6F0CC1}" dt="2022-02-06T00:58:08.078" v="377"/>
          <ac:spMkLst>
            <pc:docMk/>
            <pc:sldMk cId="2817198307" sldId="1265"/>
            <ac:spMk id="3" creationId="{DC66B464-4C75-1F4D-AC00-8DB0974412F7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2817198307" sldId="1265"/>
            <ac:spMk id="4" creationId="{6CB04629-DDD3-584E-826C-403FDDAE2032}"/>
          </ac:spMkLst>
        </pc:spChg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2817198307" sldId="1265"/>
            <ac:spMk id="5" creationId="{C189A9B0-3EE5-BB42-A2FD-8F4002EAF046}"/>
          </ac:spMkLst>
        </pc:spChg>
      </pc:sldChg>
      <pc:sldChg chg="addSp delSp modSp new mod modAnim">
        <pc:chgData name="Ren Ping Liu" userId="60ce823c-5cb7-4d3e-be0b-034740f7a9f3" providerId="ADAL" clId="{57C89628-9F56-B04F-A851-0EFBDD6F0CC1}" dt="2022-02-06T03:45:39.027" v="919"/>
        <pc:sldMkLst>
          <pc:docMk/>
          <pc:sldMk cId="964102254" sldId="1266"/>
        </pc:sldMkLst>
        <pc:spChg chg="del">
          <ac:chgData name="Ren Ping Liu" userId="60ce823c-5cb7-4d3e-be0b-034740f7a9f3" providerId="ADAL" clId="{57C89628-9F56-B04F-A851-0EFBDD6F0CC1}" dt="2022-02-06T03:28:32.715" v="863" actId="478"/>
          <ac:spMkLst>
            <pc:docMk/>
            <pc:sldMk cId="964102254" sldId="1266"/>
            <ac:spMk id="2" creationId="{1D74D55B-1A1E-CA46-9EF2-3EE8A1214643}"/>
          </ac:spMkLst>
        </pc:spChg>
        <pc:spChg chg="mod">
          <ac:chgData name="Ren Ping Liu" userId="60ce823c-5cb7-4d3e-be0b-034740f7a9f3" providerId="ADAL" clId="{57C89628-9F56-B04F-A851-0EFBDD6F0CC1}" dt="2022-02-06T03:29:03.205" v="877" actId="20577"/>
          <ac:spMkLst>
            <pc:docMk/>
            <pc:sldMk cId="964102254" sldId="1266"/>
            <ac:spMk id="3" creationId="{59785FD6-A6C0-4048-B273-A484A479C3FA}"/>
          </ac:spMkLst>
        </pc:spChg>
        <pc:spChg chg="del">
          <ac:chgData name="Ren Ping Liu" userId="60ce823c-5cb7-4d3e-be0b-034740f7a9f3" providerId="ADAL" clId="{57C89628-9F56-B04F-A851-0EFBDD6F0CC1}" dt="2022-02-06T03:45:25.687" v="918"/>
          <ac:spMkLst>
            <pc:docMk/>
            <pc:sldMk cId="964102254" sldId="1266"/>
            <ac:spMk id="4" creationId="{8614BE4E-A08A-4046-9C95-37433A67E4D5}"/>
          </ac:spMkLst>
        </pc:spChg>
        <pc:spChg chg="add mod">
          <ac:chgData name="Ren Ping Liu" userId="60ce823c-5cb7-4d3e-be0b-034740f7a9f3" providerId="ADAL" clId="{57C89628-9F56-B04F-A851-0EFBDD6F0CC1}" dt="2022-02-06T03:28:22.356" v="861" actId="1076"/>
          <ac:spMkLst>
            <pc:docMk/>
            <pc:sldMk cId="964102254" sldId="1266"/>
            <ac:spMk id="5" creationId="{93ADC91E-DBB0-F747-87AE-9AFC0FBA777D}"/>
          </ac:spMkLst>
        </pc:spChg>
        <pc:spChg chg="add mod">
          <ac:chgData name="Ren Ping Liu" userId="60ce823c-5cb7-4d3e-be0b-034740f7a9f3" providerId="ADAL" clId="{57C89628-9F56-B04F-A851-0EFBDD6F0CC1}" dt="2022-02-06T03:45:39.027" v="919"/>
          <ac:spMkLst>
            <pc:docMk/>
            <pc:sldMk cId="964102254" sldId="1266"/>
            <ac:spMk id="7" creationId="{73010D20-AF34-AA4F-A2F4-233437E06F57}"/>
          </ac:spMkLst>
        </pc:spChg>
        <pc:picChg chg="add mod">
          <ac:chgData name="Ren Ping Liu" userId="60ce823c-5cb7-4d3e-be0b-034740f7a9f3" providerId="ADAL" clId="{57C89628-9F56-B04F-A851-0EFBDD6F0CC1}" dt="2022-02-06T03:28:28.727" v="862" actId="1076"/>
          <ac:picMkLst>
            <pc:docMk/>
            <pc:sldMk cId="964102254" sldId="1266"/>
            <ac:picMk id="6" creationId="{22BA7768-D0EE-5343-902E-82A54A156C26}"/>
          </ac:picMkLst>
        </pc:picChg>
      </pc:sldChg>
      <pc:sldChg chg="addSp modSp new del">
        <pc:chgData name="Ren Ping Liu" userId="60ce823c-5cb7-4d3e-be0b-034740f7a9f3" providerId="ADAL" clId="{57C89628-9F56-B04F-A851-0EFBDD6F0CC1}" dt="2022-02-06T03:16:45.293" v="689" actId="2696"/>
        <pc:sldMkLst>
          <pc:docMk/>
          <pc:sldMk cId="3827024858" sldId="1266"/>
        </pc:sldMkLst>
        <pc:picChg chg="add mod">
          <ac:chgData name="Ren Ping Liu" userId="60ce823c-5cb7-4d3e-be0b-034740f7a9f3" providerId="ADAL" clId="{57C89628-9F56-B04F-A851-0EFBDD6F0CC1}" dt="2022-02-06T00:59:57.628" v="383" actId="931"/>
          <ac:picMkLst>
            <pc:docMk/>
            <pc:sldMk cId="3827024858" sldId="1266"/>
            <ac:picMk id="5" creationId="{6C59780A-3008-0A42-8A24-9C29B5A7F10B}"/>
          </ac:picMkLst>
        </pc:picChg>
      </pc:sldChg>
      <pc:sldChg chg="addSp delSp modSp new del mod">
        <pc:chgData name="Ren Ping Liu" userId="60ce823c-5cb7-4d3e-be0b-034740f7a9f3" providerId="ADAL" clId="{57C89628-9F56-B04F-A851-0EFBDD6F0CC1}" dt="2022-02-13T05:56:14.272" v="1020" actId="2696"/>
        <pc:sldMkLst>
          <pc:docMk/>
          <pc:sldMk cId="3041712079" sldId="1267"/>
        </pc:sldMkLst>
        <pc:spChg chg="del">
          <ac:chgData name="Ren Ping Liu" userId="60ce823c-5cb7-4d3e-be0b-034740f7a9f3" providerId="ADAL" clId="{57C89628-9F56-B04F-A851-0EFBDD6F0CC1}" dt="2022-02-13T05:54:43.908" v="1018" actId="478"/>
          <ac:spMkLst>
            <pc:docMk/>
            <pc:sldMk cId="3041712079" sldId="1267"/>
            <ac:spMk id="2" creationId="{D2E46CD5-DC6C-724B-9FA6-F9356CB4FDF6}"/>
          </ac:spMkLst>
        </pc:spChg>
        <pc:spChg chg="mod">
          <ac:chgData name="Ren Ping Liu" userId="60ce823c-5cb7-4d3e-be0b-034740f7a9f3" providerId="ADAL" clId="{57C89628-9F56-B04F-A851-0EFBDD6F0CC1}" dt="2022-02-13T05:54:14.791" v="1017" actId="20577"/>
          <ac:spMkLst>
            <pc:docMk/>
            <pc:sldMk cId="3041712079" sldId="1267"/>
            <ac:spMk id="3" creationId="{FBD3760C-3D5B-F342-BF74-1FD683ADB585}"/>
          </ac:spMkLst>
        </pc:spChg>
        <pc:spChg chg="add mod">
          <ac:chgData name="Ren Ping Liu" userId="60ce823c-5cb7-4d3e-be0b-034740f7a9f3" providerId="ADAL" clId="{57C89628-9F56-B04F-A851-0EFBDD6F0CC1}" dt="2022-02-13T05:54:44.865" v="1019"/>
          <ac:spMkLst>
            <pc:docMk/>
            <pc:sldMk cId="3041712079" sldId="1267"/>
            <ac:spMk id="5" creationId="{CA55A6DA-7128-4F4F-92CA-7912630DD4B1}"/>
          </ac:spMkLst>
        </pc:spChg>
        <pc:spChg chg="add mod">
          <ac:chgData name="Ren Ping Liu" userId="60ce823c-5cb7-4d3e-be0b-034740f7a9f3" providerId="ADAL" clId="{57C89628-9F56-B04F-A851-0EFBDD6F0CC1}" dt="2022-02-13T05:54:44.865" v="1019"/>
          <ac:spMkLst>
            <pc:docMk/>
            <pc:sldMk cId="3041712079" sldId="1267"/>
            <ac:spMk id="8" creationId="{6B76E909-7682-CA48-933A-AD8ADFE57476}"/>
          </ac:spMkLst>
        </pc:spChg>
        <pc:picChg chg="add mod">
          <ac:chgData name="Ren Ping Liu" userId="60ce823c-5cb7-4d3e-be0b-034740f7a9f3" providerId="ADAL" clId="{57C89628-9F56-B04F-A851-0EFBDD6F0CC1}" dt="2022-02-13T05:54:44.865" v="1019"/>
          <ac:picMkLst>
            <pc:docMk/>
            <pc:sldMk cId="3041712079" sldId="1267"/>
            <ac:picMk id="6" creationId="{E4BFFA4B-5916-1049-B560-C46BBA23A0A6}"/>
          </ac:picMkLst>
        </pc:picChg>
        <pc:picChg chg="add mod">
          <ac:chgData name="Ren Ping Liu" userId="60ce823c-5cb7-4d3e-be0b-034740f7a9f3" providerId="ADAL" clId="{57C89628-9F56-B04F-A851-0EFBDD6F0CC1}" dt="2022-02-13T05:54:44.865" v="1019"/>
          <ac:picMkLst>
            <pc:docMk/>
            <pc:sldMk cId="3041712079" sldId="1267"/>
            <ac:picMk id="7" creationId="{DAFA554E-EB4E-184E-9969-D35CE002EA71}"/>
          </ac:picMkLst>
        </pc:picChg>
      </pc:sldChg>
      <pc:sldChg chg="modSp new del mod">
        <pc:chgData name="Ren Ping Liu" userId="60ce823c-5cb7-4d3e-be0b-034740f7a9f3" providerId="ADAL" clId="{57C89628-9F56-B04F-A851-0EFBDD6F0CC1}" dt="2022-02-06T03:16:36.753" v="688" actId="2696"/>
        <pc:sldMkLst>
          <pc:docMk/>
          <pc:sldMk cId="3565103144" sldId="1267"/>
        </pc:sldMkLst>
        <pc:spChg chg="mod">
          <ac:chgData name="Ren Ping Liu" userId="60ce823c-5cb7-4d3e-be0b-034740f7a9f3" providerId="ADAL" clId="{57C89628-9F56-B04F-A851-0EFBDD6F0CC1}" dt="2022-02-06T03:11:35.725" v="525" actId="20577"/>
          <ac:spMkLst>
            <pc:docMk/>
            <pc:sldMk cId="3565103144" sldId="1267"/>
            <ac:spMk id="2" creationId="{FE1EF6A2-439C-9246-9C4F-44CE71A6832E}"/>
          </ac:spMkLst>
        </pc:spChg>
        <pc:spChg chg="mod">
          <ac:chgData name="Ren Ping Liu" userId="60ce823c-5cb7-4d3e-be0b-034740f7a9f3" providerId="ADAL" clId="{57C89628-9F56-B04F-A851-0EFBDD6F0CC1}" dt="2022-02-06T03:05:55.230" v="450" actId="27636"/>
          <ac:spMkLst>
            <pc:docMk/>
            <pc:sldMk cId="3565103144" sldId="1267"/>
            <ac:spMk id="3" creationId="{BEAFC750-994C-2F48-9899-DB382E305C31}"/>
          </ac:spMkLst>
        </pc:spChg>
      </pc:sldChg>
      <pc:sldMasterChg chg="modSp modSldLayout">
        <pc:chgData name="Ren Ping Liu" userId="60ce823c-5cb7-4d3e-be0b-034740f7a9f3" providerId="ADAL" clId="{57C89628-9F56-B04F-A851-0EFBDD6F0CC1}" dt="2022-02-06T00:25:08.813" v="1"/>
        <pc:sldMasterMkLst>
          <pc:docMk/>
          <pc:sldMasterMk cId="0" sldId="2147483693"/>
        </pc:sldMasterMkLst>
        <pc:spChg chg="mod">
          <ac:chgData name="Ren Ping Liu" userId="60ce823c-5cb7-4d3e-be0b-034740f7a9f3" providerId="ADAL" clId="{57C89628-9F56-B04F-A851-0EFBDD6F0CC1}" dt="2022-02-06T00:25:08.813" v="1"/>
          <ac:spMkLst>
            <pc:docMk/>
            <pc:sldMasterMk cId="0" sldId="2147483693"/>
            <ac:spMk id="1026" creationId="{2DFEE6C6-C2EF-6B45-AFE2-4D6BCD02B128}"/>
          </ac:spMkLst>
        </pc:spChg>
        <pc:spChg chg="mod">
          <ac:chgData name="Ren Ping Liu" userId="60ce823c-5cb7-4d3e-be0b-034740f7a9f3" providerId="ADAL" clId="{57C89628-9F56-B04F-A851-0EFBDD6F0CC1}" dt="2022-02-06T00:25:08.813" v="1"/>
          <ac:spMkLst>
            <pc:docMk/>
            <pc:sldMasterMk cId="0" sldId="2147483693"/>
            <ac:spMk id="1027" creationId="{6B165783-60FA-384F-85A6-2BF44D107382}"/>
          </ac:spMkLst>
        </pc:spChg>
        <pc:spChg chg="mod">
          <ac:chgData name="Ren Ping Liu" userId="60ce823c-5cb7-4d3e-be0b-034740f7a9f3" providerId="ADAL" clId="{57C89628-9F56-B04F-A851-0EFBDD6F0CC1}" dt="2022-02-06T00:25:08.813" v="1"/>
          <ac:spMkLst>
            <pc:docMk/>
            <pc:sldMasterMk cId="0" sldId="2147483693"/>
            <ac:spMk id="1028" creationId="{136CD449-24DE-DD4B-AD83-A5869F0304FD}"/>
          </ac:spMkLst>
        </pc:spChg>
        <pc:spChg chg="mod">
          <ac:chgData name="Ren Ping Liu" userId="60ce823c-5cb7-4d3e-be0b-034740f7a9f3" providerId="ADAL" clId="{57C89628-9F56-B04F-A851-0EFBDD6F0CC1}" dt="2022-02-06T00:25:08.813" v="1"/>
          <ac:spMkLst>
            <pc:docMk/>
            <pc:sldMasterMk cId="0" sldId="2147483693"/>
            <ac:spMk id="195589" creationId="{CDA22C20-1AB6-494A-8ED9-4371B4643583}"/>
          </ac:spMkLst>
        </pc:spChg>
        <pc:spChg chg="mod">
          <ac:chgData name="Ren Ping Liu" userId="60ce823c-5cb7-4d3e-be0b-034740f7a9f3" providerId="ADAL" clId="{57C89628-9F56-B04F-A851-0EFBDD6F0CC1}" dt="2022-02-06T00:25:08.813" v="1"/>
          <ac:spMkLst>
            <pc:docMk/>
            <pc:sldMasterMk cId="0" sldId="2147483693"/>
            <ac:spMk id="195590" creationId="{C7A1CFF5-EA5E-8146-88D8-3E1BB4B60550}"/>
          </ac:spMkLst>
        </pc:sp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3837478715" sldId="2147484322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837478715" sldId="2147484322"/>
              <ac:spMk id="2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837478715" sldId="2147484322"/>
              <ac:spMk id="3" creationId="{00000000-0000-0000-0000-000000000000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1544857184" sldId="2147484323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1544857184" sldId="2147484323"/>
              <ac:spMk id="3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1544857184" sldId="2147484323"/>
              <ac:spMk id="4" creationId="{00000000-0000-0000-0000-000000000000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259666920" sldId="2147484324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259666920" sldId="2147484324"/>
              <ac:spMk id="2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259666920" sldId="2147484324"/>
              <ac:spMk id="3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259666920" sldId="2147484324"/>
              <ac:spMk id="4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259666920" sldId="2147484324"/>
              <ac:spMk id="5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259666920" sldId="2147484324"/>
              <ac:spMk id="6" creationId="{00000000-0000-0000-0000-000000000000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598642936" sldId="2147484326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598642936" sldId="2147484326"/>
              <ac:spMk id="2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598642936" sldId="2147484326"/>
              <ac:spMk id="3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598642936" sldId="2147484326"/>
              <ac:spMk id="4" creationId="{00000000-0000-0000-0000-000000000000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504444354" sldId="2147484327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504444354" sldId="2147484327"/>
              <ac:spMk id="2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504444354" sldId="2147484327"/>
              <ac:spMk id="3" creationId="{00000000-0000-0000-0000-000000000000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1211789849" sldId="2147484329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1211789849" sldId="2147484329"/>
              <ac:spMk id="2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1211789849" sldId="2147484329"/>
              <ac:spMk id="3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1211789849" sldId="2147484329"/>
              <ac:spMk id="4" creationId="{00000000-0000-0000-0000-000000000000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372347633" sldId="2147484331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72347633" sldId="2147484331"/>
              <ac:spMk id="2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72347633" sldId="2147484331"/>
              <ac:spMk id="3" creationId="{00000000-0000-0000-0000-000000000000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5:08.813" v="1"/>
          <pc:sldLayoutMkLst>
            <pc:docMk/>
            <pc:sldMasterMk cId="0" sldId="2147483693"/>
            <pc:sldLayoutMk cId="3942566098" sldId="2147484332"/>
          </pc:sldLayoutMkLst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942566098" sldId="2147484332"/>
              <ac:spMk id="2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942566098" sldId="2147484332"/>
              <ac:spMk id="3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942566098" sldId="2147484332"/>
              <ac:spMk id="4" creationId="{00000000-0000-0000-0000-000000000000}"/>
            </ac:spMkLst>
          </pc:spChg>
          <pc:spChg chg="mod">
            <ac:chgData name="Ren Ping Liu" userId="60ce823c-5cb7-4d3e-be0b-034740f7a9f3" providerId="ADAL" clId="{57C89628-9F56-B04F-A851-0EFBDD6F0CC1}" dt="2022-02-06T00:25:08.813" v="1"/>
            <ac:spMkLst>
              <pc:docMk/>
              <pc:sldMasterMk cId="0" sldId="2147483693"/>
              <pc:sldLayoutMk cId="3942566098" sldId="2147484332"/>
              <ac:spMk id="5" creationId="{00000000-0000-0000-0000-000000000000}"/>
            </ac:spMkLst>
          </pc:spChg>
        </pc:sldLayoutChg>
      </pc:sldMasterChg>
      <pc:sldMasterChg chg="modSp modSldLayout">
        <pc:chgData name="Ren Ping Liu" userId="60ce823c-5cb7-4d3e-be0b-034740f7a9f3" providerId="ADAL" clId="{57C89628-9F56-B04F-A851-0EFBDD6F0CC1}" dt="2022-02-06T00:26:26.243" v="4"/>
        <pc:sldMasterMkLst>
          <pc:docMk/>
          <pc:sldMasterMk cId="2130637305" sldId="2147484333"/>
        </pc:sldMasterMkLst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asterMk cId="2130637305" sldId="2147484333"/>
            <ac:spMk id="2" creationId="{186D5FD2-E0BC-9B4A-8B69-BFD8F956C77B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asterMk cId="2130637305" sldId="2147484333"/>
            <ac:spMk id="3" creationId="{7A987CFD-1EF3-634C-B854-216A26AC2321}"/>
          </ac:spMkLst>
        </pc:spChg>
        <pc:spChg chg="mod">
          <ac:chgData name="Ren Ping Liu" userId="60ce823c-5cb7-4d3e-be0b-034740f7a9f3" providerId="ADAL" clId="{57C89628-9F56-B04F-A851-0EFBDD6F0CC1}" dt="2022-02-06T00:26:26.243" v="4"/>
          <ac:spMkLst>
            <pc:docMk/>
            <pc:sldMasterMk cId="2130637305" sldId="2147484333"/>
            <ac:spMk id="5" creationId="{ACF3ABA1-E9EF-3248-90FD-6E40E659EFB3}"/>
          </ac:spMkLst>
        </pc:spChg>
        <pc:sldLayoutChg chg="modSp">
          <pc:chgData name="Ren Ping Liu" userId="60ce823c-5cb7-4d3e-be0b-034740f7a9f3" providerId="ADAL" clId="{57C89628-9F56-B04F-A851-0EFBDD6F0CC1}" dt="2022-02-06T00:26:26.243" v="4"/>
          <pc:sldLayoutMkLst>
            <pc:docMk/>
            <pc:sldMasterMk cId="2130637305" sldId="2147484333"/>
            <pc:sldLayoutMk cId="2575314588" sldId="2147484334"/>
          </pc:sldLayoutMkLst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2575314588" sldId="2147484334"/>
              <ac:spMk id="2" creationId="{415EC686-8429-2E40-81FA-5EC9C4AB3C55}"/>
            </ac:spMkLst>
          </pc:spChg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2575314588" sldId="2147484334"/>
              <ac:spMk id="3" creationId="{8CC2C238-9334-5D47-BE46-7DBB933E487E}"/>
            </ac:spMkLst>
          </pc:spChg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2575314588" sldId="2147484334"/>
              <ac:spMk id="5" creationId="{67E93C0D-5E34-354A-A654-B3839136622B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6:26.243" v="4"/>
          <pc:sldLayoutMkLst>
            <pc:docMk/>
            <pc:sldMasterMk cId="2130637305" sldId="2147484333"/>
            <pc:sldLayoutMk cId="1312079004" sldId="2147484335"/>
          </pc:sldLayoutMkLst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1312079004" sldId="2147484335"/>
              <ac:spMk id="3" creationId="{FDA2846C-3DC3-2A4C-84E1-3E3C50231FF2}"/>
            </ac:spMkLst>
          </pc:spChg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1312079004" sldId="2147484335"/>
              <ac:spMk id="5" creationId="{D41126D0-2478-AE48-891D-9046D4F5EA04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6:26.243" v="4"/>
          <pc:sldLayoutMkLst>
            <pc:docMk/>
            <pc:sldMasterMk cId="2130637305" sldId="2147484333"/>
            <pc:sldLayoutMk cId="307475945" sldId="2147484336"/>
          </pc:sldLayoutMkLst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307475945" sldId="2147484336"/>
              <ac:spMk id="3" creationId="{3ABE2032-3F11-1945-8A1D-25EC80CF9166}"/>
            </ac:spMkLst>
          </pc:spChg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307475945" sldId="2147484336"/>
              <ac:spMk id="4" creationId="{9ADCF1CB-5DBA-8B49-A839-F079E4BF4377}"/>
            </ac:spMkLst>
          </pc:spChg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307475945" sldId="2147484336"/>
              <ac:spMk id="7" creationId="{139731AF-B9DB-1E4D-A017-6D1C48DC0579}"/>
            </ac:spMkLst>
          </pc:spChg>
        </pc:sldLayoutChg>
        <pc:sldLayoutChg chg="modSp">
          <pc:chgData name="Ren Ping Liu" userId="60ce823c-5cb7-4d3e-be0b-034740f7a9f3" providerId="ADAL" clId="{57C89628-9F56-B04F-A851-0EFBDD6F0CC1}" dt="2022-02-06T00:26:26.243" v="4"/>
          <pc:sldLayoutMkLst>
            <pc:docMk/>
            <pc:sldMasterMk cId="2130637305" sldId="2147484333"/>
            <pc:sldLayoutMk cId="2276093748" sldId="2147484337"/>
          </pc:sldLayoutMkLst>
          <pc:spChg chg="mod">
            <ac:chgData name="Ren Ping Liu" userId="60ce823c-5cb7-4d3e-be0b-034740f7a9f3" providerId="ADAL" clId="{57C89628-9F56-B04F-A851-0EFBDD6F0CC1}" dt="2022-02-06T00:26:26.243" v="4"/>
            <ac:spMkLst>
              <pc:docMk/>
              <pc:sldMasterMk cId="2130637305" sldId="2147484333"/>
              <pc:sldLayoutMk cId="2276093748" sldId="2147484337"/>
              <ac:spMk id="8" creationId="{80DCD8E0-36D6-2D43-9C3A-92DC921E1D78}"/>
            </ac:spMkLst>
          </pc:spChg>
        </pc:sldLayoutChg>
      </pc:sldMasterChg>
      <pc:sldMasterChg chg="modSp mod modSldLayout">
        <pc:chgData name="Ren Ping Liu" userId="60ce823c-5cb7-4d3e-be0b-034740f7a9f3" providerId="ADAL" clId="{57C89628-9F56-B04F-A851-0EFBDD6F0CC1}" dt="2022-02-06T03:45:00.968" v="917" actId="20577"/>
        <pc:sldMasterMkLst>
          <pc:docMk/>
          <pc:sldMasterMk cId="2133762799" sldId="2147484338"/>
        </pc:sldMasterMkLst>
        <pc:spChg chg="mod">
          <ac:chgData name="Ren Ping Liu" userId="60ce823c-5cb7-4d3e-be0b-034740f7a9f3" providerId="ADAL" clId="{57C89628-9F56-B04F-A851-0EFBDD6F0CC1}" dt="2022-02-06T03:44:13.237" v="901" actId="20577"/>
          <ac:spMkLst>
            <pc:docMk/>
            <pc:sldMasterMk cId="2133762799" sldId="2147484338"/>
            <ac:spMk id="5" creationId="{ACF3ABA1-E9EF-3248-90FD-6E40E659EFB3}"/>
          </ac:spMkLst>
        </pc:spChg>
        <pc:sldLayoutChg chg="modSp mod">
          <pc:chgData name="Ren Ping Liu" userId="60ce823c-5cb7-4d3e-be0b-034740f7a9f3" providerId="ADAL" clId="{57C89628-9F56-B04F-A851-0EFBDD6F0CC1}" dt="2022-02-06T03:45:00.968" v="917" actId="20577"/>
          <pc:sldLayoutMkLst>
            <pc:docMk/>
            <pc:sldMasterMk cId="2133762799" sldId="2147484338"/>
            <pc:sldLayoutMk cId="231289994" sldId="2147484339"/>
          </pc:sldLayoutMkLst>
          <pc:spChg chg="mod">
            <ac:chgData name="Ren Ping Liu" userId="60ce823c-5cb7-4d3e-be0b-034740f7a9f3" providerId="ADAL" clId="{57C89628-9F56-B04F-A851-0EFBDD6F0CC1}" dt="2022-02-06T03:45:00.968" v="917" actId="20577"/>
            <ac:spMkLst>
              <pc:docMk/>
              <pc:sldMasterMk cId="2133762799" sldId="2147484338"/>
              <pc:sldLayoutMk cId="231289994" sldId="2147484339"/>
              <ac:spMk id="5" creationId="{67E93C0D-5E34-354A-A654-B3839136622B}"/>
            </ac:spMkLst>
          </pc:spChg>
        </pc:sldLayoutChg>
        <pc:sldLayoutChg chg="modSp mod">
          <pc:chgData name="Ren Ping Liu" userId="60ce823c-5cb7-4d3e-be0b-034740f7a9f3" providerId="ADAL" clId="{57C89628-9F56-B04F-A851-0EFBDD6F0CC1}" dt="2022-02-06T03:44:54.683" v="915" actId="20577"/>
          <pc:sldLayoutMkLst>
            <pc:docMk/>
            <pc:sldMasterMk cId="2133762799" sldId="2147484338"/>
            <pc:sldLayoutMk cId="604450469" sldId="2147484340"/>
          </pc:sldLayoutMkLst>
          <pc:spChg chg="mod">
            <ac:chgData name="Ren Ping Liu" userId="60ce823c-5cb7-4d3e-be0b-034740f7a9f3" providerId="ADAL" clId="{57C89628-9F56-B04F-A851-0EFBDD6F0CC1}" dt="2022-02-06T03:44:54.683" v="915" actId="20577"/>
            <ac:spMkLst>
              <pc:docMk/>
              <pc:sldMasterMk cId="2133762799" sldId="2147484338"/>
              <pc:sldLayoutMk cId="604450469" sldId="2147484340"/>
              <ac:spMk id="5" creationId="{D41126D0-2478-AE48-891D-9046D4F5EA04}"/>
            </ac:spMkLst>
          </pc:spChg>
        </pc:sldLayoutChg>
        <pc:sldLayoutChg chg="modSp mod">
          <pc:chgData name="Ren Ping Liu" userId="60ce823c-5cb7-4d3e-be0b-034740f7a9f3" providerId="ADAL" clId="{57C89628-9F56-B04F-A851-0EFBDD6F0CC1}" dt="2022-02-06T03:44:49.840" v="913" actId="20577"/>
          <pc:sldLayoutMkLst>
            <pc:docMk/>
            <pc:sldMasterMk cId="2133762799" sldId="2147484338"/>
            <pc:sldLayoutMk cId="1721542245" sldId="2147484341"/>
          </pc:sldLayoutMkLst>
          <pc:spChg chg="mod">
            <ac:chgData name="Ren Ping Liu" userId="60ce823c-5cb7-4d3e-be0b-034740f7a9f3" providerId="ADAL" clId="{57C89628-9F56-B04F-A851-0EFBDD6F0CC1}" dt="2022-02-06T03:44:49.840" v="913" actId="20577"/>
            <ac:spMkLst>
              <pc:docMk/>
              <pc:sldMasterMk cId="2133762799" sldId="2147484338"/>
              <pc:sldLayoutMk cId="1721542245" sldId="2147484341"/>
              <ac:spMk id="7" creationId="{139731AF-B9DB-1E4D-A017-6D1C48DC0579}"/>
            </ac:spMkLst>
          </pc:spChg>
        </pc:sldLayoutChg>
        <pc:sldLayoutChg chg="modSp mod">
          <pc:chgData name="Ren Ping Liu" userId="60ce823c-5cb7-4d3e-be0b-034740f7a9f3" providerId="ADAL" clId="{57C89628-9F56-B04F-A851-0EFBDD6F0CC1}" dt="2022-02-06T03:44:43.562" v="911" actId="20577"/>
          <pc:sldLayoutMkLst>
            <pc:docMk/>
            <pc:sldMasterMk cId="2133762799" sldId="2147484338"/>
            <pc:sldLayoutMk cId="1853919390" sldId="2147484342"/>
          </pc:sldLayoutMkLst>
          <pc:spChg chg="mod">
            <ac:chgData name="Ren Ping Liu" userId="60ce823c-5cb7-4d3e-be0b-034740f7a9f3" providerId="ADAL" clId="{57C89628-9F56-B04F-A851-0EFBDD6F0CC1}" dt="2022-02-06T03:44:43.562" v="911" actId="20577"/>
            <ac:spMkLst>
              <pc:docMk/>
              <pc:sldMasterMk cId="2133762799" sldId="2147484338"/>
              <pc:sldLayoutMk cId="1853919390" sldId="2147484342"/>
              <ac:spMk id="8" creationId="{80DCD8E0-36D6-2D43-9C3A-92DC921E1D78}"/>
            </ac:spMkLst>
          </pc:spChg>
        </pc:sldLayoutChg>
      </pc:sldMasterChg>
    </pc:docChg>
  </pc:docChgLst>
  <pc:docChgLst>
    <pc:chgData name="Ren Ping Liu" userId="60ce823c-5cb7-4d3e-be0b-034740f7a9f3" providerId="ADAL" clId="{4D207EDC-3EFA-5B4B-B45C-A612DECAFD1B}"/>
    <pc:docChg chg="modSld">
      <pc:chgData name="Ren Ping Liu" userId="60ce823c-5cb7-4d3e-be0b-034740f7a9f3" providerId="ADAL" clId="{4D207EDC-3EFA-5B4B-B45C-A612DECAFD1B}" dt="2021-07-19T00:04:44.667" v="38"/>
      <pc:docMkLst>
        <pc:docMk/>
      </pc:docMkLst>
      <pc:sldChg chg="modSp mod modAnim">
        <pc:chgData name="Ren Ping Liu" userId="60ce823c-5cb7-4d3e-be0b-034740f7a9f3" providerId="ADAL" clId="{4D207EDC-3EFA-5B4B-B45C-A612DECAFD1B}" dt="2021-07-19T00:01:15.025" v="14" actId="14100"/>
        <pc:sldMkLst>
          <pc:docMk/>
          <pc:sldMk cId="1980932878" sldId="468"/>
        </pc:sldMkLst>
        <pc:spChg chg="mod">
          <ac:chgData name="Ren Ping Liu" userId="60ce823c-5cb7-4d3e-be0b-034740f7a9f3" providerId="ADAL" clId="{4D207EDC-3EFA-5B4B-B45C-A612DECAFD1B}" dt="2021-07-19T00:00:39.441" v="13" actId="20577"/>
          <ac:spMkLst>
            <pc:docMk/>
            <pc:sldMk cId="1980932878" sldId="468"/>
            <ac:spMk id="3" creationId="{BAC6EB4B-89B7-FE42-B332-9637AF6F6174}"/>
          </ac:spMkLst>
        </pc:spChg>
        <pc:spChg chg="mod">
          <ac:chgData name="Ren Ping Liu" userId="60ce823c-5cb7-4d3e-be0b-034740f7a9f3" providerId="ADAL" clId="{4D207EDC-3EFA-5B4B-B45C-A612DECAFD1B}" dt="2021-07-19T00:01:15.025" v="14" actId="14100"/>
          <ac:spMkLst>
            <pc:docMk/>
            <pc:sldMk cId="1980932878" sldId="468"/>
            <ac:spMk id="8" creationId="{1F322B51-CF82-2D4F-90DF-953D3F356EC4}"/>
          </ac:spMkLst>
        </pc:spChg>
      </pc:sldChg>
      <pc:sldChg chg="modSp modAnim">
        <pc:chgData name="Ren Ping Liu" userId="60ce823c-5cb7-4d3e-be0b-034740f7a9f3" providerId="ADAL" clId="{4D207EDC-3EFA-5B4B-B45C-A612DECAFD1B}" dt="2021-07-19T00:04:44.667" v="38"/>
        <pc:sldMkLst>
          <pc:docMk/>
          <pc:sldMk cId="1272823358" sldId="469"/>
        </pc:sldMkLst>
        <pc:spChg chg="mod">
          <ac:chgData name="Ren Ping Liu" userId="60ce823c-5cb7-4d3e-be0b-034740f7a9f3" providerId="ADAL" clId="{4D207EDC-3EFA-5B4B-B45C-A612DECAFD1B}" dt="2021-07-19T00:04:09.883" v="36" actId="20578"/>
          <ac:spMkLst>
            <pc:docMk/>
            <pc:sldMk cId="1272823358" sldId="469"/>
            <ac:spMk id="3" creationId="{3727FB18-974C-6E45-B2E5-1F0EA120B6A6}"/>
          </ac:spMkLst>
        </pc:spChg>
      </pc:sldChg>
      <pc:sldChg chg="modSp">
        <pc:chgData name="Ren Ping Liu" userId="60ce823c-5cb7-4d3e-be0b-034740f7a9f3" providerId="ADAL" clId="{4D207EDC-3EFA-5B4B-B45C-A612DECAFD1B}" dt="2021-07-19T00:02:04.017" v="23" actId="113"/>
        <pc:sldMkLst>
          <pc:docMk/>
          <pc:sldMk cId="2549656048" sldId="470"/>
        </pc:sldMkLst>
        <pc:spChg chg="mod">
          <ac:chgData name="Ren Ping Liu" userId="60ce823c-5cb7-4d3e-be0b-034740f7a9f3" providerId="ADAL" clId="{4D207EDC-3EFA-5B4B-B45C-A612DECAFD1B}" dt="2021-07-19T00:02:04.017" v="23" actId="113"/>
          <ac:spMkLst>
            <pc:docMk/>
            <pc:sldMk cId="2549656048" sldId="470"/>
            <ac:spMk id="5" creationId="{A9DD8E9E-3D89-8046-A18A-513289247F52}"/>
          </ac:spMkLst>
        </pc:spChg>
      </pc:sldChg>
    </pc:docChg>
  </pc:docChgLst>
  <pc:docChgLst>
    <pc:chgData name="Ren Ping Liu" userId="60ce823c-5cb7-4d3e-be0b-034740f7a9f3" providerId="ADAL" clId="{7EDC22CD-9BF7-0A47-977A-DBEBB4691897}"/>
    <pc:docChg chg="custSel modSld">
      <pc:chgData name="Ren Ping Liu" userId="60ce823c-5cb7-4d3e-be0b-034740f7a9f3" providerId="ADAL" clId="{7EDC22CD-9BF7-0A47-977A-DBEBB4691897}" dt="2022-07-19T23:51:49.460" v="19" actId="20577"/>
      <pc:docMkLst>
        <pc:docMk/>
      </pc:docMkLst>
      <pc:sldChg chg="modSp mod">
        <pc:chgData name="Ren Ping Liu" userId="60ce823c-5cb7-4d3e-be0b-034740f7a9f3" providerId="ADAL" clId="{7EDC22CD-9BF7-0A47-977A-DBEBB4691897}" dt="2022-07-19T23:49:06.984" v="10" actId="14100"/>
        <pc:sldMkLst>
          <pc:docMk/>
          <pc:sldMk cId="3298994262" sldId="1261"/>
        </pc:sldMkLst>
        <pc:spChg chg="mod">
          <ac:chgData name="Ren Ping Liu" userId="60ce823c-5cb7-4d3e-be0b-034740f7a9f3" providerId="ADAL" clId="{7EDC22CD-9BF7-0A47-977A-DBEBB4691897}" dt="2022-07-19T23:49:06.984" v="10" actId="14100"/>
          <ac:spMkLst>
            <pc:docMk/>
            <pc:sldMk cId="3298994262" sldId="1261"/>
            <ac:spMk id="684" creationId="{4045A4E3-35EE-8C46-A982-26140CFF7B8E}"/>
          </ac:spMkLst>
        </pc:spChg>
      </pc:sldChg>
      <pc:sldChg chg="modSp">
        <pc:chgData name="Ren Ping Liu" userId="60ce823c-5cb7-4d3e-be0b-034740f7a9f3" providerId="ADAL" clId="{7EDC22CD-9BF7-0A47-977A-DBEBB4691897}" dt="2022-07-19T23:51:49.460" v="19" actId="20577"/>
        <pc:sldMkLst>
          <pc:docMk/>
          <pc:sldMk cId="691308962" sldId="1263"/>
        </pc:sldMkLst>
        <pc:spChg chg="mod">
          <ac:chgData name="Ren Ping Liu" userId="60ce823c-5cb7-4d3e-be0b-034740f7a9f3" providerId="ADAL" clId="{7EDC22CD-9BF7-0A47-977A-DBEBB4691897}" dt="2022-07-19T23:51:49.460" v="19" actId="20577"/>
          <ac:spMkLst>
            <pc:docMk/>
            <pc:sldMk cId="691308962" sldId="1263"/>
            <ac:spMk id="2" creationId="{057E3E2B-4F7B-4845-B4FA-4567873C00CA}"/>
          </ac:spMkLst>
        </pc:spChg>
      </pc:sldChg>
      <pc:sldChg chg="modSp">
        <pc:chgData name="Ren Ping Liu" userId="60ce823c-5cb7-4d3e-be0b-034740f7a9f3" providerId="ADAL" clId="{7EDC22CD-9BF7-0A47-977A-DBEBB4691897}" dt="2022-07-19T04:22:09.714" v="3" actId="20577"/>
        <pc:sldMkLst>
          <pc:docMk/>
          <pc:sldMk cId="4052534515" sldId="1264"/>
        </pc:sldMkLst>
        <pc:spChg chg="mod">
          <ac:chgData name="Ren Ping Liu" userId="60ce823c-5cb7-4d3e-be0b-034740f7a9f3" providerId="ADAL" clId="{7EDC22CD-9BF7-0A47-977A-DBEBB4691897}" dt="2022-07-19T04:22:09.714" v="3" actId="20577"/>
          <ac:spMkLst>
            <pc:docMk/>
            <pc:sldMk cId="4052534515" sldId="1264"/>
            <ac:spMk id="2" creationId="{057E3E2B-4F7B-4845-B4FA-4567873C00C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72D9665F-6BB4-D24F-B209-DC0EC7B8DD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E134972C-A082-C24F-8B8E-3235A931C14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6" name="Rectangle 4">
            <a:extLst>
              <a:ext uri="{FF2B5EF4-FFF2-40B4-BE49-F238E27FC236}">
                <a16:creationId xmlns:a16="http://schemas.microsoft.com/office/drawing/2014/main" id="{933A5943-5BB3-4C4F-95BD-E62C1DA221B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7" name="Rectangle 5">
            <a:extLst>
              <a:ext uri="{FF2B5EF4-FFF2-40B4-BE49-F238E27FC236}">
                <a16:creationId xmlns:a16="http://schemas.microsoft.com/office/drawing/2014/main" id="{B077EFDD-4886-A244-85DB-C9B765BE2D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67D2F355-B3AB-A94C-A1DF-D21405B123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00C7D8C-7733-D243-8F00-7FF0DFB8E8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B497241-59A3-CB4F-915D-8C27907F66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A22B3B4-579F-434D-AF78-26B00830FFB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2B52CD0-97BF-6842-AC5A-16A585C0FB2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888A1F4-58AA-9549-B12D-92DFC2BCCD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A9F6E7C-5D7D-BB4B-9007-3BAC37B381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517815CE-9F23-FE48-940C-43C8AC7AC0A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E93C0D-5E34-354A-A654-B383913662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9005FB2-31F4-7E40-B7D2-36DC1D343411}" type="slidenum">
              <a:rPr lang="en-US" altLang="x-none" smtClean="0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3128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1126D0-2478-AE48-891D-9046D4F5E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8A7D31C-FAB1-7842-96A8-8FF96F925377}" type="slidenum">
              <a:rPr lang="en-US" altLang="x-none" smtClean="0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60445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9731AF-B9DB-1E4D-A017-6D1C48DC0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D0EEF48-B3DF-714D-9FC7-E5FCFA08E169}" type="slidenum">
              <a:rPr lang="en-US" altLang="x-none" smtClean="0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2154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C575DC8-3E87-3347-B653-41435768B855}" type="slidenum">
              <a:rPr lang="en-US" altLang="x-none" smtClean="0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85391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CF3ABA1-E9EF-3248-90FD-6E40E659E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x-none" dirty="0"/>
              <a:t>0-</a:t>
            </a:r>
            <a:fld id="{8AF416E3-441D-594D-9663-6733B674DA4A}" type="slidenum">
              <a:rPr lang="en-US" altLang="x-none" smtClean="0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13376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A3"/>
          </a:solidFill>
          <a:latin typeface="+mj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qtD5dpn9C8" TargetMode="External"/><Relationship Id="rId2" Type="http://schemas.openxmlformats.org/officeDocument/2006/relationships/hyperlink" Target="http://www.pearson.com.au/978129241997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1346-9211-D642-9190-DC8D9AF0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41092 Network Fundamentals (</a:t>
            </a:r>
            <a:r>
              <a:rPr lang="en-AU" dirty="0" err="1"/>
              <a:t>NetFun</a:t>
            </a:r>
            <a:r>
              <a:rPr lang="en-AU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CEC553-06D5-5248-8D6A-9847D9130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171" y="2855393"/>
            <a:ext cx="6042751" cy="31297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9B8287-6ECC-5D4A-8AD9-ED344F050AB6}"/>
              </a:ext>
            </a:extLst>
          </p:cNvPr>
          <p:cNvSpPr txBox="1"/>
          <p:nvPr/>
        </p:nvSpPr>
        <p:spPr>
          <a:xfrm>
            <a:off x="2307023" y="1655064"/>
            <a:ext cx="6653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>
                <a:latin typeface="STXingkai" panose="02010800040101010101" pitchFamily="2" charset="-122"/>
                <a:ea typeface="STXingkai" panose="02010800040101010101" pitchFamily="2" charset="-122"/>
                <a:cs typeface="Brush Script MT" panose="03060802040406070304" pitchFamily="66" charset="-122"/>
              </a:rPr>
              <a:t>Welcome to </a:t>
            </a:r>
            <a:r>
              <a:rPr lang="en-AU" sz="7200" b="1" dirty="0" err="1">
                <a:latin typeface="STXingkai" panose="02010800040101010101" pitchFamily="2" charset="-122"/>
                <a:ea typeface="STXingkai" panose="02010800040101010101" pitchFamily="2" charset="-122"/>
                <a:cs typeface="Brush Script MT" panose="03060802040406070304" pitchFamily="66" charset="-122"/>
              </a:rPr>
              <a:t>NetFun</a:t>
            </a:r>
            <a:endParaRPr lang="en-AU" sz="7200" b="1" dirty="0">
              <a:latin typeface="STXingkai" panose="02010800040101010101" pitchFamily="2" charset="-122"/>
              <a:ea typeface="STXingkai" panose="02010800040101010101" pitchFamily="2" charset="-122"/>
              <a:cs typeface="Brush Script MT" panose="03060802040406070304" pitchFamily="66" charset="-12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2CC49-DDC9-AC49-B940-5DC6722A6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C575DC8-3E87-3347-B653-41435768B855}" type="slidenum">
              <a:rPr lang="en-US" altLang="x-none" smtClean="0"/>
              <a:pPr>
                <a:defRPr/>
              </a:pPr>
              <a:t>1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27536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87625B-1E18-9344-8D95-D9FBA884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Subject coordinator: </a:t>
            </a:r>
          </a:p>
          <a:p>
            <a:pPr lvl="1"/>
            <a:r>
              <a:rPr lang="en-AU" dirty="0"/>
              <a:t>Professor Ren Ping LIU </a:t>
            </a:r>
            <a:r>
              <a:rPr lang="en-AU" dirty="0" err="1"/>
              <a:t>renping.liu@uts.edu.au</a:t>
            </a:r>
            <a:endParaRPr lang="en-AU" dirty="0"/>
          </a:p>
          <a:p>
            <a:endParaRPr lang="en-AU" dirty="0"/>
          </a:p>
          <a:p>
            <a:r>
              <a:rPr lang="en-AU" dirty="0"/>
              <a:t>What do we learn: the Internet!</a:t>
            </a:r>
          </a:p>
          <a:p>
            <a:pPr lvl="1"/>
            <a:r>
              <a:rPr lang="en-AU" dirty="0"/>
              <a:t>Largest engineered system ever created</a:t>
            </a:r>
          </a:p>
          <a:p>
            <a:r>
              <a:rPr lang="en-AU" dirty="0"/>
              <a:t>What we know:</a:t>
            </a:r>
          </a:p>
          <a:p>
            <a:pPr lvl="1"/>
            <a:r>
              <a:rPr lang="en-AU" dirty="0"/>
              <a:t>Internet connects billions of laptops, tablets, phones, ...</a:t>
            </a:r>
          </a:p>
          <a:p>
            <a:pPr lvl="1"/>
            <a:r>
              <a:rPr lang="en-AU" dirty="0"/>
              <a:t>Our lives depend on it (like water and electricity)</a:t>
            </a:r>
          </a:p>
          <a:p>
            <a:r>
              <a:rPr lang="en-AU" dirty="0"/>
              <a:t>What we don’t know:</a:t>
            </a:r>
          </a:p>
          <a:p>
            <a:pPr lvl="1"/>
            <a:r>
              <a:rPr lang="en-AU" dirty="0"/>
              <a:t>How does Internet carry data from one to the other?</a:t>
            </a:r>
          </a:p>
          <a:p>
            <a:pPr lvl="1"/>
            <a:r>
              <a:rPr lang="en-AU" dirty="0"/>
              <a:t>What are the components and equipment?</a:t>
            </a: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48490A-BE5B-2343-AF05-655047073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41092 Network Fundamentals (</a:t>
            </a:r>
            <a:r>
              <a:rPr lang="en-AU" dirty="0" err="1"/>
              <a:t>NetFun</a:t>
            </a:r>
            <a:r>
              <a:rPr lang="en-AU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D4065-3617-0249-BB3A-32CDB6501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8A7D31C-FAB1-7842-96A8-8FF96F925377}" type="slidenum">
              <a:rPr lang="en-US" altLang="x-none" smtClean="0"/>
              <a:pPr>
                <a:defRPr/>
              </a:pPr>
              <a:t>2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97615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C08B47-1C0E-5D48-A9ED-A80A9C435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day in the life @ UTS</a:t>
            </a:r>
          </a:p>
        </p:txBody>
      </p:sp>
      <p:sp>
        <p:nvSpPr>
          <p:cNvPr id="294" name="Freeform 406">
            <a:extLst>
              <a:ext uri="{FF2B5EF4-FFF2-40B4-BE49-F238E27FC236}">
                <a16:creationId xmlns:a16="http://schemas.microsoft.com/office/drawing/2014/main" id="{DCFC0C20-D1CF-7E43-8947-76A7AA00BE54}"/>
              </a:ext>
            </a:extLst>
          </p:cNvPr>
          <p:cNvSpPr>
            <a:spLocks/>
          </p:cNvSpPr>
          <p:nvPr/>
        </p:nvSpPr>
        <p:spPr bwMode="auto">
          <a:xfrm>
            <a:off x="5037166" y="1832733"/>
            <a:ext cx="3494531" cy="2590938"/>
          </a:xfrm>
          <a:custGeom>
            <a:avLst/>
            <a:gdLst>
              <a:gd name="T0" fmla="*/ 2147483647 w 2453"/>
              <a:gd name="T1" fmla="*/ 2147483647 h 2011"/>
              <a:gd name="T2" fmla="*/ 2147483647 w 2453"/>
              <a:gd name="T3" fmla="*/ 2147483647 h 2011"/>
              <a:gd name="T4" fmla="*/ 2147483647 w 2453"/>
              <a:gd name="T5" fmla="*/ 2147483647 h 2011"/>
              <a:gd name="T6" fmla="*/ 2147483647 w 2453"/>
              <a:gd name="T7" fmla="*/ 2147483647 h 2011"/>
              <a:gd name="T8" fmla="*/ 2147483647 w 2453"/>
              <a:gd name="T9" fmla="*/ 2147483647 h 2011"/>
              <a:gd name="T10" fmla="*/ 2147483647 w 2453"/>
              <a:gd name="T11" fmla="*/ 2147483647 h 2011"/>
              <a:gd name="T12" fmla="*/ 2147483647 w 2453"/>
              <a:gd name="T13" fmla="*/ 2147483647 h 2011"/>
              <a:gd name="T14" fmla="*/ 2147483647 w 2453"/>
              <a:gd name="T15" fmla="*/ 2147483647 h 2011"/>
              <a:gd name="T16" fmla="*/ 2147483647 w 2453"/>
              <a:gd name="T17" fmla="*/ 2147483647 h 2011"/>
              <a:gd name="T18" fmla="*/ 2147483647 w 2453"/>
              <a:gd name="T19" fmla="*/ 2147483647 h 2011"/>
              <a:gd name="T20" fmla="*/ 2147483647 w 2453"/>
              <a:gd name="T21" fmla="*/ 2147483647 h 2011"/>
              <a:gd name="T22" fmla="*/ 2147483647 w 2453"/>
              <a:gd name="T23" fmla="*/ 2147483647 h 2011"/>
              <a:gd name="T24" fmla="*/ 2147483647 w 2453"/>
              <a:gd name="T25" fmla="*/ 2147483647 h 2011"/>
              <a:gd name="T26" fmla="*/ 2147483647 w 2453"/>
              <a:gd name="T27" fmla="*/ 2147483647 h 2011"/>
              <a:gd name="T28" fmla="*/ 2147483647 w 2453"/>
              <a:gd name="T29" fmla="*/ 2147483647 h 2011"/>
              <a:gd name="T30" fmla="*/ 2147483647 w 2453"/>
              <a:gd name="T31" fmla="*/ 2147483647 h 2011"/>
              <a:gd name="T32" fmla="*/ 2147483647 w 2453"/>
              <a:gd name="T33" fmla="*/ 2147483647 h 2011"/>
              <a:gd name="T34" fmla="*/ 2147483647 w 2453"/>
              <a:gd name="T35" fmla="*/ 2147483647 h 2011"/>
              <a:gd name="T36" fmla="*/ 2147483647 w 2453"/>
              <a:gd name="T37" fmla="*/ 2147483647 h 2011"/>
              <a:gd name="T38" fmla="*/ 2147483647 w 2453"/>
              <a:gd name="T39" fmla="*/ 2147483647 h 2011"/>
              <a:gd name="T40" fmla="*/ 2147483647 w 2453"/>
              <a:gd name="T41" fmla="*/ 2147483647 h 2011"/>
              <a:gd name="T42" fmla="*/ 2147483647 w 2453"/>
              <a:gd name="T43" fmla="*/ 2147483647 h 2011"/>
              <a:gd name="T44" fmla="*/ 2147483647 w 2453"/>
              <a:gd name="T45" fmla="*/ 2147483647 h 2011"/>
              <a:gd name="T46" fmla="*/ 2147483647 w 2453"/>
              <a:gd name="T47" fmla="*/ 2147483647 h 201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connsiteX0" fmla="*/ 326 w 9852"/>
              <a:gd name="connsiteY0" fmla="*/ 3101 h 9830"/>
              <a:gd name="connsiteX1" fmla="*/ 49 w 9852"/>
              <a:gd name="connsiteY1" fmla="*/ 3981 h 9830"/>
              <a:gd name="connsiteX2" fmla="*/ 21 w 9852"/>
              <a:gd name="connsiteY2" fmla="*/ 4956 h 9830"/>
              <a:gd name="connsiteX3" fmla="*/ 269 w 9852"/>
              <a:gd name="connsiteY3" fmla="*/ 5662 h 9830"/>
              <a:gd name="connsiteX4" fmla="*/ 657 w 9852"/>
              <a:gd name="connsiteY4" fmla="*/ 6741 h 9830"/>
              <a:gd name="connsiteX5" fmla="*/ 1125 w 9852"/>
              <a:gd name="connsiteY5" fmla="*/ 7148 h 9830"/>
              <a:gd name="connsiteX6" fmla="*/ 2222 w 9852"/>
              <a:gd name="connsiteY6" fmla="*/ 8049 h 9830"/>
              <a:gd name="connsiteX7" fmla="*/ 4680 w 9852"/>
              <a:gd name="connsiteY7" fmla="*/ 8347 h 9830"/>
              <a:gd name="connsiteX8" fmla="*/ 6812 w 9852"/>
              <a:gd name="connsiteY8" fmla="*/ 9729 h 9830"/>
              <a:gd name="connsiteX9" fmla="*/ 7864 w 9852"/>
              <a:gd name="connsiteY9" fmla="*/ 9630 h 9830"/>
              <a:gd name="connsiteX10" fmla="*/ 9670 w 9852"/>
              <a:gd name="connsiteY10" fmla="*/ 8874 h 9830"/>
              <a:gd name="connsiteX11" fmla="*/ 9752 w 9852"/>
              <a:gd name="connsiteY11" fmla="*/ 7457 h 9830"/>
              <a:gd name="connsiteX12" fmla="*/ 9332 w 9852"/>
              <a:gd name="connsiteY12" fmla="*/ 6408 h 9830"/>
              <a:gd name="connsiteX13" fmla="*/ 9552 w 9852"/>
              <a:gd name="connsiteY13" fmla="*/ 4150 h 9830"/>
              <a:gd name="connsiteX14" fmla="*/ 9523 w 9852"/>
              <a:gd name="connsiteY14" fmla="*/ 3205 h 9830"/>
              <a:gd name="connsiteX15" fmla="*/ 8859 w 9852"/>
              <a:gd name="connsiteY15" fmla="*/ 2226 h 9830"/>
              <a:gd name="connsiteX16" fmla="*/ 7811 w 9852"/>
              <a:gd name="connsiteY16" fmla="*/ 778 h 9830"/>
              <a:gd name="connsiteX17" fmla="*/ 6511 w 9852"/>
              <a:gd name="connsiteY17" fmla="*/ 137 h 9830"/>
              <a:gd name="connsiteX18" fmla="*/ 4994 w 9852"/>
              <a:gd name="connsiteY18" fmla="*/ 38 h 9830"/>
              <a:gd name="connsiteX19" fmla="*/ 3722 w 9852"/>
              <a:gd name="connsiteY19" fmla="*/ 609 h 9830"/>
              <a:gd name="connsiteX20" fmla="*/ 1929 w 9852"/>
              <a:gd name="connsiteY20" fmla="*/ 1251 h 9830"/>
              <a:gd name="connsiteX21" fmla="*/ 848 w 9852"/>
              <a:gd name="connsiteY21" fmla="*/ 1823 h 9830"/>
              <a:gd name="connsiteX22" fmla="*/ 326 w 9852"/>
              <a:gd name="connsiteY22" fmla="*/ 3101 h 9830"/>
              <a:gd name="connsiteX0" fmla="*/ 331 w 9999"/>
              <a:gd name="connsiteY0" fmla="*/ 3155 h 9906"/>
              <a:gd name="connsiteX1" fmla="*/ 50 w 9999"/>
              <a:gd name="connsiteY1" fmla="*/ 4050 h 9906"/>
              <a:gd name="connsiteX2" fmla="*/ 21 w 9999"/>
              <a:gd name="connsiteY2" fmla="*/ 5042 h 9906"/>
              <a:gd name="connsiteX3" fmla="*/ 273 w 9999"/>
              <a:gd name="connsiteY3" fmla="*/ 5760 h 9906"/>
              <a:gd name="connsiteX4" fmla="*/ 667 w 9999"/>
              <a:gd name="connsiteY4" fmla="*/ 6858 h 9906"/>
              <a:gd name="connsiteX5" fmla="*/ 1142 w 9999"/>
              <a:gd name="connsiteY5" fmla="*/ 7272 h 9906"/>
              <a:gd name="connsiteX6" fmla="*/ 2255 w 9999"/>
              <a:gd name="connsiteY6" fmla="*/ 8188 h 9906"/>
              <a:gd name="connsiteX7" fmla="*/ 4750 w 9999"/>
              <a:gd name="connsiteY7" fmla="*/ 8491 h 9906"/>
              <a:gd name="connsiteX8" fmla="*/ 6914 w 9999"/>
              <a:gd name="connsiteY8" fmla="*/ 9897 h 9906"/>
              <a:gd name="connsiteX9" fmla="*/ 9815 w 9999"/>
              <a:gd name="connsiteY9" fmla="*/ 9027 h 9906"/>
              <a:gd name="connsiteX10" fmla="*/ 9898 w 9999"/>
              <a:gd name="connsiteY10" fmla="*/ 7586 h 9906"/>
              <a:gd name="connsiteX11" fmla="*/ 9472 w 9999"/>
              <a:gd name="connsiteY11" fmla="*/ 6519 h 9906"/>
              <a:gd name="connsiteX12" fmla="*/ 9695 w 9999"/>
              <a:gd name="connsiteY12" fmla="*/ 4222 h 9906"/>
              <a:gd name="connsiteX13" fmla="*/ 9666 w 9999"/>
              <a:gd name="connsiteY13" fmla="*/ 3260 h 9906"/>
              <a:gd name="connsiteX14" fmla="*/ 8992 w 9999"/>
              <a:gd name="connsiteY14" fmla="*/ 2264 h 9906"/>
              <a:gd name="connsiteX15" fmla="*/ 7928 w 9999"/>
              <a:gd name="connsiteY15" fmla="*/ 791 h 9906"/>
              <a:gd name="connsiteX16" fmla="*/ 6609 w 9999"/>
              <a:gd name="connsiteY16" fmla="*/ 139 h 9906"/>
              <a:gd name="connsiteX17" fmla="*/ 5069 w 9999"/>
              <a:gd name="connsiteY17" fmla="*/ 39 h 9906"/>
              <a:gd name="connsiteX18" fmla="*/ 3778 w 9999"/>
              <a:gd name="connsiteY18" fmla="*/ 620 h 9906"/>
              <a:gd name="connsiteX19" fmla="*/ 1958 w 9999"/>
              <a:gd name="connsiteY19" fmla="*/ 1273 h 9906"/>
              <a:gd name="connsiteX20" fmla="*/ 861 w 9999"/>
              <a:gd name="connsiteY20" fmla="*/ 1855 h 9906"/>
              <a:gd name="connsiteX21" fmla="*/ 331 w 9999"/>
              <a:gd name="connsiteY21" fmla="*/ 3155 h 9906"/>
              <a:gd name="connsiteX0" fmla="*/ 331 w 9946"/>
              <a:gd name="connsiteY0" fmla="*/ 3185 h 10000"/>
              <a:gd name="connsiteX1" fmla="*/ 50 w 9946"/>
              <a:gd name="connsiteY1" fmla="*/ 4088 h 10000"/>
              <a:gd name="connsiteX2" fmla="*/ 21 w 9946"/>
              <a:gd name="connsiteY2" fmla="*/ 5090 h 10000"/>
              <a:gd name="connsiteX3" fmla="*/ 273 w 9946"/>
              <a:gd name="connsiteY3" fmla="*/ 5815 h 10000"/>
              <a:gd name="connsiteX4" fmla="*/ 667 w 9946"/>
              <a:gd name="connsiteY4" fmla="*/ 6923 h 10000"/>
              <a:gd name="connsiteX5" fmla="*/ 1142 w 9946"/>
              <a:gd name="connsiteY5" fmla="*/ 7341 h 10000"/>
              <a:gd name="connsiteX6" fmla="*/ 2255 w 9946"/>
              <a:gd name="connsiteY6" fmla="*/ 8266 h 10000"/>
              <a:gd name="connsiteX7" fmla="*/ 4750 w 9946"/>
              <a:gd name="connsiteY7" fmla="*/ 8572 h 10000"/>
              <a:gd name="connsiteX8" fmla="*/ 6915 w 9946"/>
              <a:gd name="connsiteY8" fmla="*/ 9991 h 10000"/>
              <a:gd name="connsiteX9" fmla="*/ 9816 w 9946"/>
              <a:gd name="connsiteY9" fmla="*/ 9113 h 10000"/>
              <a:gd name="connsiteX10" fmla="*/ 9473 w 9946"/>
              <a:gd name="connsiteY10" fmla="*/ 6581 h 10000"/>
              <a:gd name="connsiteX11" fmla="*/ 9696 w 9946"/>
              <a:gd name="connsiteY11" fmla="*/ 4262 h 10000"/>
              <a:gd name="connsiteX12" fmla="*/ 9667 w 9946"/>
              <a:gd name="connsiteY12" fmla="*/ 3291 h 10000"/>
              <a:gd name="connsiteX13" fmla="*/ 8993 w 9946"/>
              <a:gd name="connsiteY13" fmla="*/ 2285 h 10000"/>
              <a:gd name="connsiteX14" fmla="*/ 7929 w 9946"/>
              <a:gd name="connsiteY14" fmla="*/ 799 h 10000"/>
              <a:gd name="connsiteX15" fmla="*/ 6610 w 9946"/>
              <a:gd name="connsiteY15" fmla="*/ 140 h 10000"/>
              <a:gd name="connsiteX16" fmla="*/ 5070 w 9946"/>
              <a:gd name="connsiteY16" fmla="*/ 39 h 10000"/>
              <a:gd name="connsiteX17" fmla="*/ 3778 w 9946"/>
              <a:gd name="connsiteY17" fmla="*/ 626 h 10000"/>
              <a:gd name="connsiteX18" fmla="*/ 1958 w 9946"/>
              <a:gd name="connsiteY18" fmla="*/ 1285 h 10000"/>
              <a:gd name="connsiteX19" fmla="*/ 861 w 9946"/>
              <a:gd name="connsiteY19" fmla="*/ 1873 h 10000"/>
              <a:gd name="connsiteX20" fmla="*/ 331 w 9946"/>
              <a:gd name="connsiteY20" fmla="*/ 3185 h 10000"/>
              <a:gd name="connsiteX0" fmla="*/ 333 w 10000"/>
              <a:gd name="connsiteY0" fmla="*/ 3185 h 10000"/>
              <a:gd name="connsiteX1" fmla="*/ 50 w 10000"/>
              <a:gd name="connsiteY1" fmla="*/ 4088 h 10000"/>
              <a:gd name="connsiteX2" fmla="*/ 21 w 10000"/>
              <a:gd name="connsiteY2" fmla="*/ 5090 h 10000"/>
              <a:gd name="connsiteX3" fmla="*/ 274 w 10000"/>
              <a:gd name="connsiteY3" fmla="*/ 5815 h 10000"/>
              <a:gd name="connsiteX4" fmla="*/ 671 w 10000"/>
              <a:gd name="connsiteY4" fmla="*/ 6923 h 10000"/>
              <a:gd name="connsiteX5" fmla="*/ 1148 w 10000"/>
              <a:gd name="connsiteY5" fmla="*/ 7341 h 10000"/>
              <a:gd name="connsiteX6" fmla="*/ 2267 w 10000"/>
              <a:gd name="connsiteY6" fmla="*/ 8266 h 10000"/>
              <a:gd name="connsiteX7" fmla="*/ 4776 w 10000"/>
              <a:gd name="connsiteY7" fmla="*/ 8572 h 10000"/>
              <a:gd name="connsiteX8" fmla="*/ 6953 w 10000"/>
              <a:gd name="connsiteY8" fmla="*/ 9991 h 10000"/>
              <a:gd name="connsiteX9" fmla="*/ 9869 w 10000"/>
              <a:gd name="connsiteY9" fmla="*/ 9113 h 10000"/>
              <a:gd name="connsiteX10" fmla="*/ 9524 w 10000"/>
              <a:gd name="connsiteY10" fmla="*/ 6581 h 10000"/>
              <a:gd name="connsiteX11" fmla="*/ 9749 w 10000"/>
              <a:gd name="connsiteY11" fmla="*/ 4262 h 10000"/>
              <a:gd name="connsiteX12" fmla="*/ 9042 w 10000"/>
              <a:gd name="connsiteY12" fmla="*/ 2285 h 10000"/>
              <a:gd name="connsiteX13" fmla="*/ 7972 w 10000"/>
              <a:gd name="connsiteY13" fmla="*/ 799 h 10000"/>
              <a:gd name="connsiteX14" fmla="*/ 6646 w 10000"/>
              <a:gd name="connsiteY14" fmla="*/ 140 h 10000"/>
              <a:gd name="connsiteX15" fmla="*/ 5098 w 10000"/>
              <a:gd name="connsiteY15" fmla="*/ 39 h 10000"/>
              <a:gd name="connsiteX16" fmla="*/ 3799 w 10000"/>
              <a:gd name="connsiteY16" fmla="*/ 626 h 10000"/>
              <a:gd name="connsiteX17" fmla="*/ 1969 w 10000"/>
              <a:gd name="connsiteY17" fmla="*/ 1285 h 10000"/>
              <a:gd name="connsiteX18" fmla="*/ 866 w 10000"/>
              <a:gd name="connsiteY18" fmla="*/ 1873 h 10000"/>
              <a:gd name="connsiteX19" fmla="*/ 333 w 10000"/>
              <a:gd name="connsiteY19" fmla="*/ 3185 h 10000"/>
              <a:gd name="connsiteX0" fmla="*/ 333 w 10000"/>
              <a:gd name="connsiteY0" fmla="*/ 3268 h 10083"/>
              <a:gd name="connsiteX1" fmla="*/ 50 w 10000"/>
              <a:gd name="connsiteY1" fmla="*/ 4171 h 10083"/>
              <a:gd name="connsiteX2" fmla="*/ 21 w 10000"/>
              <a:gd name="connsiteY2" fmla="*/ 5173 h 10083"/>
              <a:gd name="connsiteX3" fmla="*/ 274 w 10000"/>
              <a:gd name="connsiteY3" fmla="*/ 5898 h 10083"/>
              <a:gd name="connsiteX4" fmla="*/ 671 w 10000"/>
              <a:gd name="connsiteY4" fmla="*/ 7006 h 10083"/>
              <a:gd name="connsiteX5" fmla="*/ 1148 w 10000"/>
              <a:gd name="connsiteY5" fmla="*/ 7424 h 10083"/>
              <a:gd name="connsiteX6" fmla="*/ 2267 w 10000"/>
              <a:gd name="connsiteY6" fmla="*/ 8349 h 10083"/>
              <a:gd name="connsiteX7" fmla="*/ 4776 w 10000"/>
              <a:gd name="connsiteY7" fmla="*/ 8655 h 10083"/>
              <a:gd name="connsiteX8" fmla="*/ 6953 w 10000"/>
              <a:gd name="connsiteY8" fmla="*/ 10074 h 10083"/>
              <a:gd name="connsiteX9" fmla="*/ 9869 w 10000"/>
              <a:gd name="connsiteY9" fmla="*/ 9196 h 10083"/>
              <a:gd name="connsiteX10" fmla="*/ 9524 w 10000"/>
              <a:gd name="connsiteY10" fmla="*/ 6664 h 10083"/>
              <a:gd name="connsiteX11" fmla="*/ 9749 w 10000"/>
              <a:gd name="connsiteY11" fmla="*/ 4345 h 10083"/>
              <a:gd name="connsiteX12" fmla="*/ 9042 w 10000"/>
              <a:gd name="connsiteY12" fmla="*/ 2368 h 10083"/>
              <a:gd name="connsiteX13" fmla="*/ 6646 w 10000"/>
              <a:gd name="connsiteY13" fmla="*/ 223 h 10083"/>
              <a:gd name="connsiteX14" fmla="*/ 5098 w 10000"/>
              <a:gd name="connsiteY14" fmla="*/ 122 h 10083"/>
              <a:gd name="connsiteX15" fmla="*/ 3799 w 10000"/>
              <a:gd name="connsiteY15" fmla="*/ 709 h 10083"/>
              <a:gd name="connsiteX16" fmla="*/ 1969 w 10000"/>
              <a:gd name="connsiteY16" fmla="*/ 1368 h 10083"/>
              <a:gd name="connsiteX17" fmla="*/ 866 w 10000"/>
              <a:gd name="connsiteY17" fmla="*/ 1956 h 10083"/>
              <a:gd name="connsiteX18" fmla="*/ 333 w 10000"/>
              <a:gd name="connsiteY18" fmla="*/ 3268 h 10083"/>
              <a:gd name="connsiteX0" fmla="*/ 333 w 10000"/>
              <a:gd name="connsiteY0" fmla="*/ 3214 h 10029"/>
              <a:gd name="connsiteX1" fmla="*/ 50 w 10000"/>
              <a:gd name="connsiteY1" fmla="*/ 4117 h 10029"/>
              <a:gd name="connsiteX2" fmla="*/ 21 w 10000"/>
              <a:gd name="connsiteY2" fmla="*/ 5119 h 10029"/>
              <a:gd name="connsiteX3" fmla="*/ 274 w 10000"/>
              <a:gd name="connsiteY3" fmla="*/ 5844 h 10029"/>
              <a:gd name="connsiteX4" fmla="*/ 671 w 10000"/>
              <a:gd name="connsiteY4" fmla="*/ 6952 h 10029"/>
              <a:gd name="connsiteX5" fmla="*/ 1148 w 10000"/>
              <a:gd name="connsiteY5" fmla="*/ 7370 h 10029"/>
              <a:gd name="connsiteX6" fmla="*/ 2267 w 10000"/>
              <a:gd name="connsiteY6" fmla="*/ 8295 h 10029"/>
              <a:gd name="connsiteX7" fmla="*/ 4776 w 10000"/>
              <a:gd name="connsiteY7" fmla="*/ 8601 h 10029"/>
              <a:gd name="connsiteX8" fmla="*/ 6953 w 10000"/>
              <a:gd name="connsiteY8" fmla="*/ 10020 h 10029"/>
              <a:gd name="connsiteX9" fmla="*/ 9869 w 10000"/>
              <a:gd name="connsiteY9" fmla="*/ 9142 h 10029"/>
              <a:gd name="connsiteX10" fmla="*/ 9524 w 10000"/>
              <a:gd name="connsiteY10" fmla="*/ 6610 h 10029"/>
              <a:gd name="connsiteX11" fmla="*/ 9749 w 10000"/>
              <a:gd name="connsiteY11" fmla="*/ 4291 h 10029"/>
              <a:gd name="connsiteX12" fmla="*/ 9042 w 10000"/>
              <a:gd name="connsiteY12" fmla="*/ 2314 h 10029"/>
              <a:gd name="connsiteX13" fmla="*/ 5098 w 10000"/>
              <a:gd name="connsiteY13" fmla="*/ 68 h 10029"/>
              <a:gd name="connsiteX14" fmla="*/ 3799 w 10000"/>
              <a:gd name="connsiteY14" fmla="*/ 655 h 10029"/>
              <a:gd name="connsiteX15" fmla="*/ 1969 w 10000"/>
              <a:gd name="connsiteY15" fmla="*/ 1314 h 10029"/>
              <a:gd name="connsiteX16" fmla="*/ 866 w 10000"/>
              <a:gd name="connsiteY16" fmla="*/ 1902 h 10029"/>
              <a:gd name="connsiteX17" fmla="*/ 333 w 10000"/>
              <a:gd name="connsiteY17" fmla="*/ 3214 h 10029"/>
              <a:gd name="connsiteX0" fmla="*/ 333 w 10000"/>
              <a:gd name="connsiteY0" fmla="*/ 2561 h 9376"/>
              <a:gd name="connsiteX1" fmla="*/ 50 w 10000"/>
              <a:gd name="connsiteY1" fmla="*/ 3464 h 9376"/>
              <a:gd name="connsiteX2" fmla="*/ 21 w 10000"/>
              <a:gd name="connsiteY2" fmla="*/ 4466 h 9376"/>
              <a:gd name="connsiteX3" fmla="*/ 274 w 10000"/>
              <a:gd name="connsiteY3" fmla="*/ 5191 h 9376"/>
              <a:gd name="connsiteX4" fmla="*/ 671 w 10000"/>
              <a:gd name="connsiteY4" fmla="*/ 6299 h 9376"/>
              <a:gd name="connsiteX5" fmla="*/ 1148 w 10000"/>
              <a:gd name="connsiteY5" fmla="*/ 6717 h 9376"/>
              <a:gd name="connsiteX6" fmla="*/ 2267 w 10000"/>
              <a:gd name="connsiteY6" fmla="*/ 7642 h 9376"/>
              <a:gd name="connsiteX7" fmla="*/ 4776 w 10000"/>
              <a:gd name="connsiteY7" fmla="*/ 7948 h 9376"/>
              <a:gd name="connsiteX8" fmla="*/ 6953 w 10000"/>
              <a:gd name="connsiteY8" fmla="*/ 9367 h 9376"/>
              <a:gd name="connsiteX9" fmla="*/ 9869 w 10000"/>
              <a:gd name="connsiteY9" fmla="*/ 8489 h 9376"/>
              <a:gd name="connsiteX10" fmla="*/ 9524 w 10000"/>
              <a:gd name="connsiteY10" fmla="*/ 5957 h 9376"/>
              <a:gd name="connsiteX11" fmla="*/ 9749 w 10000"/>
              <a:gd name="connsiteY11" fmla="*/ 3638 h 9376"/>
              <a:gd name="connsiteX12" fmla="*/ 9042 w 10000"/>
              <a:gd name="connsiteY12" fmla="*/ 1661 h 9376"/>
              <a:gd name="connsiteX13" fmla="*/ 6085 w 10000"/>
              <a:gd name="connsiteY13" fmla="*/ 540 h 9376"/>
              <a:gd name="connsiteX14" fmla="*/ 3799 w 10000"/>
              <a:gd name="connsiteY14" fmla="*/ 2 h 9376"/>
              <a:gd name="connsiteX15" fmla="*/ 1969 w 10000"/>
              <a:gd name="connsiteY15" fmla="*/ 661 h 9376"/>
              <a:gd name="connsiteX16" fmla="*/ 866 w 10000"/>
              <a:gd name="connsiteY16" fmla="*/ 1249 h 9376"/>
              <a:gd name="connsiteX17" fmla="*/ 333 w 10000"/>
              <a:gd name="connsiteY17" fmla="*/ 2561 h 9376"/>
              <a:gd name="connsiteX0" fmla="*/ 333 w 10000"/>
              <a:gd name="connsiteY0" fmla="*/ 2230 h 9498"/>
              <a:gd name="connsiteX1" fmla="*/ 50 w 10000"/>
              <a:gd name="connsiteY1" fmla="*/ 3194 h 9498"/>
              <a:gd name="connsiteX2" fmla="*/ 21 w 10000"/>
              <a:gd name="connsiteY2" fmla="*/ 4262 h 9498"/>
              <a:gd name="connsiteX3" fmla="*/ 274 w 10000"/>
              <a:gd name="connsiteY3" fmla="*/ 5035 h 9498"/>
              <a:gd name="connsiteX4" fmla="*/ 671 w 10000"/>
              <a:gd name="connsiteY4" fmla="*/ 6217 h 9498"/>
              <a:gd name="connsiteX5" fmla="*/ 1148 w 10000"/>
              <a:gd name="connsiteY5" fmla="*/ 6663 h 9498"/>
              <a:gd name="connsiteX6" fmla="*/ 2267 w 10000"/>
              <a:gd name="connsiteY6" fmla="*/ 7650 h 9498"/>
              <a:gd name="connsiteX7" fmla="*/ 4776 w 10000"/>
              <a:gd name="connsiteY7" fmla="*/ 7976 h 9498"/>
              <a:gd name="connsiteX8" fmla="*/ 6953 w 10000"/>
              <a:gd name="connsiteY8" fmla="*/ 9489 h 9498"/>
              <a:gd name="connsiteX9" fmla="*/ 9869 w 10000"/>
              <a:gd name="connsiteY9" fmla="*/ 8553 h 9498"/>
              <a:gd name="connsiteX10" fmla="*/ 9524 w 10000"/>
              <a:gd name="connsiteY10" fmla="*/ 5852 h 9498"/>
              <a:gd name="connsiteX11" fmla="*/ 9749 w 10000"/>
              <a:gd name="connsiteY11" fmla="*/ 3379 h 9498"/>
              <a:gd name="connsiteX12" fmla="*/ 9042 w 10000"/>
              <a:gd name="connsiteY12" fmla="*/ 1271 h 9498"/>
              <a:gd name="connsiteX13" fmla="*/ 6085 w 10000"/>
              <a:gd name="connsiteY13" fmla="*/ 75 h 9498"/>
              <a:gd name="connsiteX14" fmla="*/ 1969 w 10000"/>
              <a:gd name="connsiteY14" fmla="*/ 204 h 9498"/>
              <a:gd name="connsiteX15" fmla="*/ 866 w 10000"/>
              <a:gd name="connsiteY15" fmla="*/ 831 h 9498"/>
              <a:gd name="connsiteX16" fmla="*/ 333 w 10000"/>
              <a:gd name="connsiteY16" fmla="*/ 2230 h 9498"/>
              <a:gd name="connsiteX0" fmla="*/ 333 w 10000"/>
              <a:gd name="connsiteY0" fmla="*/ 2316 h 9969"/>
              <a:gd name="connsiteX1" fmla="*/ 50 w 10000"/>
              <a:gd name="connsiteY1" fmla="*/ 3331 h 9969"/>
              <a:gd name="connsiteX2" fmla="*/ 21 w 10000"/>
              <a:gd name="connsiteY2" fmla="*/ 4455 h 9969"/>
              <a:gd name="connsiteX3" fmla="*/ 274 w 10000"/>
              <a:gd name="connsiteY3" fmla="*/ 5269 h 9969"/>
              <a:gd name="connsiteX4" fmla="*/ 671 w 10000"/>
              <a:gd name="connsiteY4" fmla="*/ 6514 h 9969"/>
              <a:gd name="connsiteX5" fmla="*/ 1148 w 10000"/>
              <a:gd name="connsiteY5" fmla="*/ 6983 h 9969"/>
              <a:gd name="connsiteX6" fmla="*/ 2267 w 10000"/>
              <a:gd name="connsiteY6" fmla="*/ 8022 h 9969"/>
              <a:gd name="connsiteX7" fmla="*/ 4776 w 10000"/>
              <a:gd name="connsiteY7" fmla="*/ 8366 h 9969"/>
              <a:gd name="connsiteX8" fmla="*/ 6953 w 10000"/>
              <a:gd name="connsiteY8" fmla="*/ 9959 h 9969"/>
              <a:gd name="connsiteX9" fmla="*/ 9869 w 10000"/>
              <a:gd name="connsiteY9" fmla="*/ 8973 h 9969"/>
              <a:gd name="connsiteX10" fmla="*/ 9524 w 10000"/>
              <a:gd name="connsiteY10" fmla="*/ 6129 h 9969"/>
              <a:gd name="connsiteX11" fmla="*/ 9749 w 10000"/>
              <a:gd name="connsiteY11" fmla="*/ 3526 h 9969"/>
              <a:gd name="connsiteX12" fmla="*/ 9042 w 10000"/>
              <a:gd name="connsiteY12" fmla="*/ 1306 h 9969"/>
              <a:gd name="connsiteX13" fmla="*/ 6085 w 10000"/>
              <a:gd name="connsiteY13" fmla="*/ 47 h 9969"/>
              <a:gd name="connsiteX14" fmla="*/ 2392 w 10000"/>
              <a:gd name="connsiteY14" fmla="*/ 329 h 9969"/>
              <a:gd name="connsiteX15" fmla="*/ 866 w 10000"/>
              <a:gd name="connsiteY15" fmla="*/ 843 h 9969"/>
              <a:gd name="connsiteX16" fmla="*/ 333 w 10000"/>
              <a:gd name="connsiteY16" fmla="*/ 2316 h 9969"/>
              <a:gd name="connsiteX0" fmla="*/ 333 w 10000"/>
              <a:gd name="connsiteY0" fmla="*/ 2322 h 9999"/>
              <a:gd name="connsiteX1" fmla="*/ 50 w 10000"/>
              <a:gd name="connsiteY1" fmla="*/ 3340 h 9999"/>
              <a:gd name="connsiteX2" fmla="*/ 21 w 10000"/>
              <a:gd name="connsiteY2" fmla="*/ 4468 h 9999"/>
              <a:gd name="connsiteX3" fmla="*/ 274 w 10000"/>
              <a:gd name="connsiteY3" fmla="*/ 5284 h 9999"/>
              <a:gd name="connsiteX4" fmla="*/ 671 w 10000"/>
              <a:gd name="connsiteY4" fmla="*/ 6533 h 9999"/>
              <a:gd name="connsiteX5" fmla="*/ 1148 w 10000"/>
              <a:gd name="connsiteY5" fmla="*/ 7004 h 9999"/>
              <a:gd name="connsiteX6" fmla="*/ 2267 w 10000"/>
              <a:gd name="connsiteY6" fmla="*/ 8046 h 9999"/>
              <a:gd name="connsiteX7" fmla="*/ 4776 w 10000"/>
              <a:gd name="connsiteY7" fmla="*/ 8391 h 9999"/>
              <a:gd name="connsiteX8" fmla="*/ 6953 w 10000"/>
              <a:gd name="connsiteY8" fmla="*/ 9989 h 9999"/>
              <a:gd name="connsiteX9" fmla="*/ 9869 w 10000"/>
              <a:gd name="connsiteY9" fmla="*/ 9000 h 9999"/>
              <a:gd name="connsiteX10" fmla="*/ 9524 w 10000"/>
              <a:gd name="connsiteY10" fmla="*/ 6147 h 9999"/>
              <a:gd name="connsiteX11" fmla="*/ 9749 w 10000"/>
              <a:gd name="connsiteY11" fmla="*/ 3536 h 9999"/>
              <a:gd name="connsiteX12" fmla="*/ 9042 w 10000"/>
              <a:gd name="connsiteY12" fmla="*/ 1309 h 9999"/>
              <a:gd name="connsiteX13" fmla="*/ 6085 w 10000"/>
              <a:gd name="connsiteY13" fmla="*/ 46 h 9999"/>
              <a:gd name="connsiteX14" fmla="*/ 2392 w 10000"/>
              <a:gd name="connsiteY14" fmla="*/ 329 h 9999"/>
              <a:gd name="connsiteX15" fmla="*/ 333 w 10000"/>
              <a:gd name="connsiteY15" fmla="*/ 2322 h 9999"/>
              <a:gd name="connsiteX0" fmla="*/ 315 w 9982"/>
              <a:gd name="connsiteY0" fmla="*/ 2322 h 10000"/>
              <a:gd name="connsiteX1" fmla="*/ 3 w 9982"/>
              <a:gd name="connsiteY1" fmla="*/ 4468 h 10000"/>
              <a:gd name="connsiteX2" fmla="*/ 256 w 9982"/>
              <a:gd name="connsiteY2" fmla="*/ 5285 h 10000"/>
              <a:gd name="connsiteX3" fmla="*/ 653 w 9982"/>
              <a:gd name="connsiteY3" fmla="*/ 6534 h 10000"/>
              <a:gd name="connsiteX4" fmla="*/ 1130 w 9982"/>
              <a:gd name="connsiteY4" fmla="*/ 7005 h 10000"/>
              <a:gd name="connsiteX5" fmla="*/ 2249 w 9982"/>
              <a:gd name="connsiteY5" fmla="*/ 8047 h 10000"/>
              <a:gd name="connsiteX6" fmla="*/ 4758 w 9982"/>
              <a:gd name="connsiteY6" fmla="*/ 8392 h 10000"/>
              <a:gd name="connsiteX7" fmla="*/ 6935 w 9982"/>
              <a:gd name="connsiteY7" fmla="*/ 9990 h 10000"/>
              <a:gd name="connsiteX8" fmla="*/ 9851 w 9982"/>
              <a:gd name="connsiteY8" fmla="*/ 9001 h 10000"/>
              <a:gd name="connsiteX9" fmla="*/ 9506 w 9982"/>
              <a:gd name="connsiteY9" fmla="*/ 6148 h 10000"/>
              <a:gd name="connsiteX10" fmla="*/ 9731 w 9982"/>
              <a:gd name="connsiteY10" fmla="*/ 3536 h 10000"/>
              <a:gd name="connsiteX11" fmla="*/ 9024 w 9982"/>
              <a:gd name="connsiteY11" fmla="*/ 1309 h 10000"/>
              <a:gd name="connsiteX12" fmla="*/ 6067 w 9982"/>
              <a:gd name="connsiteY12" fmla="*/ 46 h 10000"/>
              <a:gd name="connsiteX13" fmla="*/ 2374 w 9982"/>
              <a:gd name="connsiteY13" fmla="*/ 329 h 10000"/>
              <a:gd name="connsiteX14" fmla="*/ 315 w 9982"/>
              <a:gd name="connsiteY14" fmla="*/ 2322 h 10000"/>
              <a:gd name="connsiteX0" fmla="*/ 191 w 9876"/>
              <a:gd name="connsiteY0" fmla="*/ 2322 h 10000"/>
              <a:gd name="connsiteX1" fmla="*/ 131 w 9876"/>
              <a:gd name="connsiteY1" fmla="*/ 5285 h 10000"/>
              <a:gd name="connsiteX2" fmla="*/ 529 w 9876"/>
              <a:gd name="connsiteY2" fmla="*/ 6534 h 10000"/>
              <a:gd name="connsiteX3" fmla="*/ 1007 w 9876"/>
              <a:gd name="connsiteY3" fmla="*/ 7005 h 10000"/>
              <a:gd name="connsiteX4" fmla="*/ 2128 w 9876"/>
              <a:gd name="connsiteY4" fmla="*/ 8047 h 10000"/>
              <a:gd name="connsiteX5" fmla="*/ 4642 w 9876"/>
              <a:gd name="connsiteY5" fmla="*/ 8392 h 10000"/>
              <a:gd name="connsiteX6" fmla="*/ 6823 w 9876"/>
              <a:gd name="connsiteY6" fmla="*/ 9990 h 10000"/>
              <a:gd name="connsiteX7" fmla="*/ 9744 w 9876"/>
              <a:gd name="connsiteY7" fmla="*/ 9001 h 10000"/>
              <a:gd name="connsiteX8" fmla="*/ 9398 w 9876"/>
              <a:gd name="connsiteY8" fmla="*/ 6148 h 10000"/>
              <a:gd name="connsiteX9" fmla="*/ 9624 w 9876"/>
              <a:gd name="connsiteY9" fmla="*/ 3536 h 10000"/>
              <a:gd name="connsiteX10" fmla="*/ 8915 w 9876"/>
              <a:gd name="connsiteY10" fmla="*/ 1309 h 10000"/>
              <a:gd name="connsiteX11" fmla="*/ 5953 w 9876"/>
              <a:gd name="connsiteY11" fmla="*/ 46 h 10000"/>
              <a:gd name="connsiteX12" fmla="*/ 2253 w 9876"/>
              <a:gd name="connsiteY12" fmla="*/ 329 h 10000"/>
              <a:gd name="connsiteX13" fmla="*/ 191 w 9876"/>
              <a:gd name="connsiteY13" fmla="*/ 2322 h 10000"/>
              <a:gd name="connsiteX0" fmla="*/ 193 w 10000"/>
              <a:gd name="connsiteY0" fmla="*/ 2322 h 10000"/>
              <a:gd name="connsiteX1" fmla="*/ 133 w 10000"/>
              <a:gd name="connsiteY1" fmla="*/ 5285 h 10000"/>
              <a:gd name="connsiteX2" fmla="*/ 1020 w 10000"/>
              <a:gd name="connsiteY2" fmla="*/ 7005 h 10000"/>
              <a:gd name="connsiteX3" fmla="*/ 2155 w 10000"/>
              <a:gd name="connsiteY3" fmla="*/ 8047 h 10000"/>
              <a:gd name="connsiteX4" fmla="*/ 4700 w 10000"/>
              <a:gd name="connsiteY4" fmla="*/ 8392 h 10000"/>
              <a:gd name="connsiteX5" fmla="*/ 6909 w 10000"/>
              <a:gd name="connsiteY5" fmla="*/ 9990 h 10000"/>
              <a:gd name="connsiteX6" fmla="*/ 9866 w 10000"/>
              <a:gd name="connsiteY6" fmla="*/ 9001 h 10000"/>
              <a:gd name="connsiteX7" fmla="*/ 9516 w 10000"/>
              <a:gd name="connsiteY7" fmla="*/ 6148 h 10000"/>
              <a:gd name="connsiteX8" fmla="*/ 9745 w 10000"/>
              <a:gd name="connsiteY8" fmla="*/ 3536 h 10000"/>
              <a:gd name="connsiteX9" fmla="*/ 9027 w 10000"/>
              <a:gd name="connsiteY9" fmla="*/ 1309 h 10000"/>
              <a:gd name="connsiteX10" fmla="*/ 6028 w 10000"/>
              <a:gd name="connsiteY10" fmla="*/ 46 h 10000"/>
              <a:gd name="connsiteX11" fmla="*/ 2281 w 10000"/>
              <a:gd name="connsiteY11" fmla="*/ 329 h 10000"/>
              <a:gd name="connsiteX12" fmla="*/ 193 w 10000"/>
              <a:gd name="connsiteY12" fmla="*/ 2322 h 10000"/>
              <a:gd name="connsiteX0" fmla="*/ 535 w 9877"/>
              <a:gd name="connsiteY0" fmla="*/ 2468 h 10000"/>
              <a:gd name="connsiteX1" fmla="*/ 10 w 9877"/>
              <a:gd name="connsiteY1" fmla="*/ 5285 h 10000"/>
              <a:gd name="connsiteX2" fmla="*/ 897 w 9877"/>
              <a:gd name="connsiteY2" fmla="*/ 7005 h 10000"/>
              <a:gd name="connsiteX3" fmla="*/ 2032 w 9877"/>
              <a:gd name="connsiteY3" fmla="*/ 8047 h 10000"/>
              <a:gd name="connsiteX4" fmla="*/ 4577 w 9877"/>
              <a:gd name="connsiteY4" fmla="*/ 8392 h 10000"/>
              <a:gd name="connsiteX5" fmla="*/ 6786 w 9877"/>
              <a:gd name="connsiteY5" fmla="*/ 9990 h 10000"/>
              <a:gd name="connsiteX6" fmla="*/ 9743 w 9877"/>
              <a:gd name="connsiteY6" fmla="*/ 9001 h 10000"/>
              <a:gd name="connsiteX7" fmla="*/ 9393 w 9877"/>
              <a:gd name="connsiteY7" fmla="*/ 6148 h 10000"/>
              <a:gd name="connsiteX8" fmla="*/ 9622 w 9877"/>
              <a:gd name="connsiteY8" fmla="*/ 3536 h 10000"/>
              <a:gd name="connsiteX9" fmla="*/ 8904 w 9877"/>
              <a:gd name="connsiteY9" fmla="*/ 1309 h 10000"/>
              <a:gd name="connsiteX10" fmla="*/ 5905 w 9877"/>
              <a:gd name="connsiteY10" fmla="*/ 46 h 10000"/>
              <a:gd name="connsiteX11" fmla="*/ 2158 w 9877"/>
              <a:gd name="connsiteY11" fmla="*/ 329 h 10000"/>
              <a:gd name="connsiteX12" fmla="*/ 535 w 9877"/>
              <a:gd name="connsiteY12" fmla="*/ 2468 h 10000"/>
              <a:gd name="connsiteX0" fmla="*/ 224 w 9682"/>
              <a:gd name="connsiteY0" fmla="*/ 2468 h 10000"/>
              <a:gd name="connsiteX1" fmla="*/ 54 w 9682"/>
              <a:gd name="connsiteY1" fmla="*/ 5334 h 10000"/>
              <a:gd name="connsiteX2" fmla="*/ 590 w 9682"/>
              <a:gd name="connsiteY2" fmla="*/ 7005 h 10000"/>
              <a:gd name="connsiteX3" fmla="*/ 1739 w 9682"/>
              <a:gd name="connsiteY3" fmla="*/ 8047 h 10000"/>
              <a:gd name="connsiteX4" fmla="*/ 4316 w 9682"/>
              <a:gd name="connsiteY4" fmla="*/ 8392 h 10000"/>
              <a:gd name="connsiteX5" fmla="*/ 6553 w 9682"/>
              <a:gd name="connsiteY5" fmla="*/ 9990 h 10000"/>
              <a:gd name="connsiteX6" fmla="*/ 9546 w 9682"/>
              <a:gd name="connsiteY6" fmla="*/ 9001 h 10000"/>
              <a:gd name="connsiteX7" fmla="*/ 9192 w 9682"/>
              <a:gd name="connsiteY7" fmla="*/ 6148 h 10000"/>
              <a:gd name="connsiteX8" fmla="*/ 9424 w 9682"/>
              <a:gd name="connsiteY8" fmla="*/ 3536 h 10000"/>
              <a:gd name="connsiteX9" fmla="*/ 8697 w 9682"/>
              <a:gd name="connsiteY9" fmla="*/ 1309 h 10000"/>
              <a:gd name="connsiteX10" fmla="*/ 5661 w 9682"/>
              <a:gd name="connsiteY10" fmla="*/ 46 h 10000"/>
              <a:gd name="connsiteX11" fmla="*/ 1867 w 9682"/>
              <a:gd name="connsiteY11" fmla="*/ 329 h 10000"/>
              <a:gd name="connsiteX12" fmla="*/ 224 w 9682"/>
              <a:gd name="connsiteY12" fmla="*/ 2468 h 10000"/>
              <a:gd name="connsiteX0" fmla="*/ 369 w 9951"/>
              <a:gd name="connsiteY0" fmla="*/ 2078 h 10000"/>
              <a:gd name="connsiteX1" fmla="*/ 7 w 9951"/>
              <a:gd name="connsiteY1" fmla="*/ 5334 h 10000"/>
              <a:gd name="connsiteX2" fmla="*/ 560 w 9951"/>
              <a:gd name="connsiteY2" fmla="*/ 7005 h 10000"/>
              <a:gd name="connsiteX3" fmla="*/ 1747 w 9951"/>
              <a:gd name="connsiteY3" fmla="*/ 8047 h 10000"/>
              <a:gd name="connsiteX4" fmla="*/ 4409 w 9951"/>
              <a:gd name="connsiteY4" fmla="*/ 8392 h 10000"/>
              <a:gd name="connsiteX5" fmla="*/ 6719 w 9951"/>
              <a:gd name="connsiteY5" fmla="*/ 9990 h 10000"/>
              <a:gd name="connsiteX6" fmla="*/ 9811 w 9951"/>
              <a:gd name="connsiteY6" fmla="*/ 9001 h 10000"/>
              <a:gd name="connsiteX7" fmla="*/ 9445 w 9951"/>
              <a:gd name="connsiteY7" fmla="*/ 6148 h 10000"/>
              <a:gd name="connsiteX8" fmla="*/ 9685 w 9951"/>
              <a:gd name="connsiteY8" fmla="*/ 3536 h 10000"/>
              <a:gd name="connsiteX9" fmla="*/ 8934 w 9951"/>
              <a:gd name="connsiteY9" fmla="*/ 1309 h 10000"/>
              <a:gd name="connsiteX10" fmla="*/ 5798 w 9951"/>
              <a:gd name="connsiteY10" fmla="*/ 46 h 10000"/>
              <a:gd name="connsiteX11" fmla="*/ 1879 w 9951"/>
              <a:gd name="connsiteY11" fmla="*/ 329 h 10000"/>
              <a:gd name="connsiteX12" fmla="*/ 369 w 9951"/>
              <a:gd name="connsiteY12" fmla="*/ 2078 h 10000"/>
              <a:gd name="connsiteX0" fmla="*/ 378 w 10007"/>
              <a:gd name="connsiteY0" fmla="*/ 2035 h 9957"/>
              <a:gd name="connsiteX1" fmla="*/ 14 w 10007"/>
              <a:gd name="connsiteY1" fmla="*/ 5291 h 9957"/>
              <a:gd name="connsiteX2" fmla="*/ 570 w 10007"/>
              <a:gd name="connsiteY2" fmla="*/ 6962 h 9957"/>
              <a:gd name="connsiteX3" fmla="*/ 1763 w 10007"/>
              <a:gd name="connsiteY3" fmla="*/ 8004 h 9957"/>
              <a:gd name="connsiteX4" fmla="*/ 4438 w 10007"/>
              <a:gd name="connsiteY4" fmla="*/ 8349 h 9957"/>
              <a:gd name="connsiteX5" fmla="*/ 6759 w 10007"/>
              <a:gd name="connsiteY5" fmla="*/ 9947 h 9957"/>
              <a:gd name="connsiteX6" fmla="*/ 9866 w 10007"/>
              <a:gd name="connsiteY6" fmla="*/ 8958 h 9957"/>
              <a:gd name="connsiteX7" fmla="*/ 9499 w 10007"/>
              <a:gd name="connsiteY7" fmla="*/ 6105 h 9957"/>
              <a:gd name="connsiteX8" fmla="*/ 9740 w 10007"/>
              <a:gd name="connsiteY8" fmla="*/ 3493 h 9957"/>
              <a:gd name="connsiteX9" fmla="*/ 8985 w 10007"/>
              <a:gd name="connsiteY9" fmla="*/ 1266 h 9957"/>
              <a:gd name="connsiteX10" fmla="*/ 5834 w 10007"/>
              <a:gd name="connsiteY10" fmla="*/ 3 h 9957"/>
              <a:gd name="connsiteX11" fmla="*/ 2496 w 10007"/>
              <a:gd name="connsiteY11" fmla="*/ 1553 h 9957"/>
              <a:gd name="connsiteX12" fmla="*/ 378 w 10007"/>
              <a:gd name="connsiteY12" fmla="*/ 2035 h 9957"/>
              <a:gd name="connsiteX0" fmla="*/ 378 w 10000"/>
              <a:gd name="connsiteY0" fmla="*/ 2044 h 10000"/>
              <a:gd name="connsiteX1" fmla="*/ 14 w 10000"/>
              <a:gd name="connsiteY1" fmla="*/ 5314 h 10000"/>
              <a:gd name="connsiteX2" fmla="*/ 570 w 10000"/>
              <a:gd name="connsiteY2" fmla="*/ 6992 h 10000"/>
              <a:gd name="connsiteX3" fmla="*/ 1762 w 10000"/>
              <a:gd name="connsiteY3" fmla="*/ 8039 h 10000"/>
              <a:gd name="connsiteX4" fmla="*/ 4435 w 10000"/>
              <a:gd name="connsiteY4" fmla="*/ 8385 h 10000"/>
              <a:gd name="connsiteX5" fmla="*/ 6754 w 10000"/>
              <a:gd name="connsiteY5" fmla="*/ 9990 h 10000"/>
              <a:gd name="connsiteX6" fmla="*/ 9859 w 10000"/>
              <a:gd name="connsiteY6" fmla="*/ 8997 h 10000"/>
              <a:gd name="connsiteX7" fmla="*/ 9492 w 10000"/>
              <a:gd name="connsiteY7" fmla="*/ 6131 h 10000"/>
              <a:gd name="connsiteX8" fmla="*/ 9733 w 10000"/>
              <a:gd name="connsiteY8" fmla="*/ 3508 h 10000"/>
              <a:gd name="connsiteX9" fmla="*/ 8979 w 10000"/>
              <a:gd name="connsiteY9" fmla="*/ 1271 h 10000"/>
              <a:gd name="connsiteX10" fmla="*/ 5830 w 10000"/>
              <a:gd name="connsiteY10" fmla="*/ 3 h 10000"/>
              <a:gd name="connsiteX11" fmla="*/ 2494 w 10000"/>
              <a:gd name="connsiteY11" fmla="*/ 1560 h 10000"/>
              <a:gd name="connsiteX12" fmla="*/ 378 w 10000"/>
              <a:gd name="connsiteY12" fmla="*/ 2044 h 10000"/>
              <a:gd name="connsiteX0" fmla="*/ 326 w 10023"/>
              <a:gd name="connsiteY0" fmla="*/ 2533 h 10000"/>
              <a:gd name="connsiteX1" fmla="*/ 37 w 10023"/>
              <a:gd name="connsiteY1" fmla="*/ 5314 h 10000"/>
              <a:gd name="connsiteX2" fmla="*/ 593 w 10023"/>
              <a:gd name="connsiteY2" fmla="*/ 6992 h 10000"/>
              <a:gd name="connsiteX3" fmla="*/ 1785 w 10023"/>
              <a:gd name="connsiteY3" fmla="*/ 8039 h 10000"/>
              <a:gd name="connsiteX4" fmla="*/ 4458 w 10023"/>
              <a:gd name="connsiteY4" fmla="*/ 8385 h 10000"/>
              <a:gd name="connsiteX5" fmla="*/ 6777 w 10023"/>
              <a:gd name="connsiteY5" fmla="*/ 9990 h 10000"/>
              <a:gd name="connsiteX6" fmla="*/ 9882 w 10023"/>
              <a:gd name="connsiteY6" fmla="*/ 8997 h 10000"/>
              <a:gd name="connsiteX7" fmla="*/ 9515 w 10023"/>
              <a:gd name="connsiteY7" fmla="*/ 6131 h 10000"/>
              <a:gd name="connsiteX8" fmla="*/ 9756 w 10023"/>
              <a:gd name="connsiteY8" fmla="*/ 3508 h 10000"/>
              <a:gd name="connsiteX9" fmla="*/ 9002 w 10023"/>
              <a:gd name="connsiteY9" fmla="*/ 1271 h 10000"/>
              <a:gd name="connsiteX10" fmla="*/ 5853 w 10023"/>
              <a:gd name="connsiteY10" fmla="*/ 3 h 10000"/>
              <a:gd name="connsiteX11" fmla="*/ 2517 w 10023"/>
              <a:gd name="connsiteY11" fmla="*/ 1560 h 10000"/>
              <a:gd name="connsiteX12" fmla="*/ 326 w 10023"/>
              <a:gd name="connsiteY12" fmla="*/ 2533 h 10000"/>
              <a:gd name="connsiteX0" fmla="*/ 326 w 10023"/>
              <a:gd name="connsiteY0" fmla="*/ 1901 h 9368"/>
              <a:gd name="connsiteX1" fmla="*/ 37 w 10023"/>
              <a:gd name="connsiteY1" fmla="*/ 4682 h 9368"/>
              <a:gd name="connsiteX2" fmla="*/ 593 w 10023"/>
              <a:gd name="connsiteY2" fmla="*/ 6360 h 9368"/>
              <a:gd name="connsiteX3" fmla="*/ 1785 w 10023"/>
              <a:gd name="connsiteY3" fmla="*/ 7407 h 9368"/>
              <a:gd name="connsiteX4" fmla="*/ 4458 w 10023"/>
              <a:gd name="connsiteY4" fmla="*/ 7753 h 9368"/>
              <a:gd name="connsiteX5" fmla="*/ 6777 w 10023"/>
              <a:gd name="connsiteY5" fmla="*/ 9358 h 9368"/>
              <a:gd name="connsiteX6" fmla="*/ 9882 w 10023"/>
              <a:gd name="connsiteY6" fmla="*/ 8365 h 9368"/>
              <a:gd name="connsiteX7" fmla="*/ 9515 w 10023"/>
              <a:gd name="connsiteY7" fmla="*/ 5499 h 9368"/>
              <a:gd name="connsiteX8" fmla="*/ 9756 w 10023"/>
              <a:gd name="connsiteY8" fmla="*/ 2876 h 9368"/>
              <a:gd name="connsiteX9" fmla="*/ 9002 w 10023"/>
              <a:gd name="connsiteY9" fmla="*/ 639 h 9368"/>
              <a:gd name="connsiteX10" fmla="*/ 5628 w 10023"/>
              <a:gd name="connsiteY10" fmla="*/ 7 h 9368"/>
              <a:gd name="connsiteX11" fmla="*/ 2517 w 10023"/>
              <a:gd name="connsiteY11" fmla="*/ 928 h 9368"/>
              <a:gd name="connsiteX12" fmla="*/ 326 w 10023"/>
              <a:gd name="connsiteY12" fmla="*/ 1901 h 9368"/>
              <a:gd name="connsiteX0" fmla="*/ 325 w 9734"/>
              <a:gd name="connsiteY0" fmla="*/ 2029 h 10093"/>
              <a:gd name="connsiteX1" fmla="*/ 37 w 9734"/>
              <a:gd name="connsiteY1" fmla="*/ 4998 h 10093"/>
              <a:gd name="connsiteX2" fmla="*/ 592 w 9734"/>
              <a:gd name="connsiteY2" fmla="*/ 6789 h 10093"/>
              <a:gd name="connsiteX3" fmla="*/ 1781 w 9734"/>
              <a:gd name="connsiteY3" fmla="*/ 7907 h 10093"/>
              <a:gd name="connsiteX4" fmla="*/ 4448 w 9734"/>
              <a:gd name="connsiteY4" fmla="*/ 8276 h 10093"/>
              <a:gd name="connsiteX5" fmla="*/ 6761 w 9734"/>
              <a:gd name="connsiteY5" fmla="*/ 9989 h 10093"/>
              <a:gd name="connsiteX6" fmla="*/ 9484 w 9734"/>
              <a:gd name="connsiteY6" fmla="*/ 9608 h 10093"/>
              <a:gd name="connsiteX7" fmla="*/ 9493 w 9734"/>
              <a:gd name="connsiteY7" fmla="*/ 5870 h 10093"/>
              <a:gd name="connsiteX8" fmla="*/ 9734 w 9734"/>
              <a:gd name="connsiteY8" fmla="*/ 3070 h 10093"/>
              <a:gd name="connsiteX9" fmla="*/ 8981 w 9734"/>
              <a:gd name="connsiteY9" fmla="*/ 682 h 10093"/>
              <a:gd name="connsiteX10" fmla="*/ 5615 w 9734"/>
              <a:gd name="connsiteY10" fmla="*/ 7 h 10093"/>
              <a:gd name="connsiteX11" fmla="*/ 2511 w 9734"/>
              <a:gd name="connsiteY11" fmla="*/ 991 h 10093"/>
              <a:gd name="connsiteX12" fmla="*/ 325 w 9734"/>
              <a:gd name="connsiteY12" fmla="*/ 2029 h 10093"/>
              <a:gd name="connsiteX0" fmla="*/ 334 w 10000"/>
              <a:gd name="connsiteY0" fmla="*/ 2010 h 9973"/>
              <a:gd name="connsiteX1" fmla="*/ 38 w 10000"/>
              <a:gd name="connsiteY1" fmla="*/ 4952 h 9973"/>
              <a:gd name="connsiteX2" fmla="*/ 608 w 10000"/>
              <a:gd name="connsiteY2" fmla="*/ 6726 h 9973"/>
              <a:gd name="connsiteX3" fmla="*/ 1830 w 10000"/>
              <a:gd name="connsiteY3" fmla="*/ 7834 h 9973"/>
              <a:gd name="connsiteX4" fmla="*/ 4532 w 10000"/>
              <a:gd name="connsiteY4" fmla="*/ 8562 h 9973"/>
              <a:gd name="connsiteX5" fmla="*/ 6946 w 10000"/>
              <a:gd name="connsiteY5" fmla="*/ 9897 h 9973"/>
              <a:gd name="connsiteX6" fmla="*/ 9743 w 10000"/>
              <a:gd name="connsiteY6" fmla="*/ 9519 h 9973"/>
              <a:gd name="connsiteX7" fmla="*/ 9752 w 10000"/>
              <a:gd name="connsiteY7" fmla="*/ 5816 h 9973"/>
              <a:gd name="connsiteX8" fmla="*/ 10000 w 10000"/>
              <a:gd name="connsiteY8" fmla="*/ 3042 h 9973"/>
              <a:gd name="connsiteX9" fmla="*/ 9226 w 10000"/>
              <a:gd name="connsiteY9" fmla="*/ 676 h 9973"/>
              <a:gd name="connsiteX10" fmla="*/ 5768 w 10000"/>
              <a:gd name="connsiteY10" fmla="*/ 7 h 9973"/>
              <a:gd name="connsiteX11" fmla="*/ 2580 w 10000"/>
              <a:gd name="connsiteY11" fmla="*/ 982 h 9973"/>
              <a:gd name="connsiteX12" fmla="*/ 334 w 10000"/>
              <a:gd name="connsiteY12" fmla="*/ 2010 h 9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0" h="9973">
                <a:moveTo>
                  <a:pt x="334" y="2010"/>
                </a:moveTo>
                <a:cubicBezTo>
                  <a:pt x="-90" y="2671"/>
                  <a:pt x="-7" y="4166"/>
                  <a:pt x="38" y="4952"/>
                </a:cubicBezTo>
                <a:cubicBezTo>
                  <a:pt x="83" y="5738"/>
                  <a:pt x="308" y="6246"/>
                  <a:pt x="608" y="6726"/>
                </a:cubicBezTo>
                <a:cubicBezTo>
                  <a:pt x="906" y="7207"/>
                  <a:pt x="1176" y="7528"/>
                  <a:pt x="1830" y="7834"/>
                </a:cubicBezTo>
                <a:cubicBezTo>
                  <a:pt x="2484" y="8140"/>
                  <a:pt x="3678" y="8218"/>
                  <a:pt x="4532" y="8562"/>
                </a:cubicBezTo>
                <a:cubicBezTo>
                  <a:pt x="5384" y="8905"/>
                  <a:pt x="6078" y="9738"/>
                  <a:pt x="6946" y="9897"/>
                </a:cubicBezTo>
                <a:cubicBezTo>
                  <a:pt x="7814" y="10056"/>
                  <a:pt x="9200" y="9984"/>
                  <a:pt x="9743" y="9519"/>
                </a:cubicBezTo>
                <a:cubicBezTo>
                  <a:pt x="10214" y="8840"/>
                  <a:pt x="9709" y="6896"/>
                  <a:pt x="9752" y="5816"/>
                </a:cubicBezTo>
                <a:cubicBezTo>
                  <a:pt x="9796" y="4736"/>
                  <a:pt x="9959" y="3695"/>
                  <a:pt x="10000" y="3042"/>
                </a:cubicBezTo>
                <a:cubicBezTo>
                  <a:pt x="9911" y="2184"/>
                  <a:pt x="9932" y="1181"/>
                  <a:pt x="9226" y="676"/>
                </a:cubicBezTo>
                <a:cubicBezTo>
                  <a:pt x="8522" y="170"/>
                  <a:pt x="6876" y="-44"/>
                  <a:pt x="5768" y="7"/>
                </a:cubicBezTo>
                <a:cubicBezTo>
                  <a:pt x="4662" y="58"/>
                  <a:pt x="3493" y="270"/>
                  <a:pt x="2580" y="982"/>
                </a:cubicBezTo>
                <a:cubicBezTo>
                  <a:pt x="1535" y="1383"/>
                  <a:pt x="757" y="1348"/>
                  <a:pt x="334" y="2010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95" name="Freeform 3">
            <a:extLst>
              <a:ext uri="{FF2B5EF4-FFF2-40B4-BE49-F238E27FC236}">
                <a16:creationId xmlns:a16="http://schemas.microsoft.com/office/drawing/2014/main" id="{DF7BB4DC-D674-5D48-AD3D-92259D4E8719}"/>
              </a:ext>
            </a:extLst>
          </p:cNvPr>
          <p:cNvSpPr>
            <a:spLocks/>
          </p:cNvSpPr>
          <p:nvPr/>
        </p:nvSpPr>
        <p:spPr bwMode="auto">
          <a:xfrm>
            <a:off x="691870" y="1878292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6" name="Text Box 34">
            <a:extLst>
              <a:ext uri="{FF2B5EF4-FFF2-40B4-BE49-F238E27FC236}">
                <a16:creationId xmlns:a16="http://schemas.microsoft.com/office/drawing/2014/main" id="{0EC90E30-BDF4-6845-B171-AFEA17208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669" y="2394135"/>
            <a:ext cx="1811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Comcast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68.80.0.0/13</a:t>
            </a:r>
          </a:p>
        </p:txBody>
      </p:sp>
      <p:sp>
        <p:nvSpPr>
          <p:cNvPr id="327" name="Line 36">
            <a:extLst>
              <a:ext uri="{FF2B5EF4-FFF2-40B4-BE49-F238E27FC236}">
                <a16:creationId xmlns:a16="http://schemas.microsoft.com/office/drawing/2014/main" id="{57A4B698-E5A9-CC49-A803-B00E5B0F4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832" y="2949855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8" name="Line 43">
            <a:extLst>
              <a:ext uri="{FF2B5EF4-FFF2-40B4-BE49-F238E27FC236}">
                <a16:creationId xmlns:a16="http://schemas.microsoft.com/office/drawing/2014/main" id="{4299F198-F6BC-D84B-A132-247DE12D8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4170" y="3122892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" name="Line 44">
            <a:extLst>
              <a:ext uri="{FF2B5EF4-FFF2-40B4-BE49-F238E27FC236}">
                <a16:creationId xmlns:a16="http://schemas.microsoft.com/office/drawing/2014/main" id="{DC9B9DDD-57B4-5C47-B709-CC1E60CA5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3057" y="2806980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0" name="Line 48">
            <a:extLst>
              <a:ext uri="{FF2B5EF4-FFF2-40B4-BE49-F238E27FC236}">
                <a16:creationId xmlns:a16="http://schemas.microsoft.com/office/drawing/2014/main" id="{4DEE8A35-1100-9F4E-9ADC-43B2758E1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532" y="3341967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49" name="Line 68">
            <a:extLst>
              <a:ext uri="{FF2B5EF4-FFF2-40B4-BE49-F238E27FC236}">
                <a16:creationId xmlns:a16="http://schemas.microsoft.com/office/drawing/2014/main" id="{A048E1EF-0C69-8847-A36A-ADFF266EF6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70020" y="3535642"/>
            <a:ext cx="181927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5" name="Line 93">
            <a:extLst>
              <a:ext uri="{FF2B5EF4-FFF2-40B4-BE49-F238E27FC236}">
                <a16:creationId xmlns:a16="http://schemas.microsoft.com/office/drawing/2014/main" id="{902226A1-23A8-5E45-B02B-D52E29D10C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5382" y="2772055"/>
            <a:ext cx="260350" cy="258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6" name="Freeform 94">
            <a:extLst>
              <a:ext uri="{FF2B5EF4-FFF2-40B4-BE49-F238E27FC236}">
                <a16:creationId xmlns:a16="http://schemas.microsoft.com/office/drawing/2014/main" id="{07E407AD-1B7D-E549-AA8A-0678AF643944}"/>
              </a:ext>
            </a:extLst>
          </p:cNvPr>
          <p:cNvSpPr>
            <a:spLocks/>
          </p:cNvSpPr>
          <p:nvPr/>
        </p:nvSpPr>
        <p:spPr bwMode="auto">
          <a:xfrm>
            <a:off x="1169707" y="4751667"/>
            <a:ext cx="6419850" cy="1620838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9CE0F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2" name="Line 134">
            <a:extLst>
              <a:ext uri="{FF2B5EF4-FFF2-40B4-BE49-F238E27FC236}">
                <a16:creationId xmlns:a16="http://schemas.microsoft.com/office/drawing/2014/main" id="{AC887D7C-204D-A748-960E-D69E195B2E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0607" y="3680105"/>
            <a:ext cx="1174750" cy="165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3" name="Text Box 135">
            <a:extLst>
              <a:ext uri="{FF2B5EF4-FFF2-40B4-BE49-F238E27FC236}">
                <a16:creationId xmlns:a16="http://schemas.microsoft.com/office/drawing/2014/main" id="{D67BC013-3254-664B-A94F-9584B5921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8495" y="5623205"/>
            <a:ext cx="1809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Google</a:t>
            </a:r>
            <a:r>
              <a:rPr lang="ja-JP" altLang="en-US" sz="1600" i="0">
                <a:solidFill>
                  <a:srgbClr val="000000"/>
                </a:solidFill>
                <a:latin typeface="Arial" charset="0"/>
              </a:rPr>
              <a:t>’</a:t>
            </a:r>
            <a:r>
              <a:rPr lang="en-US" altLang="ja-JP" sz="1600" i="0" dirty="0">
                <a:solidFill>
                  <a:srgbClr val="000000"/>
                </a:solidFill>
                <a:latin typeface="Arial" charset="0"/>
              </a:rPr>
              <a:t>s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64.233.160.0/19 </a:t>
            </a:r>
          </a:p>
        </p:txBody>
      </p:sp>
      <p:sp>
        <p:nvSpPr>
          <p:cNvPr id="384" name="Line 136">
            <a:extLst>
              <a:ext uri="{FF2B5EF4-FFF2-40B4-BE49-F238E27FC236}">
                <a16:creationId xmlns:a16="http://schemas.microsoft.com/office/drawing/2014/main" id="{2E2C2A25-D917-F543-AD3E-DCBDD122CE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39795" y="5499380"/>
            <a:ext cx="9429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5" name="Text Box 137">
            <a:extLst>
              <a:ext uri="{FF2B5EF4-FFF2-40B4-BE49-F238E27FC236}">
                <a16:creationId xmlns:a16="http://schemas.microsoft.com/office/drawing/2014/main" id="{6A8FAC84-3043-6D45-97D6-4021E3C55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357" y="5891492"/>
            <a:ext cx="159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64.233.169.105</a:t>
            </a:r>
          </a:p>
        </p:txBody>
      </p:sp>
      <p:sp>
        <p:nvSpPr>
          <p:cNvPr id="386" name="Text Box 138">
            <a:extLst>
              <a:ext uri="{FF2B5EF4-FFF2-40B4-BE49-F238E27FC236}">
                <a16:creationId xmlns:a16="http://schemas.microsoft.com/office/drawing/2014/main" id="{255B4B55-A4E8-1B4E-A407-15BF2F1BD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607" y="5597805"/>
            <a:ext cx="117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web server</a:t>
            </a:r>
          </a:p>
        </p:txBody>
      </p:sp>
      <p:sp>
        <p:nvSpPr>
          <p:cNvPr id="387" name="Text Box 139">
            <a:extLst>
              <a:ext uri="{FF2B5EF4-FFF2-40B4-BE49-F238E27FC236}">
                <a16:creationId xmlns:a16="http://schemas.microsoft.com/office/drawing/2014/main" id="{FEDEE7BD-5BB3-834E-9E96-6E5E6F32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55" y="1962523"/>
            <a:ext cx="12334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DNS server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i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06" name="Group 167">
            <a:extLst>
              <a:ext uri="{FF2B5EF4-FFF2-40B4-BE49-F238E27FC236}">
                <a16:creationId xmlns:a16="http://schemas.microsoft.com/office/drawing/2014/main" id="{4B437F21-E39F-2D47-801D-47D6E1DCFF2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890932" y="3667405"/>
            <a:ext cx="400050" cy="152400"/>
            <a:chOff x="3228" y="1776"/>
            <a:chExt cx="252" cy="96"/>
          </a:xfrm>
        </p:grpSpPr>
        <p:sp>
          <p:nvSpPr>
            <p:cNvPr id="407" name="Line 168">
              <a:extLst>
                <a:ext uri="{FF2B5EF4-FFF2-40B4-BE49-F238E27FC236}">
                  <a16:creationId xmlns:a16="http://schemas.microsoft.com/office/drawing/2014/main" id="{FD263C27-58D8-2D47-ADBE-98E05BF468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8" name="Line 169">
              <a:extLst>
                <a:ext uri="{FF2B5EF4-FFF2-40B4-BE49-F238E27FC236}">
                  <a16:creationId xmlns:a16="http://schemas.microsoft.com/office/drawing/2014/main" id="{1376D243-074B-CA4C-9F9E-2BB1CDAD77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09" name="Group 170">
            <a:extLst>
              <a:ext uri="{FF2B5EF4-FFF2-40B4-BE49-F238E27FC236}">
                <a16:creationId xmlns:a16="http://schemas.microsoft.com/office/drawing/2014/main" id="{89C5EF8B-605B-7041-AC6D-4101A34A58A0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6043332" y="3143530"/>
            <a:ext cx="400050" cy="152400"/>
            <a:chOff x="3228" y="1776"/>
            <a:chExt cx="252" cy="96"/>
          </a:xfrm>
        </p:grpSpPr>
        <p:sp>
          <p:nvSpPr>
            <p:cNvPr id="410" name="Line 171">
              <a:extLst>
                <a:ext uri="{FF2B5EF4-FFF2-40B4-BE49-F238E27FC236}">
                  <a16:creationId xmlns:a16="http://schemas.microsoft.com/office/drawing/2014/main" id="{5BFB55E0-99B2-EC4D-9167-5F6A684114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1" name="Line 172">
              <a:extLst>
                <a:ext uri="{FF2B5EF4-FFF2-40B4-BE49-F238E27FC236}">
                  <a16:creationId xmlns:a16="http://schemas.microsoft.com/office/drawing/2014/main" id="{95837E2C-9EAD-CF49-A1EF-B21C973DFA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2" name="Group 173">
            <a:extLst>
              <a:ext uri="{FF2B5EF4-FFF2-40B4-BE49-F238E27FC236}">
                <a16:creationId xmlns:a16="http://schemas.microsoft.com/office/drawing/2014/main" id="{F6A40979-43D2-704B-969C-6B0676980AD1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8143595" y="3834092"/>
            <a:ext cx="400050" cy="152400"/>
            <a:chOff x="3228" y="1776"/>
            <a:chExt cx="252" cy="96"/>
          </a:xfrm>
        </p:grpSpPr>
        <p:sp>
          <p:nvSpPr>
            <p:cNvPr id="413" name="Line 174">
              <a:extLst>
                <a:ext uri="{FF2B5EF4-FFF2-40B4-BE49-F238E27FC236}">
                  <a16:creationId xmlns:a16="http://schemas.microsoft.com/office/drawing/2014/main" id="{D6D8176C-16F1-C248-BB4F-CB9E2BF4DA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4" name="Line 175">
              <a:extLst>
                <a:ext uri="{FF2B5EF4-FFF2-40B4-BE49-F238E27FC236}">
                  <a16:creationId xmlns:a16="http://schemas.microsoft.com/office/drawing/2014/main" id="{8D77D5DF-B71C-D140-B9A7-018DB4E320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5" name="Group 176">
            <a:extLst>
              <a:ext uri="{FF2B5EF4-FFF2-40B4-BE49-F238E27FC236}">
                <a16:creationId xmlns:a16="http://schemas.microsoft.com/office/drawing/2014/main" id="{9BF7D1D3-B886-864B-9B3F-F3E421F73C9C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7319682" y="3853142"/>
            <a:ext cx="295275" cy="114300"/>
            <a:chOff x="3228" y="1776"/>
            <a:chExt cx="252" cy="96"/>
          </a:xfrm>
        </p:grpSpPr>
        <p:sp>
          <p:nvSpPr>
            <p:cNvPr id="416" name="Line 177">
              <a:extLst>
                <a:ext uri="{FF2B5EF4-FFF2-40B4-BE49-F238E27FC236}">
                  <a16:creationId xmlns:a16="http://schemas.microsoft.com/office/drawing/2014/main" id="{4250E1AF-18F0-8443-8630-B06C6E212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17" name="Line 178">
              <a:extLst>
                <a:ext uri="{FF2B5EF4-FFF2-40B4-BE49-F238E27FC236}">
                  <a16:creationId xmlns:a16="http://schemas.microsoft.com/office/drawing/2014/main" id="{2F337031-708D-0345-B849-EFBB00027C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8" name="Group 179">
            <a:extLst>
              <a:ext uri="{FF2B5EF4-FFF2-40B4-BE49-F238E27FC236}">
                <a16:creationId xmlns:a16="http://schemas.microsoft.com/office/drawing/2014/main" id="{17458F55-A4E9-E343-A909-61C9FE09D648}"/>
              </a:ext>
            </a:extLst>
          </p:cNvPr>
          <p:cNvGrpSpPr>
            <a:grpSpLocks/>
          </p:cNvGrpSpPr>
          <p:nvPr/>
        </p:nvGrpSpPr>
        <p:grpSpPr bwMode="auto">
          <a:xfrm rot="409689" flipH="1" flipV="1">
            <a:off x="7591145" y="3195917"/>
            <a:ext cx="452437" cy="57150"/>
            <a:chOff x="3228" y="1776"/>
            <a:chExt cx="252" cy="96"/>
          </a:xfrm>
        </p:grpSpPr>
        <p:sp>
          <p:nvSpPr>
            <p:cNvPr id="419" name="Line 180">
              <a:extLst>
                <a:ext uri="{FF2B5EF4-FFF2-40B4-BE49-F238E27FC236}">
                  <a16:creationId xmlns:a16="http://schemas.microsoft.com/office/drawing/2014/main" id="{A5F6AD72-9626-8349-ABF3-0102515337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0" name="Line 181">
              <a:extLst>
                <a:ext uri="{FF2B5EF4-FFF2-40B4-BE49-F238E27FC236}">
                  <a16:creationId xmlns:a16="http://schemas.microsoft.com/office/drawing/2014/main" id="{DEE5409B-29C8-524D-AE34-7C4D42D5F9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1" name="Group 182">
            <a:extLst>
              <a:ext uri="{FF2B5EF4-FFF2-40B4-BE49-F238E27FC236}">
                <a16:creationId xmlns:a16="http://schemas.microsoft.com/office/drawing/2014/main" id="{9D12F4D2-1155-9D4D-B6B0-6F1CD5C9D7EC}"/>
              </a:ext>
            </a:extLst>
          </p:cNvPr>
          <p:cNvGrpSpPr>
            <a:grpSpLocks/>
          </p:cNvGrpSpPr>
          <p:nvPr/>
        </p:nvGrpSpPr>
        <p:grpSpPr bwMode="auto">
          <a:xfrm>
            <a:off x="6733895" y="3400705"/>
            <a:ext cx="295275" cy="114300"/>
            <a:chOff x="3228" y="1776"/>
            <a:chExt cx="252" cy="96"/>
          </a:xfrm>
        </p:grpSpPr>
        <p:sp>
          <p:nvSpPr>
            <p:cNvPr id="422" name="Line 183">
              <a:extLst>
                <a:ext uri="{FF2B5EF4-FFF2-40B4-BE49-F238E27FC236}">
                  <a16:creationId xmlns:a16="http://schemas.microsoft.com/office/drawing/2014/main" id="{D1974B22-4265-D74B-B7F0-C9FC82538D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3" name="Line 184">
              <a:extLst>
                <a:ext uri="{FF2B5EF4-FFF2-40B4-BE49-F238E27FC236}">
                  <a16:creationId xmlns:a16="http://schemas.microsoft.com/office/drawing/2014/main" id="{F76668FA-365B-9340-9C68-9DF2CCC88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4" name="Group 185">
            <a:extLst>
              <a:ext uri="{FF2B5EF4-FFF2-40B4-BE49-F238E27FC236}">
                <a16:creationId xmlns:a16="http://schemas.microsoft.com/office/drawing/2014/main" id="{93EE81E8-57E8-A74D-A86D-F04EBC78377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372070" y="3400705"/>
            <a:ext cx="295275" cy="114300"/>
            <a:chOff x="3228" y="1776"/>
            <a:chExt cx="252" cy="96"/>
          </a:xfrm>
        </p:grpSpPr>
        <p:sp>
          <p:nvSpPr>
            <p:cNvPr id="425" name="Line 186">
              <a:extLst>
                <a:ext uri="{FF2B5EF4-FFF2-40B4-BE49-F238E27FC236}">
                  <a16:creationId xmlns:a16="http://schemas.microsoft.com/office/drawing/2014/main" id="{651EF8CB-186A-BE47-904E-5976B7E8B9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6" name="Line 187">
              <a:extLst>
                <a:ext uri="{FF2B5EF4-FFF2-40B4-BE49-F238E27FC236}">
                  <a16:creationId xmlns:a16="http://schemas.microsoft.com/office/drawing/2014/main" id="{8A988057-1892-544E-BF10-27FD203EFE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7" name="Group 188">
            <a:extLst>
              <a:ext uri="{FF2B5EF4-FFF2-40B4-BE49-F238E27FC236}">
                <a16:creationId xmlns:a16="http://schemas.microsoft.com/office/drawing/2014/main" id="{215EB25C-038C-054D-BC89-CF04D9A19EEA}"/>
              </a:ext>
            </a:extLst>
          </p:cNvPr>
          <p:cNvGrpSpPr>
            <a:grpSpLocks/>
          </p:cNvGrpSpPr>
          <p:nvPr/>
        </p:nvGrpSpPr>
        <p:grpSpPr bwMode="auto">
          <a:xfrm>
            <a:off x="5786157" y="5348567"/>
            <a:ext cx="295275" cy="114300"/>
            <a:chOff x="3228" y="1776"/>
            <a:chExt cx="252" cy="96"/>
          </a:xfrm>
        </p:grpSpPr>
        <p:sp>
          <p:nvSpPr>
            <p:cNvPr id="428" name="Line 189">
              <a:extLst>
                <a:ext uri="{FF2B5EF4-FFF2-40B4-BE49-F238E27FC236}">
                  <a16:creationId xmlns:a16="http://schemas.microsoft.com/office/drawing/2014/main" id="{3B82F97E-C192-7342-B085-36B102ECDF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9" name="Line 190">
              <a:extLst>
                <a:ext uri="{FF2B5EF4-FFF2-40B4-BE49-F238E27FC236}">
                  <a16:creationId xmlns:a16="http://schemas.microsoft.com/office/drawing/2014/main" id="{9A37EBF3-9533-FD41-808F-6C06099866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0" name="Group 191">
            <a:extLst>
              <a:ext uri="{FF2B5EF4-FFF2-40B4-BE49-F238E27FC236}">
                <a16:creationId xmlns:a16="http://schemas.microsoft.com/office/drawing/2014/main" id="{B32F95ED-229D-6648-9BFC-AFD7ABF83F4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424332" y="5348567"/>
            <a:ext cx="295275" cy="114300"/>
            <a:chOff x="3228" y="1776"/>
            <a:chExt cx="252" cy="96"/>
          </a:xfrm>
        </p:grpSpPr>
        <p:sp>
          <p:nvSpPr>
            <p:cNvPr id="431" name="Line 192">
              <a:extLst>
                <a:ext uri="{FF2B5EF4-FFF2-40B4-BE49-F238E27FC236}">
                  <a16:creationId xmlns:a16="http://schemas.microsoft.com/office/drawing/2014/main" id="{65E8BC10-05D3-C34C-943F-DDBD70967F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2" name="Line 193">
              <a:extLst>
                <a:ext uri="{FF2B5EF4-FFF2-40B4-BE49-F238E27FC236}">
                  <a16:creationId xmlns:a16="http://schemas.microsoft.com/office/drawing/2014/main" id="{F56DE982-F6BE-2E4E-B482-BD554EF99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3" name="Group 194">
            <a:extLst>
              <a:ext uri="{FF2B5EF4-FFF2-40B4-BE49-F238E27FC236}">
                <a16:creationId xmlns:a16="http://schemas.microsoft.com/office/drawing/2014/main" id="{B5251DF1-1955-4844-9BEA-E14C7EF19014}"/>
              </a:ext>
            </a:extLst>
          </p:cNvPr>
          <p:cNvGrpSpPr>
            <a:grpSpLocks/>
          </p:cNvGrpSpPr>
          <p:nvPr/>
        </p:nvGrpSpPr>
        <p:grpSpPr bwMode="auto">
          <a:xfrm>
            <a:off x="4019270" y="5705755"/>
            <a:ext cx="295275" cy="114300"/>
            <a:chOff x="3228" y="1776"/>
            <a:chExt cx="252" cy="96"/>
          </a:xfrm>
        </p:grpSpPr>
        <p:sp>
          <p:nvSpPr>
            <p:cNvPr id="434" name="Line 195">
              <a:extLst>
                <a:ext uri="{FF2B5EF4-FFF2-40B4-BE49-F238E27FC236}">
                  <a16:creationId xmlns:a16="http://schemas.microsoft.com/office/drawing/2014/main" id="{5B08B7F4-6EB5-564D-BE13-B4FEB3CBB5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5" name="Line 196">
              <a:extLst>
                <a:ext uri="{FF2B5EF4-FFF2-40B4-BE49-F238E27FC236}">
                  <a16:creationId xmlns:a16="http://schemas.microsoft.com/office/drawing/2014/main" id="{946C2213-325C-E84B-9659-2AFC1000DC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6" name="Group 197">
            <a:extLst>
              <a:ext uri="{FF2B5EF4-FFF2-40B4-BE49-F238E27FC236}">
                <a16:creationId xmlns:a16="http://schemas.microsoft.com/office/drawing/2014/main" id="{216FE334-0B3A-BB4D-935E-B7579EF70E3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657445" y="5705755"/>
            <a:ext cx="295275" cy="114300"/>
            <a:chOff x="3228" y="1776"/>
            <a:chExt cx="252" cy="96"/>
          </a:xfrm>
        </p:grpSpPr>
        <p:sp>
          <p:nvSpPr>
            <p:cNvPr id="437" name="Line 198">
              <a:extLst>
                <a:ext uri="{FF2B5EF4-FFF2-40B4-BE49-F238E27FC236}">
                  <a16:creationId xmlns:a16="http://schemas.microsoft.com/office/drawing/2014/main" id="{5EF8F833-297C-2547-A52E-393B13D32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8" name="Line 199">
              <a:extLst>
                <a:ext uri="{FF2B5EF4-FFF2-40B4-BE49-F238E27FC236}">
                  <a16:creationId xmlns:a16="http://schemas.microsoft.com/office/drawing/2014/main" id="{53D60A8F-075E-9247-822F-ADFF08B958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39" name="Group 200">
            <a:extLst>
              <a:ext uri="{FF2B5EF4-FFF2-40B4-BE49-F238E27FC236}">
                <a16:creationId xmlns:a16="http://schemas.microsoft.com/office/drawing/2014/main" id="{6CA836E5-5453-874C-898E-6388424546B7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4862232" y="5410480"/>
            <a:ext cx="295275" cy="114300"/>
            <a:chOff x="3228" y="1776"/>
            <a:chExt cx="252" cy="96"/>
          </a:xfrm>
        </p:grpSpPr>
        <p:sp>
          <p:nvSpPr>
            <p:cNvPr id="440" name="Line 201">
              <a:extLst>
                <a:ext uri="{FF2B5EF4-FFF2-40B4-BE49-F238E27FC236}">
                  <a16:creationId xmlns:a16="http://schemas.microsoft.com/office/drawing/2014/main" id="{98AC627A-5198-EE48-8EF3-D196EFC39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41" name="Line 202">
              <a:extLst>
                <a:ext uri="{FF2B5EF4-FFF2-40B4-BE49-F238E27FC236}">
                  <a16:creationId xmlns:a16="http://schemas.microsoft.com/office/drawing/2014/main" id="{DB13157A-201E-1441-90AA-E7B6C48D20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42" name="Text Box 34">
            <a:extLst>
              <a:ext uri="{FF2B5EF4-FFF2-40B4-BE49-F238E27FC236}">
                <a16:creationId xmlns:a16="http://schemas.microsoft.com/office/drawing/2014/main" id="{9910609B-BB13-F84A-BC05-D467BC066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342" y="3666845"/>
            <a:ext cx="1595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school network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0" dirty="0">
                <a:solidFill>
                  <a:srgbClr val="000000"/>
                </a:solidFill>
                <a:latin typeface="Arial" charset="0"/>
              </a:rPr>
              <a:t>68.80.2.0/24</a:t>
            </a:r>
          </a:p>
        </p:txBody>
      </p:sp>
      <p:grpSp>
        <p:nvGrpSpPr>
          <p:cNvPr id="445" name="Group 405">
            <a:extLst>
              <a:ext uri="{FF2B5EF4-FFF2-40B4-BE49-F238E27FC236}">
                <a16:creationId xmlns:a16="http://schemas.microsoft.com/office/drawing/2014/main" id="{7ADC43EB-565B-D74B-B4AD-8DAAC293AFE6}"/>
              </a:ext>
            </a:extLst>
          </p:cNvPr>
          <p:cNvGrpSpPr>
            <a:grpSpLocks/>
          </p:cNvGrpSpPr>
          <p:nvPr/>
        </p:nvGrpSpPr>
        <p:grpSpPr bwMode="auto">
          <a:xfrm>
            <a:off x="849686" y="1873155"/>
            <a:ext cx="1473201" cy="1119188"/>
            <a:chOff x="135" y="833"/>
            <a:chExt cx="928" cy="705"/>
          </a:xfrm>
        </p:grpSpPr>
        <p:grpSp>
          <p:nvGrpSpPr>
            <p:cNvPr id="446" name="Group 400">
              <a:extLst>
                <a:ext uri="{FF2B5EF4-FFF2-40B4-BE49-F238E27FC236}">
                  <a16:creationId xmlns:a16="http://schemas.microsoft.com/office/drawing/2014/main" id="{C938F6AC-3134-154F-9613-9F35FFB58D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" y="833"/>
              <a:ext cx="928" cy="705"/>
              <a:chOff x="135" y="833"/>
              <a:chExt cx="928" cy="705"/>
            </a:xfrm>
          </p:grpSpPr>
          <p:sp>
            <p:nvSpPr>
              <p:cNvPr id="448" name="Freeform 398">
                <a:extLst>
                  <a:ext uri="{FF2B5EF4-FFF2-40B4-BE49-F238E27FC236}">
                    <a16:creationId xmlns:a16="http://schemas.microsoft.com/office/drawing/2014/main" id="{C179A28F-2595-1D4A-A69C-95773C4D62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" y="836"/>
                <a:ext cx="928" cy="702"/>
              </a:xfrm>
              <a:custGeom>
                <a:avLst/>
                <a:gdLst>
                  <a:gd name="T0" fmla="*/ 861 w 861"/>
                  <a:gd name="T1" fmla="*/ 772 h 772"/>
                  <a:gd name="T2" fmla="*/ 0 w 861"/>
                  <a:gd name="T3" fmla="*/ 557 h 772"/>
                  <a:gd name="T4" fmla="*/ 532 w 861"/>
                  <a:gd name="T5" fmla="*/ 405 h 772"/>
                  <a:gd name="T6" fmla="*/ 652 w 861"/>
                  <a:gd name="T7" fmla="*/ 0 h 772"/>
                  <a:gd name="T8" fmla="*/ 861 w 861"/>
                  <a:gd name="T9" fmla="*/ 772 h 7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10000 w 10000"/>
                  <a:gd name="connsiteY0" fmla="*/ 10000 h 10000"/>
                  <a:gd name="connsiteX1" fmla="*/ 0 w 10000"/>
                  <a:gd name="connsiteY1" fmla="*/ 7215 h 10000"/>
                  <a:gd name="connsiteX2" fmla="*/ 6179 w 10000"/>
                  <a:gd name="connsiteY2" fmla="*/ 5246 h 10000"/>
                  <a:gd name="connsiteX3" fmla="*/ 7573 w 10000"/>
                  <a:gd name="connsiteY3" fmla="*/ 0 h 10000"/>
                  <a:gd name="connsiteX4" fmla="*/ 9561 w 10000"/>
                  <a:gd name="connsiteY4" fmla="*/ 7933 h 10000"/>
                  <a:gd name="connsiteX5" fmla="*/ 10000 w 10000"/>
                  <a:gd name="connsiteY5" fmla="*/ 10000 h 10000"/>
                  <a:gd name="connsiteX0" fmla="*/ 10000 w 10180"/>
                  <a:gd name="connsiteY0" fmla="*/ 10000 h 10000"/>
                  <a:gd name="connsiteX1" fmla="*/ 0 w 10180"/>
                  <a:gd name="connsiteY1" fmla="*/ 7215 h 10000"/>
                  <a:gd name="connsiteX2" fmla="*/ 6179 w 10180"/>
                  <a:gd name="connsiteY2" fmla="*/ 5246 h 10000"/>
                  <a:gd name="connsiteX3" fmla="*/ 7573 w 10180"/>
                  <a:gd name="connsiteY3" fmla="*/ 0 h 10000"/>
                  <a:gd name="connsiteX4" fmla="*/ 10151 w 10180"/>
                  <a:gd name="connsiteY4" fmla="*/ 8116 h 10000"/>
                  <a:gd name="connsiteX5" fmla="*/ 10000 w 10180"/>
                  <a:gd name="connsiteY5" fmla="*/ 10000 h 10000"/>
                  <a:gd name="connsiteX0" fmla="*/ 9573 w 10167"/>
                  <a:gd name="connsiteY0" fmla="*/ 10658 h 10658"/>
                  <a:gd name="connsiteX1" fmla="*/ 0 w 10167"/>
                  <a:gd name="connsiteY1" fmla="*/ 7215 h 10658"/>
                  <a:gd name="connsiteX2" fmla="*/ 6179 w 10167"/>
                  <a:gd name="connsiteY2" fmla="*/ 5246 h 10658"/>
                  <a:gd name="connsiteX3" fmla="*/ 7573 w 10167"/>
                  <a:gd name="connsiteY3" fmla="*/ 0 h 10658"/>
                  <a:gd name="connsiteX4" fmla="*/ 10151 w 10167"/>
                  <a:gd name="connsiteY4" fmla="*/ 8116 h 10658"/>
                  <a:gd name="connsiteX5" fmla="*/ 9573 w 10167"/>
                  <a:gd name="connsiteY5" fmla="*/ 10658 h 10658"/>
                  <a:gd name="connsiteX0" fmla="*/ 9573 w 10167"/>
                  <a:gd name="connsiteY0" fmla="*/ 10658 h 10658"/>
                  <a:gd name="connsiteX1" fmla="*/ 0 w 10167"/>
                  <a:gd name="connsiteY1" fmla="*/ 7215 h 10658"/>
                  <a:gd name="connsiteX2" fmla="*/ 7688 w 10167"/>
                  <a:gd name="connsiteY2" fmla="*/ 7111 h 10658"/>
                  <a:gd name="connsiteX3" fmla="*/ 7573 w 10167"/>
                  <a:gd name="connsiteY3" fmla="*/ 0 h 10658"/>
                  <a:gd name="connsiteX4" fmla="*/ 10151 w 10167"/>
                  <a:gd name="connsiteY4" fmla="*/ 8116 h 10658"/>
                  <a:gd name="connsiteX5" fmla="*/ 9573 w 10167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659"/>
                  <a:gd name="connsiteY0" fmla="*/ 10658 h 10658"/>
                  <a:gd name="connsiteX1" fmla="*/ 0 w 10659"/>
                  <a:gd name="connsiteY1" fmla="*/ 7178 h 10658"/>
                  <a:gd name="connsiteX2" fmla="*/ 8180 w 10659"/>
                  <a:gd name="connsiteY2" fmla="*/ 7111 h 10658"/>
                  <a:gd name="connsiteX3" fmla="*/ 8065 w 10659"/>
                  <a:gd name="connsiteY3" fmla="*/ 0 h 10658"/>
                  <a:gd name="connsiteX4" fmla="*/ 10643 w 10659"/>
                  <a:gd name="connsiteY4" fmla="*/ 8116 h 10658"/>
                  <a:gd name="connsiteX5" fmla="*/ 10065 w 10659"/>
                  <a:gd name="connsiteY5" fmla="*/ 10658 h 10658"/>
                  <a:gd name="connsiteX0" fmla="*/ 10065 w 10788"/>
                  <a:gd name="connsiteY0" fmla="*/ 10658 h 10658"/>
                  <a:gd name="connsiteX1" fmla="*/ 0 w 10788"/>
                  <a:gd name="connsiteY1" fmla="*/ 7178 h 10658"/>
                  <a:gd name="connsiteX2" fmla="*/ 8180 w 10788"/>
                  <a:gd name="connsiteY2" fmla="*/ 7111 h 10658"/>
                  <a:gd name="connsiteX3" fmla="*/ 8065 w 10788"/>
                  <a:gd name="connsiteY3" fmla="*/ 0 h 10658"/>
                  <a:gd name="connsiteX4" fmla="*/ 10774 w 10788"/>
                  <a:gd name="connsiteY4" fmla="*/ 8153 h 10658"/>
                  <a:gd name="connsiteX5" fmla="*/ 10065 w 10788"/>
                  <a:gd name="connsiteY5" fmla="*/ 10658 h 10658"/>
                  <a:gd name="connsiteX0" fmla="*/ 10065 w 10788"/>
                  <a:gd name="connsiteY0" fmla="*/ 10658 h 10658"/>
                  <a:gd name="connsiteX1" fmla="*/ 0 w 10788"/>
                  <a:gd name="connsiteY1" fmla="*/ 7178 h 10658"/>
                  <a:gd name="connsiteX2" fmla="*/ 8180 w 10788"/>
                  <a:gd name="connsiteY2" fmla="*/ 7111 h 10658"/>
                  <a:gd name="connsiteX3" fmla="*/ 8065 w 10788"/>
                  <a:gd name="connsiteY3" fmla="*/ 0 h 10658"/>
                  <a:gd name="connsiteX4" fmla="*/ 10774 w 10788"/>
                  <a:gd name="connsiteY4" fmla="*/ 8153 h 10658"/>
                  <a:gd name="connsiteX5" fmla="*/ 10065 w 10788"/>
                  <a:gd name="connsiteY5" fmla="*/ 10658 h 10658"/>
                  <a:gd name="connsiteX0" fmla="*/ 10065 w 10788"/>
                  <a:gd name="connsiteY0" fmla="*/ 9086 h 9086"/>
                  <a:gd name="connsiteX1" fmla="*/ 0 w 10788"/>
                  <a:gd name="connsiteY1" fmla="*/ 5606 h 9086"/>
                  <a:gd name="connsiteX2" fmla="*/ 8180 w 10788"/>
                  <a:gd name="connsiteY2" fmla="*/ 5539 h 9086"/>
                  <a:gd name="connsiteX3" fmla="*/ 8196 w 10788"/>
                  <a:gd name="connsiteY3" fmla="*/ 0 h 9086"/>
                  <a:gd name="connsiteX4" fmla="*/ 10774 w 10788"/>
                  <a:gd name="connsiteY4" fmla="*/ 6581 h 9086"/>
                  <a:gd name="connsiteX5" fmla="*/ 10065 w 10788"/>
                  <a:gd name="connsiteY5" fmla="*/ 9086 h 9086"/>
                  <a:gd name="connsiteX0" fmla="*/ 9330 w 10000"/>
                  <a:gd name="connsiteY0" fmla="*/ 10000 h 10000"/>
                  <a:gd name="connsiteX1" fmla="*/ 0 w 10000"/>
                  <a:gd name="connsiteY1" fmla="*/ 6170 h 10000"/>
                  <a:gd name="connsiteX2" fmla="*/ 7582 w 10000"/>
                  <a:gd name="connsiteY2" fmla="*/ 6096 h 10000"/>
                  <a:gd name="connsiteX3" fmla="*/ 7597 w 10000"/>
                  <a:gd name="connsiteY3" fmla="*/ 0 h 10000"/>
                  <a:gd name="connsiteX4" fmla="*/ 9987 w 10000"/>
                  <a:gd name="connsiteY4" fmla="*/ 7243 h 10000"/>
                  <a:gd name="connsiteX5" fmla="*/ 9330 w 10000"/>
                  <a:gd name="connsiteY5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000" h="10000">
                    <a:moveTo>
                      <a:pt x="9330" y="10000"/>
                    </a:moveTo>
                    <a:cubicBezTo>
                      <a:pt x="6768" y="8563"/>
                      <a:pt x="6152" y="7769"/>
                      <a:pt x="0" y="6170"/>
                    </a:cubicBezTo>
                    <a:lnTo>
                      <a:pt x="7582" y="6096"/>
                    </a:lnTo>
                    <a:cubicBezTo>
                      <a:pt x="7547" y="3488"/>
                      <a:pt x="7633" y="2608"/>
                      <a:pt x="7597" y="0"/>
                    </a:cubicBezTo>
                    <a:cubicBezTo>
                      <a:pt x="8698" y="5472"/>
                      <a:pt x="8887" y="5795"/>
                      <a:pt x="9987" y="7243"/>
                    </a:cubicBezTo>
                    <a:cubicBezTo>
                      <a:pt x="10122" y="8001"/>
                      <a:pt x="9194" y="9242"/>
                      <a:pt x="9330" y="100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bg1">
                      <a:lumMod val="75000"/>
                    </a:schemeClr>
                  </a:gs>
                </a:gsLst>
                <a:lin ang="12900000" scaled="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49" name="Group 392">
                <a:extLst>
                  <a:ext uri="{FF2B5EF4-FFF2-40B4-BE49-F238E27FC236}">
                    <a16:creationId xmlns:a16="http://schemas.microsoft.com/office/drawing/2014/main" id="{83AD51F0-9101-A543-80D3-A9F7AF82FF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" y="840"/>
                <a:ext cx="694" cy="432"/>
                <a:chOff x="2579" y="1533"/>
                <a:chExt cx="1078" cy="507"/>
              </a:xfrm>
            </p:grpSpPr>
            <p:pic>
              <p:nvPicPr>
                <p:cNvPr id="451" name="Picture 393">
                  <a:extLst>
                    <a:ext uri="{FF2B5EF4-FFF2-40B4-BE49-F238E27FC236}">
                      <a16:creationId xmlns:a16="http://schemas.microsoft.com/office/drawing/2014/main" id="{1BCDC5B2-F988-9143-89C7-9C8B60430D4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79" y="1533"/>
                  <a:ext cx="1078" cy="5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52" name="Rectangle 394">
                  <a:extLst>
                    <a:ext uri="{FF2B5EF4-FFF2-40B4-BE49-F238E27FC236}">
                      <a16:creationId xmlns:a16="http://schemas.microsoft.com/office/drawing/2014/main" id="{901E2284-7277-BA40-BA42-E36F213101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3" y="1580"/>
                  <a:ext cx="957" cy="41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50" name="Rectangle 399">
                <a:extLst>
                  <a:ext uri="{FF2B5EF4-FFF2-40B4-BE49-F238E27FC236}">
                    <a16:creationId xmlns:a16="http://schemas.microsoft.com/office/drawing/2014/main" id="{6C65E453-463D-E84E-A45A-FC0C58E3D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" y="833"/>
                <a:ext cx="696" cy="43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47" name="Text Box 402">
              <a:extLst>
                <a:ext uri="{FF2B5EF4-FFF2-40B4-BE49-F238E27FC236}">
                  <a16:creationId xmlns:a16="http://schemas.microsoft.com/office/drawing/2014/main" id="{3C4B58BF-EC83-3448-9336-11CAA5654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" y="938"/>
              <a:ext cx="5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ＭＳ Ｐゴシック" charset="0"/>
                </a:rPr>
                <a:t>browser</a:t>
              </a:r>
            </a:p>
          </p:txBody>
        </p:sp>
      </p:grpSp>
      <p:grpSp>
        <p:nvGrpSpPr>
          <p:cNvPr id="514" name="Group 248">
            <a:extLst>
              <a:ext uri="{FF2B5EF4-FFF2-40B4-BE49-F238E27FC236}">
                <a16:creationId xmlns:a16="http://schemas.microsoft.com/office/drawing/2014/main" id="{91C14C6F-2EE6-3240-8AAA-3947FAB43848}"/>
              </a:ext>
            </a:extLst>
          </p:cNvPr>
          <p:cNvGrpSpPr>
            <a:grpSpLocks/>
          </p:cNvGrpSpPr>
          <p:nvPr/>
        </p:nvGrpSpPr>
        <p:grpSpPr bwMode="auto">
          <a:xfrm>
            <a:off x="7299045" y="2164042"/>
            <a:ext cx="358775" cy="623888"/>
            <a:chOff x="4140" y="429"/>
            <a:chExt cx="1425" cy="2396"/>
          </a:xfrm>
        </p:grpSpPr>
        <p:sp>
          <p:nvSpPr>
            <p:cNvPr id="515" name="Freeform 148">
              <a:extLst>
                <a:ext uri="{FF2B5EF4-FFF2-40B4-BE49-F238E27FC236}">
                  <a16:creationId xmlns:a16="http://schemas.microsoft.com/office/drawing/2014/main" id="{FC56F9D5-F006-AE4F-BA67-7D1F703E6D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6" name="Rectangle 149">
              <a:extLst>
                <a:ext uri="{FF2B5EF4-FFF2-40B4-BE49-F238E27FC236}">
                  <a16:creationId xmlns:a16="http://schemas.microsoft.com/office/drawing/2014/main" id="{8E14C426-4828-3846-9E1A-A00801760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7" name="Freeform 150">
              <a:extLst>
                <a:ext uri="{FF2B5EF4-FFF2-40B4-BE49-F238E27FC236}">
                  <a16:creationId xmlns:a16="http://schemas.microsoft.com/office/drawing/2014/main" id="{990610A6-3D92-C54C-95B3-9B1B16EE6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8" name="Freeform 151">
              <a:extLst>
                <a:ext uri="{FF2B5EF4-FFF2-40B4-BE49-F238E27FC236}">
                  <a16:creationId xmlns:a16="http://schemas.microsoft.com/office/drawing/2014/main" id="{C6D5BA6D-F609-0B41-9849-C02719D4F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19" name="Rectangle 152">
              <a:extLst>
                <a:ext uri="{FF2B5EF4-FFF2-40B4-BE49-F238E27FC236}">
                  <a16:creationId xmlns:a16="http://schemas.microsoft.com/office/drawing/2014/main" id="{AD421E89-6D59-A94B-BAB4-497A316D0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0" name="Group 153">
              <a:extLst>
                <a:ext uri="{FF2B5EF4-FFF2-40B4-BE49-F238E27FC236}">
                  <a16:creationId xmlns:a16="http://schemas.microsoft.com/office/drawing/2014/main" id="{270B98D5-4811-2E48-AAAD-CB85678ED5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45" name="AutoShape 154">
                <a:extLst>
                  <a:ext uri="{FF2B5EF4-FFF2-40B4-BE49-F238E27FC236}">
                    <a16:creationId xmlns:a16="http://schemas.microsoft.com/office/drawing/2014/main" id="{46178474-736E-FD41-A5E3-5728F65BB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6" name="AutoShape 155">
                <a:extLst>
                  <a:ext uri="{FF2B5EF4-FFF2-40B4-BE49-F238E27FC236}">
                    <a16:creationId xmlns:a16="http://schemas.microsoft.com/office/drawing/2014/main" id="{F736FB7D-255C-A44D-8B6A-3CB3FF40B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1" name="Rectangle 156">
              <a:extLst>
                <a:ext uri="{FF2B5EF4-FFF2-40B4-BE49-F238E27FC236}">
                  <a16:creationId xmlns:a16="http://schemas.microsoft.com/office/drawing/2014/main" id="{7C75FE92-DDC8-1C4D-9889-6547F1459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2" name="Group 157">
              <a:extLst>
                <a:ext uri="{FF2B5EF4-FFF2-40B4-BE49-F238E27FC236}">
                  <a16:creationId xmlns:a16="http://schemas.microsoft.com/office/drawing/2014/main" id="{45DBCF88-E72F-4043-B48F-B52AFDDB9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43" name="AutoShape 158">
                <a:extLst>
                  <a:ext uri="{FF2B5EF4-FFF2-40B4-BE49-F238E27FC236}">
                    <a16:creationId xmlns:a16="http://schemas.microsoft.com/office/drawing/2014/main" id="{4A3AA05D-99CF-9749-BDB7-B2547C333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4" name="AutoShape 159">
                <a:extLst>
                  <a:ext uri="{FF2B5EF4-FFF2-40B4-BE49-F238E27FC236}">
                    <a16:creationId xmlns:a16="http://schemas.microsoft.com/office/drawing/2014/main" id="{BD8E6385-6030-7E42-A02E-B6327F244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3" name="Rectangle 160">
              <a:extLst>
                <a:ext uri="{FF2B5EF4-FFF2-40B4-BE49-F238E27FC236}">
                  <a16:creationId xmlns:a16="http://schemas.microsoft.com/office/drawing/2014/main" id="{B7E80E74-2AC2-8D44-B363-37DF3DA37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24" name="Rectangle 161">
              <a:extLst>
                <a:ext uri="{FF2B5EF4-FFF2-40B4-BE49-F238E27FC236}">
                  <a16:creationId xmlns:a16="http://schemas.microsoft.com/office/drawing/2014/main" id="{4BB73F60-D5F2-F641-A0BF-68E3179F4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5" name="Group 162">
              <a:extLst>
                <a:ext uri="{FF2B5EF4-FFF2-40B4-BE49-F238E27FC236}">
                  <a16:creationId xmlns:a16="http://schemas.microsoft.com/office/drawing/2014/main" id="{4039A5BF-4E86-3D4C-91D1-FB1220CD6B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41" name="AutoShape 163">
                <a:extLst>
                  <a:ext uri="{FF2B5EF4-FFF2-40B4-BE49-F238E27FC236}">
                    <a16:creationId xmlns:a16="http://schemas.microsoft.com/office/drawing/2014/main" id="{0E533812-E28D-7848-8C40-F91ACED2A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2" name="AutoShape 164">
                <a:extLst>
                  <a:ext uri="{FF2B5EF4-FFF2-40B4-BE49-F238E27FC236}">
                    <a16:creationId xmlns:a16="http://schemas.microsoft.com/office/drawing/2014/main" id="{65D9F596-07A5-F04C-9DFA-F58CB2440E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6" name="Freeform 165">
              <a:extLst>
                <a:ext uri="{FF2B5EF4-FFF2-40B4-BE49-F238E27FC236}">
                  <a16:creationId xmlns:a16="http://schemas.microsoft.com/office/drawing/2014/main" id="{EA1FDC25-5341-AF46-8920-AA0044E93B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27" name="Group 166">
              <a:extLst>
                <a:ext uri="{FF2B5EF4-FFF2-40B4-BE49-F238E27FC236}">
                  <a16:creationId xmlns:a16="http://schemas.microsoft.com/office/drawing/2014/main" id="{75ABD85A-8A59-734C-BBAD-F1E8418B6E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39" name="AutoShape 167">
                <a:extLst>
                  <a:ext uri="{FF2B5EF4-FFF2-40B4-BE49-F238E27FC236}">
                    <a16:creationId xmlns:a16="http://schemas.microsoft.com/office/drawing/2014/main" id="{9A2B943C-2EE9-7B42-8D3F-004CD139D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40" name="AutoShape 168">
                <a:extLst>
                  <a:ext uri="{FF2B5EF4-FFF2-40B4-BE49-F238E27FC236}">
                    <a16:creationId xmlns:a16="http://schemas.microsoft.com/office/drawing/2014/main" id="{99435929-42EB-3B4A-9284-715A6D22E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28" name="Rectangle 169">
              <a:extLst>
                <a:ext uri="{FF2B5EF4-FFF2-40B4-BE49-F238E27FC236}">
                  <a16:creationId xmlns:a16="http://schemas.microsoft.com/office/drawing/2014/main" id="{D89E839B-0009-FA43-A322-5B355B725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29" name="Freeform 170">
              <a:extLst>
                <a:ext uri="{FF2B5EF4-FFF2-40B4-BE49-F238E27FC236}">
                  <a16:creationId xmlns:a16="http://schemas.microsoft.com/office/drawing/2014/main" id="{39547BFB-A126-9548-89DA-27B118EDA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0" name="Freeform 171">
              <a:extLst>
                <a:ext uri="{FF2B5EF4-FFF2-40B4-BE49-F238E27FC236}">
                  <a16:creationId xmlns:a16="http://schemas.microsoft.com/office/drawing/2014/main" id="{68DD62BA-94AA-4D4F-8F5B-49633C1D4E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1" name="Oval 172">
              <a:extLst>
                <a:ext uri="{FF2B5EF4-FFF2-40B4-BE49-F238E27FC236}">
                  <a16:creationId xmlns:a16="http://schemas.microsoft.com/office/drawing/2014/main" id="{C54F0D87-7775-9345-B4FE-8867291DC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2" name="Freeform 173">
              <a:extLst>
                <a:ext uri="{FF2B5EF4-FFF2-40B4-BE49-F238E27FC236}">
                  <a16:creationId xmlns:a16="http://schemas.microsoft.com/office/drawing/2014/main" id="{AC478874-8B70-6F4C-8BFB-278D3D497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3" name="AutoShape 174">
              <a:extLst>
                <a:ext uri="{FF2B5EF4-FFF2-40B4-BE49-F238E27FC236}">
                  <a16:creationId xmlns:a16="http://schemas.microsoft.com/office/drawing/2014/main" id="{25F181E9-ECE8-6C45-9630-9E557CD92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4" name="AutoShape 175">
              <a:extLst>
                <a:ext uri="{FF2B5EF4-FFF2-40B4-BE49-F238E27FC236}">
                  <a16:creationId xmlns:a16="http://schemas.microsoft.com/office/drawing/2014/main" id="{1E3D4F85-FE81-8540-903A-A59235E02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5" name="Oval 176">
              <a:extLst>
                <a:ext uri="{FF2B5EF4-FFF2-40B4-BE49-F238E27FC236}">
                  <a16:creationId xmlns:a16="http://schemas.microsoft.com/office/drawing/2014/main" id="{BCFB597E-34FF-A143-A5DA-83836FAF5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6" name="Oval 177">
              <a:extLst>
                <a:ext uri="{FF2B5EF4-FFF2-40B4-BE49-F238E27FC236}">
                  <a16:creationId xmlns:a16="http://schemas.microsoft.com/office/drawing/2014/main" id="{A42D8F35-29EC-5646-B86B-9F691B5B6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7" name="Oval 178">
              <a:extLst>
                <a:ext uri="{FF2B5EF4-FFF2-40B4-BE49-F238E27FC236}">
                  <a16:creationId xmlns:a16="http://schemas.microsoft.com/office/drawing/2014/main" id="{CF075237-D0D9-CF4B-A3B2-26C45C78A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38" name="Rectangle 179">
              <a:extLst>
                <a:ext uri="{FF2B5EF4-FFF2-40B4-BE49-F238E27FC236}">
                  <a16:creationId xmlns:a16="http://schemas.microsoft.com/office/drawing/2014/main" id="{253DDF8F-80F2-B14F-97BA-109570D96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81" name="Group 580">
            <a:extLst>
              <a:ext uri="{FF2B5EF4-FFF2-40B4-BE49-F238E27FC236}">
                <a16:creationId xmlns:a16="http://schemas.microsoft.com/office/drawing/2014/main" id="{4D6B2B90-1080-3C45-8723-93F56B08E56C}"/>
              </a:ext>
            </a:extLst>
          </p:cNvPr>
          <p:cNvGrpSpPr/>
          <p:nvPr/>
        </p:nvGrpSpPr>
        <p:grpSpPr>
          <a:xfrm>
            <a:off x="3087416" y="2965438"/>
            <a:ext cx="960147" cy="436668"/>
            <a:chOff x="3668110" y="2448910"/>
            <a:chExt cx="3794234" cy="2165130"/>
          </a:xfrm>
        </p:grpSpPr>
        <p:sp>
          <p:nvSpPr>
            <p:cNvPr id="582" name="Rectangle 581">
              <a:extLst>
                <a:ext uri="{FF2B5EF4-FFF2-40B4-BE49-F238E27FC236}">
                  <a16:creationId xmlns:a16="http://schemas.microsoft.com/office/drawing/2014/main" id="{B1476A90-F591-974E-B11C-39A30B0F987B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FAF65266-E375-3A4E-8042-0B0D6B8CFA60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A1FA9C68-339B-614C-9E34-CDEAC150A5DD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585" name="Freeform 584">
                <a:extLst>
                  <a:ext uri="{FF2B5EF4-FFF2-40B4-BE49-F238E27FC236}">
                    <a16:creationId xmlns:a16="http://schemas.microsoft.com/office/drawing/2014/main" id="{D8C9439F-A149-D942-929A-18B7B9A8DCF4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0C0CC8C6-CE81-EF42-BA4E-3A45D13E6CD2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7" name="Freeform 586">
                <a:extLst>
                  <a:ext uri="{FF2B5EF4-FFF2-40B4-BE49-F238E27FC236}">
                    <a16:creationId xmlns:a16="http://schemas.microsoft.com/office/drawing/2014/main" id="{3E8C4D08-870E-A742-950E-F94FEE11959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8" name="Freeform 587">
                <a:extLst>
                  <a:ext uri="{FF2B5EF4-FFF2-40B4-BE49-F238E27FC236}">
                    <a16:creationId xmlns:a16="http://schemas.microsoft.com/office/drawing/2014/main" id="{AF1A2733-0B79-E940-8171-436600A9A36D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97" name="Group 596">
            <a:extLst>
              <a:ext uri="{FF2B5EF4-FFF2-40B4-BE49-F238E27FC236}">
                <a16:creationId xmlns:a16="http://schemas.microsoft.com/office/drawing/2014/main" id="{D93E1841-88BD-D448-9F73-830397405006}"/>
              </a:ext>
            </a:extLst>
          </p:cNvPr>
          <p:cNvGrpSpPr/>
          <p:nvPr/>
        </p:nvGrpSpPr>
        <p:grpSpPr>
          <a:xfrm>
            <a:off x="5430426" y="3270309"/>
            <a:ext cx="853832" cy="472456"/>
            <a:chOff x="7493876" y="2774731"/>
            <a:chExt cx="1481958" cy="894622"/>
          </a:xfrm>
        </p:grpSpPr>
        <p:sp>
          <p:nvSpPr>
            <p:cNvPr id="598" name="Freeform 597">
              <a:extLst>
                <a:ext uri="{FF2B5EF4-FFF2-40B4-BE49-F238E27FC236}">
                  <a16:creationId xmlns:a16="http://schemas.microsoft.com/office/drawing/2014/main" id="{B359CA66-9104-9E46-ABBC-385E1E4483E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9" name="Oval 598">
              <a:extLst>
                <a:ext uri="{FF2B5EF4-FFF2-40B4-BE49-F238E27FC236}">
                  <a16:creationId xmlns:a16="http://schemas.microsoft.com/office/drawing/2014/main" id="{B2D08667-01C3-CD4F-B7A4-167AA296748F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00" name="Group 599">
              <a:extLst>
                <a:ext uri="{FF2B5EF4-FFF2-40B4-BE49-F238E27FC236}">
                  <a16:creationId xmlns:a16="http://schemas.microsoft.com/office/drawing/2014/main" id="{4D73295F-19B2-9F4D-BF15-1339ED79C2C1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01" name="Freeform 600">
                <a:extLst>
                  <a:ext uri="{FF2B5EF4-FFF2-40B4-BE49-F238E27FC236}">
                    <a16:creationId xmlns:a16="http://schemas.microsoft.com/office/drawing/2014/main" id="{FE20BD82-3369-5A43-99ED-4E445A65AB4B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2" name="Freeform 601">
                <a:extLst>
                  <a:ext uri="{FF2B5EF4-FFF2-40B4-BE49-F238E27FC236}">
                    <a16:creationId xmlns:a16="http://schemas.microsoft.com/office/drawing/2014/main" id="{617A137B-1D45-8C4F-8899-54EAB8E1C4F2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3" name="Freeform 602">
                <a:extLst>
                  <a:ext uri="{FF2B5EF4-FFF2-40B4-BE49-F238E27FC236}">
                    <a16:creationId xmlns:a16="http://schemas.microsoft.com/office/drawing/2014/main" id="{CD807370-376F-5540-BD24-28420E4B43FD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4" name="Freeform 603">
                <a:extLst>
                  <a:ext uri="{FF2B5EF4-FFF2-40B4-BE49-F238E27FC236}">
                    <a16:creationId xmlns:a16="http://schemas.microsoft.com/office/drawing/2014/main" id="{6B1DEE97-A3C3-2C4C-B320-BEE84FF76758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05" name="Group 604">
            <a:extLst>
              <a:ext uri="{FF2B5EF4-FFF2-40B4-BE49-F238E27FC236}">
                <a16:creationId xmlns:a16="http://schemas.microsoft.com/office/drawing/2014/main" id="{51081915-1C7C-2048-A0F4-CFE36C5B63E9}"/>
              </a:ext>
            </a:extLst>
          </p:cNvPr>
          <p:cNvGrpSpPr/>
          <p:nvPr/>
        </p:nvGrpSpPr>
        <p:grpSpPr>
          <a:xfrm>
            <a:off x="6752719" y="3019298"/>
            <a:ext cx="853832" cy="472456"/>
            <a:chOff x="7493876" y="2774731"/>
            <a:chExt cx="1481958" cy="894622"/>
          </a:xfrm>
        </p:grpSpPr>
        <p:sp>
          <p:nvSpPr>
            <p:cNvPr id="606" name="Freeform 605">
              <a:extLst>
                <a:ext uri="{FF2B5EF4-FFF2-40B4-BE49-F238E27FC236}">
                  <a16:creationId xmlns:a16="http://schemas.microsoft.com/office/drawing/2014/main" id="{2CCD670D-FB4E-4F45-9A28-734AABF3C6D3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07" name="Oval 606">
              <a:extLst>
                <a:ext uri="{FF2B5EF4-FFF2-40B4-BE49-F238E27FC236}">
                  <a16:creationId xmlns:a16="http://schemas.microsoft.com/office/drawing/2014/main" id="{6B17EE1A-2279-4B41-8A72-8598678AD949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08" name="Group 607">
              <a:extLst>
                <a:ext uri="{FF2B5EF4-FFF2-40B4-BE49-F238E27FC236}">
                  <a16:creationId xmlns:a16="http://schemas.microsoft.com/office/drawing/2014/main" id="{3ECBE2AF-8C50-C347-AA66-6781018D86E1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09" name="Freeform 608">
                <a:extLst>
                  <a:ext uri="{FF2B5EF4-FFF2-40B4-BE49-F238E27FC236}">
                    <a16:creationId xmlns:a16="http://schemas.microsoft.com/office/drawing/2014/main" id="{4481D58B-EEDD-EE45-B268-B4EA2246FBE3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0" name="Freeform 609">
                <a:extLst>
                  <a:ext uri="{FF2B5EF4-FFF2-40B4-BE49-F238E27FC236}">
                    <a16:creationId xmlns:a16="http://schemas.microsoft.com/office/drawing/2014/main" id="{9896F39B-E74D-2D41-8D9B-5A9CFD8DF4F2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1" name="Freeform 610">
                <a:extLst>
                  <a:ext uri="{FF2B5EF4-FFF2-40B4-BE49-F238E27FC236}">
                    <a16:creationId xmlns:a16="http://schemas.microsoft.com/office/drawing/2014/main" id="{25BF311A-BCE1-C643-803E-A3F3469DD4D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2" name="Freeform 611">
                <a:extLst>
                  <a:ext uri="{FF2B5EF4-FFF2-40B4-BE49-F238E27FC236}">
                    <a16:creationId xmlns:a16="http://schemas.microsoft.com/office/drawing/2014/main" id="{17FD2B9C-75D3-134E-AC55-315AA4BE8FCB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13" name="Group 612">
            <a:extLst>
              <a:ext uri="{FF2B5EF4-FFF2-40B4-BE49-F238E27FC236}">
                <a16:creationId xmlns:a16="http://schemas.microsoft.com/office/drawing/2014/main" id="{60A20BD4-E117-2C49-9814-962578CBD00D}"/>
              </a:ext>
            </a:extLst>
          </p:cNvPr>
          <p:cNvGrpSpPr/>
          <p:nvPr/>
        </p:nvGrpSpPr>
        <p:grpSpPr>
          <a:xfrm>
            <a:off x="7496789" y="3749923"/>
            <a:ext cx="853832" cy="472456"/>
            <a:chOff x="7493876" y="2774731"/>
            <a:chExt cx="1481958" cy="894622"/>
          </a:xfrm>
        </p:grpSpPr>
        <p:sp>
          <p:nvSpPr>
            <p:cNvPr id="614" name="Freeform 613">
              <a:extLst>
                <a:ext uri="{FF2B5EF4-FFF2-40B4-BE49-F238E27FC236}">
                  <a16:creationId xmlns:a16="http://schemas.microsoft.com/office/drawing/2014/main" id="{4E4A0CD1-58ED-A54D-BBFF-12C92719E2A6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C158890B-E991-FF49-8AA1-72A42547860E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16" name="Group 615">
              <a:extLst>
                <a:ext uri="{FF2B5EF4-FFF2-40B4-BE49-F238E27FC236}">
                  <a16:creationId xmlns:a16="http://schemas.microsoft.com/office/drawing/2014/main" id="{E8B134DC-D1F8-B34A-9AA5-C82E19D2659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17" name="Freeform 616">
                <a:extLst>
                  <a:ext uri="{FF2B5EF4-FFF2-40B4-BE49-F238E27FC236}">
                    <a16:creationId xmlns:a16="http://schemas.microsoft.com/office/drawing/2014/main" id="{46A021F0-A4AA-9D4C-B3CA-33BBC2B39892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8" name="Freeform 617">
                <a:extLst>
                  <a:ext uri="{FF2B5EF4-FFF2-40B4-BE49-F238E27FC236}">
                    <a16:creationId xmlns:a16="http://schemas.microsoft.com/office/drawing/2014/main" id="{05568410-5821-3848-8CFE-24A7B103648B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9" name="Freeform 618">
                <a:extLst>
                  <a:ext uri="{FF2B5EF4-FFF2-40B4-BE49-F238E27FC236}">
                    <a16:creationId xmlns:a16="http://schemas.microsoft.com/office/drawing/2014/main" id="{1F622DFA-BD68-F84E-B93E-A50B5AFFF143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0" name="Freeform 619">
                <a:extLst>
                  <a:ext uri="{FF2B5EF4-FFF2-40B4-BE49-F238E27FC236}">
                    <a16:creationId xmlns:a16="http://schemas.microsoft.com/office/drawing/2014/main" id="{3CD0E9D0-4C11-1E4C-BDBC-0878BE70EF4D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1" name="Group 620">
            <a:extLst>
              <a:ext uri="{FF2B5EF4-FFF2-40B4-BE49-F238E27FC236}">
                <a16:creationId xmlns:a16="http://schemas.microsoft.com/office/drawing/2014/main" id="{D25D3FA7-4E6E-854A-AA36-AA556C5A251C}"/>
              </a:ext>
            </a:extLst>
          </p:cNvPr>
          <p:cNvGrpSpPr/>
          <p:nvPr/>
        </p:nvGrpSpPr>
        <p:grpSpPr>
          <a:xfrm>
            <a:off x="4139507" y="5298141"/>
            <a:ext cx="809010" cy="502026"/>
            <a:chOff x="7493876" y="2774731"/>
            <a:chExt cx="1481958" cy="894622"/>
          </a:xfrm>
        </p:grpSpPr>
        <p:sp>
          <p:nvSpPr>
            <p:cNvPr id="622" name="Freeform 621">
              <a:extLst>
                <a:ext uri="{FF2B5EF4-FFF2-40B4-BE49-F238E27FC236}">
                  <a16:creationId xmlns:a16="http://schemas.microsoft.com/office/drawing/2014/main" id="{5FD51C8E-8595-104A-839D-0A7CCF6C839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23" name="Oval 622">
              <a:extLst>
                <a:ext uri="{FF2B5EF4-FFF2-40B4-BE49-F238E27FC236}">
                  <a16:creationId xmlns:a16="http://schemas.microsoft.com/office/drawing/2014/main" id="{7BF2815A-C8DA-D545-BC77-1CE423318952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24" name="Group 623">
              <a:extLst>
                <a:ext uri="{FF2B5EF4-FFF2-40B4-BE49-F238E27FC236}">
                  <a16:creationId xmlns:a16="http://schemas.microsoft.com/office/drawing/2014/main" id="{72683926-F4A5-734E-95F4-F7A096F17AC1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25" name="Freeform 624">
                <a:extLst>
                  <a:ext uri="{FF2B5EF4-FFF2-40B4-BE49-F238E27FC236}">
                    <a16:creationId xmlns:a16="http://schemas.microsoft.com/office/drawing/2014/main" id="{2B87A071-D3E2-BF49-BA3E-65F560A24C70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6" name="Freeform 625">
                <a:extLst>
                  <a:ext uri="{FF2B5EF4-FFF2-40B4-BE49-F238E27FC236}">
                    <a16:creationId xmlns:a16="http://schemas.microsoft.com/office/drawing/2014/main" id="{D2B17A90-DD53-0F40-85E2-5616E727EB16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7" name="Freeform 626">
                <a:extLst>
                  <a:ext uri="{FF2B5EF4-FFF2-40B4-BE49-F238E27FC236}">
                    <a16:creationId xmlns:a16="http://schemas.microsoft.com/office/drawing/2014/main" id="{91E68B9D-2945-4D42-8E64-070106085C1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8" name="Freeform 627">
                <a:extLst>
                  <a:ext uri="{FF2B5EF4-FFF2-40B4-BE49-F238E27FC236}">
                    <a16:creationId xmlns:a16="http://schemas.microsoft.com/office/drawing/2014/main" id="{FF72236A-B234-BB44-8D95-3F909B257A30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29" name="Group 628">
            <a:extLst>
              <a:ext uri="{FF2B5EF4-FFF2-40B4-BE49-F238E27FC236}">
                <a16:creationId xmlns:a16="http://schemas.microsoft.com/office/drawing/2014/main" id="{1113BD39-40DA-4143-8341-7A1BCEE81256}"/>
              </a:ext>
            </a:extLst>
          </p:cNvPr>
          <p:cNvGrpSpPr/>
          <p:nvPr/>
        </p:nvGrpSpPr>
        <p:grpSpPr>
          <a:xfrm>
            <a:off x="5872016" y="4978459"/>
            <a:ext cx="809010" cy="502026"/>
            <a:chOff x="7493876" y="2774731"/>
            <a:chExt cx="1481958" cy="894622"/>
          </a:xfrm>
        </p:grpSpPr>
        <p:sp>
          <p:nvSpPr>
            <p:cNvPr id="630" name="Freeform 629">
              <a:extLst>
                <a:ext uri="{FF2B5EF4-FFF2-40B4-BE49-F238E27FC236}">
                  <a16:creationId xmlns:a16="http://schemas.microsoft.com/office/drawing/2014/main" id="{779B4EA8-4BF9-6E4B-95A5-61AE828BF441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31" name="Oval 630">
              <a:extLst>
                <a:ext uri="{FF2B5EF4-FFF2-40B4-BE49-F238E27FC236}">
                  <a16:creationId xmlns:a16="http://schemas.microsoft.com/office/drawing/2014/main" id="{F142A987-761B-994C-B2CF-AA70DDB50D28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32" name="Group 631">
              <a:extLst>
                <a:ext uri="{FF2B5EF4-FFF2-40B4-BE49-F238E27FC236}">
                  <a16:creationId xmlns:a16="http://schemas.microsoft.com/office/drawing/2014/main" id="{BB8863E3-F134-5C44-AA71-F1EB9E7FAC37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33" name="Freeform 632">
                <a:extLst>
                  <a:ext uri="{FF2B5EF4-FFF2-40B4-BE49-F238E27FC236}">
                    <a16:creationId xmlns:a16="http://schemas.microsoft.com/office/drawing/2014/main" id="{13EFE091-51A0-A84D-8C74-7D49F49E7F56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4" name="Freeform 633">
                <a:extLst>
                  <a:ext uri="{FF2B5EF4-FFF2-40B4-BE49-F238E27FC236}">
                    <a16:creationId xmlns:a16="http://schemas.microsoft.com/office/drawing/2014/main" id="{2007E57F-D7CB-A74F-B077-7439C454C46F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5" name="Freeform 634">
                <a:extLst>
                  <a:ext uri="{FF2B5EF4-FFF2-40B4-BE49-F238E27FC236}">
                    <a16:creationId xmlns:a16="http://schemas.microsoft.com/office/drawing/2014/main" id="{1A7A87E3-0D33-1342-9288-FE279ABD0C98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6" name="Freeform 635">
                <a:extLst>
                  <a:ext uri="{FF2B5EF4-FFF2-40B4-BE49-F238E27FC236}">
                    <a16:creationId xmlns:a16="http://schemas.microsoft.com/office/drawing/2014/main" id="{5752FA50-1B28-BD4A-9158-8D5053B30B7F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38" name="Rectangle 37">
            <a:extLst>
              <a:ext uri="{FF2B5EF4-FFF2-40B4-BE49-F238E27FC236}">
                <a16:creationId xmlns:a16="http://schemas.microsoft.com/office/drawing/2014/main" id="{6E62C662-849A-5546-97FB-27C419E31E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48281" y="3003260"/>
            <a:ext cx="134168" cy="25558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sp>
        <p:nvSpPr>
          <p:cNvPr id="639" name="Rectangle 37">
            <a:extLst>
              <a:ext uri="{FF2B5EF4-FFF2-40B4-BE49-F238E27FC236}">
                <a16:creationId xmlns:a16="http://schemas.microsoft.com/office/drawing/2014/main" id="{CE5D4DD5-02BB-9C42-86C9-F0B5A66353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2564" y="4176324"/>
            <a:ext cx="140795" cy="179874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371E96AA-2C01-0648-99EC-0745CB0A4923}"/>
              </a:ext>
            </a:extLst>
          </p:cNvPr>
          <p:cNvGrpSpPr/>
          <p:nvPr/>
        </p:nvGrpSpPr>
        <p:grpSpPr>
          <a:xfrm>
            <a:off x="1950870" y="2678242"/>
            <a:ext cx="908821" cy="651136"/>
            <a:chOff x="7458407" y="2414528"/>
            <a:chExt cx="509280" cy="320753"/>
          </a:xfrm>
        </p:grpSpPr>
        <p:pic>
          <p:nvPicPr>
            <p:cNvPr id="650" name="Picture 1018" descr="laptop_keyboard">
              <a:extLst>
                <a:ext uri="{FF2B5EF4-FFF2-40B4-BE49-F238E27FC236}">
                  <a16:creationId xmlns:a16="http://schemas.microsoft.com/office/drawing/2014/main" id="{135B603F-8336-2440-90DD-B68520A9F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7458407" y="2575770"/>
              <a:ext cx="437221" cy="159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1" name="Freeform 1019">
              <a:extLst>
                <a:ext uri="{FF2B5EF4-FFF2-40B4-BE49-F238E27FC236}">
                  <a16:creationId xmlns:a16="http://schemas.microsoft.com/office/drawing/2014/main" id="{A555F850-562D-AD4F-B452-96C73D01D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3304" y="2420984"/>
              <a:ext cx="351919" cy="208167"/>
            </a:xfrm>
            <a:custGeom>
              <a:avLst/>
              <a:gdLst>
                <a:gd name="T0" fmla="*/ 775798119 w 2982"/>
                <a:gd name="T1" fmla="*/ 0 h 2442"/>
                <a:gd name="T2" fmla="*/ 0 w 2982"/>
                <a:gd name="T3" fmla="*/ 211226083 h 2442"/>
                <a:gd name="T4" fmla="*/ 2147483646 w 2982"/>
                <a:gd name="T5" fmla="*/ 263880059 h 2442"/>
                <a:gd name="T6" fmla="*/ 2147483646 w 2982"/>
                <a:gd name="T7" fmla="*/ 52653891 h 2442"/>
                <a:gd name="T8" fmla="*/ 775798119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52" name="Picture 1020" descr="screen">
              <a:extLst>
                <a:ext uri="{FF2B5EF4-FFF2-40B4-BE49-F238E27FC236}">
                  <a16:creationId xmlns:a16="http://schemas.microsoft.com/office/drawing/2014/main" id="{180E4E9B-5575-C04C-B7DB-B5BA7C4AA4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637" y="2426338"/>
              <a:ext cx="319785" cy="18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3" name="Freeform 1021">
              <a:extLst>
                <a:ext uri="{FF2B5EF4-FFF2-40B4-BE49-F238E27FC236}">
                  <a16:creationId xmlns:a16="http://schemas.microsoft.com/office/drawing/2014/main" id="{7DBE96E5-E342-0640-A4FB-8433BEA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378" y="2414843"/>
              <a:ext cx="298167" cy="38736"/>
            </a:xfrm>
            <a:custGeom>
              <a:avLst/>
              <a:gdLst>
                <a:gd name="T0" fmla="*/ 193616298 w 2528"/>
                <a:gd name="T1" fmla="*/ 0 h 455"/>
                <a:gd name="T2" fmla="*/ 2147483646 w 2528"/>
                <a:gd name="T3" fmla="*/ 52445139 h 455"/>
                <a:gd name="T4" fmla="*/ 2147483646 w 2528"/>
                <a:gd name="T5" fmla="*/ 52445139 h 455"/>
                <a:gd name="T6" fmla="*/ 0 w 2528"/>
                <a:gd name="T7" fmla="*/ 52445139 h 455"/>
                <a:gd name="T8" fmla="*/ 193616298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4" name="Freeform 1022">
              <a:extLst>
                <a:ext uri="{FF2B5EF4-FFF2-40B4-BE49-F238E27FC236}">
                  <a16:creationId xmlns:a16="http://schemas.microsoft.com/office/drawing/2014/main" id="{C685E858-73F6-304D-A9B2-FB408EAE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0188" y="2414528"/>
              <a:ext cx="82770" cy="161243"/>
            </a:xfrm>
            <a:custGeom>
              <a:avLst/>
              <a:gdLst>
                <a:gd name="T0" fmla="*/ 773664160 w 702"/>
                <a:gd name="T1" fmla="*/ 0 h 1893"/>
                <a:gd name="T2" fmla="*/ 0 w 702"/>
                <a:gd name="T3" fmla="*/ 210739916 h 1893"/>
                <a:gd name="T4" fmla="*/ 193416040 w 702"/>
                <a:gd name="T5" fmla="*/ 210739916 h 1893"/>
                <a:gd name="T6" fmla="*/ 967080200 w 702"/>
                <a:gd name="T7" fmla="*/ 52529017 h 1893"/>
                <a:gd name="T8" fmla="*/ 77366416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5" name="Freeform 1023">
              <a:extLst>
                <a:ext uri="{FF2B5EF4-FFF2-40B4-BE49-F238E27FC236}">
                  <a16:creationId xmlns:a16="http://schemas.microsoft.com/office/drawing/2014/main" id="{AF64C085-2E7B-BA45-A92C-0400AAF3A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205" y="2443344"/>
              <a:ext cx="89197" cy="186122"/>
            </a:xfrm>
            <a:custGeom>
              <a:avLst/>
              <a:gdLst>
                <a:gd name="T0" fmla="*/ 969024527 w 756"/>
                <a:gd name="T1" fmla="*/ 0 h 2184"/>
                <a:gd name="T2" fmla="*/ 193802074 w 756"/>
                <a:gd name="T3" fmla="*/ 263660221 h 2184"/>
                <a:gd name="T4" fmla="*/ 0 w 756"/>
                <a:gd name="T5" fmla="*/ 263660221 h 2184"/>
                <a:gd name="T6" fmla="*/ 775222454 w 756"/>
                <a:gd name="T7" fmla="*/ 52610059 h 2184"/>
                <a:gd name="T8" fmla="*/ 969024527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6" name="Freeform 1024">
              <a:extLst>
                <a:ext uri="{FF2B5EF4-FFF2-40B4-BE49-F238E27FC236}">
                  <a16:creationId xmlns:a16="http://schemas.microsoft.com/office/drawing/2014/main" id="{CBE1239C-4F2E-ED4C-BD21-40993AE6C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214" y="2567582"/>
              <a:ext cx="327185" cy="62828"/>
            </a:xfrm>
            <a:custGeom>
              <a:avLst/>
              <a:gdLst>
                <a:gd name="T0" fmla="*/ 193829444 w 2773"/>
                <a:gd name="T1" fmla="*/ 0 h 738"/>
                <a:gd name="T2" fmla="*/ 0 w 2773"/>
                <a:gd name="T3" fmla="*/ 52443587 h 738"/>
                <a:gd name="T4" fmla="*/ 2147483646 w 2773"/>
                <a:gd name="T5" fmla="*/ 104894411 h 738"/>
                <a:gd name="T6" fmla="*/ 2147483646 w 2773"/>
                <a:gd name="T7" fmla="*/ 52443587 h 738"/>
                <a:gd name="T8" fmla="*/ 193829444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7" name="Freeform 1025">
              <a:extLst>
                <a:ext uri="{FF2B5EF4-FFF2-40B4-BE49-F238E27FC236}">
                  <a16:creationId xmlns:a16="http://schemas.microsoft.com/office/drawing/2014/main" id="{32E401E2-9C9D-1C41-A94E-50F270EF1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4138" y="2444918"/>
              <a:ext cx="83549" cy="186909"/>
            </a:xfrm>
            <a:custGeom>
              <a:avLst/>
              <a:gdLst>
                <a:gd name="T0" fmla="*/ 2147483646 w 637"/>
                <a:gd name="T1" fmla="*/ 0 h 1659"/>
                <a:gd name="T2" fmla="*/ 2147483646 w 637"/>
                <a:gd name="T3" fmla="*/ 0 h 1659"/>
                <a:gd name="T4" fmla="*/ 295581541 w 637"/>
                <a:gd name="T5" fmla="*/ 2147483646 h 1659"/>
                <a:gd name="T6" fmla="*/ 0 w 637"/>
                <a:gd name="T7" fmla="*/ 2147483646 h 1659"/>
                <a:gd name="T8" fmla="*/ 214748364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8" name="Freeform 1026">
              <a:extLst>
                <a:ext uri="{FF2B5EF4-FFF2-40B4-BE49-F238E27FC236}">
                  <a16:creationId xmlns:a16="http://schemas.microsoft.com/office/drawing/2014/main" id="{FA157A51-7F18-4F4D-8C83-BFAD678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9603" y="2575928"/>
              <a:ext cx="290961" cy="62041"/>
            </a:xfrm>
            <a:custGeom>
              <a:avLst/>
              <a:gdLst>
                <a:gd name="T0" fmla="*/ 0 w 2216"/>
                <a:gd name="T1" fmla="*/ 0 h 550"/>
                <a:gd name="T2" fmla="*/ 296523134 w 2216"/>
                <a:gd name="T3" fmla="*/ 324379338 h 550"/>
                <a:gd name="T4" fmla="*/ 2147483646 w 2216"/>
                <a:gd name="T5" fmla="*/ 2147483646 h 550"/>
                <a:gd name="T6" fmla="*/ 2147483646 w 2216"/>
                <a:gd name="T7" fmla="*/ 2147483646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659" name="Group 1027">
              <a:extLst>
                <a:ext uri="{FF2B5EF4-FFF2-40B4-BE49-F238E27FC236}">
                  <a16:creationId xmlns:a16="http://schemas.microsoft.com/office/drawing/2014/main" id="{696F2347-1565-6441-8C1A-437A9DAAD4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94735" y="2642220"/>
              <a:ext cx="98740" cy="36846"/>
              <a:chOff x="1740" y="2642"/>
              <a:chExt cx="752" cy="327"/>
            </a:xfrm>
          </p:grpSpPr>
          <p:sp>
            <p:nvSpPr>
              <p:cNvPr id="666" name="Freeform 1028">
                <a:extLst>
                  <a:ext uri="{FF2B5EF4-FFF2-40B4-BE49-F238E27FC236}">
                    <a16:creationId xmlns:a16="http://schemas.microsoft.com/office/drawing/2014/main" id="{D047B827-4325-2047-B189-266567FEC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7" name="Freeform 1029">
                <a:extLst>
                  <a:ext uri="{FF2B5EF4-FFF2-40B4-BE49-F238E27FC236}">
                    <a16:creationId xmlns:a16="http://schemas.microsoft.com/office/drawing/2014/main" id="{C962B1E0-9734-1845-B0BC-530A5D7EA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8" name="Freeform 1030">
                <a:extLst>
                  <a:ext uri="{FF2B5EF4-FFF2-40B4-BE49-F238E27FC236}">
                    <a16:creationId xmlns:a16="http://schemas.microsoft.com/office/drawing/2014/main" id="{66CDACE3-49D2-1547-B61E-6E0D19A09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9" name="Freeform 1031">
                <a:extLst>
                  <a:ext uri="{FF2B5EF4-FFF2-40B4-BE49-F238E27FC236}">
                    <a16:creationId xmlns:a16="http://schemas.microsoft.com/office/drawing/2014/main" id="{9744E38D-B189-994A-AC39-2221D16C2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0" name="Freeform 1032">
                <a:extLst>
                  <a:ext uri="{FF2B5EF4-FFF2-40B4-BE49-F238E27FC236}">
                    <a16:creationId xmlns:a16="http://schemas.microsoft.com/office/drawing/2014/main" id="{536855A1-ABB1-9446-A60A-574798C220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1" name="Freeform 1033">
                <a:extLst>
                  <a:ext uri="{FF2B5EF4-FFF2-40B4-BE49-F238E27FC236}">
                    <a16:creationId xmlns:a16="http://schemas.microsoft.com/office/drawing/2014/main" id="{793FB7DB-D4F3-C047-AB19-968650665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60" name="Freeform 1034">
              <a:extLst>
                <a:ext uri="{FF2B5EF4-FFF2-40B4-BE49-F238E27FC236}">
                  <a16:creationId xmlns:a16="http://schemas.microsoft.com/office/drawing/2014/main" id="{74F1A127-BD96-664E-BA7B-8AB571743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780" y="2647731"/>
              <a:ext cx="119578" cy="80936"/>
            </a:xfrm>
            <a:custGeom>
              <a:avLst/>
              <a:gdLst>
                <a:gd name="T0" fmla="*/ 213221464 w 990"/>
                <a:gd name="T1" fmla="*/ 1090686587 h 792"/>
                <a:gd name="T2" fmla="*/ 1915477586 w 990"/>
                <a:gd name="T3" fmla="*/ 0 h 792"/>
                <a:gd name="T4" fmla="*/ 1915477586 w 990"/>
                <a:gd name="T5" fmla="*/ 108859840 h 792"/>
                <a:gd name="T6" fmla="*/ 0 w 990"/>
                <a:gd name="T7" fmla="*/ 1090686587 h 792"/>
                <a:gd name="T8" fmla="*/ 213221464 w 990"/>
                <a:gd name="T9" fmla="*/ 1090686587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1" name="Freeform 1035">
              <a:extLst>
                <a:ext uri="{FF2B5EF4-FFF2-40B4-BE49-F238E27FC236}">
                  <a16:creationId xmlns:a16="http://schemas.microsoft.com/office/drawing/2014/main" id="{B1230F45-F5FF-0841-8D9E-3024466B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602" y="2654187"/>
              <a:ext cx="305957" cy="73850"/>
            </a:xfrm>
            <a:custGeom>
              <a:avLst/>
              <a:gdLst>
                <a:gd name="T0" fmla="*/ 213486572 w 2532"/>
                <a:gd name="T1" fmla="*/ 0 h 723"/>
                <a:gd name="T2" fmla="*/ 213486572 w 2532"/>
                <a:gd name="T3" fmla="*/ 0 h 723"/>
                <a:gd name="T4" fmla="*/ 2147483646 w 2532"/>
                <a:gd name="T5" fmla="*/ 979380008 h 723"/>
                <a:gd name="T6" fmla="*/ 2147483646 w 2532"/>
                <a:gd name="T7" fmla="*/ 1088085165 h 723"/>
                <a:gd name="T8" fmla="*/ 0 w 2532"/>
                <a:gd name="T9" fmla="*/ 108705259 h 723"/>
                <a:gd name="T10" fmla="*/ 21348657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2" name="Freeform 1036">
              <a:extLst>
                <a:ext uri="{FF2B5EF4-FFF2-40B4-BE49-F238E27FC236}">
                  <a16:creationId xmlns:a16="http://schemas.microsoft.com/office/drawing/2014/main" id="{BC7097AC-B904-3748-8E04-91D93864F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797" y="2640645"/>
              <a:ext cx="3311" cy="14959"/>
            </a:xfrm>
            <a:custGeom>
              <a:avLst/>
              <a:gdLst>
                <a:gd name="T0" fmla="*/ 262278191 w 26"/>
                <a:gd name="T1" fmla="*/ 107489981 h 147"/>
                <a:gd name="T2" fmla="*/ 262278191 w 26"/>
                <a:gd name="T3" fmla="*/ 214969480 h 147"/>
                <a:gd name="T4" fmla="*/ 0 w 26"/>
                <a:gd name="T5" fmla="*/ 214969480 h 147"/>
                <a:gd name="T6" fmla="*/ 262278191 w 26"/>
                <a:gd name="T7" fmla="*/ 0 h 147"/>
                <a:gd name="T8" fmla="*/ 262278191 w 26"/>
                <a:gd name="T9" fmla="*/ 10748998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3" name="Freeform 1037">
              <a:extLst>
                <a:ext uri="{FF2B5EF4-FFF2-40B4-BE49-F238E27FC236}">
                  <a16:creationId xmlns:a16="http://schemas.microsoft.com/office/drawing/2014/main" id="{742F7A0F-19C5-814E-8FBF-4B77A3DF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8992" y="2579707"/>
              <a:ext cx="142170" cy="61883"/>
            </a:xfrm>
            <a:custGeom>
              <a:avLst/>
              <a:gdLst>
                <a:gd name="T0" fmla="*/ 2136125890 w 1176"/>
                <a:gd name="T1" fmla="*/ 0 h 606"/>
                <a:gd name="T2" fmla="*/ 0 w 1176"/>
                <a:gd name="T3" fmla="*/ 870000945 h 606"/>
                <a:gd name="T4" fmla="*/ 213789467 w 1176"/>
                <a:gd name="T5" fmla="*/ 870000945 h 606"/>
                <a:gd name="T6" fmla="*/ 2136125890 w 1176"/>
                <a:gd name="T7" fmla="*/ 108617123 h 606"/>
                <a:gd name="T8" fmla="*/ 213612589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4" name="Freeform 1038">
              <a:extLst>
                <a:ext uri="{FF2B5EF4-FFF2-40B4-BE49-F238E27FC236}">
                  <a16:creationId xmlns:a16="http://schemas.microsoft.com/office/drawing/2014/main" id="{F08DCC14-2A10-224A-9BDF-59347D32E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8535" y="2643795"/>
              <a:ext cx="290182" cy="71016"/>
            </a:xfrm>
            <a:custGeom>
              <a:avLst/>
              <a:gdLst>
                <a:gd name="T0" fmla="*/ 173112702 w 2532"/>
                <a:gd name="T1" fmla="*/ 0 h 723"/>
                <a:gd name="T2" fmla="*/ 173112702 w 2532"/>
                <a:gd name="T3" fmla="*/ 0 h 723"/>
                <a:gd name="T4" fmla="*/ 2069773885 w 2532"/>
                <a:gd name="T5" fmla="*/ 558173482 h 723"/>
                <a:gd name="T6" fmla="*/ 2069773885 w 2532"/>
                <a:gd name="T7" fmla="*/ 558173482 h 723"/>
                <a:gd name="T8" fmla="*/ 0 w 2532"/>
                <a:gd name="T9" fmla="*/ 92871346 h 723"/>
                <a:gd name="T10" fmla="*/ 173112702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5" name="Freeform 1039">
              <a:extLst>
                <a:ext uri="{FF2B5EF4-FFF2-40B4-BE49-F238E27FC236}">
                  <a16:creationId xmlns:a16="http://schemas.microsoft.com/office/drawing/2014/main" id="{A6403359-33F6-1F41-9B14-D46854C777D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758327" y="2638756"/>
              <a:ext cx="118410" cy="7353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962694895 h 723"/>
                <a:gd name="T6" fmla="*/ 0 w 2532"/>
                <a:gd name="T7" fmla="*/ 962694895 h 723"/>
                <a:gd name="T8" fmla="*/ 0 w 2532"/>
                <a:gd name="T9" fmla="*/ 107314314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72" name="Rectangle 37">
            <a:extLst>
              <a:ext uri="{FF2B5EF4-FFF2-40B4-BE49-F238E27FC236}">
                <a16:creationId xmlns:a16="http://schemas.microsoft.com/office/drawing/2014/main" id="{9481655E-53B9-E148-87BB-DA888D40383A}"/>
              </a:ext>
            </a:extLst>
          </p:cNvPr>
          <p:cNvSpPr>
            <a:spLocks noChangeArrowheads="1"/>
          </p:cNvSpPr>
          <p:nvPr/>
        </p:nvSpPr>
        <p:spPr bwMode="auto">
          <a:xfrm rot="2603620">
            <a:off x="3123075" y="3881648"/>
            <a:ext cx="140795" cy="235527"/>
          </a:xfrm>
          <a:prstGeom prst="rect">
            <a:avLst/>
          </a:prstGeom>
          <a:gradFill rotWithShape="1">
            <a:gsLst>
              <a:gs pos="0">
                <a:srgbClr val="0000A8"/>
              </a:gs>
              <a:gs pos="50000">
                <a:srgbClr val="FFFFFF"/>
              </a:gs>
              <a:gs pos="99000">
                <a:srgbClr val="0000A8"/>
              </a:gs>
            </a:gsLst>
            <a:lin ang="0" scaled="1"/>
          </a:gradFill>
          <a:ln w="9525">
            <a:solidFill>
              <a:srgbClr val="008000">
                <a:alpha val="15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ＭＳ Ｐゴシック" charset="0"/>
            </a:endParaRPr>
          </a:p>
        </p:txBody>
      </p: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E25D2C38-52A6-D74C-B8F5-760511B66010}"/>
              </a:ext>
            </a:extLst>
          </p:cNvPr>
          <p:cNvGrpSpPr/>
          <p:nvPr/>
        </p:nvGrpSpPr>
        <p:grpSpPr>
          <a:xfrm>
            <a:off x="2647027" y="4019872"/>
            <a:ext cx="853832" cy="472456"/>
            <a:chOff x="7493876" y="2774731"/>
            <a:chExt cx="1481958" cy="894622"/>
          </a:xfrm>
        </p:grpSpPr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B0A245DD-4B67-F546-BF8C-E3D0A2C89B5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70CB17FC-C529-3648-AFDA-8721418A5095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D413B80D-C7DB-534C-8DA8-F00D300DBC88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593" name="Freeform 592">
                <a:extLst>
                  <a:ext uri="{FF2B5EF4-FFF2-40B4-BE49-F238E27FC236}">
                    <a16:creationId xmlns:a16="http://schemas.microsoft.com/office/drawing/2014/main" id="{18E03FC9-7974-9640-9835-27B0131CD76F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B02F09FE-2B85-5F4C-B1D3-7285C2B56BB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5" name="Freeform 594">
                <a:extLst>
                  <a:ext uri="{FF2B5EF4-FFF2-40B4-BE49-F238E27FC236}">
                    <a16:creationId xmlns:a16="http://schemas.microsoft.com/office/drawing/2014/main" id="{1154C3FD-FF9C-E343-A60C-430A6B3F38A5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6" name="Freeform 595">
                <a:extLst>
                  <a:ext uri="{FF2B5EF4-FFF2-40B4-BE49-F238E27FC236}">
                    <a16:creationId xmlns:a16="http://schemas.microsoft.com/office/drawing/2014/main" id="{978879B9-5CF4-0C42-8D6C-4676831E90D5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73" name="Right Arrow 672">
            <a:extLst>
              <a:ext uri="{FF2B5EF4-FFF2-40B4-BE49-F238E27FC236}">
                <a16:creationId xmlns:a16="http://schemas.microsoft.com/office/drawing/2014/main" id="{B97D521A-528F-F144-A8F1-1DBCAE203C92}"/>
              </a:ext>
            </a:extLst>
          </p:cNvPr>
          <p:cNvSpPr/>
          <p:nvPr/>
        </p:nvSpPr>
        <p:spPr>
          <a:xfrm>
            <a:off x="685800" y="2756646"/>
            <a:ext cx="1313330" cy="511526"/>
          </a:xfrm>
          <a:prstGeom prst="rightArrow">
            <a:avLst/>
          </a:prstGeom>
          <a:gradFill>
            <a:gsLst>
              <a:gs pos="0">
                <a:srgbClr val="FFFFFF">
                  <a:alpha val="67000"/>
                </a:srgbClr>
              </a:gs>
              <a:gs pos="100000">
                <a:srgbClr val="0000A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2" name="Group 681">
            <a:extLst>
              <a:ext uri="{FF2B5EF4-FFF2-40B4-BE49-F238E27FC236}">
                <a16:creationId xmlns:a16="http://schemas.microsoft.com/office/drawing/2014/main" id="{3683399D-A639-394A-8DF7-7F9B7AB6D7B6}"/>
              </a:ext>
            </a:extLst>
          </p:cNvPr>
          <p:cNvGrpSpPr/>
          <p:nvPr/>
        </p:nvGrpSpPr>
        <p:grpSpPr>
          <a:xfrm>
            <a:off x="1373964" y="4541734"/>
            <a:ext cx="1607995" cy="1127080"/>
            <a:chOff x="1373964" y="4541734"/>
            <a:chExt cx="1607995" cy="1127080"/>
          </a:xfrm>
        </p:grpSpPr>
        <p:sp>
          <p:nvSpPr>
            <p:cNvPr id="444" name="Text Box 404">
              <a:extLst>
                <a:ext uri="{FF2B5EF4-FFF2-40B4-BE49-F238E27FC236}">
                  <a16:creationId xmlns:a16="http://schemas.microsoft.com/office/drawing/2014/main" id="{E62F71C0-17AC-E842-AF41-29E05880C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3964" y="4541734"/>
              <a:ext cx="89011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i="0" dirty="0">
                  <a:solidFill>
                    <a:srgbClr val="C00000"/>
                  </a:solidFill>
                  <a:latin typeface="+mn-lt"/>
                </a:rPr>
                <a:t>web page</a:t>
              </a:r>
            </a:p>
          </p:txBody>
        </p:sp>
        <p:sp>
          <p:nvSpPr>
            <p:cNvPr id="677" name="Freeform 398">
              <a:extLst>
                <a:ext uri="{FF2B5EF4-FFF2-40B4-BE49-F238E27FC236}">
                  <a16:creationId xmlns:a16="http://schemas.microsoft.com/office/drawing/2014/main" id="{80939846-FA86-F748-B1A5-ABCAB92261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0329" y="4799922"/>
              <a:ext cx="1531630" cy="868892"/>
            </a:xfrm>
            <a:custGeom>
              <a:avLst/>
              <a:gdLst>
                <a:gd name="T0" fmla="*/ 861 w 861"/>
                <a:gd name="T1" fmla="*/ 772 h 772"/>
                <a:gd name="T2" fmla="*/ 0 w 861"/>
                <a:gd name="T3" fmla="*/ 557 h 772"/>
                <a:gd name="T4" fmla="*/ 532 w 861"/>
                <a:gd name="T5" fmla="*/ 405 h 772"/>
                <a:gd name="T6" fmla="*/ 652 w 861"/>
                <a:gd name="T7" fmla="*/ 0 h 772"/>
                <a:gd name="T8" fmla="*/ 861 w 861"/>
                <a:gd name="T9" fmla="*/ 772 h 7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connsiteX0" fmla="*/ 10000 w 10000"/>
                <a:gd name="connsiteY0" fmla="*/ 10000 h 10000"/>
                <a:gd name="connsiteX1" fmla="*/ 0 w 10000"/>
                <a:gd name="connsiteY1" fmla="*/ 7215 h 10000"/>
                <a:gd name="connsiteX2" fmla="*/ 6179 w 10000"/>
                <a:gd name="connsiteY2" fmla="*/ 5246 h 10000"/>
                <a:gd name="connsiteX3" fmla="*/ 7573 w 10000"/>
                <a:gd name="connsiteY3" fmla="*/ 0 h 10000"/>
                <a:gd name="connsiteX4" fmla="*/ 9561 w 10000"/>
                <a:gd name="connsiteY4" fmla="*/ 7933 h 10000"/>
                <a:gd name="connsiteX5" fmla="*/ 10000 w 10000"/>
                <a:gd name="connsiteY5" fmla="*/ 10000 h 10000"/>
                <a:gd name="connsiteX0" fmla="*/ 10000 w 10180"/>
                <a:gd name="connsiteY0" fmla="*/ 10000 h 10000"/>
                <a:gd name="connsiteX1" fmla="*/ 0 w 10180"/>
                <a:gd name="connsiteY1" fmla="*/ 7215 h 10000"/>
                <a:gd name="connsiteX2" fmla="*/ 6179 w 10180"/>
                <a:gd name="connsiteY2" fmla="*/ 5246 h 10000"/>
                <a:gd name="connsiteX3" fmla="*/ 7573 w 10180"/>
                <a:gd name="connsiteY3" fmla="*/ 0 h 10000"/>
                <a:gd name="connsiteX4" fmla="*/ 10151 w 10180"/>
                <a:gd name="connsiteY4" fmla="*/ 8116 h 10000"/>
                <a:gd name="connsiteX5" fmla="*/ 10000 w 10180"/>
                <a:gd name="connsiteY5" fmla="*/ 10000 h 10000"/>
                <a:gd name="connsiteX0" fmla="*/ 9573 w 10167"/>
                <a:gd name="connsiteY0" fmla="*/ 10658 h 10658"/>
                <a:gd name="connsiteX1" fmla="*/ 0 w 10167"/>
                <a:gd name="connsiteY1" fmla="*/ 7215 h 10658"/>
                <a:gd name="connsiteX2" fmla="*/ 6179 w 10167"/>
                <a:gd name="connsiteY2" fmla="*/ 5246 h 10658"/>
                <a:gd name="connsiteX3" fmla="*/ 7573 w 10167"/>
                <a:gd name="connsiteY3" fmla="*/ 0 h 10658"/>
                <a:gd name="connsiteX4" fmla="*/ 10151 w 10167"/>
                <a:gd name="connsiteY4" fmla="*/ 8116 h 10658"/>
                <a:gd name="connsiteX5" fmla="*/ 9573 w 10167"/>
                <a:gd name="connsiteY5" fmla="*/ 10658 h 10658"/>
                <a:gd name="connsiteX0" fmla="*/ 9573 w 10167"/>
                <a:gd name="connsiteY0" fmla="*/ 10658 h 10658"/>
                <a:gd name="connsiteX1" fmla="*/ 0 w 10167"/>
                <a:gd name="connsiteY1" fmla="*/ 7215 h 10658"/>
                <a:gd name="connsiteX2" fmla="*/ 7688 w 10167"/>
                <a:gd name="connsiteY2" fmla="*/ 7111 h 10658"/>
                <a:gd name="connsiteX3" fmla="*/ 7573 w 10167"/>
                <a:gd name="connsiteY3" fmla="*/ 0 h 10658"/>
                <a:gd name="connsiteX4" fmla="*/ 10151 w 10167"/>
                <a:gd name="connsiteY4" fmla="*/ 8116 h 10658"/>
                <a:gd name="connsiteX5" fmla="*/ 9573 w 10167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659"/>
                <a:gd name="connsiteY0" fmla="*/ 10658 h 10658"/>
                <a:gd name="connsiteX1" fmla="*/ 0 w 10659"/>
                <a:gd name="connsiteY1" fmla="*/ 7178 h 10658"/>
                <a:gd name="connsiteX2" fmla="*/ 8180 w 10659"/>
                <a:gd name="connsiteY2" fmla="*/ 7111 h 10658"/>
                <a:gd name="connsiteX3" fmla="*/ 8065 w 10659"/>
                <a:gd name="connsiteY3" fmla="*/ 0 h 10658"/>
                <a:gd name="connsiteX4" fmla="*/ 10643 w 10659"/>
                <a:gd name="connsiteY4" fmla="*/ 8116 h 10658"/>
                <a:gd name="connsiteX5" fmla="*/ 10065 w 10659"/>
                <a:gd name="connsiteY5" fmla="*/ 10658 h 10658"/>
                <a:gd name="connsiteX0" fmla="*/ 10065 w 10788"/>
                <a:gd name="connsiteY0" fmla="*/ 10658 h 10658"/>
                <a:gd name="connsiteX1" fmla="*/ 0 w 10788"/>
                <a:gd name="connsiteY1" fmla="*/ 7178 h 10658"/>
                <a:gd name="connsiteX2" fmla="*/ 8180 w 10788"/>
                <a:gd name="connsiteY2" fmla="*/ 7111 h 10658"/>
                <a:gd name="connsiteX3" fmla="*/ 8065 w 10788"/>
                <a:gd name="connsiteY3" fmla="*/ 0 h 10658"/>
                <a:gd name="connsiteX4" fmla="*/ 10774 w 10788"/>
                <a:gd name="connsiteY4" fmla="*/ 8153 h 10658"/>
                <a:gd name="connsiteX5" fmla="*/ 10065 w 10788"/>
                <a:gd name="connsiteY5" fmla="*/ 10658 h 10658"/>
                <a:gd name="connsiteX0" fmla="*/ 10065 w 10788"/>
                <a:gd name="connsiteY0" fmla="*/ 10658 h 10658"/>
                <a:gd name="connsiteX1" fmla="*/ 0 w 10788"/>
                <a:gd name="connsiteY1" fmla="*/ 7178 h 10658"/>
                <a:gd name="connsiteX2" fmla="*/ 8180 w 10788"/>
                <a:gd name="connsiteY2" fmla="*/ 7111 h 10658"/>
                <a:gd name="connsiteX3" fmla="*/ 8065 w 10788"/>
                <a:gd name="connsiteY3" fmla="*/ 0 h 10658"/>
                <a:gd name="connsiteX4" fmla="*/ 10774 w 10788"/>
                <a:gd name="connsiteY4" fmla="*/ 8153 h 10658"/>
                <a:gd name="connsiteX5" fmla="*/ 10065 w 10788"/>
                <a:gd name="connsiteY5" fmla="*/ 10658 h 10658"/>
                <a:gd name="connsiteX0" fmla="*/ 10065 w 10788"/>
                <a:gd name="connsiteY0" fmla="*/ 9086 h 9086"/>
                <a:gd name="connsiteX1" fmla="*/ 0 w 10788"/>
                <a:gd name="connsiteY1" fmla="*/ 5606 h 9086"/>
                <a:gd name="connsiteX2" fmla="*/ 8180 w 10788"/>
                <a:gd name="connsiteY2" fmla="*/ 5539 h 9086"/>
                <a:gd name="connsiteX3" fmla="*/ 8196 w 10788"/>
                <a:gd name="connsiteY3" fmla="*/ 0 h 9086"/>
                <a:gd name="connsiteX4" fmla="*/ 10774 w 10788"/>
                <a:gd name="connsiteY4" fmla="*/ 6581 h 9086"/>
                <a:gd name="connsiteX5" fmla="*/ 10065 w 10788"/>
                <a:gd name="connsiteY5" fmla="*/ 9086 h 9086"/>
                <a:gd name="connsiteX0" fmla="*/ 9330 w 10000"/>
                <a:gd name="connsiteY0" fmla="*/ 10000 h 10000"/>
                <a:gd name="connsiteX1" fmla="*/ 0 w 10000"/>
                <a:gd name="connsiteY1" fmla="*/ 6170 h 10000"/>
                <a:gd name="connsiteX2" fmla="*/ 7582 w 10000"/>
                <a:gd name="connsiteY2" fmla="*/ 6096 h 10000"/>
                <a:gd name="connsiteX3" fmla="*/ 7597 w 10000"/>
                <a:gd name="connsiteY3" fmla="*/ 0 h 10000"/>
                <a:gd name="connsiteX4" fmla="*/ 9987 w 10000"/>
                <a:gd name="connsiteY4" fmla="*/ 7243 h 10000"/>
                <a:gd name="connsiteX5" fmla="*/ 9330 w 10000"/>
                <a:gd name="connsiteY5" fmla="*/ 10000 h 10000"/>
                <a:gd name="connsiteX0" fmla="*/ 8799 w 9995"/>
                <a:gd name="connsiteY0" fmla="*/ 9361 h 9361"/>
                <a:gd name="connsiteX1" fmla="*/ 0 w 9995"/>
                <a:gd name="connsiteY1" fmla="*/ 6170 h 9361"/>
                <a:gd name="connsiteX2" fmla="*/ 7582 w 9995"/>
                <a:gd name="connsiteY2" fmla="*/ 6096 h 9361"/>
                <a:gd name="connsiteX3" fmla="*/ 7597 w 9995"/>
                <a:gd name="connsiteY3" fmla="*/ 0 h 9361"/>
                <a:gd name="connsiteX4" fmla="*/ 9987 w 9995"/>
                <a:gd name="connsiteY4" fmla="*/ 7243 h 9361"/>
                <a:gd name="connsiteX5" fmla="*/ 8799 w 9995"/>
                <a:gd name="connsiteY5" fmla="*/ 9361 h 9361"/>
                <a:gd name="connsiteX0" fmla="*/ 8803 w 8911"/>
                <a:gd name="connsiteY0" fmla="*/ 10000 h 10000"/>
                <a:gd name="connsiteX1" fmla="*/ 0 w 8911"/>
                <a:gd name="connsiteY1" fmla="*/ 6591 h 10000"/>
                <a:gd name="connsiteX2" fmla="*/ 7586 w 8911"/>
                <a:gd name="connsiteY2" fmla="*/ 6512 h 10000"/>
                <a:gd name="connsiteX3" fmla="*/ 7601 w 8911"/>
                <a:gd name="connsiteY3" fmla="*/ 0 h 10000"/>
                <a:gd name="connsiteX4" fmla="*/ 8880 w 8911"/>
                <a:gd name="connsiteY4" fmla="*/ 6748 h 10000"/>
                <a:gd name="connsiteX5" fmla="*/ 8803 w 8911"/>
                <a:gd name="connsiteY5" fmla="*/ 10000 h 10000"/>
                <a:gd name="connsiteX0" fmla="*/ 9879 w 9965"/>
                <a:gd name="connsiteY0" fmla="*/ 10000 h 10000"/>
                <a:gd name="connsiteX1" fmla="*/ 0 w 9965"/>
                <a:gd name="connsiteY1" fmla="*/ 6591 h 10000"/>
                <a:gd name="connsiteX2" fmla="*/ 8513 w 9965"/>
                <a:gd name="connsiteY2" fmla="*/ 6512 h 10000"/>
                <a:gd name="connsiteX3" fmla="*/ 8530 w 9965"/>
                <a:gd name="connsiteY3" fmla="*/ 0 h 10000"/>
                <a:gd name="connsiteX4" fmla="*/ 9965 w 9965"/>
                <a:gd name="connsiteY4" fmla="*/ 6748 h 10000"/>
                <a:gd name="connsiteX5" fmla="*/ 9879 w 9965"/>
                <a:gd name="connsiteY5" fmla="*/ 10000 h 10000"/>
                <a:gd name="connsiteX0" fmla="*/ 9914 w 10000"/>
                <a:gd name="connsiteY0" fmla="*/ 10000 h 10000"/>
                <a:gd name="connsiteX1" fmla="*/ 0 w 10000"/>
                <a:gd name="connsiteY1" fmla="*/ 6591 h 10000"/>
                <a:gd name="connsiteX2" fmla="*/ 8543 w 10000"/>
                <a:gd name="connsiteY2" fmla="*/ 6512 h 10000"/>
                <a:gd name="connsiteX3" fmla="*/ 8560 w 10000"/>
                <a:gd name="connsiteY3" fmla="*/ 0 h 10000"/>
                <a:gd name="connsiteX4" fmla="*/ 10000 w 10000"/>
                <a:gd name="connsiteY4" fmla="*/ 6748 h 10000"/>
                <a:gd name="connsiteX5" fmla="*/ 9914 w 10000"/>
                <a:gd name="connsiteY5" fmla="*/ 10000 h 10000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10257 w 11714"/>
                <a:gd name="connsiteY2" fmla="*/ 6512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9631 w 11714"/>
                <a:gd name="connsiteY2" fmla="*/ 8797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10000 h 10261"/>
                <a:gd name="connsiteX1" fmla="*/ 0 w 11714"/>
                <a:gd name="connsiteY1" fmla="*/ 9319 h 10261"/>
                <a:gd name="connsiteX2" fmla="*/ 9631 w 11714"/>
                <a:gd name="connsiteY2" fmla="*/ 8797 h 10261"/>
                <a:gd name="connsiteX3" fmla="*/ 10274 w 11714"/>
                <a:gd name="connsiteY3" fmla="*/ 0 h 10261"/>
                <a:gd name="connsiteX4" fmla="*/ 11714 w 11714"/>
                <a:gd name="connsiteY4" fmla="*/ 6748 h 10261"/>
                <a:gd name="connsiteX5" fmla="*/ 11628 w 11714"/>
                <a:gd name="connsiteY5" fmla="*/ 10000 h 10261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9631 w 11714"/>
                <a:gd name="connsiteY2" fmla="*/ 8797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10000 h 10000"/>
                <a:gd name="connsiteX1" fmla="*/ 0 w 11714"/>
                <a:gd name="connsiteY1" fmla="*/ 9319 h 10000"/>
                <a:gd name="connsiteX2" fmla="*/ 9658 w 11714"/>
                <a:gd name="connsiteY2" fmla="*/ 9070 h 10000"/>
                <a:gd name="connsiteX3" fmla="*/ 10274 w 11714"/>
                <a:gd name="connsiteY3" fmla="*/ 0 h 10000"/>
                <a:gd name="connsiteX4" fmla="*/ 11714 w 11714"/>
                <a:gd name="connsiteY4" fmla="*/ 6748 h 10000"/>
                <a:gd name="connsiteX5" fmla="*/ 11628 w 11714"/>
                <a:gd name="connsiteY5" fmla="*/ 10000 h 10000"/>
                <a:gd name="connsiteX0" fmla="*/ 11628 w 11714"/>
                <a:gd name="connsiteY0" fmla="*/ 8329 h 8329"/>
                <a:gd name="connsiteX1" fmla="*/ 0 w 11714"/>
                <a:gd name="connsiteY1" fmla="*/ 7648 h 8329"/>
                <a:gd name="connsiteX2" fmla="*/ 9658 w 11714"/>
                <a:gd name="connsiteY2" fmla="*/ 7399 h 8329"/>
                <a:gd name="connsiteX3" fmla="*/ 9784 w 11714"/>
                <a:gd name="connsiteY3" fmla="*/ 0 h 8329"/>
                <a:gd name="connsiteX4" fmla="*/ 11714 w 11714"/>
                <a:gd name="connsiteY4" fmla="*/ 5077 h 8329"/>
                <a:gd name="connsiteX5" fmla="*/ 11628 w 11714"/>
                <a:gd name="connsiteY5" fmla="*/ 8329 h 8329"/>
                <a:gd name="connsiteX0" fmla="*/ 9927 w 10000"/>
                <a:gd name="connsiteY0" fmla="*/ 10000 h 10000"/>
                <a:gd name="connsiteX1" fmla="*/ 0 w 10000"/>
                <a:gd name="connsiteY1" fmla="*/ 9182 h 10000"/>
                <a:gd name="connsiteX2" fmla="*/ 8245 w 10000"/>
                <a:gd name="connsiteY2" fmla="*/ 8883 h 10000"/>
                <a:gd name="connsiteX3" fmla="*/ 8352 w 10000"/>
                <a:gd name="connsiteY3" fmla="*/ 0 h 10000"/>
                <a:gd name="connsiteX4" fmla="*/ 10000 w 10000"/>
                <a:gd name="connsiteY4" fmla="*/ 6096 h 10000"/>
                <a:gd name="connsiteX5" fmla="*/ 9927 w 10000"/>
                <a:gd name="connsiteY5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9927" y="10000"/>
                  </a:moveTo>
                  <a:cubicBezTo>
                    <a:pt x="7231" y="9836"/>
                    <a:pt x="6474" y="9595"/>
                    <a:pt x="0" y="9182"/>
                  </a:cubicBezTo>
                  <a:lnTo>
                    <a:pt x="8245" y="8883"/>
                  </a:lnTo>
                  <a:cubicBezTo>
                    <a:pt x="8212" y="5538"/>
                    <a:pt x="8387" y="3345"/>
                    <a:pt x="8352" y="0"/>
                  </a:cubicBezTo>
                  <a:cubicBezTo>
                    <a:pt x="8852" y="3416"/>
                    <a:pt x="8942" y="4239"/>
                    <a:pt x="10000" y="6096"/>
                  </a:cubicBezTo>
                  <a:cubicBezTo>
                    <a:pt x="9991" y="7928"/>
                    <a:pt x="9934" y="8700"/>
                    <a:pt x="9927" y="100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bg1">
                    <a:lumMod val="75000"/>
                  </a:schemeClr>
                </a:gs>
              </a:gsLst>
              <a:lin ang="12900000" scaled="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pic>
          <p:nvPicPr>
            <p:cNvPr id="443" name="Picture 401">
              <a:extLst>
                <a:ext uri="{FF2B5EF4-FFF2-40B4-BE49-F238E27FC236}">
                  <a16:creationId xmlns:a16="http://schemas.microsoft.com/office/drawing/2014/main" id="{6E2D6C5A-5878-8249-B10C-04E17B9327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743" y="4817138"/>
              <a:ext cx="1243012" cy="76835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547" name="Group 248">
            <a:extLst>
              <a:ext uri="{FF2B5EF4-FFF2-40B4-BE49-F238E27FC236}">
                <a16:creationId xmlns:a16="http://schemas.microsoft.com/office/drawing/2014/main" id="{DD74A46B-8CFF-C14D-B141-BB4A8B9E896A}"/>
              </a:ext>
            </a:extLst>
          </p:cNvPr>
          <p:cNvGrpSpPr>
            <a:grpSpLocks/>
          </p:cNvGrpSpPr>
          <p:nvPr/>
        </p:nvGrpSpPr>
        <p:grpSpPr bwMode="auto">
          <a:xfrm>
            <a:off x="2957232" y="5059642"/>
            <a:ext cx="358775" cy="623888"/>
            <a:chOff x="4140" y="429"/>
            <a:chExt cx="1425" cy="2396"/>
          </a:xfrm>
        </p:grpSpPr>
        <p:sp>
          <p:nvSpPr>
            <p:cNvPr id="548" name="Freeform 148">
              <a:extLst>
                <a:ext uri="{FF2B5EF4-FFF2-40B4-BE49-F238E27FC236}">
                  <a16:creationId xmlns:a16="http://schemas.microsoft.com/office/drawing/2014/main" id="{E26405AF-3E42-AA41-BFD2-3B7948531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49" name="Rectangle 149">
              <a:extLst>
                <a:ext uri="{FF2B5EF4-FFF2-40B4-BE49-F238E27FC236}">
                  <a16:creationId xmlns:a16="http://schemas.microsoft.com/office/drawing/2014/main" id="{47D37451-2947-344E-8E7A-210E7A2D6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429"/>
              <a:ext cx="1053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0" name="Freeform 150">
              <a:extLst>
                <a:ext uri="{FF2B5EF4-FFF2-40B4-BE49-F238E27FC236}">
                  <a16:creationId xmlns:a16="http://schemas.microsoft.com/office/drawing/2014/main" id="{794051DE-EDD2-9D49-9A64-72D78C5AF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1" name="Freeform 151">
              <a:extLst>
                <a:ext uri="{FF2B5EF4-FFF2-40B4-BE49-F238E27FC236}">
                  <a16:creationId xmlns:a16="http://schemas.microsoft.com/office/drawing/2014/main" id="{6B3A31B2-65E4-2D43-AF3A-C267D9818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2" name="Rectangle 152">
              <a:extLst>
                <a:ext uri="{FF2B5EF4-FFF2-40B4-BE49-F238E27FC236}">
                  <a16:creationId xmlns:a16="http://schemas.microsoft.com/office/drawing/2014/main" id="{5BDB8D32-4034-0648-9A9C-461080F06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1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53" name="Group 153">
              <a:extLst>
                <a:ext uri="{FF2B5EF4-FFF2-40B4-BE49-F238E27FC236}">
                  <a16:creationId xmlns:a16="http://schemas.microsoft.com/office/drawing/2014/main" id="{98227220-D87B-BF44-BAA0-CA8B03DA61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78" name="AutoShape 154">
                <a:extLst>
                  <a:ext uri="{FF2B5EF4-FFF2-40B4-BE49-F238E27FC236}">
                    <a16:creationId xmlns:a16="http://schemas.microsoft.com/office/drawing/2014/main" id="{250B641D-BA68-CF4E-8F1A-14F5DEB8A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9" name="AutoShape 155">
                <a:extLst>
                  <a:ext uri="{FF2B5EF4-FFF2-40B4-BE49-F238E27FC236}">
                    <a16:creationId xmlns:a16="http://schemas.microsoft.com/office/drawing/2014/main" id="{787D2112-54A6-DD4C-91A7-7982CA3DD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4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54" name="Rectangle 156">
              <a:extLst>
                <a:ext uri="{FF2B5EF4-FFF2-40B4-BE49-F238E27FC236}">
                  <a16:creationId xmlns:a16="http://schemas.microsoft.com/office/drawing/2014/main" id="{ED074C77-4F92-864B-A252-8CABF356F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1020"/>
              <a:ext cx="599" cy="43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55" name="Group 157">
              <a:extLst>
                <a:ext uri="{FF2B5EF4-FFF2-40B4-BE49-F238E27FC236}">
                  <a16:creationId xmlns:a16="http://schemas.microsoft.com/office/drawing/2014/main" id="{E45C5AAE-9CEA-5D45-9B1F-D1201EA7A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76" name="AutoShape 158">
                <a:extLst>
                  <a:ext uri="{FF2B5EF4-FFF2-40B4-BE49-F238E27FC236}">
                    <a16:creationId xmlns:a16="http://schemas.microsoft.com/office/drawing/2014/main" id="{23A4FF84-0E8C-5B4F-8656-A4C26D3FB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7" name="AutoShape 159">
                <a:extLst>
                  <a:ext uri="{FF2B5EF4-FFF2-40B4-BE49-F238E27FC236}">
                    <a16:creationId xmlns:a16="http://schemas.microsoft.com/office/drawing/2014/main" id="{3A8A84FE-F7E1-EA40-BE3B-E5A1F1A19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9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56" name="Rectangle 160">
              <a:extLst>
                <a:ext uri="{FF2B5EF4-FFF2-40B4-BE49-F238E27FC236}">
                  <a16:creationId xmlns:a16="http://schemas.microsoft.com/office/drawing/2014/main" id="{5A74EA63-0B5F-FB48-AA96-CDECA8668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6"/>
              <a:ext cx="599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57" name="Rectangle 161">
              <a:extLst>
                <a:ext uri="{FF2B5EF4-FFF2-40B4-BE49-F238E27FC236}">
                  <a16:creationId xmlns:a16="http://schemas.microsoft.com/office/drawing/2014/main" id="{58A4912C-FD7F-3745-98E7-736F73EB1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58" name="Group 162">
              <a:extLst>
                <a:ext uri="{FF2B5EF4-FFF2-40B4-BE49-F238E27FC236}">
                  <a16:creationId xmlns:a16="http://schemas.microsoft.com/office/drawing/2014/main" id="{A7ED305B-1858-0C4C-8889-5F08D18EEA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74" name="AutoShape 163">
                <a:extLst>
                  <a:ext uri="{FF2B5EF4-FFF2-40B4-BE49-F238E27FC236}">
                    <a16:creationId xmlns:a16="http://schemas.microsoft.com/office/drawing/2014/main" id="{E0A7BB14-4EE6-E649-A054-B7ACF2A81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30" cy="12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5" name="AutoShape 164">
                <a:extLst>
                  <a:ext uri="{FF2B5EF4-FFF2-40B4-BE49-F238E27FC236}">
                    <a16:creationId xmlns:a16="http://schemas.microsoft.com/office/drawing/2014/main" id="{87C1BCDA-D3DA-3C44-A348-6B38470DD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8"/>
                <a:ext cx="69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59" name="Freeform 165">
              <a:extLst>
                <a:ext uri="{FF2B5EF4-FFF2-40B4-BE49-F238E27FC236}">
                  <a16:creationId xmlns:a16="http://schemas.microsoft.com/office/drawing/2014/main" id="{353439C9-DEEB-6349-ABEB-ED29E03E8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60" name="Group 166">
              <a:extLst>
                <a:ext uri="{FF2B5EF4-FFF2-40B4-BE49-F238E27FC236}">
                  <a16:creationId xmlns:a16="http://schemas.microsoft.com/office/drawing/2014/main" id="{B5D33585-759B-2A49-99A7-061236F884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72" name="AutoShape 167">
                <a:extLst>
                  <a:ext uri="{FF2B5EF4-FFF2-40B4-BE49-F238E27FC236}">
                    <a16:creationId xmlns:a16="http://schemas.microsoft.com/office/drawing/2014/main" id="{CA773528-AD84-7D48-8019-9201E6A9C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3" name="AutoShape 168">
                <a:extLst>
                  <a:ext uri="{FF2B5EF4-FFF2-40B4-BE49-F238E27FC236}">
                    <a16:creationId xmlns:a16="http://schemas.microsoft.com/office/drawing/2014/main" id="{472F7D5E-1AD1-264C-9D28-AFB2CA688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61" name="Rectangle 169">
              <a:extLst>
                <a:ext uri="{FF2B5EF4-FFF2-40B4-BE49-F238E27FC236}">
                  <a16:creationId xmlns:a16="http://schemas.microsoft.com/office/drawing/2014/main" id="{1E31944B-126C-0C48-8360-3955ACFF9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2" name="Freeform 170">
              <a:extLst>
                <a:ext uri="{FF2B5EF4-FFF2-40B4-BE49-F238E27FC236}">
                  <a16:creationId xmlns:a16="http://schemas.microsoft.com/office/drawing/2014/main" id="{AF8E0510-EA92-E34B-BAF8-A7129AFAD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3" name="Freeform 171">
              <a:extLst>
                <a:ext uri="{FF2B5EF4-FFF2-40B4-BE49-F238E27FC236}">
                  <a16:creationId xmlns:a16="http://schemas.microsoft.com/office/drawing/2014/main" id="{794611B1-1F70-D644-A04B-BCECE318F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4" name="Oval 172">
              <a:extLst>
                <a:ext uri="{FF2B5EF4-FFF2-40B4-BE49-F238E27FC236}">
                  <a16:creationId xmlns:a16="http://schemas.microsoft.com/office/drawing/2014/main" id="{A637D4FD-E378-BA4B-B33A-0D90745CB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2"/>
              <a:ext cx="50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5" name="Freeform 173">
              <a:extLst>
                <a:ext uri="{FF2B5EF4-FFF2-40B4-BE49-F238E27FC236}">
                  <a16:creationId xmlns:a16="http://schemas.microsoft.com/office/drawing/2014/main" id="{9422064F-7319-E348-881D-6E240552A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6" name="AutoShape 174">
              <a:extLst>
                <a:ext uri="{FF2B5EF4-FFF2-40B4-BE49-F238E27FC236}">
                  <a16:creationId xmlns:a16="http://schemas.microsoft.com/office/drawing/2014/main" id="{2F2D8D29-4918-BC40-B587-0167A6D7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7" name="AutoShape 175">
              <a:extLst>
                <a:ext uri="{FF2B5EF4-FFF2-40B4-BE49-F238E27FC236}">
                  <a16:creationId xmlns:a16="http://schemas.microsoft.com/office/drawing/2014/main" id="{CA9837DA-B6EB-3E4C-8ABD-BA649DD5B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8" name="Oval 176">
              <a:extLst>
                <a:ext uri="{FF2B5EF4-FFF2-40B4-BE49-F238E27FC236}">
                  <a16:creationId xmlns:a16="http://schemas.microsoft.com/office/drawing/2014/main" id="{292FD403-2A63-E04F-A616-3EFB915B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6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69" name="Oval 177">
              <a:extLst>
                <a:ext uri="{FF2B5EF4-FFF2-40B4-BE49-F238E27FC236}">
                  <a16:creationId xmlns:a16="http://schemas.microsoft.com/office/drawing/2014/main" id="{B38211AD-96E2-E840-ABF7-46912AF88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58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70" name="Oval 178">
              <a:extLst>
                <a:ext uri="{FF2B5EF4-FFF2-40B4-BE49-F238E27FC236}">
                  <a16:creationId xmlns:a16="http://schemas.microsoft.com/office/drawing/2014/main" id="{33893241-FF92-AC41-AD12-42C30CE70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  <p:sp>
          <p:nvSpPr>
            <p:cNvPr id="571" name="Rectangle 179">
              <a:extLst>
                <a:ext uri="{FF2B5EF4-FFF2-40B4-BE49-F238E27FC236}">
                  <a16:creationId xmlns:a16="http://schemas.microsoft.com/office/drawing/2014/main" id="{7D299A7B-FEF5-C342-9684-CEEEDE5EA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7"/>
              <a:ext cx="88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83" name="Rectangle 3">
            <a:extLst>
              <a:ext uri="{FF2B5EF4-FFF2-40B4-BE49-F238E27FC236}">
                <a16:creationId xmlns:a16="http://schemas.microsoft.com/office/drawing/2014/main" id="{1A556173-0263-214D-9BE3-6EA12C023ADE}"/>
              </a:ext>
            </a:extLst>
          </p:cNvPr>
          <p:cNvSpPr txBox="1">
            <a:spLocks noChangeArrowheads="1"/>
          </p:cNvSpPr>
          <p:nvPr/>
        </p:nvSpPr>
        <p:spPr>
          <a:xfrm>
            <a:off x="8877300" y="1833563"/>
            <a:ext cx="2878418" cy="1316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269875">
              <a:defRPr/>
            </a:pPr>
            <a:r>
              <a:rPr lang="en-US" dirty="0"/>
              <a:t>arriving laptop attaches to network …</a:t>
            </a:r>
            <a:endParaRPr lang="en-US" sz="2400" dirty="0"/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684" name="Rectangle 3">
            <a:extLst>
              <a:ext uri="{FF2B5EF4-FFF2-40B4-BE49-F238E27FC236}">
                <a16:creationId xmlns:a16="http://schemas.microsoft.com/office/drawing/2014/main" id="{4045A4E3-35EE-8C46-A982-26140CFF7B8E}"/>
              </a:ext>
            </a:extLst>
          </p:cNvPr>
          <p:cNvSpPr txBox="1">
            <a:spLocks noChangeArrowheads="1"/>
          </p:cNvSpPr>
          <p:nvPr/>
        </p:nvSpPr>
        <p:spPr>
          <a:xfrm>
            <a:off x="8877300" y="3179763"/>
            <a:ext cx="3314700" cy="1316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269875">
              <a:defRPr/>
            </a:pPr>
            <a:r>
              <a:rPr lang="en-US" sz="3000" dirty="0"/>
              <a:t>requests web page: </a:t>
            </a:r>
            <a:r>
              <a:rPr lang="en-US" sz="2600" dirty="0" err="1"/>
              <a:t>www.google.com.au</a:t>
            </a:r>
            <a:endParaRPr lang="en-US" sz="2400" dirty="0"/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685" name="TextBox 684">
            <a:extLst>
              <a:ext uri="{FF2B5EF4-FFF2-40B4-BE49-F238E27FC236}">
                <a16:creationId xmlns:a16="http://schemas.microsoft.com/office/drawing/2014/main" id="{A1FC4D17-5B36-134E-BB1F-D0DFCB5FB268}"/>
              </a:ext>
            </a:extLst>
          </p:cNvPr>
          <p:cNvSpPr txBox="1"/>
          <p:nvPr/>
        </p:nvSpPr>
        <p:spPr>
          <a:xfrm>
            <a:off x="8737600" y="1181100"/>
            <a:ext cx="1651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A8"/>
                </a:solidFill>
              </a:rPr>
              <a:t>scenario</a:t>
            </a:r>
            <a:r>
              <a:rPr lang="en-US" dirty="0"/>
              <a:t>:</a:t>
            </a:r>
          </a:p>
        </p:txBody>
      </p:sp>
      <p:grpSp>
        <p:nvGrpSpPr>
          <p:cNvPr id="689" name="Group 688">
            <a:extLst>
              <a:ext uri="{FF2B5EF4-FFF2-40B4-BE49-F238E27FC236}">
                <a16:creationId xmlns:a16="http://schemas.microsoft.com/office/drawing/2014/main" id="{230ABE4F-8AF2-9E4F-BDBA-55842C20F2DE}"/>
              </a:ext>
            </a:extLst>
          </p:cNvPr>
          <p:cNvGrpSpPr/>
          <p:nvPr/>
        </p:nvGrpSpPr>
        <p:grpSpPr>
          <a:xfrm>
            <a:off x="9296400" y="4451350"/>
            <a:ext cx="2425700" cy="1612900"/>
            <a:chOff x="9296400" y="4451350"/>
            <a:chExt cx="2425700" cy="1612900"/>
          </a:xfrm>
        </p:grpSpPr>
        <p:pic>
          <p:nvPicPr>
            <p:cNvPr id="687" name="Picture 686" descr="A picture containing table, drawing&#10;&#10;Description automatically generated">
              <a:extLst>
                <a:ext uri="{FF2B5EF4-FFF2-40B4-BE49-F238E27FC236}">
                  <a16:creationId xmlns:a16="http://schemas.microsoft.com/office/drawing/2014/main" id="{567E3F56-C964-6B44-9119-9470EAA0B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109200" y="4451350"/>
              <a:ext cx="1612900" cy="1612900"/>
            </a:xfrm>
            <a:prstGeom prst="rect">
              <a:avLst/>
            </a:prstGeom>
          </p:spPr>
        </p:pic>
        <p:sp>
          <p:nvSpPr>
            <p:cNvPr id="688" name="TextBox 687">
              <a:extLst>
                <a:ext uri="{FF2B5EF4-FFF2-40B4-BE49-F238E27FC236}">
                  <a16:creationId xmlns:a16="http://schemas.microsoft.com/office/drawing/2014/main" id="{04B87FED-359F-224A-9E8E-D78A200B02F9}"/>
                </a:ext>
              </a:extLst>
            </p:cNvPr>
            <p:cNvSpPr txBox="1"/>
            <p:nvPr/>
          </p:nvSpPr>
          <p:spPr>
            <a:xfrm>
              <a:off x="9296400" y="4744591"/>
              <a:ext cx="149271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i="1" dirty="0">
                  <a:solidFill>
                    <a:srgbClr val="00B050"/>
                  </a:solidFill>
                </a:rPr>
                <a:t>Sounds </a:t>
              </a:r>
            </a:p>
            <a:p>
              <a:pPr algn="ctr"/>
              <a:r>
                <a:rPr lang="en-US" sz="3200" i="1" dirty="0">
                  <a:solidFill>
                    <a:srgbClr val="00B050"/>
                  </a:solidFill>
                </a:rPr>
                <a:t>simple!</a:t>
              </a:r>
            </a:p>
          </p:txBody>
        </p:sp>
      </p:grpSp>
      <p:sp>
        <p:nvSpPr>
          <p:cNvPr id="224" name="Rounded Rectangular Callout 223">
            <a:extLst>
              <a:ext uri="{FF2B5EF4-FFF2-40B4-BE49-F238E27FC236}">
                <a16:creationId xmlns:a16="http://schemas.microsoft.com/office/drawing/2014/main" id="{61B1BD7A-884D-234A-9EF9-EF0DC54CF70E}"/>
              </a:ext>
            </a:extLst>
          </p:cNvPr>
          <p:cNvSpPr/>
          <p:nvPr/>
        </p:nvSpPr>
        <p:spPr bwMode="auto">
          <a:xfrm>
            <a:off x="3039813" y="1487317"/>
            <a:ext cx="4698574" cy="825501"/>
          </a:xfrm>
          <a:prstGeom prst="wedgeRoundRectCallout">
            <a:avLst>
              <a:gd name="adj1" fmla="val -53974"/>
              <a:gd name="adj2" fmla="val 99811"/>
              <a:gd name="adj3" fmla="val 16667"/>
            </a:avLst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" charset="0"/>
              </a:rPr>
              <a:t>Do you know? There are at least </a:t>
            </a:r>
          </a:p>
          <a:p>
            <a:r>
              <a:rPr lang="en-AU" sz="2000" dirty="0">
                <a:solidFill>
                  <a:srgbClr val="FF0000"/>
                </a:solidFill>
                <a:latin typeface="Arial" charset="0"/>
              </a:rPr>
              <a:t>a dozen protocols </a:t>
            </a:r>
            <a:r>
              <a:rPr lang="en-AU" sz="2000" dirty="0">
                <a:solidFill>
                  <a:schemeClr val="bg1"/>
                </a:solidFill>
                <a:latin typeface="Arial" charset="0"/>
              </a:rPr>
              <a:t>to make this happen!</a:t>
            </a:r>
          </a:p>
        </p:txBody>
      </p:sp>
      <p:sp>
        <p:nvSpPr>
          <p:cNvPr id="225" name="Rounded Rectangular Callout 224">
            <a:extLst>
              <a:ext uri="{FF2B5EF4-FFF2-40B4-BE49-F238E27FC236}">
                <a16:creationId xmlns:a16="http://schemas.microsoft.com/office/drawing/2014/main" id="{556F0620-E643-C749-B009-740780743105}"/>
              </a:ext>
            </a:extLst>
          </p:cNvPr>
          <p:cNvSpPr/>
          <p:nvPr/>
        </p:nvSpPr>
        <p:spPr bwMode="auto">
          <a:xfrm>
            <a:off x="3598827" y="3892150"/>
            <a:ext cx="5238260" cy="891438"/>
          </a:xfrm>
          <a:prstGeom prst="wedgeRoundRectCallout">
            <a:avLst>
              <a:gd name="adj1" fmla="val -53974"/>
              <a:gd name="adj2" fmla="val 99811"/>
              <a:gd name="adj3" fmla="val 16667"/>
            </a:avLst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>
                <a:solidFill>
                  <a:schemeClr val="bg1"/>
                </a:solidFill>
                <a:latin typeface="Arial" charset="0"/>
              </a:rPr>
              <a:t>People on the streets don’t need to know all these.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>
                <a:solidFill>
                  <a:srgbClr val="FF0000"/>
                </a:solidFill>
                <a:latin typeface="Arial" charset="0"/>
              </a:rPr>
              <a:t>We need to learn!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57BD77-C8A6-3D49-8137-67D85E232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C575DC8-3E87-3347-B653-41435768B855}" type="slidenum">
              <a:rPr lang="en-US" altLang="x-none" smtClean="0"/>
              <a:pPr>
                <a:defRPr/>
              </a:pPr>
              <a:t>3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9899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" grpId="0" animBg="1"/>
      <p:bldP spid="683" grpId="0"/>
      <p:bldP spid="684" grpId="0"/>
      <p:bldP spid="224" grpId="0" animBg="1"/>
      <p:bldP spid="2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B9BF11-C79E-2C43-AEFE-060AA271F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 Engineer: ALL companies</a:t>
            </a:r>
          </a:p>
          <a:p>
            <a:pPr lvl="1"/>
            <a:r>
              <a:rPr lang="en-AU" dirty="0"/>
              <a:t>IT system support, network support, …</a:t>
            </a:r>
          </a:p>
          <a:p>
            <a:r>
              <a:rPr lang="en-AU" dirty="0"/>
              <a:t>Telecom Engineer: NBN, Telstra, …</a:t>
            </a:r>
          </a:p>
          <a:p>
            <a:pPr lvl="1"/>
            <a:r>
              <a:rPr lang="en-AU" dirty="0"/>
              <a:t>Mobile comm subjects, e.g. mobile tech, wireless</a:t>
            </a:r>
          </a:p>
          <a:p>
            <a:r>
              <a:rPr lang="en-AU" dirty="0"/>
              <a:t>Application Developer: Google, Facebook, …</a:t>
            </a:r>
          </a:p>
          <a:p>
            <a:pPr lvl="1"/>
            <a:r>
              <a:rPr lang="en-AU" dirty="0"/>
              <a:t>Programming: Web developments, Apps</a:t>
            </a:r>
          </a:p>
          <a:p>
            <a:r>
              <a:rPr lang="en-AU" dirty="0"/>
              <a:t>Network Engineer: Cisco, ISPs, …</a:t>
            </a:r>
          </a:p>
          <a:p>
            <a:pPr lvl="1"/>
            <a:r>
              <a:rPr lang="en-AU" dirty="0"/>
              <a:t>Networking subjects, e.g. Cisco certified, security</a:t>
            </a: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D7EED6-2D55-9D43-BDEA-1503FD8D2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learn Internet: potential career paths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739DD4-9ED3-324B-BFDA-A34F522AB501}"/>
              </a:ext>
            </a:extLst>
          </p:cNvPr>
          <p:cNvSpPr txBox="1"/>
          <p:nvPr/>
        </p:nvSpPr>
        <p:spPr>
          <a:xfrm>
            <a:off x="838200" y="5267406"/>
            <a:ext cx="10515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rgbClr val="00B050"/>
                </a:solidFill>
              </a:rPr>
              <a:t>Example Job Ads: </a:t>
            </a:r>
          </a:p>
          <a:p>
            <a:r>
              <a:rPr lang="en-AU" sz="2000" dirty="0">
                <a:solidFill>
                  <a:srgbClr val="00B050"/>
                </a:solidFill>
              </a:rPr>
              <a:t>Thorough understanding of networking technology and concepts, common protocols such as </a:t>
            </a:r>
          </a:p>
          <a:p>
            <a:r>
              <a:rPr lang="en-AU" sz="2000" dirty="0">
                <a:solidFill>
                  <a:srgbClr val="00B050"/>
                </a:solidFill>
              </a:rPr>
              <a:t>TCP/IP, Ethernet, IP addressing, routing, LAN, switching, QoS, DNS etc.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EF6EEC17-7CEB-2B48-AF07-4D2DEA0F8EE3}"/>
              </a:ext>
            </a:extLst>
          </p:cNvPr>
          <p:cNvSpPr/>
          <p:nvPr/>
        </p:nvSpPr>
        <p:spPr bwMode="auto">
          <a:xfrm>
            <a:off x="7599287" y="1785064"/>
            <a:ext cx="3110754" cy="1138773"/>
          </a:xfrm>
          <a:prstGeom prst="cloudCallout">
            <a:avLst>
              <a:gd name="adj1" fmla="val -63633"/>
              <a:gd name="adj2" fmla="val 373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charset="0"/>
              </a:rPr>
              <a:t>We are future Engineers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B583B-3E89-7E40-838D-AE12DD134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8A7D31C-FAB1-7842-96A8-8FF96F925377}" type="slidenum">
              <a:rPr lang="en-US" altLang="x-none" smtClean="0"/>
              <a:pPr>
                <a:defRPr/>
              </a:pPr>
              <a:t>4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7010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E3E2B-4F7B-4845-B4FA-4567873C0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Lecture: 2 hours</a:t>
            </a:r>
          </a:p>
          <a:p>
            <a:pPr lvl="1"/>
            <a:r>
              <a:rPr lang="en-AU" dirty="0"/>
              <a:t>Learn key concepts and fundamental networking knowledge</a:t>
            </a:r>
          </a:p>
          <a:p>
            <a:pPr lvl="1"/>
            <a:r>
              <a:rPr lang="en-AU" dirty="0"/>
              <a:t>Lecture </a:t>
            </a:r>
            <a:r>
              <a:rPr lang="en-AU"/>
              <a:t>is online via Zoom </a:t>
            </a:r>
            <a:r>
              <a:rPr lang="en-AU" dirty="0"/>
              <a:t>and recorded</a:t>
            </a:r>
          </a:p>
          <a:p>
            <a:r>
              <a:rPr lang="en-AU" dirty="0"/>
              <a:t>Self-study: 3+ hours</a:t>
            </a:r>
          </a:p>
          <a:p>
            <a:pPr lvl="1"/>
            <a:r>
              <a:rPr lang="en-AU" dirty="0"/>
              <a:t>Read textbook with lecture note and lecture recording</a:t>
            </a:r>
          </a:p>
          <a:p>
            <a:pPr lvl="1"/>
            <a:r>
              <a:rPr lang="en-AU" dirty="0"/>
              <a:t>Go through review questions and answers, work out tutorial problems</a:t>
            </a:r>
          </a:p>
          <a:p>
            <a:r>
              <a:rPr lang="en-AU" dirty="0">
                <a:solidFill>
                  <a:srgbClr val="C00000"/>
                </a:solidFill>
              </a:rPr>
              <a:t>Assessments</a:t>
            </a:r>
          </a:p>
          <a:p>
            <a:pPr lvl="1"/>
            <a:r>
              <a:rPr lang="en-AU" dirty="0">
                <a:solidFill>
                  <a:srgbClr val="C00000"/>
                </a:solidFill>
              </a:rPr>
              <a:t>Assignment x 3: 	15%</a:t>
            </a:r>
          </a:p>
          <a:p>
            <a:pPr lvl="1"/>
            <a:r>
              <a:rPr lang="en-AU" dirty="0">
                <a:solidFill>
                  <a:srgbClr val="C00000"/>
                </a:solidFill>
              </a:rPr>
              <a:t>Quiz: 		20%</a:t>
            </a:r>
          </a:p>
          <a:p>
            <a:pPr lvl="1"/>
            <a:r>
              <a:rPr lang="en-AU" dirty="0">
                <a:solidFill>
                  <a:srgbClr val="C00000"/>
                </a:solidFill>
              </a:rPr>
              <a:t>Exam: 		45%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D77A2D-4A25-8F49-ACD8-8EFCEC70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Weekly Routine: Lecture (2hr) + Self-study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66597-54DD-5646-BC15-83249A173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8A7D31C-FAB1-7842-96A8-8FF96F925377}" type="slidenum">
              <a:rPr lang="en-US" altLang="x-none" smtClean="0"/>
              <a:pPr>
                <a:defRPr/>
              </a:pPr>
              <a:t>5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69130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E3E2B-4F7B-4845-B4FA-4567873C0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Tutorial: 1 hour</a:t>
            </a:r>
          </a:p>
          <a:p>
            <a:pPr lvl="1"/>
            <a:r>
              <a:rPr lang="en-AU" dirty="0"/>
              <a:t>Q&amp;A: your chance to ask technical questions</a:t>
            </a:r>
          </a:p>
          <a:p>
            <a:pPr lvl="1"/>
            <a:r>
              <a:rPr lang="en-AU" dirty="0"/>
              <a:t>Discussions and solutions on research and tutorial problems</a:t>
            </a:r>
          </a:p>
          <a:p>
            <a:r>
              <a:rPr lang="en-AU" dirty="0"/>
              <a:t>Lab/project: 1 hour</a:t>
            </a:r>
          </a:p>
          <a:p>
            <a:pPr lvl="1"/>
            <a:r>
              <a:rPr lang="en-AU" dirty="0"/>
              <a:t>Group work: Wireshark or hands-on labs, projects</a:t>
            </a:r>
          </a:p>
          <a:p>
            <a:pPr lvl="1"/>
            <a:r>
              <a:rPr lang="en-AU" dirty="0"/>
              <a:t>Lab/project marks: individually assessed – performance based.</a:t>
            </a:r>
          </a:p>
          <a:p>
            <a:r>
              <a:rPr lang="en-AU" dirty="0">
                <a:solidFill>
                  <a:srgbClr val="C00000"/>
                </a:solidFill>
              </a:rPr>
              <a:t>Assessment:</a:t>
            </a:r>
          </a:p>
          <a:p>
            <a:pPr lvl="1"/>
            <a:r>
              <a:rPr lang="en-AU" dirty="0">
                <a:solidFill>
                  <a:srgbClr val="C00000"/>
                </a:solidFill>
              </a:rPr>
              <a:t>Labs: 		10%</a:t>
            </a:r>
          </a:p>
          <a:p>
            <a:pPr lvl="1"/>
            <a:r>
              <a:rPr lang="en-AU" dirty="0">
                <a:solidFill>
                  <a:srgbClr val="C00000"/>
                </a:solidFill>
              </a:rPr>
              <a:t>Project x 2: 	10%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D77A2D-4A25-8F49-ACD8-8EFCEC70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Weekly Routine: Tutorial (1hr) + Lab (1hr)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7E70E-648C-E441-9DD7-4B5E393D3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8A7D31C-FAB1-7842-96A8-8FF96F925377}" type="slidenum">
              <a:rPr lang="en-US" altLang="x-none" smtClean="0"/>
              <a:pPr>
                <a:defRPr/>
              </a:pPr>
              <a:t>6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405253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B11A65-DE5C-F54B-A9A4-650CEDB4A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Textbook:</a:t>
            </a:r>
          </a:p>
          <a:p>
            <a:pPr lvl="1"/>
            <a:r>
              <a:rPr lang="en-AU" dirty="0"/>
              <a:t>Computer Networking, Global Edition, 8</a:t>
            </a:r>
            <a:r>
              <a:rPr lang="en-AU" baseline="30000" dirty="0"/>
              <a:t>th</a:t>
            </a:r>
            <a:r>
              <a:rPr lang="en-AU" dirty="0"/>
              <a:t> Edition, by Kurose / Ross ©2022</a:t>
            </a:r>
          </a:p>
          <a:p>
            <a:pPr lvl="1"/>
            <a:r>
              <a:rPr lang="en-AU" dirty="0" err="1"/>
              <a:t>eText</a:t>
            </a:r>
            <a:r>
              <a:rPr lang="en-AU" dirty="0"/>
              <a:t>: </a:t>
            </a:r>
            <a:r>
              <a:rPr lang="en-AU" dirty="0">
                <a:hlinkClick r:id="rId2"/>
              </a:rPr>
              <a:t>http://</a:t>
            </a:r>
            <a:r>
              <a:rPr lang="en-AU" dirty="0" err="1">
                <a:hlinkClick r:id="rId2"/>
              </a:rPr>
              <a:t>www.pearson.com.au</a:t>
            </a:r>
            <a:r>
              <a:rPr lang="en-AU" dirty="0">
                <a:hlinkClick r:id="rId2"/>
              </a:rPr>
              <a:t>/9781292419978</a:t>
            </a:r>
            <a:endParaRPr lang="en-AU" dirty="0"/>
          </a:p>
          <a:p>
            <a:r>
              <a:rPr lang="en-AU" dirty="0"/>
              <a:t>Learning Materials: weekly Modules in Canvas</a:t>
            </a:r>
          </a:p>
          <a:p>
            <a:pPr lvl="1"/>
            <a:r>
              <a:rPr lang="en-AU" dirty="0"/>
              <a:t>Lecture note and video, </a:t>
            </a:r>
          </a:p>
          <a:p>
            <a:pPr lvl="1"/>
            <a:r>
              <a:rPr lang="en-AU" dirty="0"/>
              <a:t>Review questions and answers</a:t>
            </a:r>
            <a:r>
              <a:rPr lang="en-AU"/>
              <a:t>, </a:t>
            </a:r>
          </a:p>
          <a:p>
            <a:pPr lvl="1"/>
            <a:r>
              <a:rPr lang="en-AU"/>
              <a:t>Tutorial </a:t>
            </a:r>
            <a:r>
              <a:rPr lang="en-AU" dirty="0"/>
              <a:t>problems – solutions in tutorial class</a:t>
            </a:r>
          </a:p>
          <a:p>
            <a:pPr lvl="1"/>
            <a:r>
              <a:rPr lang="en-AU" dirty="0"/>
              <a:t>Lab materials: labs, projects</a:t>
            </a:r>
          </a:p>
          <a:p>
            <a:r>
              <a:rPr lang="en-AU" dirty="0"/>
              <a:t>Learn Python</a:t>
            </a:r>
          </a:p>
          <a:p>
            <a:pPr lvl="1"/>
            <a:r>
              <a:rPr lang="en-AU" dirty="0"/>
              <a:t>Networking project requires basic Python knowledge</a:t>
            </a:r>
          </a:p>
          <a:p>
            <a:pPr lvl="1"/>
            <a:r>
              <a:rPr lang="en-AU" dirty="0"/>
              <a:t>Python for Beginners: </a:t>
            </a:r>
            <a:r>
              <a:rPr lang="en-AU" dirty="0">
                <a:hlinkClick r:id="rId3"/>
              </a:rPr>
              <a:t>https://youtu.be/kqtD5dpn9C8</a:t>
            </a:r>
            <a:r>
              <a:rPr lang="en-AU" dirty="0"/>
              <a:t> (1hr YouTube video)</a:t>
            </a:r>
          </a:p>
          <a:p>
            <a:pPr lvl="1"/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66B464-4C75-1F4D-AC00-8DB09744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Materials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9A9B0-3EE5-BB42-A2FD-8F4002EAF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8A7D31C-FAB1-7842-96A8-8FF96F925377}" type="slidenum">
              <a:rPr lang="en-US" altLang="x-none" smtClean="0"/>
              <a:pPr>
                <a:defRPr/>
              </a:pPr>
              <a:t>7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8171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785FD6-A6C0-4048-B273-A484A479C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NetFun</a:t>
            </a:r>
            <a:r>
              <a:rPr lang="en-AU" dirty="0"/>
              <a:t> starting...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ADC91E-DBB0-F747-87AE-9AFC0FBA777D}"/>
              </a:ext>
            </a:extLst>
          </p:cNvPr>
          <p:cNvSpPr txBox="1"/>
          <p:nvPr/>
        </p:nvSpPr>
        <p:spPr>
          <a:xfrm>
            <a:off x="2580289" y="1723614"/>
            <a:ext cx="70314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800" b="1" dirty="0"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Enjoy </a:t>
            </a:r>
            <a:r>
              <a:rPr lang="en-AU" sz="8800" b="1" dirty="0" err="1"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NetFun</a:t>
            </a:r>
            <a:endParaRPr lang="en-AU" sz="8800" b="1" dirty="0">
              <a:latin typeface="Brush Script MT" panose="03060802040406070304" pitchFamily="66" charset="-122"/>
              <a:ea typeface="Brush Script MT" panose="03060802040406070304" pitchFamily="66" charset="-122"/>
              <a:cs typeface="Brush Script MT" panose="03060802040406070304" pitchFamily="66" charset="-12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BA7768-D0EE-5343-902E-82A54A156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019" y="3260105"/>
            <a:ext cx="5261960" cy="2725318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10D20-AF34-AA4F-A2F4-233437E06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8A7D31C-FAB1-7842-96A8-8FF96F925377}" type="slidenum">
              <a:rPr lang="en-US" altLang="x-none" smtClean="0"/>
              <a:pPr>
                <a:defRPr/>
              </a:pPr>
              <a:t>8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64102254"/>
      </p:ext>
    </p:extLst>
  </p:cSld>
  <p:clrMapOvr>
    <a:masterClrMapping/>
  </p:clrMapOvr>
</p:sld>
</file>

<file path=ppt/theme/theme1.xml><?xml version="1.0" encoding="utf-8"?>
<a:theme xmlns:a="http://schemas.openxmlformats.org/drawingml/2006/main" name="NetFun_PPT_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tFun_PPT_theme" id="{0D6FA6A5-C782-CA4A-BE4D-AEA10BBFF078}" vid="{9B62CA26-E89D-E641-AB4F-9AED79C5293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NetFun_PPT_theme</Template>
  <TotalTime>2935</TotalTime>
  <Words>542</Words>
  <Application>Microsoft Macintosh PowerPoint</Application>
  <PresentationFormat>Widescreen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Brush Script MT</vt:lpstr>
      <vt:lpstr>STXingkai</vt:lpstr>
      <vt:lpstr>Arial</vt:lpstr>
      <vt:lpstr>Calibri</vt:lpstr>
      <vt:lpstr>Calibri Light</vt:lpstr>
      <vt:lpstr>Comic Sans MS</vt:lpstr>
      <vt:lpstr>Gill Sans MT</vt:lpstr>
      <vt:lpstr>Times New Roman</vt:lpstr>
      <vt:lpstr>Wingdings</vt:lpstr>
      <vt:lpstr>NetFun_PPT_theme</vt:lpstr>
      <vt:lpstr>41092 Network Fundamentals (NetFun)</vt:lpstr>
      <vt:lpstr>41092 Network Fundamentals (NetFun)</vt:lpstr>
      <vt:lpstr>A day in the life @ UTS</vt:lpstr>
      <vt:lpstr>Why learn Internet: potential career paths</vt:lpstr>
      <vt:lpstr>Weekly Routine: Lecture (2hr) + Self-study</vt:lpstr>
      <vt:lpstr>Weekly Routine: Tutorial (1hr) + Lab (1hr)</vt:lpstr>
      <vt:lpstr>Learning Materials</vt:lpstr>
      <vt:lpstr>NetFun starting...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Edition: Chapter 1</dc:title>
  <dc:creator>Jim Kurose and Keith Ross</dc:creator>
  <cp:lastModifiedBy>Ren Ping Liu</cp:lastModifiedBy>
  <cp:revision>1</cp:revision>
  <dcterms:created xsi:type="dcterms:W3CDTF">1999-10-08T19:08:27Z</dcterms:created>
  <dcterms:modified xsi:type="dcterms:W3CDTF">2022-07-19T23:51:57Z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4f0713-8a76-46fc-9033-3e1b6c45971d_Enabled">
    <vt:lpwstr>true</vt:lpwstr>
  </property>
  <property fmtid="{D5CDD505-2E9C-101B-9397-08002B2CF9AE}" pid="3" name="MSIP_Label_ba4f0713-8a76-46fc-9033-3e1b6c45971d_SetDate">
    <vt:lpwstr>2021-06-04T03:09:52Z</vt:lpwstr>
  </property>
  <property fmtid="{D5CDD505-2E9C-101B-9397-08002B2CF9AE}" pid="4" name="MSIP_Label_ba4f0713-8a76-46fc-9033-3e1b6c45971d_Method">
    <vt:lpwstr>Privileged</vt:lpwstr>
  </property>
  <property fmtid="{D5CDD505-2E9C-101B-9397-08002B2CF9AE}" pid="5" name="MSIP_Label_ba4f0713-8a76-46fc-9033-3e1b6c45971d_Name">
    <vt:lpwstr>UTS-Public</vt:lpwstr>
  </property>
  <property fmtid="{D5CDD505-2E9C-101B-9397-08002B2CF9AE}" pid="6" name="MSIP_Label_ba4f0713-8a76-46fc-9033-3e1b6c45971d_SiteId">
    <vt:lpwstr>e8911c26-cf9f-4a9c-878e-527807be8791</vt:lpwstr>
  </property>
  <property fmtid="{D5CDD505-2E9C-101B-9397-08002B2CF9AE}" pid="7" name="MSIP_Label_ba4f0713-8a76-46fc-9033-3e1b6c45971d_ActionId">
    <vt:lpwstr>4e80ed00-296e-41e2-a69e-2a9f99cdfba6</vt:lpwstr>
  </property>
  <property fmtid="{D5CDD505-2E9C-101B-9397-08002B2CF9AE}" pid="8" name="MSIP_Label_ba4f0713-8a76-46fc-9033-3e1b6c45971d_ContentBits">
    <vt:lpwstr>0</vt:lpwstr>
  </property>
</Properties>
</file>