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39"/>
  </p:notesMasterIdLst>
  <p:sldIdLst>
    <p:sldId id="960" r:id="rId3"/>
    <p:sldId id="1280" r:id="rId4"/>
    <p:sldId id="1281" r:id="rId5"/>
    <p:sldId id="1354" r:id="rId6"/>
    <p:sldId id="1285" r:id="rId7"/>
    <p:sldId id="1286" r:id="rId8"/>
    <p:sldId id="1287" r:id="rId9"/>
    <p:sldId id="1355" r:id="rId10"/>
    <p:sldId id="1284" r:id="rId11"/>
    <p:sldId id="1288" r:id="rId12"/>
    <p:sldId id="1289" r:id="rId13"/>
    <p:sldId id="1290" r:id="rId14"/>
    <p:sldId id="1292" r:id="rId15"/>
    <p:sldId id="1291" r:id="rId16"/>
    <p:sldId id="1293" r:id="rId17"/>
    <p:sldId id="1294" r:id="rId18"/>
    <p:sldId id="1282" r:id="rId19"/>
    <p:sldId id="1295" r:id="rId20"/>
    <p:sldId id="1296" r:id="rId21"/>
    <p:sldId id="1239" r:id="rId22"/>
    <p:sldId id="1302" r:id="rId23"/>
    <p:sldId id="1298" r:id="rId24"/>
    <p:sldId id="1297" r:id="rId25"/>
    <p:sldId id="1299" r:id="rId26"/>
    <p:sldId id="1301" r:id="rId27"/>
    <p:sldId id="1356" r:id="rId28"/>
    <p:sldId id="1327" r:id="rId29"/>
    <p:sldId id="1328" r:id="rId30"/>
    <p:sldId id="1357" r:id="rId31"/>
    <p:sldId id="1329" r:id="rId32"/>
    <p:sldId id="1330" r:id="rId33"/>
    <p:sldId id="1333" r:id="rId34"/>
    <p:sldId id="1334" r:id="rId35"/>
    <p:sldId id="1337" r:id="rId36"/>
    <p:sldId id="1359" r:id="rId37"/>
    <p:sldId id="12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37F534-5998-D349-A77D-0F7928BF03BF}" v="105" dt="2023-04-29T05:11:09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327" autoAdjust="0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>
        <p:guide pos="696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 Ping Liu" userId="60ce823c-5cb7-4d3e-be0b-034740f7a9f3" providerId="ADAL" clId="{2313E619-20CA-D346-AE7F-AD65D689B747}"/>
    <pc:docChg chg="undo custSel addSld delSld modSld">
      <pc:chgData name="Ren Ping Liu" userId="60ce823c-5cb7-4d3e-be0b-034740f7a9f3" providerId="ADAL" clId="{2313E619-20CA-D346-AE7F-AD65D689B747}" dt="2022-02-09T03:24:47.289" v="501" actId="207"/>
      <pc:docMkLst>
        <pc:docMk/>
      </pc:docMkLst>
      <pc:sldChg chg="modSp mod">
        <pc:chgData name="Ren Ping Liu" userId="60ce823c-5cb7-4d3e-be0b-034740f7a9f3" providerId="ADAL" clId="{2313E619-20CA-D346-AE7F-AD65D689B747}" dt="2022-02-07T22:16:30.400" v="1" actId="20577"/>
        <pc:sldMkLst>
          <pc:docMk/>
          <pc:sldMk cId="2314825519" sldId="960"/>
        </pc:sldMkLst>
        <pc:spChg chg="mod">
          <ac:chgData name="Ren Ping Liu" userId="60ce823c-5cb7-4d3e-be0b-034740f7a9f3" providerId="ADAL" clId="{2313E619-20CA-D346-AE7F-AD65D689B747}" dt="2022-02-07T22:16:30.400" v="1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addSp delSp del mod">
        <pc:chgData name="Ren Ping Liu" userId="60ce823c-5cb7-4d3e-be0b-034740f7a9f3" providerId="ADAL" clId="{2313E619-20CA-D346-AE7F-AD65D689B747}" dt="2022-02-07T22:18:49.173" v="7" actId="2696"/>
        <pc:sldMkLst>
          <pc:docMk/>
          <pc:sldMk cId="1147651185" sldId="964"/>
        </pc:sldMkLst>
        <pc:spChg chg="add del">
          <ac:chgData name="Ren Ping Liu" userId="60ce823c-5cb7-4d3e-be0b-034740f7a9f3" providerId="ADAL" clId="{2313E619-20CA-D346-AE7F-AD65D689B747}" dt="2022-02-07T22:17:03.221" v="3" actId="22"/>
          <ac:spMkLst>
            <pc:docMk/>
            <pc:sldMk cId="1147651185" sldId="964"/>
            <ac:spMk id="7" creationId="{54D28550-6476-B048-A31C-78B765D13CF5}"/>
          </ac:spMkLst>
        </pc:spChg>
      </pc:sldChg>
      <pc:sldChg chg="del">
        <pc:chgData name="Ren Ping Liu" userId="60ce823c-5cb7-4d3e-be0b-034740f7a9f3" providerId="ADAL" clId="{2313E619-20CA-D346-AE7F-AD65D689B747}" dt="2022-02-07T23:44:16.032" v="158" actId="2696"/>
        <pc:sldMkLst>
          <pc:docMk/>
          <pc:sldMk cId="492871090" sldId="1038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621416948" sldId="1050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808948819" sldId="1051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486465764" sldId="1223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944394007" sldId="1225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448817830" sldId="1227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922246313" sldId="1228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44395918" sldId="1229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178218744" sldId="1230"/>
        </pc:sldMkLst>
      </pc:sldChg>
      <pc:sldChg chg="delSp modSp add del mod modTransition delAnim">
        <pc:chgData name="Ren Ping Liu" userId="60ce823c-5cb7-4d3e-be0b-034740f7a9f3" providerId="ADAL" clId="{2313E619-20CA-D346-AE7F-AD65D689B747}" dt="2022-02-08T00:03:38.528" v="186" actId="2696"/>
        <pc:sldMkLst>
          <pc:docMk/>
          <pc:sldMk cId="2878990541" sldId="1230"/>
        </pc:sldMkLst>
        <pc:spChg chg="mod">
          <ac:chgData name="Ren Ping Liu" userId="60ce823c-5cb7-4d3e-be0b-034740f7a9f3" providerId="ADAL" clId="{2313E619-20CA-D346-AE7F-AD65D689B747}" dt="2022-02-07T23:58:05.693" v="166" actId="1076"/>
          <ac:spMkLst>
            <pc:docMk/>
            <pc:sldMk cId="2878990541" sldId="1230"/>
            <ac:spMk id="76" creationId="{E1779438-BAFA-B541-957C-9CD7CD85C5D5}"/>
          </ac:spMkLst>
        </pc:spChg>
        <pc:spChg chg="del">
          <ac:chgData name="Ren Ping Liu" userId="60ce823c-5cb7-4d3e-be0b-034740f7a9f3" providerId="ADAL" clId="{2313E619-20CA-D346-AE7F-AD65D689B747}" dt="2022-02-07T23:49:59.150" v="160" actId="478"/>
          <ac:spMkLst>
            <pc:docMk/>
            <pc:sldMk cId="2878990541" sldId="1230"/>
            <ac:spMk id="77" creationId="{E166AA5B-9657-4941-A958-F07B99D78FF5}"/>
          </ac:spMkLst>
        </pc:spChg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430187220" sldId="1234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80136928" sldId="1238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260381018" sldId="1241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173152734" sldId="1242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097194941" sldId="1243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595826318" sldId="1244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624993748" sldId="1245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457512527" sldId="1246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787738476" sldId="1249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299959410" sldId="1250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266960543" sldId="1252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123642555" sldId="1253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410143232" sldId="1254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4281994025" sldId="1255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550071220" sldId="1261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678864874" sldId="1262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353676231" sldId="1263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611414755" sldId="1264"/>
        </pc:sldMkLst>
      </pc:sldChg>
      <pc:sldChg chg="del">
        <pc:chgData name="Ren Ping Liu" userId="60ce823c-5cb7-4d3e-be0b-034740f7a9f3" providerId="ADAL" clId="{2313E619-20CA-D346-AE7F-AD65D689B747}" dt="2022-02-07T23:44:16.032" v="158" actId="2696"/>
        <pc:sldMkLst>
          <pc:docMk/>
          <pc:sldMk cId="847313953" sldId="1265"/>
        </pc:sldMkLst>
      </pc:sldChg>
      <pc:sldChg chg="del">
        <pc:chgData name="Ren Ping Liu" userId="60ce823c-5cb7-4d3e-be0b-034740f7a9f3" providerId="ADAL" clId="{2313E619-20CA-D346-AE7F-AD65D689B747}" dt="2022-02-07T23:44:16.032" v="158" actId="2696"/>
        <pc:sldMkLst>
          <pc:docMk/>
          <pc:sldMk cId="2330582930" sldId="1266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018054746" sldId="1267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863739232" sldId="1268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3317199003" sldId="1269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64835797" sldId="1274"/>
        </pc:sldMkLst>
      </pc:sldChg>
      <pc:sldChg chg="del">
        <pc:chgData name="Ren Ping Liu" userId="60ce823c-5cb7-4d3e-be0b-034740f7a9f3" providerId="ADAL" clId="{2313E619-20CA-D346-AE7F-AD65D689B747}" dt="2022-02-08T00:16:47.774" v="203" actId="2696"/>
        <pc:sldMkLst>
          <pc:docMk/>
          <pc:sldMk cId="3652654866" sldId="1276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897323379" sldId="1277"/>
        </pc:sldMkLst>
      </pc:sldChg>
      <pc:sldChg chg="del">
        <pc:chgData name="Ren Ping Liu" userId="60ce823c-5cb7-4d3e-be0b-034740f7a9f3" providerId="ADAL" clId="{2313E619-20CA-D346-AE7F-AD65D689B747}" dt="2022-02-07T23:29:31.466" v="132" actId="2696"/>
        <pc:sldMkLst>
          <pc:docMk/>
          <pc:sldMk cId="1376037124" sldId="1278"/>
        </pc:sldMkLst>
      </pc:sldChg>
      <pc:sldChg chg="del">
        <pc:chgData name="Ren Ping Liu" userId="60ce823c-5cb7-4d3e-be0b-034740f7a9f3" providerId="ADAL" clId="{2313E619-20CA-D346-AE7F-AD65D689B747}" dt="2022-02-07T23:31:46.271" v="134" actId="2696"/>
        <pc:sldMkLst>
          <pc:docMk/>
          <pc:sldMk cId="2886057876" sldId="1279"/>
        </pc:sldMkLst>
      </pc:sldChg>
      <pc:sldChg chg="addSp modSp mod modAnim">
        <pc:chgData name="Ren Ping Liu" userId="60ce823c-5cb7-4d3e-be0b-034740f7a9f3" providerId="ADAL" clId="{2313E619-20CA-D346-AE7F-AD65D689B747}" dt="2022-02-07T22:25:18.498" v="18" actId="403"/>
        <pc:sldMkLst>
          <pc:docMk/>
          <pc:sldMk cId="1713521565" sldId="1281"/>
        </pc:sldMkLst>
        <pc:spChg chg="add mod">
          <ac:chgData name="Ren Ping Liu" userId="60ce823c-5cb7-4d3e-be0b-034740f7a9f3" providerId="ADAL" clId="{2313E619-20CA-D346-AE7F-AD65D689B747}" dt="2022-02-07T22:25:18.498" v="18" actId="403"/>
          <ac:spMkLst>
            <pc:docMk/>
            <pc:sldMk cId="1713521565" sldId="1281"/>
            <ac:spMk id="9" creationId="{4EA9B3FB-C26F-B643-AE57-EAB210E8514F}"/>
          </ac:spMkLst>
        </pc:spChg>
        <pc:picChg chg="add mod">
          <ac:chgData name="Ren Ping Liu" userId="60ce823c-5cb7-4d3e-be0b-034740f7a9f3" providerId="ADAL" clId="{2313E619-20CA-D346-AE7F-AD65D689B747}" dt="2022-02-07T22:24:13.400" v="11" actId="1076"/>
          <ac:picMkLst>
            <pc:docMk/>
            <pc:sldMk cId="1713521565" sldId="1281"/>
            <ac:picMk id="8" creationId="{E163B53B-E4D7-5147-94C7-ADC24A5832AC}"/>
          </ac:picMkLst>
        </pc:picChg>
      </pc:sldChg>
      <pc:sldChg chg="del">
        <pc:chgData name="Ren Ping Liu" userId="60ce823c-5cb7-4d3e-be0b-034740f7a9f3" providerId="ADAL" clId="{2313E619-20CA-D346-AE7F-AD65D689B747}" dt="2022-02-08T00:18:10.728" v="204" actId="2696"/>
        <pc:sldMkLst>
          <pc:docMk/>
          <pc:sldMk cId="941150556" sldId="1282"/>
        </pc:sldMkLst>
      </pc:sldChg>
      <pc:sldChg chg="add del">
        <pc:chgData name="Ren Ping Liu" userId="60ce823c-5cb7-4d3e-be0b-034740f7a9f3" providerId="ADAL" clId="{2313E619-20CA-D346-AE7F-AD65D689B747}" dt="2022-02-08T00:19:29.186" v="206" actId="2696"/>
        <pc:sldMkLst>
          <pc:docMk/>
          <pc:sldMk cId="2748726398" sldId="1282"/>
        </pc:sldMkLst>
      </pc:sldChg>
      <pc:sldChg chg="add">
        <pc:chgData name="Ren Ping Liu" userId="60ce823c-5cb7-4d3e-be0b-034740f7a9f3" providerId="ADAL" clId="{2313E619-20CA-D346-AE7F-AD65D689B747}" dt="2022-02-08T00:19:44.407" v="207"/>
        <pc:sldMkLst>
          <pc:docMk/>
          <pc:sldMk cId="4132628626" sldId="1282"/>
        </pc:sldMkLst>
      </pc:sldChg>
      <pc:sldChg chg="add">
        <pc:chgData name="Ren Ping Liu" userId="60ce823c-5cb7-4d3e-be0b-034740f7a9f3" providerId="ADAL" clId="{2313E619-20CA-D346-AE7F-AD65D689B747}" dt="2022-02-07T22:47:15.530" v="72"/>
        <pc:sldMkLst>
          <pc:docMk/>
          <pc:sldMk cId="952695117" sldId="1284"/>
        </pc:sldMkLst>
      </pc:sldChg>
      <pc:sldChg chg="addSp delSp modSp del mod">
        <pc:chgData name="Ren Ping Liu" userId="60ce823c-5cb7-4d3e-be0b-034740f7a9f3" providerId="ADAL" clId="{2313E619-20CA-D346-AE7F-AD65D689B747}" dt="2022-02-07T22:47:07.306" v="71" actId="2696"/>
        <pc:sldMkLst>
          <pc:docMk/>
          <pc:sldMk cId="2757738589" sldId="1284"/>
        </pc:sldMkLst>
        <pc:spChg chg="mod">
          <ac:chgData name="Ren Ping Liu" userId="60ce823c-5cb7-4d3e-be0b-034740f7a9f3" providerId="ADAL" clId="{2313E619-20CA-D346-AE7F-AD65D689B747}" dt="2022-02-07T22:31:36.778" v="48" actId="1076"/>
          <ac:spMkLst>
            <pc:docMk/>
            <pc:sldMk cId="2757738589" sldId="1284"/>
            <ac:spMk id="126" creationId="{2805B67C-421E-F747-ADEA-BA4F2FA77522}"/>
          </ac:spMkLst>
        </pc:spChg>
        <pc:spChg chg="add del mod">
          <ac:chgData name="Ren Ping Liu" userId="60ce823c-5cb7-4d3e-be0b-034740f7a9f3" providerId="ADAL" clId="{2313E619-20CA-D346-AE7F-AD65D689B747}" dt="2022-02-07T22:29:58.686" v="21" actId="478"/>
          <ac:spMkLst>
            <pc:docMk/>
            <pc:sldMk cId="2757738589" sldId="1284"/>
            <ac:spMk id="130" creationId="{CE0F049B-6A67-EC4E-9370-B5A6A5235CDB}"/>
          </ac:spMkLst>
        </pc:spChg>
        <pc:spChg chg="add mod">
          <ac:chgData name="Ren Ping Liu" userId="60ce823c-5cb7-4d3e-be0b-034740f7a9f3" providerId="ADAL" clId="{2313E619-20CA-D346-AE7F-AD65D689B747}" dt="2022-02-07T22:30:11.146" v="24" actId="14100"/>
          <ac:spMkLst>
            <pc:docMk/>
            <pc:sldMk cId="2757738589" sldId="1284"/>
            <ac:spMk id="131" creationId="{377EB6F4-1A6E-C542-A975-C8768CA9F47F}"/>
          </ac:spMkLst>
        </pc:spChg>
        <pc:spChg chg="add mod">
          <ac:chgData name="Ren Ping Liu" userId="60ce823c-5cb7-4d3e-be0b-034740f7a9f3" providerId="ADAL" clId="{2313E619-20CA-D346-AE7F-AD65D689B747}" dt="2022-02-07T22:32:49.769" v="50" actId="1076"/>
          <ac:spMkLst>
            <pc:docMk/>
            <pc:sldMk cId="2757738589" sldId="1284"/>
            <ac:spMk id="132" creationId="{522B87BD-804D-4447-BA86-A92ADAEF9956}"/>
          </ac:spMkLst>
        </pc:spChg>
        <pc:spChg chg="add del mod">
          <ac:chgData name="Ren Ping Liu" userId="60ce823c-5cb7-4d3e-be0b-034740f7a9f3" providerId="ADAL" clId="{2313E619-20CA-D346-AE7F-AD65D689B747}" dt="2022-02-07T22:33:50.688" v="57" actId="478"/>
          <ac:spMkLst>
            <pc:docMk/>
            <pc:sldMk cId="2757738589" sldId="1284"/>
            <ac:spMk id="205" creationId="{A8602E53-70D1-8E43-9FAE-CA49F37AD36D}"/>
          </ac:spMkLst>
        </pc:spChg>
        <pc:spChg chg="add mod">
          <ac:chgData name="Ren Ping Liu" userId="60ce823c-5cb7-4d3e-be0b-034740f7a9f3" providerId="ADAL" clId="{2313E619-20CA-D346-AE7F-AD65D689B747}" dt="2022-02-07T22:33:47.315" v="56" actId="14100"/>
          <ac:spMkLst>
            <pc:docMk/>
            <pc:sldMk cId="2757738589" sldId="1284"/>
            <ac:spMk id="206" creationId="{09E3D118-49DD-8843-B6D9-D2CECBBE090D}"/>
          </ac:spMkLst>
        </pc:spChg>
        <pc:spChg chg="mod">
          <ac:chgData name="Ren Ping Liu" userId="60ce823c-5cb7-4d3e-be0b-034740f7a9f3" providerId="ADAL" clId="{2313E619-20CA-D346-AE7F-AD65D689B747}" dt="2022-02-07T22:36:01.156" v="61" actId="14100"/>
          <ac:spMkLst>
            <pc:docMk/>
            <pc:sldMk cId="2757738589" sldId="1284"/>
            <ac:spMk id="223" creationId="{C4812894-1377-0F41-8D66-2DB2C98C7B52}"/>
          </ac:spMkLst>
        </pc:spChg>
        <pc:grpChg chg="mod">
          <ac:chgData name="Ren Ping Liu" userId="60ce823c-5cb7-4d3e-be0b-034740f7a9f3" providerId="ADAL" clId="{2313E619-20CA-D346-AE7F-AD65D689B747}" dt="2022-02-07T22:31:48.986" v="49" actId="14100"/>
          <ac:grpSpMkLst>
            <pc:docMk/>
            <pc:sldMk cId="2757738589" sldId="1284"/>
            <ac:grpSpMk id="8" creationId="{11C63B2F-6BBA-B44E-97F7-4159A78FD0F4}"/>
          </ac:grpSpMkLst>
        </pc:grpChg>
        <pc:picChg chg="mod">
          <ac:chgData name="Ren Ping Liu" userId="60ce823c-5cb7-4d3e-be0b-034740f7a9f3" providerId="ADAL" clId="{2313E619-20CA-D346-AE7F-AD65D689B747}" dt="2022-02-07T22:36:18.501" v="62" actId="1076"/>
          <ac:picMkLst>
            <pc:docMk/>
            <pc:sldMk cId="2757738589" sldId="1284"/>
            <ac:picMk id="7" creationId="{0AD2C625-9B0A-A742-966B-89B7C34CA760}"/>
          </ac:picMkLst>
        </pc:picChg>
      </pc:sldChg>
      <pc:sldChg chg="addSp delSp modSp mod">
        <pc:chgData name="Ren Ping Liu" userId="60ce823c-5cb7-4d3e-be0b-034740f7a9f3" providerId="ADAL" clId="{2313E619-20CA-D346-AE7F-AD65D689B747}" dt="2022-02-07T22:41:55.130" v="67" actId="14100"/>
        <pc:sldMkLst>
          <pc:docMk/>
          <pc:sldMk cId="1620562024" sldId="1286"/>
        </pc:sldMkLst>
        <pc:spChg chg="add del mod">
          <ac:chgData name="Ren Ping Liu" userId="60ce823c-5cb7-4d3e-be0b-034740f7a9f3" providerId="ADAL" clId="{2313E619-20CA-D346-AE7F-AD65D689B747}" dt="2022-02-07T22:41:11.739" v="64"/>
          <ac:spMkLst>
            <pc:docMk/>
            <pc:sldMk cId="1620562024" sldId="1286"/>
            <ac:spMk id="7" creationId="{11621FCF-C279-F74D-A88B-087FB5E3B710}"/>
          </ac:spMkLst>
        </pc:spChg>
        <pc:spChg chg="add del mod">
          <ac:chgData name="Ren Ping Liu" userId="60ce823c-5cb7-4d3e-be0b-034740f7a9f3" providerId="ADAL" clId="{2313E619-20CA-D346-AE7F-AD65D689B747}" dt="2022-02-07T22:41:11.739" v="64"/>
          <ac:spMkLst>
            <pc:docMk/>
            <pc:sldMk cId="1620562024" sldId="1286"/>
            <ac:spMk id="8" creationId="{C5A20DCC-B256-F94A-AFBC-EE97DB6DF70E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9" creationId="{93317AC1-DD8A-AF48-80C7-E4384A27A3B7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0" creationId="{08836FF8-2CA3-3544-97BC-FDCEC13C1B2E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1" creationId="{563B9A31-B1B4-CC41-AC68-9E6569DFCDB4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2" creationId="{8FF98E39-01D1-4449-82BD-7B4CFF3EA6BE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3" creationId="{06F8DC90-7673-F54B-9D5D-808F2E6FB53B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4" creationId="{0F356055-1971-1A41-9C54-D42F52A3498E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5" creationId="{0E525DD5-6DD5-4F43-95EE-B1678F132DB0}"/>
          </ac:spMkLst>
        </pc:spChg>
        <pc:spChg chg="add mod">
          <ac:chgData name="Ren Ping Liu" userId="60ce823c-5cb7-4d3e-be0b-034740f7a9f3" providerId="ADAL" clId="{2313E619-20CA-D346-AE7F-AD65D689B747}" dt="2022-02-07T22:41:44.272" v="66" actId="1076"/>
          <ac:spMkLst>
            <pc:docMk/>
            <pc:sldMk cId="1620562024" sldId="1286"/>
            <ac:spMk id="16" creationId="{FB293175-D05F-284E-B259-46D48D5BA751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18" creationId="{CE692159-299B-194A-A92B-410E9DE1B231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19" creationId="{5C999DFD-5782-E84A-BDCE-BE205D20B560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0" creationId="{297C6B32-E33B-9347-B917-E96E530A227F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2" creationId="{B2DF983A-6A92-F947-A216-930FF9B6DDB8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3" creationId="{49EBAD9B-2039-E04E-92E1-46609AA5B6C3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4" creationId="{CCA25A8A-5A4B-8E4D-B5C6-7C474EA48ED8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5" creationId="{5CD10DBE-DEB5-4048-8059-D84B8C4CD2F6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7" creationId="{4C25ED34-7CFE-234E-8538-AA943BA0FF43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8" creationId="{A7047AE9-A348-1D4C-8D2E-EC2B35F50503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29" creationId="{02E6C2C0-4962-6C43-8867-63C103D53C07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1" creationId="{7632A367-7C36-A145-8BF6-A048A850D2E6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2" creationId="{E528BC28-7CB6-EC45-98EC-0F7F32027392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3" creationId="{1FE51A33-0995-A940-9E16-DCD467BE948D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4" creationId="{E485CD9B-1150-F14D-8ED4-9920A3C3E5C4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6" creationId="{4730C12F-9FF1-3849-AC5D-5F7DE742AF6B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7" creationId="{CED0B870-ED89-AE46-B636-E35A41319353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38" creationId="{B234CACB-37A0-8241-9F5E-4628C0350B34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0" creationId="{A28EDCB3-01C2-4144-A96D-2E23255F1F08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1" creationId="{946DA628-5B3C-FE48-B79C-467F075827C7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2" creationId="{5F497F53-3005-7B44-9531-38B4254544F6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3" creationId="{E918A427-165D-DB49-8C32-FD6959F749B6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5" creationId="{60592680-9B98-2A45-885E-186D3258654A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6" creationId="{289741D3-8A21-9D41-8E8E-CD24FA0F46A1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7" creationId="{13471AB2-3DA0-EC4C-9F80-775E2D82B86C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49" creationId="{1E35EEA7-DD27-9040-A88B-D877928AFA90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0" creationId="{167A6F94-7202-394A-B70A-922F5C41C9C5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1" creationId="{23645314-EA28-2145-8D15-84708F5C8272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2" creationId="{C0B28AF6-4709-CA4F-B20D-32065E0DDF70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4" creationId="{8055DE4C-9AFD-EC4B-A602-71BA206C16C4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5" creationId="{24D13165-0537-8A42-A3E6-556843C1B691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6" creationId="{5634D522-5EC7-5B41-9B07-0831920BD2B6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8" creationId="{70C3145B-EC53-C846-92D8-A4A0350DF121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59" creationId="{50710612-5183-D94F-83D7-E9C32E5B94FC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0" creationId="{049A8083-A678-1948-B62D-7AE33F573B20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1" creationId="{4802923D-F207-894D-B226-417208CB8BCC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3" creationId="{D846709B-C63E-184A-B6B6-2B57AF1F3400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4" creationId="{3F3393B9-A870-D749-9593-6D123AC5A33E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5" creationId="{F69666F1-B647-CD40-9DDE-7FED4EACCBF7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7" creationId="{0D4FAB8C-9140-A648-8E7F-231340588C68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8" creationId="{91E79385-7E47-414C-8B22-07CDBFF59010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69" creationId="{AB6B90AA-8BED-324E-82A4-238CC5403C4D}"/>
          </ac:spMkLst>
        </pc:spChg>
        <pc:spChg chg="mod">
          <ac:chgData name="Ren Ping Liu" userId="60ce823c-5cb7-4d3e-be0b-034740f7a9f3" providerId="ADAL" clId="{2313E619-20CA-D346-AE7F-AD65D689B747}" dt="2022-02-07T22:41:25.882" v="65"/>
          <ac:spMkLst>
            <pc:docMk/>
            <pc:sldMk cId="1620562024" sldId="1286"/>
            <ac:spMk id="70" creationId="{0CCF6D16-D452-3F41-B782-B34709AEEC58}"/>
          </ac:spMkLst>
        </pc:spChg>
        <pc:spChg chg="mod">
          <ac:chgData name="Ren Ping Liu" userId="60ce823c-5cb7-4d3e-be0b-034740f7a9f3" providerId="ADAL" clId="{2313E619-20CA-D346-AE7F-AD65D689B747}" dt="2022-02-07T22:41:55.130" v="67" actId="14100"/>
          <ac:spMkLst>
            <pc:docMk/>
            <pc:sldMk cId="1620562024" sldId="1286"/>
            <ac:spMk id="223" creationId="{C4812894-1377-0F41-8D66-2DB2C98C7B52}"/>
          </ac:spMkLst>
        </pc:spChg>
        <pc:grpChg chg="add mod">
          <ac:chgData name="Ren Ping Liu" userId="60ce823c-5cb7-4d3e-be0b-034740f7a9f3" providerId="ADAL" clId="{2313E619-20CA-D346-AE7F-AD65D689B747}" dt="2022-02-07T22:41:44.272" v="66" actId="1076"/>
          <ac:grpSpMkLst>
            <pc:docMk/>
            <pc:sldMk cId="1620562024" sldId="1286"/>
            <ac:grpSpMk id="17" creationId="{5C0E07C0-DE9B-594E-88D3-8A36ED5871C0}"/>
          </ac:grpSpMkLst>
        </pc:grpChg>
        <pc:grpChg chg="mod">
          <ac:chgData name="Ren Ping Liu" userId="60ce823c-5cb7-4d3e-be0b-034740f7a9f3" providerId="ADAL" clId="{2313E619-20CA-D346-AE7F-AD65D689B747}" dt="2022-02-07T22:41:25.882" v="65"/>
          <ac:grpSpMkLst>
            <pc:docMk/>
            <pc:sldMk cId="1620562024" sldId="1286"/>
            <ac:grpSpMk id="21" creationId="{B17181E3-8DCC-5641-997D-4136C38FE50D}"/>
          </ac:grpSpMkLst>
        </pc:grpChg>
        <pc:grpChg chg="add mod">
          <ac:chgData name="Ren Ping Liu" userId="60ce823c-5cb7-4d3e-be0b-034740f7a9f3" providerId="ADAL" clId="{2313E619-20CA-D346-AE7F-AD65D689B747}" dt="2022-02-07T22:41:44.272" v="66" actId="1076"/>
          <ac:grpSpMkLst>
            <pc:docMk/>
            <pc:sldMk cId="1620562024" sldId="1286"/>
            <ac:grpSpMk id="26" creationId="{611D1A8A-DF6F-7F4E-94E5-F7F707492786}"/>
          </ac:grpSpMkLst>
        </pc:grpChg>
        <pc:grpChg chg="mod">
          <ac:chgData name="Ren Ping Liu" userId="60ce823c-5cb7-4d3e-be0b-034740f7a9f3" providerId="ADAL" clId="{2313E619-20CA-D346-AE7F-AD65D689B747}" dt="2022-02-07T22:41:25.882" v="65"/>
          <ac:grpSpMkLst>
            <pc:docMk/>
            <pc:sldMk cId="1620562024" sldId="1286"/>
            <ac:grpSpMk id="30" creationId="{D04BFE99-6790-1E4E-B95C-8D75E3FC7D9F}"/>
          </ac:grpSpMkLst>
        </pc:grpChg>
        <pc:grpChg chg="add mod">
          <ac:chgData name="Ren Ping Liu" userId="60ce823c-5cb7-4d3e-be0b-034740f7a9f3" providerId="ADAL" clId="{2313E619-20CA-D346-AE7F-AD65D689B747}" dt="2022-02-07T22:41:44.272" v="66" actId="1076"/>
          <ac:grpSpMkLst>
            <pc:docMk/>
            <pc:sldMk cId="1620562024" sldId="1286"/>
            <ac:grpSpMk id="35" creationId="{C46D8A7D-F000-B84A-9CA7-4DD1C4912811}"/>
          </ac:grpSpMkLst>
        </pc:grpChg>
        <pc:grpChg chg="mod">
          <ac:chgData name="Ren Ping Liu" userId="60ce823c-5cb7-4d3e-be0b-034740f7a9f3" providerId="ADAL" clId="{2313E619-20CA-D346-AE7F-AD65D689B747}" dt="2022-02-07T22:41:25.882" v="65"/>
          <ac:grpSpMkLst>
            <pc:docMk/>
            <pc:sldMk cId="1620562024" sldId="1286"/>
            <ac:grpSpMk id="39" creationId="{E3025523-3572-9040-AC3A-5595BD01F2B5}"/>
          </ac:grpSpMkLst>
        </pc:grpChg>
        <pc:grpChg chg="add mod">
          <ac:chgData name="Ren Ping Liu" userId="60ce823c-5cb7-4d3e-be0b-034740f7a9f3" providerId="ADAL" clId="{2313E619-20CA-D346-AE7F-AD65D689B747}" dt="2022-02-07T22:41:44.272" v="66" actId="1076"/>
          <ac:grpSpMkLst>
            <pc:docMk/>
            <pc:sldMk cId="1620562024" sldId="1286"/>
            <ac:grpSpMk id="44" creationId="{D1758BD2-B375-1B4E-ABC3-2B9C0CD15A2C}"/>
          </ac:grpSpMkLst>
        </pc:grpChg>
        <pc:grpChg chg="mod">
          <ac:chgData name="Ren Ping Liu" userId="60ce823c-5cb7-4d3e-be0b-034740f7a9f3" providerId="ADAL" clId="{2313E619-20CA-D346-AE7F-AD65D689B747}" dt="2022-02-07T22:41:25.882" v="65"/>
          <ac:grpSpMkLst>
            <pc:docMk/>
            <pc:sldMk cId="1620562024" sldId="1286"/>
            <ac:grpSpMk id="48" creationId="{A75C76A8-39B3-B248-A14D-4F613F7B2336}"/>
          </ac:grpSpMkLst>
        </pc:grpChg>
        <pc:grpChg chg="add mod">
          <ac:chgData name="Ren Ping Liu" userId="60ce823c-5cb7-4d3e-be0b-034740f7a9f3" providerId="ADAL" clId="{2313E619-20CA-D346-AE7F-AD65D689B747}" dt="2022-02-07T22:41:44.272" v="66" actId="1076"/>
          <ac:grpSpMkLst>
            <pc:docMk/>
            <pc:sldMk cId="1620562024" sldId="1286"/>
            <ac:grpSpMk id="53" creationId="{E175CB8F-60A0-504E-90FB-2F401ED68DB1}"/>
          </ac:grpSpMkLst>
        </pc:grpChg>
        <pc:grpChg chg="mod">
          <ac:chgData name="Ren Ping Liu" userId="60ce823c-5cb7-4d3e-be0b-034740f7a9f3" providerId="ADAL" clId="{2313E619-20CA-D346-AE7F-AD65D689B747}" dt="2022-02-07T22:41:25.882" v="65"/>
          <ac:grpSpMkLst>
            <pc:docMk/>
            <pc:sldMk cId="1620562024" sldId="1286"/>
            <ac:grpSpMk id="57" creationId="{3C960A7B-EE8C-F942-BFD4-7FD81B8DD9D3}"/>
          </ac:grpSpMkLst>
        </pc:grpChg>
        <pc:grpChg chg="add mod">
          <ac:chgData name="Ren Ping Liu" userId="60ce823c-5cb7-4d3e-be0b-034740f7a9f3" providerId="ADAL" clId="{2313E619-20CA-D346-AE7F-AD65D689B747}" dt="2022-02-07T22:41:44.272" v="66" actId="1076"/>
          <ac:grpSpMkLst>
            <pc:docMk/>
            <pc:sldMk cId="1620562024" sldId="1286"/>
            <ac:grpSpMk id="62" creationId="{873919D8-82AA-D742-B4BC-DD6B278607C5}"/>
          </ac:grpSpMkLst>
        </pc:grpChg>
        <pc:grpChg chg="mod">
          <ac:chgData name="Ren Ping Liu" userId="60ce823c-5cb7-4d3e-be0b-034740f7a9f3" providerId="ADAL" clId="{2313E619-20CA-D346-AE7F-AD65D689B747}" dt="2022-02-07T22:41:25.882" v="65"/>
          <ac:grpSpMkLst>
            <pc:docMk/>
            <pc:sldMk cId="1620562024" sldId="1286"/>
            <ac:grpSpMk id="66" creationId="{FCE35B7D-238E-DF49-BA51-4D6A75CB6CFD}"/>
          </ac:grpSpMkLst>
        </pc:grpChg>
      </pc:sldChg>
      <pc:sldChg chg="modSp">
        <pc:chgData name="Ren Ping Liu" userId="60ce823c-5cb7-4d3e-be0b-034740f7a9f3" providerId="ADAL" clId="{2313E619-20CA-D346-AE7F-AD65D689B747}" dt="2022-02-07T22:55:50.904" v="75" actId="115"/>
        <pc:sldMkLst>
          <pc:docMk/>
          <pc:sldMk cId="1281989703" sldId="1292"/>
        </pc:sldMkLst>
        <pc:spChg chg="mod">
          <ac:chgData name="Ren Ping Liu" userId="60ce823c-5cb7-4d3e-be0b-034740f7a9f3" providerId="ADAL" clId="{2313E619-20CA-D346-AE7F-AD65D689B747}" dt="2022-02-07T22:55:45.201" v="74" actId="115"/>
          <ac:spMkLst>
            <pc:docMk/>
            <pc:sldMk cId="1281989703" sldId="1292"/>
            <ac:spMk id="227" creationId="{3DEA04DC-72C8-CE46-B457-B3FE2AD2277B}"/>
          </ac:spMkLst>
        </pc:spChg>
        <pc:spChg chg="mod">
          <ac:chgData name="Ren Ping Liu" userId="60ce823c-5cb7-4d3e-be0b-034740f7a9f3" providerId="ADAL" clId="{2313E619-20CA-D346-AE7F-AD65D689B747}" dt="2022-02-07T22:55:31.393" v="73" actId="115"/>
          <ac:spMkLst>
            <pc:docMk/>
            <pc:sldMk cId="1281989703" sldId="1292"/>
            <ac:spMk id="234" creationId="{31DBB660-95FC-B843-A86E-3E1DFC7A88BC}"/>
          </ac:spMkLst>
        </pc:spChg>
        <pc:spChg chg="mod">
          <ac:chgData name="Ren Ping Liu" userId="60ce823c-5cb7-4d3e-be0b-034740f7a9f3" providerId="ADAL" clId="{2313E619-20CA-D346-AE7F-AD65D689B747}" dt="2022-02-07T22:55:50.904" v="75" actId="115"/>
          <ac:spMkLst>
            <pc:docMk/>
            <pc:sldMk cId="1281989703" sldId="1292"/>
            <ac:spMk id="235" creationId="{3269DA29-10B0-0C46-A867-22A8609070FF}"/>
          </ac:spMkLst>
        </pc:spChg>
      </pc:sldChg>
      <pc:sldChg chg="addSp modSp mod modAnim">
        <pc:chgData name="Ren Ping Liu" userId="60ce823c-5cb7-4d3e-be0b-034740f7a9f3" providerId="ADAL" clId="{2313E619-20CA-D346-AE7F-AD65D689B747}" dt="2022-02-07T23:18:19.502" v="126" actId="114"/>
        <pc:sldMkLst>
          <pc:docMk/>
          <pc:sldMk cId="2687542708" sldId="1298"/>
        </pc:sldMkLst>
        <pc:spChg chg="add mod">
          <ac:chgData name="Ren Ping Liu" userId="60ce823c-5cb7-4d3e-be0b-034740f7a9f3" providerId="ADAL" clId="{2313E619-20CA-D346-AE7F-AD65D689B747}" dt="2022-02-07T23:09:54.345" v="98" actId="14100"/>
          <ac:spMkLst>
            <pc:docMk/>
            <pc:sldMk cId="2687542708" sldId="1298"/>
            <ac:spMk id="235" creationId="{74016A18-DD3F-FD4A-ABD5-D93A054DE832}"/>
          </ac:spMkLst>
        </pc:spChg>
        <pc:spChg chg="mod">
          <ac:chgData name="Ren Ping Liu" userId="60ce823c-5cb7-4d3e-be0b-034740f7a9f3" providerId="ADAL" clId="{2313E619-20CA-D346-AE7F-AD65D689B747}" dt="2022-02-07T23:18:19.502" v="126" actId="114"/>
          <ac:spMkLst>
            <pc:docMk/>
            <pc:sldMk cId="2687542708" sldId="1298"/>
            <ac:spMk id="280" creationId="{B4272163-18FE-8D42-9D74-AD852AF94689}"/>
          </ac:spMkLst>
        </pc:spChg>
        <pc:spChg chg="mod">
          <ac:chgData name="Ren Ping Liu" userId="60ce823c-5cb7-4d3e-be0b-034740f7a9f3" providerId="ADAL" clId="{2313E619-20CA-D346-AE7F-AD65D689B747}" dt="2022-02-07T23:07:13.305" v="79" actId="20577"/>
          <ac:spMkLst>
            <pc:docMk/>
            <pc:sldMk cId="2687542708" sldId="1298"/>
            <ac:spMk id="891" creationId="{3736B38C-24F8-7F45-A7AB-38AF3A9B596A}"/>
          </ac:spMkLst>
        </pc:spChg>
        <pc:spChg chg="mod">
          <ac:chgData name="Ren Ping Liu" userId="60ce823c-5cb7-4d3e-be0b-034740f7a9f3" providerId="ADAL" clId="{2313E619-20CA-D346-AE7F-AD65D689B747}" dt="2022-02-07T23:07:07.595" v="77" actId="20577"/>
          <ac:spMkLst>
            <pc:docMk/>
            <pc:sldMk cId="2687542708" sldId="1298"/>
            <ac:spMk id="917" creationId="{6CC18FED-8C8E-6746-82C1-76A1B1E31A06}"/>
          </ac:spMkLst>
        </pc:spChg>
        <pc:picChg chg="add mod">
          <ac:chgData name="Ren Ping Liu" userId="60ce823c-5cb7-4d3e-be0b-034740f7a9f3" providerId="ADAL" clId="{2313E619-20CA-D346-AE7F-AD65D689B747}" dt="2022-02-07T23:12:56.072" v="105" actId="1076"/>
          <ac:picMkLst>
            <pc:docMk/>
            <pc:sldMk cId="2687542708" sldId="1298"/>
            <ac:picMk id="236" creationId="{D6492594-8D53-B24D-B0FF-77F63064D244}"/>
          </ac:picMkLst>
        </pc:picChg>
      </pc:sldChg>
      <pc:sldChg chg="addSp delSp modSp mod modAnim">
        <pc:chgData name="Ren Ping Liu" userId="60ce823c-5cb7-4d3e-be0b-034740f7a9f3" providerId="ADAL" clId="{2313E619-20CA-D346-AE7F-AD65D689B747}" dt="2022-02-08T00:28:10.331" v="236"/>
        <pc:sldMkLst>
          <pc:docMk/>
          <pc:sldMk cId="1719677347" sldId="1299"/>
        </pc:sldMkLst>
        <pc:spChg chg="add del mod">
          <ac:chgData name="Ren Ping Liu" userId="60ce823c-5cb7-4d3e-be0b-034740f7a9f3" providerId="ADAL" clId="{2313E619-20CA-D346-AE7F-AD65D689B747}" dt="2022-02-08T00:26:16.747" v="228" actId="478"/>
          <ac:spMkLst>
            <pc:docMk/>
            <pc:sldMk cId="1719677347" sldId="1299"/>
            <ac:spMk id="11" creationId="{07D84699-EEFF-4047-8670-B2489BB00F6B}"/>
          </ac:spMkLst>
        </pc:spChg>
        <pc:spChg chg="mod">
          <ac:chgData name="Ren Ping Liu" userId="60ce823c-5cb7-4d3e-be0b-034740f7a9f3" providerId="ADAL" clId="{2313E619-20CA-D346-AE7F-AD65D689B747}" dt="2022-02-08T00:21:26.575" v="208"/>
          <ac:spMkLst>
            <pc:docMk/>
            <pc:sldMk cId="1719677347" sldId="1299"/>
            <ac:spMk id="58" creationId="{42ADC449-978B-4546-B53A-E11AAECCD35F}"/>
          </ac:spMkLst>
        </pc:spChg>
        <pc:spChg chg="mod">
          <ac:chgData name="Ren Ping Liu" userId="60ce823c-5cb7-4d3e-be0b-034740f7a9f3" providerId="ADAL" clId="{2313E619-20CA-D346-AE7F-AD65D689B747}" dt="2022-02-08T00:21:26.575" v="208"/>
          <ac:spMkLst>
            <pc:docMk/>
            <pc:sldMk cId="1719677347" sldId="1299"/>
            <ac:spMk id="59" creationId="{71891FF2-BE42-9548-A3F7-44A87362040D}"/>
          </ac:spMkLst>
        </pc:spChg>
        <pc:spChg chg="mod">
          <ac:chgData name="Ren Ping Liu" userId="60ce823c-5cb7-4d3e-be0b-034740f7a9f3" providerId="ADAL" clId="{2313E619-20CA-D346-AE7F-AD65D689B747}" dt="2022-02-08T00:21:26.575" v="208"/>
          <ac:spMkLst>
            <pc:docMk/>
            <pc:sldMk cId="1719677347" sldId="1299"/>
            <ac:spMk id="60" creationId="{AD45BFE2-E66B-7747-B5E2-830D682592EC}"/>
          </ac:spMkLst>
        </pc:spChg>
        <pc:spChg chg="mod">
          <ac:chgData name="Ren Ping Liu" userId="60ce823c-5cb7-4d3e-be0b-034740f7a9f3" providerId="ADAL" clId="{2313E619-20CA-D346-AE7F-AD65D689B747}" dt="2022-02-08T00:21:39.175" v="210"/>
          <ac:spMkLst>
            <pc:docMk/>
            <pc:sldMk cId="1719677347" sldId="1299"/>
            <ac:spMk id="65" creationId="{6223E525-6B1D-8249-929D-3876B326EFA8}"/>
          </ac:spMkLst>
        </pc:spChg>
        <pc:spChg chg="mod">
          <ac:chgData name="Ren Ping Liu" userId="60ce823c-5cb7-4d3e-be0b-034740f7a9f3" providerId="ADAL" clId="{2313E619-20CA-D346-AE7F-AD65D689B747}" dt="2022-02-08T00:22:45.067" v="217" actId="1076"/>
          <ac:spMkLst>
            <pc:docMk/>
            <pc:sldMk cId="1719677347" sldId="1299"/>
            <ac:spMk id="66" creationId="{77802D0F-67A4-2846-A0C9-3397A7050A82}"/>
          </ac:spMkLst>
        </pc:spChg>
        <pc:spChg chg="mod">
          <ac:chgData name="Ren Ping Liu" userId="60ce823c-5cb7-4d3e-be0b-034740f7a9f3" providerId="ADAL" clId="{2313E619-20CA-D346-AE7F-AD65D689B747}" dt="2022-02-08T00:22:36.783" v="216" actId="1076"/>
          <ac:spMkLst>
            <pc:docMk/>
            <pc:sldMk cId="1719677347" sldId="1299"/>
            <ac:spMk id="67" creationId="{BC47041B-F470-CC46-8C2C-EB5242D5375D}"/>
          </ac:spMkLst>
        </pc:spChg>
        <pc:spChg chg="mod">
          <ac:chgData name="Ren Ping Liu" userId="60ce823c-5cb7-4d3e-be0b-034740f7a9f3" providerId="ADAL" clId="{2313E619-20CA-D346-AE7F-AD65D689B747}" dt="2022-02-08T00:23:22.518" v="219"/>
          <ac:spMkLst>
            <pc:docMk/>
            <pc:sldMk cId="1719677347" sldId="1299"/>
            <ac:spMk id="71" creationId="{832E73D1-8019-3647-B178-24A3D4636ABB}"/>
          </ac:spMkLst>
        </pc:spChg>
        <pc:spChg chg="mod">
          <ac:chgData name="Ren Ping Liu" userId="60ce823c-5cb7-4d3e-be0b-034740f7a9f3" providerId="ADAL" clId="{2313E619-20CA-D346-AE7F-AD65D689B747}" dt="2022-02-08T00:23:22.518" v="219"/>
          <ac:spMkLst>
            <pc:docMk/>
            <pc:sldMk cId="1719677347" sldId="1299"/>
            <ac:spMk id="72" creationId="{F459C59C-6943-564D-BAB6-B30C02E62668}"/>
          </ac:spMkLst>
        </pc:spChg>
        <pc:spChg chg="mod">
          <ac:chgData name="Ren Ping Liu" userId="60ce823c-5cb7-4d3e-be0b-034740f7a9f3" providerId="ADAL" clId="{2313E619-20CA-D346-AE7F-AD65D689B747}" dt="2022-02-08T00:22:14.548" v="214" actId="1076"/>
          <ac:spMkLst>
            <pc:docMk/>
            <pc:sldMk cId="1719677347" sldId="1299"/>
            <ac:spMk id="248" creationId="{723A073B-FC90-9C4B-AFAC-D8CF166CBB28}"/>
          </ac:spMkLst>
        </pc:spChg>
        <pc:grpChg chg="add del mod">
          <ac:chgData name="Ren Ping Liu" userId="60ce823c-5cb7-4d3e-be0b-034740f7a9f3" providerId="ADAL" clId="{2313E619-20CA-D346-AE7F-AD65D689B747}" dt="2022-02-08T00:21:39.142" v="209"/>
          <ac:grpSpMkLst>
            <pc:docMk/>
            <pc:sldMk cId="1719677347" sldId="1299"/>
            <ac:grpSpMk id="54" creationId="{994030BF-7ECD-2F4F-BACD-17006166639A}"/>
          </ac:grpSpMkLst>
        </pc:grpChg>
        <pc:grpChg chg="add mod">
          <ac:chgData name="Ren Ping Liu" userId="60ce823c-5cb7-4d3e-be0b-034740f7a9f3" providerId="ADAL" clId="{2313E619-20CA-D346-AE7F-AD65D689B747}" dt="2022-02-08T00:22:03.880" v="212" actId="1076"/>
          <ac:grpSpMkLst>
            <pc:docMk/>
            <pc:sldMk cId="1719677347" sldId="1299"/>
            <ac:grpSpMk id="61" creationId="{A144A5D9-D401-544F-B996-9625C1E68125}"/>
          </ac:grpSpMkLst>
        </pc:grpChg>
        <pc:grpChg chg="add mod">
          <ac:chgData name="Ren Ping Liu" userId="60ce823c-5cb7-4d3e-be0b-034740f7a9f3" providerId="ADAL" clId="{2313E619-20CA-D346-AE7F-AD65D689B747}" dt="2022-02-08T00:23:29.246" v="220" actId="1076"/>
          <ac:grpSpMkLst>
            <pc:docMk/>
            <pc:sldMk cId="1719677347" sldId="1299"/>
            <ac:grpSpMk id="69" creationId="{1CDCF595-BEF6-3F46-B58C-9904A5B18880}"/>
          </ac:grpSpMkLst>
        </pc:grpChg>
        <pc:cxnChg chg="add mod">
          <ac:chgData name="Ren Ping Liu" userId="60ce823c-5cb7-4d3e-be0b-034740f7a9f3" providerId="ADAL" clId="{2313E619-20CA-D346-AE7F-AD65D689B747}" dt="2022-02-08T00:27:34.047" v="234" actId="1582"/>
          <ac:cxnSpMkLst>
            <pc:docMk/>
            <pc:sldMk cId="1719677347" sldId="1299"/>
            <ac:cxnSpMk id="13" creationId="{565F1BE6-3AAB-D04A-B8BF-BBBC4798EA59}"/>
          </ac:cxnSpMkLst>
        </pc:cxnChg>
        <pc:cxnChg chg="mod">
          <ac:chgData name="Ren Ping Liu" userId="60ce823c-5cb7-4d3e-be0b-034740f7a9f3" providerId="ADAL" clId="{2313E619-20CA-D346-AE7F-AD65D689B747}" dt="2022-02-08T00:21:26.575" v="208"/>
          <ac:cxnSpMkLst>
            <pc:docMk/>
            <pc:sldMk cId="1719677347" sldId="1299"/>
            <ac:cxnSpMk id="55" creationId="{3F7EED13-F644-AE42-A18D-17F560D0CCC0}"/>
          </ac:cxnSpMkLst>
        </pc:cxnChg>
        <pc:cxnChg chg="mod">
          <ac:chgData name="Ren Ping Liu" userId="60ce823c-5cb7-4d3e-be0b-034740f7a9f3" providerId="ADAL" clId="{2313E619-20CA-D346-AE7F-AD65D689B747}" dt="2022-02-08T00:21:26.575" v="208"/>
          <ac:cxnSpMkLst>
            <pc:docMk/>
            <pc:sldMk cId="1719677347" sldId="1299"/>
            <ac:cxnSpMk id="56" creationId="{53264C48-D8A1-174E-8D2F-991CBB232CD7}"/>
          </ac:cxnSpMkLst>
        </pc:cxnChg>
        <pc:cxnChg chg="mod">
          <ac:chgData name="Ren Ping Liu" userId="60ce823c-5cb7-4d3e-be0b-034740f7a9f3" providerId="ADAL" clId="{2313E619-20CA-D346-AE7F-AD65D689B747}" dt="2022-02-08T00:21:26.575" v="208"/>
          <ac:cxnSpMkLst>
            <pc:docMk/>
            <pc:sldMk cId="1719677347" sldId="1299"/>
            <ac:cxnSpMk id="57" creationId="{1882CE45-F294-3142-A900-D30DA6FB3FA0}"/>
          </ac:cxnSpMkLst>
        </pc:cxnChg>
        <pc:cxnChg chg="mod">
          <ac:chgData name="Ren Ping Liu" userId="60ce823c-5cb7-4d3e-be0b-034740f7a9f3" providerId="ADAL" clId="{2313E619-20CA-D346-AE7F-AD65D689B747}" dt="2022-02-08T00:21:39.175" v="210"/>
          <ac:cxnSpMkLst>
            <pc:docMk/>
            <pc:sldMk cId="1719677347" sldId="1299"/>
            <ac:cxnSpMk id="62" creationId="{522D8C5F-E54C-E445-B1CB-4CCEE4266C2B}"/>
          </ac:cxnSpMkLst>
        </pc:cxnChg>
        <pc:cxnChg chg="mod">
          <ac:chgData name="Ren Ping Liu" userId="60ce823c-5cb7-4d3e-be0b-034740f7a9f3" providerId="ADAL" clId="{2313E619-20CA-D346-AE7F-AD65D689B747}" dt="2022-02-08T00:22:32.078" v="215" actId="14100"/>
          <ac:cxnSpMkLst>
            <pc:docMk/>
            <pc:sldMk cId="1719677347" sldId="1299"/>
            <ac:cxnSpMk id="63" creationId="{24DE2A34-469F-6F48-8110-1E282B53FB57}"/>
          </ac:cxnSpMkLst>
        </pc:cxnChg>
        <pc:cxnChg chg="mod">
          <ac:chgData name="Ren Ping Liu" userId="60ce823c-5cb7-4d3e-be0b-034740f7a9f3" providerId="ADAL" clId="{2313E619-20CA-D346-AE7F-AD65D689B747}" dt="2022-02-08T00:21:39.175" v="210"/>
          <ac:cxnSpMkLst>
            <pc:docMk/>
            <pc:sldMk cId="1719677347" sldId="1299"/>
            <ac:cxnSpMk id="64" creationId="{F3C7C76E-D90C-FB47-8473-39F15D930E06}"/>
          </ac:cxnSpMkLst>
        </pc:cxnChg>
        <pc:cxnChg chg="mod">
          <ac:chgData name="Ren Ping Liu" userId="60ce823c-5cb7-4d3e-be0b-034740f7a9f3" providerId="ADAL" clId="{2313E619-20CA-D346-AE7F-AD65D689B747}" dt="2022-02-08T00:23:22.518" v="219"/>
          <ac:cxnSpMkLst>
            <pc:docMk/>
            <pc:sldMk cId="1719677347" sldId="1299"/>
            <ac:cxnSpMk id="70" creationId="{F0C0FD6D-9AC0-A845-8A28-829288F00991}"/>
          </ac:cxnSpMkLst>
        </pc:cxnChg>
      </pc:sldChg>
      <pc:sldChg chg="addSp delSp modSp mod delAnim modAnim">
        <pc:chgData name="Ren Ping Liu" userId="60ce823c-5cb7-4d3e-be0b-034740f7a9f3" providerId="ADAL" clId="{2313E619-20CA-D346-AE7F-AD65D689B747}" dt="2022-02-08T00:41:44.063" v="445"/>
        <pc:sldMkLst>
          <pc:docMk/>
          <pc:sldMk cId="2363327530" sldId="1301"/>
        </pc:sldMkLst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47" creationId="{FFA9A2E8-5EF4-9147-BF10-0AA1AF4E73D2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63" creationId="{B75BC6DE-5F37-8644-ADFF-E455ABD106FB}"/>
          </ac:spMkLst>
        </pc:spChg>
        <pc:spChg chg="add mod">
          <ac:chgData name="Ren Ping Liu" userId="60ce823c-5cb7-4d3e-be0b-034740f7a9f3" providerId="ADAL" clId="{2313E619-20CA-D346-AE7F-AD65D689B747}" dt="2022-02-08T00:32:06.726" v="240" actId="1076"/>
          <ac:spMkLst>
            <pc:docMk/>
            <pc:sldMk cId="2363327530" sldId="1301"/>
            <ac:spMk id="64" creationId="{C711C339-AF0F-5E43-A152-9B595D1070FF}"/>
          </ac:spMkLst>
        </pc:spChg>
        <pc:spChg chg="add mod">
          <ac:chgData name="Ren Ping Liu" userId="60ce823c-5cb7-4d3e-be0b-034740f7a9f3" providerId="ADAL" clId="{2313E619-20CA-D346-AE7F-AD65D689B747}" dt="2022-02-08T00:41:26.080" v="444" actId="207"/>
          <ac:spMkLst>
            <pc:docMk/>
            <pc:sldMk cId="2363327530" sldId="1301"/>
            <ac:spMk id="65" creationId="{287A52F0-C212-4D4D-B6A1-C31A32F26302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67" creationId="{5F4260BF-3F0E-E847-B153-94B09B72F538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68" creationId="{D297C8AD-8070-D442-8697-A867BB512AA3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69" creationId="{916556E1-AB6A-2942-9F92-8E2FF10D717B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0" creationId="{3EFD4449-08B3-DB47-BB21-B19ADDDC1A06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1" creationId="{6F56039F-C833-8B4D-AE6A-2FF4F205F85E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2" creationId="{37DEDD58-EFB3-894F-A81F-ECECCEF954AB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3" creationId="{EB661926-7BC0-3842-942E-8AA1001971BE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4" creationId="{959AC8AF-7C08-C64A-BCDE-8D50714DF2F6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5" creationId="{44D666B0-A657-8542-92EC-DF55F25ECB0E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6" creationId="{47D75AFC-443C-9445-8699-8F4AA85E18CA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7" creationId="{83DBB3AB-8B1D-4541-9044-B4633F1B90D9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8" creationId="{535300A6-D54E-7B4C-A62B-B4292DDC91BC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79" creationId="{54B19100-EB5F-1345-B382-D72C3FF186E1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0" creationId="{C7052DA7-1749-E744-B766-37B868AAFF18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1" creationId="{085B1E21-9F7F-414E-A59A-6F4E836A7E12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2" creationId="{30EACE70-C3A3-F44C-B7D7-53AD3EB3D704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3" creationId="{DCD20AF6-AFB6-224E-A9C5-8CB4F557E4E9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4" creationId="{02F60104-D906-DF4A-BB73-4DB290828E60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5" creationId="{9E549AA4-743D-1248-A6FF-E040D6DDD863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6" creationId="{B525442F-5869-634D-B88D-3FD5C3F50796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7" creationId="{BD2E0341-A94E-7248-B887-BB56FE83AD73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8" creationId="{89E45893-8E19-2F42-BA7D-005F375E784C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89" creationId="{834FBF50-F700-5C4B-9ED5-777FDD7C5644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0" creationId="{7614C3A0-EC55-AD4D-933C-254C8E2C3D51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1" creationId="{FF59DBE7-9B88-BA41-8772-FCAC509A1FDF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2" creationId="{BF21ADBF-CB89-0343-992C-041F0FA4F48D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3" creationId="{ABDAE1B1-CCF4-1540-8C48-C3456A79C854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4" creationId="{4F5D4E97-11BC-3A45-BA6C-DECA7713A32D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5" creationId="{3F90F416-3AE6-BA44-9DB3-2FF7126E9E39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6" creationId="{B024E8C9-641D-BB41-91CD-A06BC9CA7979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7" creationId="{E8CECA05-7FC5-5246-882C-F60DF145B38B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8" creationId="{4CB57581-10AB-3343-9C52-A1602E0249FE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99" creationId="{CF812205-CF74-6348-B2A0-C1093BF7ED3F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100" creationId="{3A4C5A9B-A534-8440-A162-580948E24E20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101" creationId="{60E1ADF1-C2D3-2047-9FB8-EFB11DCCEBA2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102" creationId="{DB78679F-CD24-B447-AB96-68CE334AEBE0}"/>
          </ac:spMkLst>
        </pc:spChg>
        <pc:spChg chg="add del mod">
          <ac:chgData name="Ren Ping Liu" userId="60ce823c-5cb7-4d3e-be0b-034740f7a9f3" providerId="ADAL" clId="{2313E619-20CA-D346-AE7F-AD65D689B747}" dt="2022-02-08T00:32:34.904" v="242" actId="478"/>
          <ac:spMkLst>
            <pc:docMk/>
            <pc:sldMk cId="2363327530" sldId="1301"/>
            <ac:spMk id="103" creationId="{59391007-10BF-C743-B9AD-47B04585B5F2}"/>
          </ac:spMkLst>
        </pc:spChg>
        <pc:spChg chg="add mod">
          <ac:chgData name="Ren Ping Liu" userId="60ce823c-5cb7-4d3e-be0b-034740f7a9f3" providerId="ADAL" clId="{2313E619-20CA-D346-AE7F-AD65D689B747}" dt="2022-02-08T00:32:06.726" v="240" actId="1076"/>
          <ac:spMkLst>
            <pc:docMk/>
            <pc:sldMk cId="2363327530" sldId="1301"/>
            <ac:spMk id="104" creationId="{FCE3F67A-3A77-724C-9F6B-178C5C7D0DE3}"/>
          </ac:spMkLst>
        </pc:spChg>
        <pc:spChg chg="add mod">
          <ac:chgData name="Ren Ping Liu" userId="60ce823c-5cb7-4d3e-be0b-034740f7a9f3" providerId="ADAL" clId="{2313E619-20CA-D346-AE7F-AD65D689B747}" dt="2022-02-08T00:32:06.726" v="240" actId="1076"/>
          <ac:spMkLst>
            <pc:docMk/>
            <pc:sldMk cId="2363327530" sldId="1301"/>
            <ac:spMk id="105" creationId="{9B7EBEAD-500D-1C47-9518-9F8A9DFFD2E8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108" creationId="{D1A49F79-567A-0244-8E62-74476999102C}"/>
          </ac:spMkLst>
        </pc:spChg>
        <pc:spChg chg="mod">
          <ac:chgData name="Ren Ping Liu" userId="60ce823c-5cb7-4d3e-be0b-034740f7a9f3" providerId="ADAL" clId="{2313E619-20CA-D346-AE7F-AD65D689B747}" dt="2022-02-08T00:31:56.411" v="239"/>
          <ac:spMkLst>
            <pc:docMk/>
            <pc:sldMk cId="2363327530" sldId="1301"/>
            <ac:spMk id="111" creationId="{56E329FC-6077-C149-B5E6-C980AF1D5958}"/>
          </ac:spMkLst>
        </pc:spChg>
        <pc:spChg chg="add mod">
          <ac:chgData name="Ren Ping Liu" userId="60ce823c-5cb7-4d3e-be0b-034740f7a9f3" providerId="ADAL" clId="{2313E619-20CA-D346-AE7F-AD65D689B747}" dt="2022-02-08T00:32:06.726" v="240" actId="1076"/>
          <ac:spMkLst>
            <pc:docMk/>
            <pc:sldMk cId="2363327530" sldId="1301"/>
            <ac:spMk id="112" creationId="{9CB70766-5E20-C54A-B53E-BE08BB445345}"/>
          </ac:spMkLst>
        </pc:spChg>
        <pc:spChg chg="add del mod">
          <ac:chgData name="Ren Ping Liu" userId="60ce823c-5cb7-4d3e-be0b-034740f7a9f3" providerId="ADAL" clId="{2313E619-20CA-D346-AE7F-AD65D689B747}" dt="2022-02-08T00:32:15.023" v="241" actId="478"/>
          <ac:spMkLst>
            <pc:docMk/>
            <pc:sldMk cId="2363327530" sldId="1301"/>
            <ac:spMk id="113" creationId="{E6A7A7F2-BD9C-DF4D-95EF-434B97AA044F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35" creationId="{A6E685A0-E830-5248-8CAD-7A0887943BA1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43" creationId="{DFD5F628-1E9B-9047-B076-769DD7A8AB30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44" creationId="{C1F5C79B-2FE7-554C-A52F-9036F9664224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45" creationId="{99072FE5-38EC-F64C-B60E-F3D505CCE338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48" creationId="{723A073B-FC90-9C4B-AFAC-D8CF166CBB28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49" creationId="{76D8181D-6A90-A54A-9EA1-BABDC131D3BD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51" creationId="{AA591A70-D865-DF48-A927-67C81D690159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52" creationId="{F6A31CA1-6D75-4F45-8F9E-E7EE6105F53C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54" creationId="{804A668C-99C3-C34B-A510-DEAA2A583752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55" creationId="{E1D1A110-7690-7041-9B8F-73E3BA5CD6B6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56" creationId="{A9456C19-2E00-BC4E-AEB5-F981440BD8C4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71" creationId="{E54A3C0C-0F71-9345-9DF3-C62A1590C949}"/>
          </ac:spMkLst>
        </pc:spChg>
        <pc:spChg chg="del">
          <ac:chgData name="Ren Ping Liu" userId="60ce823c-5cb7-4d3e-be0b-034740f7a9f3" providerId="ADAL" clId="{2313E619-20CA-D346-AE7F-AD65D689B747}" dt="2022-02-08T00:31:40.477" v="238" actId="478"/>
          <ac:spMkLst>
            <pc:docMk/>
            <pc:sldMk cId="2363327530" sldId="1301"/>
            <ac:spMk id="273" creationId="{33DA0E0B-DE29-3147-B564-0EB3AC2AD342}"/>
          </ac:spMkLst>
        </pc:spChg>
        <pc:grpChg chg="del">
          <ac:chgData name="Ren Ping Liu" userId="60ce823c-5cb7-4d3e-be0b-034740f7a9f3" providerId="ADAL" clId="{2313E619-20CA-D346-AE7F-AD65D689B747}" dt="2022-02-08T00:31:40.477" v="238" actId="478"/>
          <ac:grpSpMkLst>
            <pc:docMk/>
            <pc:sldMk cId="2363327530" sldId="1301"/>
            <ac:grpSpMk id="2" creationId="{C44E66DA-DCC6-7F44-AC06-FAE5FC3E60BF}"/>
          </ac:grpSpMkLst>
        </pc:grpChg>
        <pc:grpChg chg="del">
          <ac:chgData name="Ren Ping Liu" userId="60ce823c-5cb7-4d3e-be0b-034740f7a9f3" providerId="ADAL" clId="{2313E619-20CA-D346-AE7F-AD65D689B747}" dt="2022-02-08T00:31:40.477" v="238" actId="478"/>
          <ac:grpSpMkLst>
            <pc:docMk/>
            <pc:sldMk cId="2363327530" sldId="1301"/>
            <ac:grpSpMk id="7" creationId="{75446BEA-A2E3-EC46-9788-E956885E072B}"/>
          </ac:grpSpMkLst>
        </pc:grpChg>
        <pc:grpChg chg="del">
          <ac:chgData name="Ren Ping Liu" userId="60ce823c-5cb7-4d3e-be0b-034740f7a9f3" providerId="ADAL" clId="{2313E619-20CA-D346-AE7F-AD65D689B747}" dt="2022-02-08T00:31:40.477" v="238" actId="478"/>
          <ac:grpSpMkLst>
            <pc:docMk/>
            <pc:sldMk cId="2363327530" sldId="1301"/>
            <ac:grpSpMk id="8" creationId="{63B1E474-6B53-FB4E-8205-93DBD968BAEF}"/>
          </ac:grpSpMkLst>
        </pc:grpChg>
        <pc:grpChg chg="del">
          <ac:chgData name="Ren Ping Liu" userId="60ce823c-5cb7-4d3e-be0b-034740f7a9f3" providerId="ADAL" clId="{2313E619-20CA-D346-AE7F-AD65D689B747}" dt="2022-02-08T00:31:40.477" v="238" actId="478"/>
          <ac:grpSpMkLst>
            <pc:docMk/>
            <pc:sldMk cId="2363327530" sldId="1301"/>
            <ac:grpSpMk id="9" creationId="{A0D9C2A9-04D8-5B42-BF0D-4E2BEAC548E0}"/>
          </ac:grpSpMkLst>
        </pc:grpChg>
        <pc:grpChg chg="del">
          <ac:chgData name="Ren Ping Liu" userId="60ce823c-5cb7-4d3e-be0b-034740f7a9f3" providerId="ADAL" clId="{2313E619-20CA-D346-AE7F-AD65D689B747}" dt="2022-02-08T00:31:40.477" v="238" actId="478"/>
          <ac:grpSpMkLst>
            <pc:docMk/>
            <pc:sldMk cId="2363327530" sldId="1301"/>
            <ac:grpSpMk id="48" creationId="{E0386F36-C312-764C-9BCF-3547B020D100}"/>
          </ac:grpSpMkLst>
        </pc:grpChg>
        <pc:grpChg chg="add mod">
          <ac:chgData name="Ren Ping Liu" userId="60ce823c-5cb7-4d3e-be0b-034740f7a9f3" providerId="ADAL" clId="{2313E619-20CA-D346-AE7F-AD65D689B747}" dt="2022-02-08T00:32:06.726" v="240" actId="1076"/>
          <ac:grpSpMkLst>
            <pc:docMk/>
            <pc:sldMk cId="2363327530" sldId="1301"/>
            <ac:grpSpMk id="66" creationId="{1E169401-486A-2C4D-BD38-54C26711C9B2}"/>
          </ac:grpSpMkLst>
        </pc:grpChg>
        <pc:grpChg chg="add mod">
          <ac:chgData name="Ren Ping Liu" userId="60ce823c-5cb7-4d3e-be0b-034740f7a9f3" providerId="ADAL" clId="{2313E619-20CA-D346-AE7F-AD65D689B747}" dt="2022-02-08T00:32:06.726" v="240" actId="1076"/>
          <ac:grpSpMkLst>
            <pc:docMk/>
            <pc:sldMk cId="2363327530" sldId="1301"/>
            <ac:grpSpMk id="106" creationId="{2E5E3A83-39E9-B048-9E2A-FEDCB0F0DB89}"/>
          </ac:grpSpMkLst>
        </pc:grpChg>
        <pc:grpChg chg="add mod">
          <ac:chgData name="Ren Ping Liu" userId="60ce823c-5cb7-4d3e-be0b-034740f7a9f3" providerId="ADAL" clId="{2313E619-20CA-D346-AE7F-AD65D689B747}" dt="2022-02-08T00:32:06.726" v="240" actId="1076"/>
          <ac:grpSpMkLst>
            <pc:docMk/>
            <pc:sldMk cId="2363327530" sldId="1301"/>
            <ac:grpSpMk id="109" creationId="{C7F55F75-1074-2846-B44F-C297EF0A0A42}"/>
          </ac:grpSpMkLst>
        </pc:grpChg>
        <pc:cxnChg chg="del">
          <ac:chgData name="Ren Ping Liu" userId="60ce823c-5cb7-4d3e-be0b-034740f7a9f3" providerId="ADAL" clId="{2313E619-20CA-D346-AE7F-AD65D689B747}" dt="2022-02-08T00:31:40.477" v="238" actId="478"/>
          <ac:cxnSpMkLst>
            <pc:docMk/>
            <pc:sldMk cId="2363327530" sldId="1301"/>
            <ac:cxnSpMk id="4" creationId="{1D6AEABC-D528-EA42-9F12-618E7DACB610}"/>
          </ac:cxnSpMkLst>
        </pc:cxnChg>
        <pc:cxnChg chg="mod">
          <ac:chgData name="Ren Ping Liu" userId="60ce823c-5cb7-4d3e-be0b-034740f7a9f3" providerId="ADAL" clId="{2313E619-20CA-D346-AE7F-AD65D689B747}" dt="2022-02-08T00:31:56.411" v="239"/>
          <ac:cxnSpMkLst>
            <pc:docMk/>
            <pc:sldMk cId="2363327530" sldId="1301"/>
            <ac:cxnSpMk id="107" creationId="{CFE8F5FF-2F0D-3644-A9AA-943F24516CEC}"/>
          </ac:cxnSpMkLst>
        </pc:cxnChg>
        <pc:cxnChg chg="mod">
          <ac:chgData name="Ren Ping Liu" userId="60ce823c-5cb7-4d3e-be0b-034740f7a9f3" providerId="ADAL" clId="{2313E619-20CA-D346-AE7F-AD65D689B747}" dt="2022-02-08T00:31:56.411" v="239"/>
          <ac:cxnSpMkLst>
            <pc:docMk/>
            <pc:sldMk cId="2363327530" sldId="1301"/>
            <ac:cxnSpMk id="110" creationId="{2C941516-EDBA-5945-9B02-D85A514EBB31}"/>
          </ac:cxnSpMkLst>
        </pc:cxnChg>
        <pc:cxnChg chg="del">
          <ac:chgData name="Ren Ping Liu" userId="60ce823c-5cb7-4d3e-be0b-034740f7a9f3" providerId="ADAL" clId="{2313E619-20CA-D346-AE7F-AD65D689B747}" dt="2022-02-08T00:31:40.477" v="238" actId="478"/>
          <ac:cxnSpMkLst>
            <pc:docMk/>
            <pc:sldMk cId="2363327530" sldId="1301"/>
            <ac:cxnSpMk id="278" creationId="{E2BBCBDF-DF9E-124A-9B86-A7AD76416AA3}"/>
          </ac:cxnSpMkLst>
        </pc:cxnChg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821295005" sldId="1303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2083652874" sldId="1304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875077573" sldId="1305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155169038" sldId="1306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459546561" sldId="1307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4221452886" sldId="1308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301473045" sldId="1309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288226325" sldId="1310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2799451348" sldId="1311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4155300792" sldId="1312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230296014" sldId="1313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1754819171" sldId="1314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789536105" sldId="1315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2412261595" sldId="1316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184149838" sldId="1317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1876877769" sldId="1318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462888445" sldId="1320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1404269384" sldId="1321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1608643524" sldId="1323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3622540766" sldId="1324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1737866844" sldId="1325"/>
        </pc:sldMkLst>
      </pc:sldChg>
      <pc:sldChg chg="del">
        <pc:chgData name="Ren Ping Liu" userId="60ce823c-5cb7-4d3e-be0b-034740f7a9f3" providerId="ADAL" clId="{2313E619-20CA-D346-AE7F-AD65D689B747}" dt="2022-02-07T23:25:40.565" v="127" actId="2696"/>
        <pc:sldMkLst>
          <pc:docMk/>
          <pc:sldMk cId="575755369" sldId="1326"/>
        </pc:sldMkLst>
      </pc:sldChg>
      <pc:sldChg chg="addSp modSp mod modAnim">
        <pc:chgData name="Ren Ping Liu" userId="60ce823c-5cb7-4d3e-be0b-034740f7a9f3" providerId="ADAL" clId="{2313E619-20CA-D346-AE7F-AD65D689B747}" dt="2022-02-08T00:05:20.399" v="202" actId="1076"/>
        <pc:sldMkLst>
          <pc:docMk/>
          <pc:sldMk cId="1946681810" sldId="1327"/>
        </pc:sldMkLst>
        <pc:spChg chg="add mod">
          <ac:chgData name="Ren Ping Liu" userId="60ce823c-5cb7-4d3e-be0b-034740f7a9f3" providerId="ADAL" clId="{2313E619-20CA-D346-AE7F-AD65D689B747}" dt="2022-02-08T00:05:20.399" v="202" actId="1076"/>
          <ac:spMkLst>
            <pc:docMk/>
            <pc:sldMk cId="1946681810" sldId="1327"/>
            <ac:spMk id="7" creationId="{9CB95367-6AAA-C94C-A915-546AFDC828D3}"/>
          </ac:spMkLst>
        </pc:spChg>
        <pc:spChg chg="add mod">
          <ac:chgData name="Ren Ping Liu" userId="60ce823c-5cb7-4d3e-be0b-034740f7a9f3" providerId="ADAL" clId="{2313E619-20CA-D346-AE7F-AD65D689B747}" dt="2022-02-08T00:05:15.756" v="201" actId="1076"/>
          <ac:spMkLst>
            <pc:docMk/>
            <pc:sldMk cId="1946681810" sldId="1327"/>
            <ac:spMk id="8" creationId="{4A463615-7183-244A-BE88-5BBF6BBE5860}"/>
          </ac:spMkLst>
        </pc:spChg>
        <pc:spChg chg="add mod">
          <ac:chgData name="Ren Ping Liu" userId="60ce823c-5cb7-4d3e-be0b-034740f7a9f3" providerId="ADAL" clId="{2313E619-20CA-D346-AE7F-AD65D689B747}" dt="2022-02-08T00:05:05.118" v="200" actId="1036"/>
          <ac:spMkLst>
            <pc:docMk/>
            <pc:sldMk cId="1946681810" sldId="1327"/>
            <ac:spMk id="9" creationId="{271C8DBB-7B09-144D-BDF3-186DA9BE5B1D}"/>
          </ac:spMkLst>
        </pc:spChg>
        <pc:spChg chg="add mod">
          <ac:chgData name="Ren Ping Liu" userId="60ce823c-5cb7-4d3e-be0b-034740f7a9f3" providerId="ADAL" clId="{2313E619-20CA-D346-AE7F-AD65D689B747}" dt="2022-02-08T00:05:05.118" v="200" actId="1036"/>
          <ac:spMkLst>
            <pc:docMk/>
            <pc:sldMk cId="1946681810" sldId="1327"/>
            <ac:spMk id="10" creationId="{2310FEBC-DE8F-2C49-B42C-F05C9CC0DDC1}"/>
          </ac:spMkLst>
        </pc:spChg>
      </pc:sldChg>
      <pc:sldChg chg="addSp modSp mod modAnim">
        <pc:chgData name="Ren Ping Liu" userId="60ce823c-5cb7-4d3e-be0b-034740f7a9f3" providerId="ADAL" clId="{2313E619-20CA-D346-AE7F-AD65D689B747}" dt="2022-02-08T00:03:31.782" v="185" actId="1076"/>
        <pc:sldMkLst>
          <pc:docMk/>
          <pc:sldMk cId="1705602122" sldId="1328"/>
        </pc:sldMkLst>
        <pc:spChg chg="mod">
          <ac:chgData name="Ren Ping Liu" userId="60ce823c-5cb7-4d3e-be0b-034740f7a9f3" providerId="ADAL" clId="{2313E619-20CA-D346-AE7F-AD65D689B747}" dt="2022-02-08T00:03:14.633" v="184" actId="1076"/>
          <ac:spMkLst>
            <pc:docMk/>
            <pc:sldMk cId="1705602122" sldId="1328"/>
            <ac:spMk id="7" creationId="{8E4A0D75-A87E-3A47-8964-F0C38348E63C}"/>
          </ac:spMkLst>
        </pc:spChg>
        <pc:spChg chg="mod">
          <ac:chgData name="Ren Ping Liu" userId="60ce823c-5cb7-4d3e-be0b-034740f7a9f3" providerId="ADAL" clId="{2313E619-20CA-D346-AE7F-AD65D689B747}" dt="2022-02-08T00:02:50.449" v="181" actId="115"/>
          <ac:spMkLst>
            <pc:docMk/>
            <pc:sldMk cId="1705602122" sldId="1328"/>
            <ac:spMk id="9" creationId="{F5215760-1BF7-FA4A-83A1-5E35AED77E49}"/>
          </ac:spMkLst>
        </pc:spChg>
        <pc:spChg chg="add mod">
          <ac:chgData name="Ren Ping Liu" userId="60ce823c-5cb7-4d3e-be0b-034740f7a9f3" providerId="ADAL" clId="{2313E619-20CA-D346-AE7F-AD65D689B747}" dt="2022-02-07T23:57:21.809" v="165" actId="1076"/>
          <ac:spMkLst>
            <pc:docMk/>
            <pc:sldMk cId="1705602122" sldId="1328"/>
            <ac:spMk id="71" creationId="{DC3250B1-77EB-A046-9CD2-D2FC811D818E}"/>
          </ac:spMkLst>
        </pc:spChg>
        <pc:spChg chg="mod">
          <ac:chgData name="Ren Ping Liu" userId="60ce823c-5cb7-4d3e-be0b-034740f7a9f3" providerId="ADAL" clId="{2313E619-20CA-D346-AE7F-AD65D689B747}" dt="2022-02-08T00:03:06.419" v="183" actId="1076"/>
          <ac:spMkLst>
            <pc:docMk/>
            <pc:sldMk cId="1705602122" sldId="1328"/>
            <ac:spMk id="78" creationId="{86ABF170-63AE-784F-965E-87238AB122D3}"/>
          </ac:spMkLst>
        </pc:spChg>
        <pc:picChg chg="add mod">
          <ac:chgData name="Ren Ping Liu" userId="60ce823c-5cb7-4d3e-be0b-034740f7a9f3" providerId="ADAL" clId="{2313E619-20CA-D346-AE7F-AD65D689B747}" dt="2022-02-08T00:03:31.782" v="185" actId="1076"/>
          <ac:picMkLst>
            <pc:docMk/>
            <pc:sldMk cId="1705602122" sldId="1328"/>
            <ac:picMk id="72" creationId="{4047AECA-6043-024A-9E2E-3DB2246783D6}"/>
          </ac:picMkLst>
        </pc:picChg>
      </pc:sldChg>
      <pc:sldChg chg="addSp modSp mod modAnim">
        <pc:chgData name="Ren Ping Liu" userId="60ce823c-5cb7-4d3e-be0b-034740f7a9f3" providerId="ADAL" clId="{2313E619-20CA-D346-AE7F-AD65D689B747}" dt="2022-02-07T23:37:18.675" v="143"/>
        <pc:sldMkLst>
          <pc:docMk/>
          <pc:sldMk cId="4199753698" sldId="1329"/>
        </pc:sldMkLst>
        <pc:spChg chg="add mod">
          <ac:chgData name="Ren Ping Liu" userId="60ce823c-5cb7-4d3e-be0b-034740f7a9f3" providerId="ADAL" clId="{2313E619-20CA-D346-AE7F-AD65D689B747}" dt="2022-02-07T23:35:59.972" v="141" actId="1076"/>
          <ac:spMkLst>
            <pc:docMk/>
            <pc:sldMk cId="4199753698" sldId="1329"/>
            <ac:spMk id="11" creationId="{A8D8CE4C-C763-0741-A74B-9B29F722F9FA}"/>
          </ac:spMkLst>
        </pc:spChg>
        <pc:grpChg chg="mod">
          <ac:chgData name="Ren Ping Liu" userId="60ce823c-5cb7-4d3e-be0b-034740f7a9f3" providerId="ADAL" clId="{2313E619-20CA-D346-AE7F-AD65D689B747}" dt="2022-02-07T23:36:14.999" v="142" actId="166"/>
          <ac:grpSpMkLst>
            <pc:docMk/>
            <pc:sldMk cId="4199753698" sldId="1329"/>
            <ac:grpSpMk id="3" creationId="{820A614A-762E-7F4E-AB21-A93FB6D5C4DE}"/>
          </ac:grpSpMkLst>
        </pc:grpChg>
        <pc:picChg chg="add mod">
          <ac:chgData name="Ren Ping Liu" userId="60ce823c-5cb7-4d3e-be0b-034740f7a9f3" providerId="ADAL" clId="{2313E619-20CA-D346-AE7F-AD65D689B747}" dt="2022-02-07T23:35:59.972" v="141" actId="1076"/>
          <ac:picMkLst>
            <pc:docMk/>
            <pc:sldMk cId="4199753698" sldId="1329"/>
            <ac:picMk id="10" creationId="{0D268DAA-E33F-EE4A-8E95-8F7FA348708C}"/>
          </ac:picMkLst>
        </pc:picChg>
      </pc:sldChg>
      <pc:sldChg chg="addSp modSp mod modAnim">
        <pc:chgData name="Ren Ping Liu" userId="60ce823c-5cb7-4d3e-be0b-034740f7a9f3" providerId="ADAL" clId="{2313E619-20CA-D346-AE7F-AD65D689B747}" dt="2022-02-07T23:38:58.662" v="149"/>
        <pc:sldMkLst>
          <pc:docMk/>
          <pc:sldMk cId="1494216233" sldId="1330"/>
        </pc:sldMkLst>
        <pc:picChg chg="add mod">
          <ac:chgData name="Ren Ping Liu" userId="60ce823c-5cb7-4d3e-be0b-034740f7a9f3" providerId="ADAL" clId="{2313E619-20CA-D346-AE7F-AD65D689B747}" dt="2022-02-07T23:38:27.914" v="148" actId="1076"/>
          <ac:picMkLst>
            <pc:docMk/>
            <pc:sldMk cId="1494216233" sldId="1330"/>
            <ac:picMk id="176" creationId="{35D21894-7D5E-D34B-93B6-D00520B6A4C0}"/>
          </ac:picMkLst>
        </pc:picChg>
      </pc:sldChg>
      <pc:sldChg chg="del">
        <pc:chgData name="Ren Ping Liu" userId="60ce823c-5cb7-4d3e-be0b-034740f7a9f3" providerId="ADAL" clId="{2313E619-20CA-D346-AE7F-AD65D689B747}" dt="2022-02-07T23:39:52.841" v="150" actId="2696"/>
        <pc:sldMkLst>
          <pc:docMk/>
          <pc:sldMk cId="4225241943" sldId="1332"/>
        </pc:sldMkLst>
      </pc:sldChg>
      <pc:sldChg chg="addSp modSp mod modAnim">
        <pc:chgData name="Ren Ping Liu" userId="60ce823c-5cb7-4d3e-be0b-034740f7a9f3" providerId="ADAL" clId="{2313E619-20CA-D346-AE7F-AD65D689B747}" dt="2022-02-07T23:41:26.884" v="155"/>
        <pc:sldMkLst>
          <pc:docMk/>
          <pc:sldMk cId="2219227121" sldId="1333"/>
        </pc:sldMkLst>
        <pc:spChg chg="mod">
          <ac:chgData name="Ren Ping Liu" userId="60ce823c-5cb7-4d3e-be0b-034740f7a9f3" providerId="ADAL" clId="{2313E619-20CA-D346-AE7F-AD65D689B747}" dt="2022-02-07T23:40:15.973" v="151"/>
          <ac:spMkLst>
            <pc:docMk/>
            <pc:sldMk cId="2219227121" sldId="1333"/>
            <ac:spMk id="310" creationId="{B87EDB86-DB2C-E24E-BA7B-CDCB26C41DAC}"/>
          </ac:spMkLst>
        </pc:spChg>
        <pc:spChg chg="mod">
          <ac:chgData name="Ren Ping Liu" userId="60ce823c-5cb7-4d3e-be0b-034740f7a9f3" providerId="ADAL" clId="{2313E619-20CA-D346-AE7F-AD65D689B747}" dt="2022-02-07T23:40:15.973" v="151"/>
          <ac:spMkLst>
            <pc:docMk/>
            <pc:sldMk cId="2219227121" sldId="1333"/>
            <ac:spMk id="311" creationId="{8A525E04-AEEB-5F4E-AED1-0F2E0C18E796}"/>
          </ac:spMkLst>
        </pc:spChg>
        <pc:grpChg chg="add mod">
          <ac:chgData name="Ren Ping Liu" userId="60ce823c-5cb7-4d3e-be0b-034740f7a9f3" providerId="ADAL" clId="{2313E619-20CA-D346-AE7F-AD65D689B747}" dt="2022-02-07T23:40:30.785" v="152" actId="1076"/>
          <ac:grpSpMkLst>
            <pc:docMk/>
            <pc:sldMk cId="2219227121" sldId="1333"/>
            <ac:grpSpMk id="309" creationId="{F62A6945-F938-0D41-8F35-98F59683CD3D}"/>
          </ac:grpSpMkLst>
        </pc:grpChg>
      </pc:sldChg>
      <pc:sldChg chg="del">
        <pc:chgData name="Ren Ping Liu" userId="60ce823c-5cb7-4d3e-be0b-034740f7a9f3" providerId="ADAL" clId="{2313E619-20CA-D346-AE7F-AD65D689B747}" dt="2022-02-07T23:42:17.715" v="156" actId="2696"/>
        <pc:sldMkLst>
          <pc:docMk/>
          <pc:sldMk cId="1206979479" sldId="1335"/>
        </pc:sldMkLst>
      </pc:sldChg>
      <pc:sldChg chg="del">
        <pc:chgData name="Ren Ping Liu" userId="60ce823c-5cb7-4d3e-be0b-034740f7a9f3" providerId="ADAL" clId="{2313E619-20CA-D346-AE7F-AD65D689B747}" dt="2022-02-07T23:44:16.032" v="158" actId="2696"/>
        <pc:sldMkLst>
          <pc:docMk/>
          <pc:sldMk cId="4108974381" sldId="1336"/>
        </pc:sldMkLst>
      </pc:sldChg>
      <pc:sldChg chg="del">
        <pc:chgData name="Ren Ping Liu" userId="60ce823c-5cb7-4d3e-be0b-034740f7a9f3" providerId="ADAL" clId="{2313E619-20CA-D346-AE7F-AD65D689B747}" dt="2022-02-07T23:42:18.984" v="157" actId="2696"/>
        <pc:sldMkLst>
          <pc:docMk/>
          <pc:sldMk cId="4245853602" sldId="1338"/>
        </pc:sldMkLst>
      </pc:sldChg>
      <pc:sldChg chg="del">
        <pc:chgData name="Ren Ping Liu" userId="60ce823c-5cb7-4d3e-be0b-034740f7a9f3" providerId="ADAL" clId="{2313E619-20CA-D346-AE7F-AD65D689B747}" dt="2022-02-07T23:34:52.176" v="138" actId="2696"/>
        <pc:sldMkLst>
          <pc:docMk/>
          <pc:sldMk cId="2145438429" sldId="1339"/>
        </pc:sldMkLst>
      </pc:sldChg>
      <pc:sldChg chg="del">
        <pc:chgData name="Ren Ping Liu" userId="60ce823c-5cb7-4d3e-be0b-034740f7a9f3" providerId="ADAL" clId="{2313E619-20CA-D346-AE7F-AD65D689B747}" dt="2022-02-07T23:34:45.777" v="137" actId="2696"/>
        <pc:sldMkLst>
          <pc:docMk/>
          <pc:sldMk cId="1726867574" sldId="1340"/>
        </pc:sldMkLst>
      </pc:sldChg>
      <pc:sldChg chg="del">
        <pc:chgData name="Ren Ping Liu" userId="60ce823c-5cb7-4d3e-be0b-034740f7a9f3" providerId="ADAL" clId="{2313E619-20CA-D346-AE7F-AD65D689B747}" dt="2022-02-07T23:34:45.777" v="137" actId="2696"/>
        <pc:sldMkLst>
          <pc:docMk/>
          <pc:sldMk cId="1371820295" sldId="1341"/>
        </pc:sldMkLst>
      </pc:sldChg>
      <pc:sldChg chg="del">
        <pc:chgData name="Ren Ping Liu" userId="60ce823c-5cb7-4d3e-be0b-034740f7a9f3" providerId="ADAL" clId="{2313E619-20CA-D346-AE7F-AD65D689B747}" dt="2022-02-07T23:34:45.777" v="137" actId="2696"/>
        <pc:sldMkLst>
          <pc:docMk/>
          <pc:sldMk cId="3442644165" sldId="1342"/>
        </pc:sldMkLst>
      </pc:sldChg>
      <pc:sldChg chg="del">
        <pc:chgData name="Ren Ping Liu" userId="60ce823c-5cb7-4d3e-be0b-034740f7a9f3" providerId="ADAL" clId="{2313E619-20CA-D346-AE7F-AD65D689B747}" dt="2022-02-07T23:34:45.777" v="137" actId="2696"/>
        <pc:sldMkLst>
          <pc:docMk/>
          <pc:sldMk cId="2944646230" sldId="1343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283575710" sldId="1344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4108748102" sldId="1346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699819108" sldId="1347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98590907" sldId="1348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431444489" sldId="1349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836700260" sldId="1350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473959377" sldId="1351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1155748032" sldId="1352"/>
        </pc:sldMkLst>
      </pc:sldChg>
      <pc:sldChg chg="del">
        <pc:chgData name="Ren Ping Liu" userId="60ce823c-5cb7-4d3e-be0b-034740f7a9f3" providerId="ADAL" clId="{2313E619-20CA-D346-AE7F-AD65D689B747}" dt="2022-02-07T22:18:49.173" v="7" actId="2696"/>
        <pc:sldMkLst>
          <pc:docMk/>
          <pc:sldMk cId="2607796677" sldId="1353"/>
        </pc:sldMkLst>
      </pc:sldChg>
      <pc:sldChg chg="modSp add mod">
        <pc:chgData name="Ren Ping Liu" userId="60ce823c-5cb7-4d3e-be0b-034740f7a9f3" providerId="ADAL" clId="{2313E619-20CA-D346-AE7F-AD65D689B747}" dt="2022-02-07T22:18:35.101" v="6" actId="207"/>
        <pc:sldMkLst>
          <pc:docMk/>
          <pc:sldMk cId="4108214890" sldId="1354"/>
        </pc:sldMkLst>
        <pc:spChg chg="mod">
          <ac:chgData name="Ren Ping Liu" userId="60ce823c-5cb7-4d3e-be0b-034740f7a9f3" providerId="ADAL" clId="{2313E619-20CA-D346-AE7F-AD65D689B747}" dt="2022-02-07T22:18:35.101" v="6" actId="207"/>
          <ac:spMkLst>
            <pc:docMk/>
            <pc:sldMk cId="4108214890" sldId="1354"/>
            <ac:spMk id="10" creationId="{2935D8EE-730D-3846-8ED3-CF147CA4A373}"/>
          </ac:spMkLst>
        </pc:spChg>
      </pc:sldChg>
      <pc:sldChg chg="modSp add mod">
        <pc:chgData name="Ren Ping Liu" userId="60ce823c-5cb7-4d3e-be0b-034740f7a9f3" providerId="ADAL" clId="{2313E619-20CA-D346-AE7F-AD65D689B747}" dt="2022-02-07T22:45:14.470" v="70" actId="207"/>
        <pc:sldMkLst>
          <pc:docMk/>
          <pc:sldMk cId="354643766" sldId="1355"/>
        </pc:sldMkLst>
        <pc:spChg chg="mod">
          <ac:chgData name="Ren Ping Liu" userId="60ce823c-5cb7-4d3e-be0b-034740f7a9f3" providerId="ADAL" clId="{2313E619-20CA-D346-AE7F-AD65D689B747}" dt="2022-02-07T22:45:14.470" v="70" actId="207"/>
          <ac:spMkLst>
            <pc:docMk/>
            <pc:sldMk cId="354643766" sldId="1355"/>
            <ac:spMk id="10" creationId="{2935D8EE-730D-3846-8ED3-CF147CA4A373}"/>
          </ac:spMkLst>
        </pc:spChg>
      </pc:sldChg>
      <pc:sldChg chg="modSp add mod">
        <pc:chgData name="Ren Ping Liu" userId="60ce823c-5cb7-4d3e-be0b-034740f7a9f3" providerId="ADAL" clId="{2313E619-20CA-D346-AE7F-AD65D689B747}" dt="2022-02-07T23:26:34.388" v="131" actId="207"/>
        <pc:sldMkLst>
          <pc:docMk/>
          <pc:sldMk cId="339485963" sldId="1356"/>
        </pc:sldMkLst>
        <pc:spChg chg="mod">
          <ac:chgData name="Ren Ping Liu" userId="60ce823c-5cb7-4d3e-be0b-034740f7a9f3" providerId="ADAL" clId="{2313E619-20CA-D346-AE7F-AD65D689B747}" dt="2022-02-07T23:26:34.388" v="131" actId="207"/>
          <ac:spMkLst>
            <pc:docMk/>
            <pc:sldMk cId="339485963" sldId="1356"/>
            <ac:spMk id="10" creationId="{2935D8EE-730D-3846-8ED3-CF147CA4A373}"/>
          </ac:spMkLst>
        </pc:spChg>
      </pc:sldChg>
      <pc:sldChg chg="modSp add mod">
        <pc:chgData name="Ren Ping Liu" userId="60ce823c-5cb7-4d3e-be0b-034740f7a9f3" providerId="ADAL" clId="{2313E619-20CA-D346-AE7F-AD65D689B747}" dt="2022-02-07T23:32:02.294" v="136" actId="207"/>
        <pc:sldMkLst>
          <pc:docMk/>
          <pc:sldMk cId="2941027171" sldId="1357"/>
        </pc:sldMkLst>
        <pc:spChg chg="mod">
          <ac:chgData name="Ren Ping Liu" userId="60ce823c-5cb7-4d3e-be0b-034740f7a9f3" providerId="ADAL" clId="{2313E619-20CA-D346-AE7F-AD65D689B747}" dt="2022-02-07T23:32:02.294" v="136" actId="207"/>
          <ac:spMkLst>
            <pc:docMk/>
            <pc:sldMk cId="2941027171" sldId="1357"/>
            <ac:spMk id="10" creationId="{2935D8EE-730D-3846-8ED3-CF147CA4A373}"/>
          </ac:spMkLst>
        </pc:spChg>
      </pc:sldChg>
      <pc:sldChg chg="modSp new mod">
        <pc:chgData name="Ren Ping Liu" userId="60ce823c-5cb7-4d3e-be0b-034740f7a9f3" providerId="ADAL" clId="{2313E619-20CA-D346-AE7F-AD65D689B747}" dt="2022-02-09T03:24:47.289" v="501" actId="207"/>
        <pc:sldMkLst>
          <pc:docMk/>
          <pc:sldMk cId="3823188119" sldId="1358"/>
        </pc:sldMkLst>
        <pc:spChg chg="mod">
          <ac:chgData name="Ren Ping Liu" userId="60ce823c-5cb7-4d3e-be0b-034740f7a9f3" providerId="ADAL" clId="{2313E619-20CA-D346-AE7F-AD65D689B747}" dt="2022-02-09T03:24:47.289" v="501" actId="207"/>
          <ac:spMkLst>
            <pc:docMk/>
            <pc:sldMk cId="3823188119" sldId="1358"/>
            <ac:spMk id="2" creationId="{8334A7DE-B541-9E4A-8017-0E5F92D97757}"/>
          </ac:spMkLst>
        </pc:spChg>
        <pc:spChg chg="mod">
          <ac:chgData name="Ren Ping Liu" userId="60ce823c-5cb7-4d3e-be0b-034740f7a9f3" providerId="ADAL" clId="{2313E619-20CA-D346-AE7F-AD65D689B747}" dt="2022-02-09T03:22:37.699" v="465" actId="27636"/>
          <ac:spMkLst>
            <pc:docMk/>
            <pc:sldMk cId="3823188119" sldId="1358"/>
            <ac:spMk id="3" creationId="{23C293E4-EBD9-434C-84E3-BCE8FA905E7E}"/>
          </ac:spMkLst>
        </pc:spChg>
      </pc:sldChg>
      <pc:sldChg chg="add del">
        <pc:chgData name="Ren Ping Liu" userId="60ce823c-5cb7-4d3e-be0b-034740f7a9f3" providerId="ADAL" clId="{2313E619-20CA-D346-AE7F-AD65D689B747}" dt="2022-02-08T00:43:41.300" v="446" actId="2696"/>
        <pc:sldMkLst>
          <pc:docMk/>
          <pc:sldMk cId="4092107487" sldId="1358"/>
        </pc:sldMkLst>
      </pc:sldChg>
    </pc:docChg>
  </pc:docChgLst>
  <pc:docChgLst>
    <pc:chgData name="Ren Ping Liu" userId="60ce823c-5cb7-4d3e-be0b-034740f7a9f3" providerId="ADAL" clId="{6437F534-5998-D349-A77D-0F7928BF03BF}"/>
    <pc:docChg chg="undo custSel modSld sldOrd">
      <pc:chgData name="Ren Ping Liu" userId="60ce823c-5cb7-4d3e-be0b-034740f7a9f3" providerId="ADAL" clId="{6437F534-5998-D349-A77D-0F7928BF03BF}" dt="2023-04-29T05:18:26.430" v="258" actId="20578"/>
      <pc:docMkLst>
        <pc:docMk/>
      </pc:docMkLst>
      <pc:sldChg chg="modSp mod">
        <pc:chgData name="Ren Ping Liu" userId="60ce823c-5cb7-4d3e-be0b-034740f7a9f3" providerId="ADAL" clId="{6437F534-5998-D349-A77D-0F7928BF03BF}" dt="2023-04-29T04:31:06.657" v="119" actId="20577"/>
        <pc:sldMkLst>
          <pc:docMk/>
          <pc:sldMk cId="2314825519" sldId="960"/>
        </pc:sldMkLst>
        <pc:spChg chg="mod">
          <ac:chgData name="Ren Ping Liu" userId="60ce823c-5cb7-4d3e-be0b-034740f7a9f3" providerId="ADAL" clId="{6437F534-5998-D349-A77D-0F7928BF03BF}" dt="2023-04-29T04:31:06.657" v="119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modSp mod">
        <pc:chgData name="Ren Ping Liu" userId="60ce823c-5cb7-4d3e-be0b-034740f7a9f3" providerId="ADAL" clId="{6437F534-5998-D349-A77D-0F7928BF03BF}" dt="2023-04-29T05:01:30.868" v="230" actId="1076"/>
        <pc:sldMkLst>
          <pc:docMk/>
          <pc:sldMk cId="3946921445" sldId="1291"/>
        </pc:sldMkLst>
        <pc:spChg chg="mod">
          <ac:chgData name="Ren Ping Liu" userId="60ce823c-5cb7-4d3e-be0b-034740f7a9f3" providerId="ADAL" clId="{6437F534-5998-D349-A77D-0F7928BF03BF}" dt="2023-04-29T04:43:00.807" v="172" actId="20577"/>
          <ac:spMkLst>
            <pc:docMk/>
            <pc:sldMk cId="3946921445" sldId="1291"/>
            <ac:spMk id="2" creationId="{9E877C05-1F16-574D-A2E6-7234D4ACB962}"/>
          </ac:spMkLst>
        </pc:spChg>
        <pc:spChg chg="mod">
          <ac:chgData name="Ren Ping Liu" userId="60ce823c-5cb7-4d3e-be0b-034740f7a9f3" providerId="ADAL" clId="{6437F534-5998-D349-A77D-0F7928BF03BF}" dt="2023-04-29T05:01:30.868" v="230" actId="1076"/>
          <ac:spMkLst>
            <pc:docMk/>
            <pc:sldMk cId="3946921445" sldId="1291"/>
            <ac:spMk id="7" creationId="{D410A58A-C1DB-7141-A55C-78887EB0D3F3}"/>
          </ac:spMkLst>
        </pc:spChg>
        <pc:spChg chg="mod">
          <ac:chgData name="Ren Ping Liu" userId="60ce823c-5cb7-4d3e-be0b-034740f7a9f3" providerId="ADAL" clId="{6437F534-5998-D349-A77D-0F7928BF03BF}" dt="2023-04-29T04:45:00.961" v="178" actId="20577"/>
          <ac:spMkLst>
            <pc:docMk/>
            <pc:sldMk cId="3946921445" sldId="1291"/>
            <ac:spMk id="8" creationId="{34744F05-61D6-A94B-8655-E5378230A3C1}"/>
          </ac:spMkLst>
        </pc:spChg>
        <pc:spChg chg="mod">
          <ac:chgData name="Ren Ping Liu" userId="60ce823c-5cb7-4d3e-be0b-034740f7a9f3" providerId="ADAL" clId="{6437F534-5998-D349-A77D-0F7928BF03BF}" dt="2023-04-29T04:45:02.349" v="179" actId="20577"/>
          <ac:spMkLst>
            <pc:docMk/>
            <pc:sldMk cId="3946921445" sldId="1291"/>
            <ac:spMk id="9" creationId="{0960E589-BA63-3142-A4D3-7025FE3706B7}"/>
          </ac:spMkLst>
        </pc:spChg>
        <pc:grpChg chg="mod">
          <ac:chgData name="Ren Ping Liu" userId="60ce823c-5cb7-4d3e-be0b-034740f7a9f3" providerId="ADAL" clId="{6437F534-5998-D349-A77D-0F7928BF03BF}" dt="2023-04-29T04:43:29.322" v="177" actId="1076"/>
          <ac:grpSpMkLst>
            <pc:docMk/>
            <pc:sldMk cId="3946921445" sldId="1291"/>
            <ac:grpSpMk id="3" creationId="{DE776224-258A-A045-B64D-AAC125FA5E91}"/>
          </ac:grpSpMkLst>
        </pc:grpChg>
      </pc:sldChg>
      <pc:sldChg chg="ord">
        <pc:chgData name="Ren Ping Liu" userId="60ce823c-5cb7-4d3e-be0b-034740f7a9f3" providerId="ADAL" clId="{6437F534-5998-D349-A77D-0F7928BF03BF}" dt="2023-04-29T04:37:54.381" v="120" actId="20578"/>
        <pc:sldMkLst>
          <pc:docMk/>
          <pc:sldMk cId="1281989703" sldId="1292"/>
        </pc:sldMkLst>
      </pc:sldChg>
      <pc:sldChg chg="ord">
        <pc:chgData name="Ren Ping Liu" userId="60ce823c-5cb7-4d3e-be0b-034740f7a9f3" providerId="ADAL" clId="{6437F534-5998-D349-A77D-0F7928BF03BF}" dt="2023-04-29T05:18:26.430" v="258" actId="20578"/>
        <pc:sldMkLst>
          <pc:docMk/>
          <pc:sldMk cId="2064664979" sldId="1297"/>
        </pc:sldMkLst>
      </pc:sldChg>
      <pc:sldChg chg="modSp mod">
        <pc:chgData name="Ren Ping Liu" userId="60ce823c-5cb7-4d3e-be0b-034740f7a9f3" providerId="ADAL" clId="{6437F534-5998-D349-A77D-0F7928BF03BF}" dt="2023-04-29T05:07:03.182" v="252" actId="20577"/>
        <pc:sldMkLst>
          <pc:docMk/>
          <pc:sldMk cId="1719677347" sldId="1299"/>
        </pc:sldMkLst>
        <pc:spChg chg="mod">
          <ac:chgData name="Ren Ping Liu" userId="60ce823c-5cb7-4d3e-be0b-034740f7a9f3" providerId="ADAL" clId="{6437F534-5998-D349-A77D-0F7928BF03BF}" dt="2023-04-29T05:06:43.254" v="246" actId="20577"/>
          <ac:spMkLst>
            <pc:docMk/>
            <pc:sldMk cId="1719677347" sldId="1299"/>
            <ac:spMk id="65" creationId="{6223E525-6B1D-8249-929D-3876B326EFA8}"/>
          </ac:spMkLst>
        </pc:spChg>
        <pc:spChg chg="mod">
          <ac:chgData name="Ren Ping Liu" userId="60ce823c-5cb7-4d3e-be0b-034740f7a9f3" providerId="ADAL" clId="{6437F534-5998-D349-A77D-0F7928BF03BF}" dt="2023-04-29T05:06:59.335" v="250" actId="20577"/>
          <ac:spMkLst>
            <pc:docMk/>
            <pc:sldMk cId="1719677347" sldId="1299"/>
            <ac:spMk id="66" creationId="{77802D0F-67A4-2846-A0C9-3397A7050A82}"/>
          </ac:spMkLst>
        </pc:spChg>
        <pc:spChg chg="mod">
          <ac:chgData name="Ren Ping Liu" userId="60ce823c-5cb7-4d3e-be0b-034740f7a9f3" providerId="ADAL" clId="{6437F534-5998-D349-A77D-0F7928BF03BF}" dt="2023-04-29T05:07:03.182" v="252" actId="20577"/>
          <ac:spMkLst>
            <pc:docMk/>
            <pc:sldMk cId="1719677347" sldId="1299"/>
            <ac:spMk id="67" creationId="{BC47041B-F470-CC46-8C2C-EB5242D5375D}"/>
          </ac:spMkLst>
        </pc:spChg>
        <pc:spChg chg="mod">
          <ac:chgData name="Ren Ping Liu" userId="60ce823c-5cb7-4d3e-be0b-034740f7a9f3" providerId="ADAL" clId="{6437F534-5998-D349-A77D-0F7928BF03BF}" dt="2023-04-29T05:06:49.954" v="248" actId="20577"/>
          <ac:spMkLst>
            <pc:docMk/>
            <pc:sldMk cId="1719677347" sldId="1299"/>
            <ac:spMk id="72" creationId="{F459C59C-6943-564D-BAB6-B30C02E62668}"/>
          </ac:spMkLst>
        </pc:spChg>
        <pc:spChg chg="mod">
          <ac:chgData name="Ren Ping Liu" userId="60ce823c-5cb7-4d3e-be0b-034740f7a9f3" providerId="ADAL" clId="{6437F534-5998-D349-A77D-0F7928BF03BF}" dt="2023-04-29T05:06:34.888" v="244" actId="20577"/>
          <ac:spMkLst>
            <pc:docMk/>
            <pc:sldMk cId="1719677347" sldId="1299"/>
            <ac:spMk id="272" creationId="{75942C0D-9686-7045-8336-48F964013A0B}"/>
          </ac:spMkLst>
        </pc:spChg>
      </pc:sldChg>
      <pc:sldChg chg="modSp mod">
        <pc:chgData name="Ren Ping Liu" userId="60ce823c-5cb7-4d3e-be0b-034740f7a9f3" providerId="ADAL" clId="{6437F534-5998-D349-A77D-0F7928BF03BF}" dt="2023-04-29T05:10:28.311" v="254" actId="27636"/>
        <pc:sldMkLst>
          <pc:docMk/>
          <pc:sldMk cId="2948149928" sldId="1337"/>
        </pc:sldMkLst>
        <pc:spChg chg="mod">
          <ac:chgData name="Ren Ping Liu" userId="60ce823c-5cb7-4d3e-be0b-034740f7a9f3" providerId="ADAL" clId="{6437F534-5998-D349-A77D-0F7928BF03BF}" dt="2023-04-29T05:10:28.311" v="254" actId="27636"/>
          <ac:spMkLst>
            <pc:docMk/>
            <pc:sldMk cId="2948149928" sldId="1337"/>
            <ac:spMk id="8" creationId="{33BBFA62-07B2-9E40-9402-33C2B933EEF9}"/>
          </ac:spMkLst>
        </pc:spChg>
      </pc:sldChg>
      <pc:sldChg chg="modSp mod modAnim">
        <pc:chgData name="Ren Ping Liu" userId="60ce823c-5cb7-4d3e-be0b-034740f7a9f3" providerId="ADAL" clId="{6437F534-5998-D349-A77D-0F7928BF03BF}" dt="2023-04-29T05:11:09.021" v="257"/>
        <pc:sldMkLst>
          <pc:docMk/>
          <pc:sldMk cId="3010553918" sldId="1359"/>
        </pc:sldMkLst>
        <pc:spChg chg="mod">
          <ac:chgData name="Ren Ping Liu" userId="60ce823c-5cb7-4d3e-be0b-034740f7a9f3" providerId="ADAL" clId="{6437F534-5998-D349-A77D-0F7928BF03BF}" dt="2023-04-29T04:30:41.398" v="106" actId="20577"/>
          <ac:spMkLst>
            <pc:docMk/>
            <pc:sldMk cId="3010553918" sldId="1359"/>
            <ac:spMk id="2" creationId="{DF20E085-0EB7-7D47-949A-F60531ACA2C1}"/>
          </ac:spMkLst>
        </pc:spChg>
        <pc:spChg chg="mod">
          <ac:chgData name="Ren Ping Liu" userId="60ce823c-5cb7-4d3e-be0b-034740f7a9f3" providerId="ADAL" clId="{6437F534-5998-D349-A77D-0F7928BF03BF}" dt="2023-04-29T04:19:27.108" v="94" actId="20577"/>
          <ac:spMkLst>
            <pc:docMk/>
            <pc:sldMk cId="3010553918" sldId="1359"/>
            <ac:spMk id="3" creationId="{08026B23-AD74-CB41-B28B-D3CA9D063BA0}"/>
          </ac:spMkLst>
        </pc:spChg>
      </pc:sldChg>
    </pc:docChg>
  </pc:docChgLst>
  <pc:docChgLst>
    <pc:chgData name="Ren Ping Liu" userId="60ce823c-5cb7-4d3e-be0b-034740f7a9f3" providerId="ADAL" clId="{BF6B2DB9-FCB1-6A4D-9969-612C5CC44D5B}"/>
    <pc:docChg chg="undo custSel addSld modSld">
      <pc:chgData name="Ren Ping Liu" userId="60ce823c-5cb7-4d3e-be0b-034740f7a9f3" providerId="ADAL" clId="{BF6B2DB9-FCB1-6A4D-9969-612C5CC44D5B}" dt="2022-10-08T23:36:28.697" v="268" actId="18331"/>
      <pc:docMkLst>
        <pc:docMk/>
      </pc:docMkLst>
      <pc:sldChg chg="modSp mod">
        <pc:chgData name="Ren Ping Liu" userId="60ce823c-5cb7-4d3e-be0b-034740f7a9f3" providerId="ADAL" clId="{BF6B2DB9-FCB1-6A4D-9969-612C5CC44D5B}" dt="2022-10-07T19:23:57.966" v="31" actId="20577"/>
        <pc:sldMkLst>
          <pc:docMk/>
          <pc:sldMk cId="2314825519" sldId="960"/>
        </pc:sldMkLst>
        <pc:spChg chg="mod">
          <ac:chgData name="Ren Ping Liu" userId="60ce823c-5cb7-4d3e-be0b-034740f7a9f3" providerId="ADAL" clId="{BF6B2DB9-FCB1-6A4D-9969-612C5CC44D5B}" dt="2022-10-07T19:23:57.966" v="31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add">
        <pc:chgData name="Ren Ping Liu" userId="60ce823c-5cb7-4d3e-be0b-034740f7a9f3" providerId="ADAL" clId="{BF6B2DB9-FCB1-6A4D-9969-612C5CC44D5B}" dt="2022-10-08T01:11:58.617" v="167"/>
        <pc:sldMkLst>
          <pc:docMk/>
          <pc:sldMk cId="2694687469" sldId="1239"/>
        </pc:sldMkLst>
      </pc:sldChg>
      <pc:sldChg chg="add">
        <pc:chgData name="Ren Ping Liu" userId="60ce823c-5cb7-4d3e-be0b-034740f7a9f3" providerId="ADAL" clId="{BF6B2DB9-FCB1-6A4D-9969-612C5CC44D5B}" dt="2022-10-08T01:12:27.782" v="168"/>
        <pc:sldMkLst>
          <pc:docMk/>
          <pc:sldMk cId="2489059933" sldId="1240"/>
        </pc:sldMkLst>
      </pc:sldChg>
      <pc:sldChg chg="modSp mod">
        <pc:chgData name="Ren Ping Liu" userId="60ce823c-5cb7-4d3e-be0b-034740f7a9f3" providerId="ADAL" clId="{BF6B2DB9-FCB1-6A4D-9969-612C5CC44D5B}" dt="2022-10-07T19:19:35.881" v="21" actId="20577"/>
        <pc:sldMkLst>
          <pc:docMk/>
          <pc:sldMk cId="867453749" sldId="1280"/>
        </pc:sldMkLst>
        <pc:spChg chg="mod">
          <ac:chgData name="Ren Ping Liu" userId="60ce823c-5cb7-4d3e-be0b-034740f7a9f3" providerId="ADAL" clId="{BF6B2DB9-FCB1-6A4D-9969-612C5CC44D5B}" dt="2022-10-07T19:19:35.881" v="21" actId="20577"/>
          <ac:spMkLst>
            <pc:docMk/>
            <pc:sldMk cId="867453749" sldId="1280"/>
            <ac:spMk id="7" creationId="{E7BA213B-068E-DC4B-B1E8-7B6FBA112986}"/>
          </ac:spMkLst>
        </pc:spChg>
      </pc:sldChg>
      <pc:sldChg chg="modAnim">
        <pc:chgData name="Ren Ping Liu" userId="60ce823c-5cb7-4d3e-be0b-034740f7a9f3" providerId="ADAL" clId="{BF6B2DB9-FCB1-6A4D-9969-612C5CC44D5B}" dt="2022-10-07T19:24:54.615" v="33"/>
        <pc:sldMkLst>
          <pc:docMk/>
          <pc:sldMk cId="1713521565" sldId="1281"/>
        </pc:sldMkLst>
      </pc:sldChg>
      <pc:sldChg chg="modSp mod">
        <pc:chgData name="Ren Ping Liu" userId="60ce823c-5cb7-4d3e-be0b-034740f7a9f3" providerId="ADAL" clId="{BF6B2DB9-FCB1-6A4D-9969-612C5CC44D5B}" dt="2022-10-08T22:52:33.865" v="261" actId="1035"/>
        <pc:sldMkLst>
          <pc:docMk/>
          <pc:sldMk cId="3482137727" sldId="1287"/>
        </pc:sldMkLst>
        <pc:spChg chg="mod">
          <ac:chgData name="Ren Ping Liu" userId="60ce823c-5cb7-4d3e-be0b-034740f7a9f3" providerId="ADAL" clId="{BF6B2DB9-FCB1-6A4D-9969-612C5CC44D5B}" dt="2022-10-08T22:52:33.865" v="261" actId="1035"/>
          <ac:spMkLst>
            <pc:docMk/>
            <pc:sldMk cId="3482137727" sldId="1287"/>
            <ac:spMk id="37" creationId="{18685611-08AA-4149-8349-26BBE7FDB575}"/>
          </ac:spMkLst>
        </pc:spChg>
      </pc:sldChg>
      <pc:sldChg chg="addSp modSp mod modAnim">
        <pc:chgData name="Ren Ping Liu" userId="60ce823c-5cb7-4d3e-be0b-034740f7a9f3" providerId="ADAL" clId="{BF6B2DB9-FCB1-6A4D-9969-612C5CC44D5B}" dt="2022-10-08T00:38:43.303" v="62"/>
        <pc:sldMkLst>
          <pc:docMk/>
          <pc:sldMk cId="2446448288" sldId="1290"/>
        </pc:sldMkLst>
        <pc:grpChg chg="mod">
          <ac:chgData name="Ren Ping Liu" userId="60ce823c-5cb7-4d3e-be0b-034740f7a9f3" providerId="ADAL" clId="{BF6B2DB9-FCB1-6A4D-9969-612C5CC44D5B}" dt="2022-10-08T00:37:52.545" v="56" actId="1076"/>
          <ac:grpSpMkLst>
            <pc:docMk/>
            <pc:sldMk cId="2446448288" sldId="1290"/>
            <ac:grpSpMk id="1096" creationId="{094D46E7-AC86-5342-B30A-683BA4D5D9C6}"/>
          </ac:grpSpMkLst>
        </pc:grpChg>
        <pc:picChg chg="add mod">
          <ac:chgData name="Ren Ping Liu" userId="60ce823c-5cb7-4d3e-be0b-034740f7a9f3" providerId="ADAL" clId="{BF6B2DB9-FCB1-6A4D-9969-612C5CC44D5B}" dt="2022-10-08T00:38:24.668" v="60" actId="1076"/>
          <ac:picMkLst>
            <pc:docMk/>
            <pc:sldMk cId="2446448288" sldId="1290"/>
            <ac:picMk id="2" creationId="{4EC551CE-626B-072E-23A0-5947551BA072}"/>
          </ac:picMkLst>
        </pc:picChg>
      </pc:sldChg>
      <pc:sldChg chg="modSp mod">
        <pc:chgData name="Ren Ping Liu" userId="60ce823c-5cb7-4d3e-be0b-034740f7a9f3" providerId="ADAL" clId="{BF6B2DB9-FCB1-6A4D-9969-612C5CC44D5B}" dt="2022-10-08T23:03:04.312" v="267" actId="20577"/>
        <pc:sldMkLst>
          <pc:docMk/>
          <pc:sldMk cId="3946921445" sldId="1291"/>
        </pc:sldMkLst>
        <pc:spChg chg="mod">
          <ac:chgData name="Ren Ping Liu" userId="60ce823c-5cb7-4d3e-be0b-034740f7a9f3" providerId="ADAL" clId="{BF6B2DB9-FCB1-6A4D-9969-612C5CC44D5B}" dt="2022-10-08T00:41:04.488" v="64" actId="20577"/>
          <ac:spMkLst>
            <pc:docMk/>
            <pc:sldMk cId="3946921445" sldId="1291"/>
            <ac:spMk id="8" creationId="{34744F05-61D6-A94B-8655-E5378230A3C1}"/>
          </ac:spMkLst>
        </pc:spChg>
        <pc:spChg chg="mod">
          <ac:chgData name="Ren Ping Liu" userId="60ce823c-5cb7-4d3e-be0b-034740f7a9f3" providerId="ADAL" clId="{BF6B2DB9-FCB1-6A4D-9969-612C5CC44D5B}" dt="2022-10-08T23:03:04.312" v="267" actId="20577"/>
          <ac:spMkLst>
            <pc:docMk/>
            <pc:sldMk cId="3946921445" sldId="1291"/>
            <ac:spMk id="225" creationId="{39420582-8708-6949-93FD-0D390E28072C}"/>
          </ac:spMkLst>
        </pc:spChg>
      </pc:sldChg>
      <pc:sldChg chg="addSp modSp mod modAnim">
        <pc:chgData name="Ren Ping Liu" userId="60ce823c-5cb7-4d3e-be0b-034740f7a9f3" providerId="ADAL" clId="{BF6B2DB9-FCB1-6A4D-9969-612C5CC44D5B}" dt="2022-10-08T01:00:25.394" v="152" actId="14100"/>
        <pc:sldMkLst>
          <pc:docMk/>
          <pc:sldMk cId="2687542708" sldId="1298"/>
        </pc:sldMkLst>
        <pc:spChg chg="add mod">
          <ac:chgData name="Ren Ping Liu" userId="60ce823c-5cb7-4d3e-be0b-034740f7a9f3" providerId="ADAL" clId="{BF6B2DB9-FCB1-6A4D-9969-612C5CC44D5B}" dt="2022-10-08T01:00:25.394" v="152" actId="14100"/>
          <ac:spMkLst>
            <pc:docMk/>
            <pc:sldMk cId="2687542708" sldId="1298"/>
            <ac:spMk id="3" creationId="{90451276-FF21-453A-DEC3-814EBB5D8B07}"/>
          </ac:spMkLst>
        </pc:spChg>
      </pc:sldChg>
      <pc:sldChg chg="modSp mod">
        <pc:chgData name="Ren Ping Liu" userId="60ce823c-5cb7-4d3e-be0b-034740f7a9f3" providerId="ADAL" clId="{BF6B2DB9-FCB1-6A4D-9969-612C5CC44D5B}" dt="2022-10-08T01:18:39.653" v="190" actId="20577"/>
        <pc:sldMkLst>
          <pc:docMk/>
          <pc:sldMk cId="1719677347" sldId="1299"/>
        </pc:sldMkLst>
        <pc:spChg chg="mod">
          <ac:chgData name="Ren Ping Liu" userId="60ce823c-5cb7-4d3e-be0b-034740f7a9f3" providerId="ADAL" clId="{BF6B2DB9-FCB1-6A4D-9969-612C5CC44D5B}" dt="2022-10-08T01:18:39.653" v="190" actId="20577"/>
          <ac:spMkLst>
            <pc:docMk/>
            <pc:sldMk cId="1719677347" sldId="1299"/>
            <ac:spMk id="6" creationId="{5EE58ED7-62E2-2642-BB6A-E4AB185BFC3C}"/>
          </ac:spMkLst>
        </pc:spChg>
      </pc:sldChg>
      <pc:sldChg chg="modSp mod">
        <pc:chgData name="Ren Ping Liu" userId="60ce823c-5cb7-4d3e-be0b-034740f7a9f3" providerId="ADAL" clId="{BF6B2DB9-FCB1-6A4D-9969-612C5CC44D5B}" dt="2022-10-08T01:19:09.495" v="219" actId="20577"/>
        <pc:sldMkLst>
          <pc:docMk/>
          <pc:sldMk cId="2363327530" sldId="1301"/>
        </pc:sldMkLst>
        <pc:spChg chg="mod">
          <ac:chgData name="Ren Ping Liu" userId="60ce823c-5cb7-4d3e-be0b-034740f7a9f3" providerId="ADAL" clId="{BF6B2DB9-FCB1-6A4D-9969-612C5CC44D5B}" dt="2022-10-08T01:19:09.495" v="219" actId="20577"/>
          <ac:spMkLst>
            <pc:docMk/>
            <pc:sldMk cId="2363327530" sldId="1301"/>
            <ac:spMk id="6" creationId="{5EE58ED7-62E2-2642-BB6A-E4AB185BFC3C}"/>
          </ac:spMkLst>
        </pc:spChg>
      </pc:sldChg>
      <pc:sldChg chg="addSp modSp mod modAnim">
        <pc:chgData name="Ren Ping Liu" userId="60ce823c-5cb7-4d3e-be0b-034740f7a9f3" providerId="ADAL" clId="{BF6B2DB9-FCB1-6A4D-9969-612C5CC44D5B}" dt="2022-10-08T01:30:22.285" v="246"/>
        <pc:sldMkLst>
          <pc:docMk/>
          <pc:sldMk cId="4277662733" sldId="1302"/>
        </pc:sldMkLst>
        <pc:spChg chg="add mod">
          <ac:chgData name="Ren Ping Liu" userId="60ce823c-5cb7-4d3e-be0b-034740f7a9f3" providerId="ADAL" clId="{BF6B2DB9-FCB1-6A4D-9969-612C5CC44D5B}" dt="2022-10-08T01:30:09.333" v="244" actId="14100"/>
          <ac:spMkLst>
            <pc:docMk/>
            <pc:sldMk cId="4277662733" sldId="1302"/>
            <ac:spMk id="2" creationId="{83E6B0E5-71C3-138A-D441-E585E4A21F97}"/>
          </ac:spMkLst>
        </pc:spChg>
        <pc:spChg chg="mod">
          <ac:chgData name="Ren Ping Liu" userId="60ce823c-5cb7-4d3e-be0b-034740f7a9f3" providerId="ADAL" clId="{BF6B2DB9-FCB1-6A4D-9969-612C5CC44D5B}" dt="2022-10-08T01:22:11.416" v="226" actId="20578"/>
          <ac:spMkLst>
            <pc:docMk/>
            <pc:sldMk cId="4277662733" sldId="1302"/>
            <ac:spMk id="48" creationId="{4AB976E8-5353-7C49-BF7F-4718E1D40008}"/>
          </ac:spMkLst>
        </pc:spChg>
      </pc:sldChg>
      <pc:sldChg chg="modSp">
        <pc:chgData name="Ren Ping Liu" userId="60ce823c-5cb7-4d3e-be0b-034740f7a9f3" providerId="ADAL" clId="{BF6B2DB9-FCB1-6A4D-9969-612C5CC44D5B}" dt="2022-10-08T23:36:28.697" v="268" actId="18331"/>
        <pc:sldMkLst>
          <pc:docMk/>
          <pc:sldMk cId="1705602122" sldId="1328"/>
        </pc:sldMkLst>
        <pc:picChg chg="mod">
          <ac:chgData name="Ren Ping Liu" userId="60ce823c-5cb7-4d3e-be0b-034740f7a9f3" providerId="ADAL" clId="{BF6B2DB9-FCB1-6A4D-9969-612C5CC44D5B}" dt="2022-10-08T23:36:28.697" v="268" actId="18331"/>
          <ac:picMkLst>
            <pc:docMk/>
            <pc:sldMk cId="1705602122" sldId="1328"/>
            <ac:picMk id="72" creationId="{4047AECA-6043-024A-9E2E-3DB2246783D6}"/>
          </ac:picMkLst>
        </pc:picChg>
      </pc:sldChg>
      <pc:sldChg chg="modSp">
        <pc:chgData name="Ren Ping Liu" userId="60ce823c-5cb7-4d3e-be0b-034740f7a9f3" providerId="ADAL" clId="{BF6B2DB9-FCB1-6A4D-9969-612C5CC44D5B}" dt="2022-10-08T01:34:39.186" v="248" actId="400"/>
        <pc:sldMkLst>
          <pc:docMk/>
          <pc:sldMk cId="2948149928" sldId="1337"/>
        </pc:sldMkLst>
        <pc:spChg chg="mod">
          <ac:chgData name="Ren Ping Liu" userId="60ce823c-5cb7-4d3e-be0b-034740f7a9f3" providerId="ADAL" clId="{BF6B2DB9-FCB1-6A4D-9969-612C5CC44D5B}" dt="2022-10-08T01:34:39.186" v="248" actId="400"/>
          <ac:spMkLst>
            <pc:docMk/>
            <pc:sldMk cId="2948149928" sldId="1337"/>
            <ac:spMk id="8" creationId="{33BBFA62-07B2-9E40-9402-33C2B933EEF9}"/>
          </ac:spMkLst>
        </pc:spChg>
      </pc:sldChg>
      <pc:sldChg chg="modSp mod modAnim">
        <pc:chgData name="Ren Ping Liu" userId="60ce823c-5cb7-4d3e-be0b-034740f7a9f3" providerId="ADAL" clId="{BF6B2DB9-FCB1-6A4D-9969-612C5CC44D5B}" dt="2022-10-08T01:10:18.217" v="166" actId="13926"/>
        <pc:sldMkLst>
          <pc:docMk/>
          <pc:sldMk cId="3010553918" sldId="1359"/>
        </pc:sldMkLst>
        <pc:spChg chg="mod">
          <ac:chgData name="Ren Ping Liu" userId="60ce823c-5cb7-4d3e-be0b-034740f7a9f3" providerId="ADAL" clId="{BF6B2DB9-FCB1-6A4D-9969-612C5CC44D5B}" dt="2022-10-08T01:10:18.217" v="166" actId="13926"/>
          <ac:spMkLst>
            <pc:docMk/>
            <pc:sldMk cId="3010553918" sldId="1359"/>
            <ac:spMk id="2" creationId="{DF20E085-0EB7-7D47-949A-F60531ACA2C1}"/>
          </ac:spMkLst>
        </pc:spChg>
        <pc:spChg chg="mod">
          <ac:chgData name="Ren Ping Liu" userId="60ce823c-5cb7-4d3e-be0b-034740f7a9f3" providerId="ADAL" clId="{BF6B2DB9-FCB1-6A4D-9969-612C5CC44D5B}" dt="2022-10-08T01:09:56.686" v="163"/>
          <ac:spMkLst>
            <pc:docMk/>
            <pc:sldMk cId="3010553918" sldId="1359"/>
            <ac:spMk id="3" creationId="{08026B23-AD74-CB41-B28B-D3CA9D063BA0}"/>
          </ac:spMkLst>
        </pc:spChg>
      </pc:sldChg>
    </pc:docChg>
  </pc:docChgLst>
  <pc:docChgLst>
    <pc:chgData name="Ren Ping Liu" userId="60ce823c-5cb7-4d3e-be0b-034740f7a9f3" providerId="ADAL" clId="{D3C253A4-98DF-CD41-9809-E587040EA41D}"/>
    <pc:docChg chg="undo custSel mod addSld delSld modSld">
      <pc:chgData name="Ren Ping Liu" userId="60ce823c-5cb7-4d3e-be0b-034740f7a9f3" providerId="ADAL" clId="{D3C253A4-98DF-CD41-9809-E587040EA41D}" dt="2022-02-06T05:03:23.080" v="572" actId="115"/>
      <pc:docMkLst>
        <pc:docMk/>
      </pc:docMkLst>
      <pc:sldChg chg="addSp modSp mod">
        <pc:chgData name="Ren Ping Liu" userId="60ce823c-5cb7-4d3e-be0b-034740f7a9f3" providerId="ADAL" clId="{D3C253A4-98DF-CD41-9809-E587040EA41D}" dt="2022-02-04T19:19:00.402" v="15" actId="20577"/>
        <pc:sldMkLst>
          <pc:docMk/>
          <pc:sldMk cId="2314825519" sldId="960"/>
        </pc:sldMkLst>
        <pc:spChg chg="mod">
          <ac:chgData name="Ren Ping Liu" userId="60ce823c-5cb7-4d3e-be0b-034740f7a9f3" providerId="ADAL" clId="{D3C253A4-98DF-CD41-9809-E587040EA41D}" dt="2022-02-04T19:18:50.049" v="12" actId="404"/>
          <ac:spMkLst>
            <pc:docMk/>
            <pc:sldMk cId="2314825519" sldId="960"/>
            <ac:spMk id="6" creationId="{9A9F684E-5DD1-6543-95D2-8EB5E7619BE2}"/>
          </ac:spMkLst>
        </pc:spChg>
        <pc:spChg chg="add mod">
          <ac:chgData name="Ren Ping Liu" userId="60ce823c-5cb7-4d3e-be0b-034740f7a9f3" providerId="ADAL" clId="{D3C253A4-98DF-CD41-9809-E587040EA41D}" dt="2022-02-04T19:19:00.402" v="15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addSp delSp modSp mod addAnim delAnim modAnim">
        <pc:chgData name="Ren Ping Liu" userId="60ce823c-5cb7-4d3e-be0b-034740f7a9f3" providerId="ADAL" clId="{D3C253A4-98DF-CD41-9809-E587040EA41D}" dt="2022-02-04T19:30:34.340" v="84"/>
        <pc:sldMkLst>
          <pc:docMk/>
          <pc:sldMk cId="1147651185" sldId="964"/>
        </pc:sldMkLst>
        <pc:spChg chg="add del mod">
          <ac:chgData name="Ren Ping Liu" userId="60ce823c-5cb7-4d3e-be0b-034740f7a9f3" providerId="ADAL" clId="{D3C253A4-98DF-CD41-9809-E587040EA41D}" dt="2022-02-04T19:23:52.929" v="67" actId="478"/>
          <ac:spMkLst>
            <pc:docMk/>
            <pc:sldMk cId="1147651185" sldId="964"/>
            <ac:spMk id="7" creationId="{F3A4FBDA-F3DE-F640-AAEE-CE557E67DD69}"/>
          </ac:spMkLst>
        </pc:spChg>
        <pc:spChg chg="mod">
          <ac:chgData name="Ren Ping Liu" userId="60ce823c-5cb7-4d3e-be0b-034740f7a9f3" providerId="ADAL" clId="{D3C253A4-98DF-CD41-9809-E587040EA41D}" dt="2022-02-04T19:23:45.371" v="66"/>
          <ac:spMkLst>
            <pc:docMk/>
            <pc:sldMk cId="1147651185" sldId="964"/>
            <ac:spMk id="10" creationId="{2935D8EE-730D-3846-8ED3-CF147CA4A373}"/>
          </ac:spMkLst>
        </pc:spChg>
      </pc:sldChg>
      <pc:sldChg chg="del">
        <pc:chgData name="Ren Ping Liu" userId="60ce823c-5cb7-4d3e-be0b-034740f7a9f3" providerId="ADAL" clId="{D3C253A4-98DF-CD41-9809-E587040EA41D}" dt="2022-02-04T19:19:23.902" v="16" actId="2696"/>
        <pc:sldMkLst>
          <pc:docMk/>
          <pc:sldMk cId="11013346" sldId="1129"/>
        </pc:sldMkLst>
      </pc:sldChg>
      <pc:sldChg chg="addSp modSp mod modAnim">
        <pc:chgData name="Ren Ping Liu" userId="60ce823c-5cb7-4d3e-be0b-034740f7a9f3" providerId="ADAL" clId="{D3C253A4-98DF-CD41-9809-E587040EA41D}" dt="2022-02-04T19:27:45.762" v="83" actId="400"/>
        <pc:sldMkLst>
          <pc:docMk/>
          <pc:sldMk cId="2486465764" sldId="1223"/>
        </pc:sldMkLst>
        <pc:spChg chg="mod">
          <ac:chgData name="Ren Ping Liu" userId="60ce823c-5cb7-4d3e-be0b-034740f7a9f3" providerId="ADAL" clId="{D3C253A4-98DF-CD41-9809-E587040EA41D}" dt="2022-02-04T19:27:45.762" v="83" actId="400"/>
          <ac:spMkLst>
            <pc:docMk/>
            <pc:sldMk cId="2486465764" sldId="1223"/>
            <ac:spMk id="7" creationId="{0FCA6316-79A6-B14E-8F63-A42967EB3B2A}"/>
          </ac:spMkLst>
        </pc:spChg>
        <pc:spChg chg="add mod">
          <ac:chgData name="Ren Ping Liu" userId="60ce823c-5cb7-4d3e-be0b-034740f7a9f3" providerId="ADAL" clId="{D3C253A4-98DF-CD41-9809-E587040EA41D}" dt="2022-02-04T19:27:03.375" v="82" actId="14100"/>
          <ac:spMkLst>
            <pc:docMk/>
            <pc:sldMk cId="2486465764" sldId="1223"/>
            <ac:spMk id="14" creationId="{57AFCDD5-E0C9-1641-AD3D-ABD6171F4D1B}"/>
          </ac:spMkLst>
        </pc:spChg>
      </pc:sldChg>
      <pc:sldChg chg="addSp modSp mod modAnim">
        <pc:chgData name="Ren Ping Liu" userId="60ce823c-5cb7-4d3e-be0b-034740f7a9f3" providerId="ADAL" clId="{D3C253A4-98DF-CD41-9809-E587040EA41D}" dt="2022-02-04T19:45:15.026" v="258"/>
        <pc:sldMkLst>
          <pc:docMk/>
          <pc:sldMk cId="1448817830" sldId="1227"/>
        </pc:sldMkLst>
        <pc:spChg chg="mod">
          <ac:chgData name="Ren Ping Liu" userId="60ce823c-5cb7-4d3e-be0b-034740f7a9f3" providerId="ADAL" clId="{D3C253A4-98DF-CD41-9809-E587040EA41D}" dt="2022-02-04T19:44:35.977" v="250" actId="20577"/>
          <ac:spMkLst>
            <pc:docMk/>
            <pc:sldMk cId="1448817830" sldId="1227"/>
            <ac:spMk id="2" creationId="{0D50443A-E126-1D4D-BD75-6130D04D9E32}"/>
          </ac:spMkLst>
        </pc:spChg>
        <pc:spChg chg="add mod">
          <ac:chgData name="Ren Ping Liu" userId="60ce823c-5cb7-4d3e-be0b-034740f7a9f3" providerId="ADAL" clId="{D3C253A4-98DF-CD41-9809-E587040EA41D}" dt="2022-02-04T19:45:10.270" v="257" actId="1076"/>
          <ac:spMkLst>
            <pc:docMk/>
            <pc:sldMk cId="1448817830" sldId="1227"/>
            <ac:spMk id="78" creationId="{63A0E728-15C0-5141-B876-072BF370E653}"/>
          </ac:spMkLst>
        </pc:spChg>
      </pc:sldChg>
      <pc:sldChg chg="del">
        <pc:chgData name="Ren Ping Liu" userId="60ce823c-5cb7-4d3e-be0b-034740f7a9f3" providerId="ADAL" clId="{D3C253A4-98DF-CD41-9809-E587040EA41D}" dt="2022-02-06T04:11:08.143" v="374" actId="2696"/>
        <pc:sldMkLst>
          <pc:docMk/>
          <pc:sldMk cId="4137390382" sldId="1231"/>
        </pc:sldMkLst>
      </pc:sldChg>
      <pc:sldChg chg="del">
        <pc:chgData name="Ren Ping Liu" userId="60ce823c-5cb7-4d3e-be0b-034740f7a9f3" providerId="ADAL" clId="{D3C253A4-98DF-CD41-9809-E587040EA41D}" dt="2022-02-06T04:10:30.536" v="373" actId="2696"/>
        <pc:sldMkLst>
          <pc:docMk/>
          <pc:sldMk cId="1865970433" sldId="1232"/>
        </pc:sldMkLst>
      </pc:sldChg>
      <pc:sldChg chg="del">
        <pc:chgData name="Ren Ping Liu" userId="60ce823c-5cb7-4d3e-be0b-034740f7a9f3" providerId="ADAL" clId="{D3C253A4-98DF-CD41-9809-E587040EA41D}" dt="2022-02-06T04:10:30.536" v="373" actId="2696"/>
        <pc:sldMkLst>
          <pc:docMk/>
          <pc:sldMk cId="1345565696" sldId="1233"/>
        </pc:sldMkLst>
      </pc:sldChg>
      <pc:sldChg chg="del">
        <pc:chgData name="Ren Ping Liu" userId="60ce823c-5cb7-4d3e-be0b-034740f7a9f3" providerId="ADAL" clId="{D3C253A4-98DF-CD41-9809-E587040EA41D}" dt="2022-02-06T04:10:30.536" v="373" actId="2696"/>
        <pc:sldMkLst>
          <pc:docMk/>
          <pc:sldMk cId="510046913" sldId="1259"/>
        </pc:sldMkLst>
      </pc:sldChg>
      <pc:sldChg chg="del">
        <pc:chgData name="Ren Ping Liu" userId="60ce823c-5cb7-4d3e-be0b-034740f7a9f3" providerId="ADAL" clId="{D3C253A4-98DF-CD41-9809-E587040EA41D}" dt="2022-02-06T04:11:08.817" v="375" actId="2696"/>
        <pc:sldMkLst>
          <pc:docMk/>
          <pc:sldMk cId="1948985190" sldId="1260"/>
        </pc:sldMkLst>
      </pc:sldChg>
      <pc:sldChg chg="addSp modSp mod modAnim">
        <pc:chgData name="Ren Ping Liu" userId="60ce823c-5cb7-4d3e-be0b-034740f7a9f3" providerId="ADAL" clId="{D3C253A4-98DF-CD41-9809-E587040EA41D}" dt="2022-02-06T04:24:33.229" v="440" actId="14100"/>
        <pc:sldMkLst>
          <pc:docMk/>
          <pc:sldMk cId="3550071220" sldId="1261"/>
        </pc:sldMkLst>
        <pc:spChg chg="mod">
          <ac:chgData name="Ren Ping Liu" userId="60ce823c-5cb7-4d3e-be0b-034740f7a9f3" providerId="ADAL" clId="{D3C253A4-98DF-CD41-9809-E587040EA41D}" dt="2022-02-06T04:22:49.778" v="422" actId="6549"/>
          <ac:spMkLst>
            <pc:docMk/>
            <pc:sldMk cId="3550071220" sldId="1261"/>
            <ac:spMk id="12" creationId="{4E51D062-C026-C442-99A3-A58F234CF451}"/>
          </ac:spMkLst>
        </pc:spChg>
        <pc:spChg chg="mod">
          <ac:chgData name="Ren Ping Liu" userId="60ce823c-5cb7-4d3e-be0b-034740f7a9f3" providerId="ADAL" clId="{D3C253A4-98DF-CD41-9809-E587040EA41D}" dt="2022-02-06T04:22:15.098" v="416" actId="20577"/>
          <ac:spMkLst>
            <pc:docMk/>
            <pc:sldMk cId="3550071220" sldId="1261"/>
            <ac:spMk id="14" creationId="{84D3DDF1-A07C-4944-BFAD-0934045A41C5}"/>
          </ac:spMkLst>
        </pc:spChg>
        <pc:spChg chg="add mod">
          <ac:chgData name="Ren Ping Liu" userId="60ce823c-5cb7-4d3e-be0b-034740f7a9f3" providerId="ADAL" clId="{D3C253A4-98DF-CD41-9809-E587040EA41D}" dt="2022-02-06T04:24:33.229" v="440" actId="14100"/>
          <ac:spMkLst>
            <pc:docMk/>
            <pc:sldMk cId="3550071220" sldId="1261"/>
            <ac:spMk id="18" creationId="{AE331218-1E99-E941-9387-7983664AEC68}"/>
          </ac:spMkLst>
        </pc:spChg>
        <pc:grpChg chg="mod">
          <ac:chgData name="Ren Ping Liu" userId="60ce823c-5cb7-4d3e-be0b-034740f7a9f3" providerId="ADAL" clId="{D3C253A4-98DF-CD41-9809-E587040EA41D}" dt="2022-02-06T04:22:44.407" v="419"/>
          <ac:grpSpMkLst>
            <pc:docMk/>
            <pc:sldMk cId="3550071220" sldId="1261"/>
            <ac:grpSpMk id="28" creationId="{D9DDF3FC-7958-1A4C-9958-CFEED50F7D04}"/>
          </ac:grpSpMkLst>
        </pc:grpChg>
        <pc:cxnChg chg="mod">
          <ac:chgData name="Ren Ping Liu" userId="60ce823c-5cb7-4d3e-be0b-034740f7a9f3" providerId="ADAL" clId="{D3C253A4-98DF-CD41-9809-E587040EA41D}" dt="2022-02-06T04:22:44.407" v="419"/>
          <ac:cxnSpMkLst>
            <pc:docMk/>
            <pc:sldMk cId="3550071220" sldId="1261"/>
            <ac:cxnSpMk id="25" creationId="{DBA47127-1CA2-C945-9F12-07114230EB74}"/>
          </ac:cxnSpMkLst>
        </pc:cxnChg>
      </pc:sldChg>
      <pc:sldChg chg="modSp mod">
        <pc:chgData name="Ren Ping Liu" userId="60ce823c-5cb7-4d3e-be0b-034740f7a9f3" providerId="ADAL" clId="{D3C253A4-98DF-CD41-9809-E587040EA41D}" dt="2022-02-06T04:28:09.452" v="452" actId="1035"/>
        <pc:sldMkLst>
          <pc:docMk/>
          <pc:sldMk cId="2678864874" sldId="1262"/>
        </pc:sldMkLst>
        <pc:spChg chg="mod">
          <ac:chgData name="Ren Ping Liu" userId="60ce823c-5cb7-4d3e-be0b-034740f7a9f3" providerId="ADAL" clId="{D3C253A4-98DF-CD41-9809-E587040EA41D}" dt="2022-02-06T04:28:09.452" v="452" actId="1035"/>
          <ac:spMkLst>
            <pc:docMk/>
            <pc:sldMk cId="2678864874" sldId="1262"/>
            <ac:spMk id="201" creationId="{700A119D-A8CE-A24F-8ACD-5859569B99F4}"/>
          </ac:spMkLst>
        </pc:spChg>
        <pc:spChg chg="mod">
          <ac:chgData name="Ren Ping Liu" userId="60ce823c-5cb7-4d3e-be0b-034740f7a9f3" providerId="ADAL" clId="{D3C253A4-98DF-CD41-9809-E587040EA41D}" dt="2022-02-06T04:27:45.099" v="445" actId="1035"/>
          <ac:spMkLst>
            <pc:docMk/>
            <pc:sldMk cId="2678864874" sldId="1262"/>
            <ac:spMk id="202" creationId="{02459B3A-8E65-7640-A5B7-E7540BECDC06}"/>
          </ac:spMkLst>
        </pc:spChg>
      </pc:sldChg>
      <pc:sldChg chg="addSp delSp modSp mod modAnim">
        <pc:chgData name="Ren Ping Liu" userId="60ce823c-5cb7-4d3e-be0b-034740f7a9f3" providerId="ADAL" clId="{D3C253A4-98DF-CD41-9809-E587040EA41D}" dt="2022-02-06T04:59:21.325" v="563"/>
        <pc:sldMkLst>
          <pc:docMk/>
          <pc:sldMk cId="1863739232" sldId="1268"/>
        </pc:sldMkLst>
        <pc:spChg chg="add mod">
          <ac:chgData name="Ren Ping Liu" userId="60ce823c-5cb7-4d3e-be0b-034740f7a9f3" providerId="ADAL" clId="{D3C253A4-98DF-CD41-9809-E587040EA41D}" dt="2022-02-06T04:58:19.490" v="559" actId="207"/>
          <ac:spMkLst>
            <pc:docMk/>
            <pc:sldMk cId="1863739232" sldId="1268"/>
            <ac:spMk id="4" creationId="{E47BDB97-DD89-2243-8CE1-9D0171A59691}"/>
          </ac:spMkLst>
        </pc:spChg>
        <pc:spChg chg="add mod">
          <ac:chgData name="Ren Ping Liu" userId="60ce823c-5cb7-4d3e-be0b-034740f7a9f3" providerId="ADAL" clId="{D3C253A4-98DF-CD41-9809-E587040EA41D}" dt="2022-02-06T04:58:42.514" v="560" actId="14100"/>
          <ac:spMkLst>
            <pc:docMk/>
            <pc:sldMk cId="1863739232" sldId="1268"/>
            <ac:spMk id="7" creationId="{B6BA7ED5-4140-1448-A23F-A0345F9A84F2}"/>
          </ac:spMkLst>
        </pc:spChg>
        <pc:spChg chg="mod">
          <ac:chgData name="Ren Ping Liu" userId="60ce823c-5cb7-4d3e-be0b-034740f7a9f3" providerId="ADAL" clId="{D3C253A4-98DF-CD41-9809-E587040EA41D}" dt="2022-02-06T04:42:47.570" v="453"/>
          <ac:spMkLst>
            <pc:docMk/>
            <pc:sldMk cId="1863739232" sldId="1268"/>
            <ac:spMk id="79" creationId="{6855C03C-8E44-EF41-9C64-F301F7F5A936}"/>
          </ac:spMkLst>
        </pc:spChg>
        <pc:spChg chg="add mod">
          <ac:chgData name="Ren Ping Liu" userId="60ce823c-5cb7-4d3e-be0b-034740f7a9f3" providerId="ADAL" clId="{D3C253A4-98DF-CD41-9809-E587040EA41D}" dt="2022-02-06T04:51:08.462" v="511" actId="207"/>
          <ac:spMkLst>
            <pc:docMk/>
            <pc:sldMk cId="1863739232" sldId="1268"/>
            <ac:spMk id="80" creationId="{E8DD8CED-A78A-A14C-B40C-0E65D3E408D2}"/>
          </ac:spMkLst>
        </pc:spChg>
        <pc:spChg chg="add mod">
          <ac:chgData name="Ren Ping Liu" userId="60ce823c-5cb7-4d3e-be0b-034740f7a9f3" providerId="ADAL" clId="{D3C253A4-98DF-CD41-9809-E587040EA41D}" dt="2022-02-06T04:51:02.761" v="510" actId="207"/>
          <ac:spMkLst>
            <pc:docMk/>
            <pc:sldMk cId="1863739232" sldId="1268"/>
            <ac:spMk id="82" creationId="{15ABED35-3136-BC47-8F3D-778E308ECA53}"/>
          </ac:spMkLst>
        </pc:spChg>
        <pc:spChg chg="mod">
          <ac:chgData name="Ren Ping Liu" userId="60ce823c-5cb7-4d3e-be0b-034740f7a9f3" providerId="ADAL" clId="{D3C253A4-98DF-CD41-9809-E587040EA41D}" dt="2022-02-06T04:43:27.260" v="458" actId="20577"/>
          <ac:spMkLst>
            <pc:docMk/>
            <pc:sldMk cId="1863739232" sldId="1268"/>
            <ac:spMk id="84" creationId="{209F57E2-5D18-394E-8877-449361B245B3}"/>
          </ac:spMkLst>
        </pc:spChg>
        <pc:spChg chg="add del mod">
          <ac:chgData name="Ren Ping Liu" userId="60ce823c-5cb7-4d3e-be0b-034740f7a9f3" providerId="ADAL" clId="{D3C253A4-98DF-CD41-9809-E587040EA41D}" dt="2022-02-06T04:51:20.105" v="513"/>
          <ac:spMkLst>
            <pc:docMk/>
            <pc:sldMk cId="1863739232" sldId="1268"/>
            <ac:spMk id="85" creationId="{ED4201BC-4703-CC4E-9850-B49ADFDC66DF}"/>
          </ac:spMkLst>
        </pc:spChg>
        <pc:spChg chg="mod">
          <ac:chgData name="Ren Ping Liu" userId="60ce823c-5cb7-4d3e-be0b-034740f7a9f3" providerId="ADAL" clId="{D3C253A4-98DF-CD41-9809-E587040EA41D}" dt="2022-02-06T04:51:58.740" v="523" actId="20577"/>
          <ac:spMkLst>
            <pc:docMk/>
            <pc:sldMk cId="1863739232" sldId="1268"/>
            <ac:spMk id="86" creationId="{0C0B111B-B4A7-664F-87FA-C7247397ADBF}"/>
          </ac:spMkLst>
        </pc:spChg>
        <pc:spChg chg="mod">
          <ac:chgData name="Ren Ping Liu" userId="60ce823c-5cb7-4d3e-be0b-034740f7a9f3" providerId="ADAL" clId="{D3C253A4-98DF-CD41-9809-E587040EA41D}" dt="2022-02-06T04:51:47.611" v="520" actId="20577"/>
          <ac:spMkLst>
            <pc:docMk/>
            <pc:sldMk cId="1863739232" sldId="1268"/>
            <ac:spMk id="88" creationId="{7E0DCDFE-D830-1B42-B16D-8968BB1067B1}"/>
          </ac:spMkLst>
        </pc:spChg>
        <pc:spChg chg="add mod">
          <ac:chgData name="Ren Ping Liu" userId="60ce823c-5cb7-4d3e-be0b-034740f7a9f3" providerId="ADAL" clId="{D3C253A4-98DF-CD41-9809-E587040EA41D}" dt="2022-02-06T04:58:49.387" v="561" actId="14100"/>
          <ac:spMkLst>
            <pc:docMk/>
            <pc:sldMk cId="1863739232" sldId="1268"/>
            <ac:spMk id="90" creationId="{8E9DD60C-27BA-7F43-8ECD-74C18D01DFA3}"/>
          </ac:spMkLst>
        </pc:spChg>
        <pc:grpChg chg="add mod">
          <ac:chgData name="Ren Ping Liu" userId="60ce823c-5cb7-4d3e-be0b-034740f7a9f3" providerId="ADAL" clId="{D3C253A4-98DF-CD41-9809-E587040EA41D}" dt="2022-02-06T04:58:19.490" v="559" actId="207"/>
          <ac:grpSpMkLst>
            <pc:docMk/>
            <pc:sldMk cId="1863739232" sldId="1268"/>
            <ac:grpSpMk id="8" creationId="{E5FCA98A-DF22-5147-8169-58570815331D}"/>
          </ac:grpSpMkLst>
        </pc:grpChg>
        <pc:grpChg chg="mod">
          <ac:chgData name="Ren Ping Liu" userId="60ce823c-5cb7-4d3e-be0b-034740f7a9f3" providerId="ADAL" clId="{D3C253A4-98DF-CD41-9809-E587040EA41D}" dt="2022-02-06T04:44:41.872" v="461" actId="1076"/>
          <ac:grpSpMkLst>
            <pc:docMk/>
            <pc:sldMk cId="1863739232" sldId="1268"/>
            <ac:grpSpMk id="43" creationId="{53548EC1-9C54-AF46-9B41-624583B976B0}"/>
          </ac:grpSpMkLst>
        </pc:grpChg>
        <pc:cxnChg chg="add mod">
          <ac:chgData name="Ren Ping Liu" userId="60ce823c-5cb7-4d3e-be0b-034740f7a9f3" providerId="ADAL" clId="{D3C253A4-98DF-CD41-9809-E587040EA41D}" dt="2022-02-06T04:45:41.181" v="467" actId="1076"/>
          <ac:cxnSpMkLst>
            <pc:docMk/>
            <pc:sldMk cId="1863739232" sldId="1268"/>
            <ac:cxnSpMk id="81" creationId="{D0D43435-A258-8A47-8B22-D268F7985E86}"/>
          </ac:cxnSpMkLst>
        </pc:cxnChg>
        <pc:cxnChg chg="add mod">
          <ac:chgData name="Ren Ping Liu" userId="60ce823c-5cb7-4d3e-be0b-034740f7a9f3" providerId="ADAL" clId="{D3C253A4-98DF-CD41-9809-E587040EA41D}" dt="2022-02-06T04:45:28.670" v="464" actId="1076"/>
          <ac:cxnSpMkLst>
            <pc:docMk/>
            <pc:sldMk cId="1863739232" sldId="1268"/>
            <ac:cxnSpMk id="83" creationId="{EB9310CA-826C-DA49-A226-588363C09648}"/>
          </ac:cxnSpMkLst>
        </pc:cxnChg>
        <pc:cxnChg chg="add del mod">
          <ac:chgData name="Ren Ping Liu" userId="60ce823c-5cb7-4d3e-be0b-034740f7a9f3" providerId="ADAL" clId="{D3C253A4-98DF-CD41-9809-E587040EA41D}" dt="2022-02-06T04:51:20.105" v="513"/>
          <ac:cxnSpMkLst>
            <pc:docMk/>
            <pc:sldMk cId="1863739232" sldId="1268"/>
            <ac:cxnSpMk id="87" creationId="{CB8BB1C1-17E8-0241-A92D-53C6DC745AAC}"/>
          </ac:cxnSpMkLst>
        </pc:cxnChg>
      </pc:sldChg>
      <pc:sldChg chg="del">
        <pc:chgData name="Ren Ping Liu" userId="60ce823c-5cb7-4d3e-be0b-034740f7a9f3" providerId="ADAL" clId="{D3C253A4-98DF-CD41-9809-E587040EA41D}" dt="2022-02-04T19:25:14.840" v="76" actId="2696"/>
        <pc:sldMkLst>
          <pc:docMk/>
          <pc:sldMk cId="3618097501" sldId="1271"/>
        </pc:sldMkLst>
      </pc:sldChg>
      <pc:sldChg chg="del">
        <pc:chgData name="Ren Ping Liu" userId="60ce823c-5cb7-4d3e-be0b-034740f7a9f3" providerId="ADAL" clId="{D3C253A4-98DF-CD41-9809-E587040EA41D}" dt="2022-02-04T19:47:59.231" v="261" actId="2696"/>
        <pc:sldMkLst>
          <pc:docMk/>
          <pc:sldMk cId="2708800001" sldId="1272"/>
        </pc:sldMkLst>
      </pc:sldChg>
      <pc:sldChg chg="del">
        <pc:chgData name="Ren Ping Liu" userId="60ce823c-5cb7-4d3e-be0b-034740f7a9f3" providerId="ADAL" clId="{D3C253A4-98DF-CD41-9809-E587040EA41D}" dt="2022-02-06T04:12:31.542" v="379" actId="2696"/>
        <pc:sldMkLst>
          <pc:docMk/>
          <pc:sldMk cId="1099796351" sldId="1273"/>
        </pc:sldMkLst>
      </pc:sldChg>
      <pc:sldChg chg="delSp modSp add del mod delAnim modAnim">
        <pc:chgData name="Ren Ping Liu" userId="60ce823c-5cb7-4d3e-be0b-034740f7a9f3" providerId="ADAL" clId="{D3C253A4-98DF-CD41-9809-E587040EA41D}" dt="2022-02-04T19:24:51.086" v="72" actId="2696"/>
        <pc:sldMkLst>
          <pc:docMk/>
          <pc:sldMk cId="584857161" sldId="1344"/>
        </pc:sldMkLst>
        <pc:spChg chg="del mod">
          <ac:chgData name="Ren Ping Liu" userId="60ce823c-5cb7-4d3e-be0b-034740f7a9f3" providerId="ADAL" clId="{D3C253A4-98DF-CD41-9809-E587040EA41D}" dt="2022-02-04T19:24:15.323" v="70" actId="478"/>
          <ac:spMkLst>
            <pc:docMk/>
            <pc:sldMk cId="584857161" sldId="1344"/>
            <ac:spMk id="7" creationId="{F3A4FBDA-F3DE-F640-AAEE-CE557E67DD69}"/>
          </ac:spMkLst>
        </pc:spChg>
        <pc:spChg chg="mod">
          <ac:chgData name="Ren Ping Liu" userId="60ce823c-5cb7-4d3e-be0b-034740f7a9f3" providerId="ADAL" clId="{D3C253A4-98DF-CD41-9809-E587040EA41D}" dt="2022-02-04T19:24:29.712" v="71" actId="14100"/>
          <ac:spMkLst>
            <pc:docMk/>
            <pc:sldMk cId="584857161" sldId="1344"/>
            <ac:spMk id="10" creationId="{2935D8EE-730D-3846-8ED3-CF147CA4A373}"/>
          </ac:spMkLst>
        </pc:spChg>
      </pc:sldChg>
      <pc:sldChg chg="modSp add modAnim">
        <pc:chgData name="Ren Ping Liu" userId="60ce823c-5cb7-4d3e-be0b-034740f7a9f3" providerId="ADAL" clId="{D3C253A4-98DF-CD41-9809-E587040EA41D}" dt="2022-02-04T19:30:43.252" v="85"/>
        <pc:sldMkLst>
          <pc:docMk/>
          <pc:sldMk cId="1283575710" sldId="1344"/>
        </pc:sldMkLst>
        <pc:spChg chg="mod">
          <ac:chgData name="Ren Ping Liu" userId="60ce823c-5cb7-4d3e-be0b-034740f7a9f3" providerId="ADAL" clId="{D3C253A4-98DF-CD41-9809-E587040EA41D}" dt="2022-02-04T19:25:07.085" v="75" actId="207"/>
          <ac:spMkLst>
            <pc:docMk/>
            <pc:sldMk cId="1283575710" sldId="1344"/>
            <ac:spMk id="10" creationId="{2935D8EE-730D-3846-8ED3-CF147CA4A373}"/>
          </ac:spMkLst>
        </pc:spChg>
      </pc:sldChg>
      <pc:sldChg chg="modSp add del mod">
        <pc:chgData name="Ren Ping Liu" userId="60ce823c-5cb7-4d3e-be0b-034740f7a9f3" providerId="ADAL" clId="{D3C253A4-98DF-CD41-9809-E587040EA41D}" dt="2022-02-04T19:46:12.532" v="259" actId="2696"/>
        <pc:sldMkLst>
          <pc:docMk/>
          <pc:sldMk cId="2282328121" sldId="1345"/>
        </pc:sldMkLst>
        <pc:spChg chg="mod">
          <ac:chgData name="Ren Ping Liu" userId="60ce823c-5cb7-4d3e-be0b-034740f7a9f3" providerId="ADAL" clId="{D3C253A4-98DF-CD41-9809-E587040EA41D}" dt="2022-02-04T19:35:35.690" v="90" actId="20577"/>
          <ac:spMkLst>
            <pc:docMk/>
            <pc:sldMk cId="2282328121" sldId="1345"/>
            <ac:spMk id="6" creationId="{5B27BFF1-5DCE-D642-8EFE-FACB1C97EEE0}"/>
          </ac:spMkLst>
        </pc:spChg>
      </pc:sldChg>
      <pc:sldChg chg="addSp delSp modSp add mod delAnim modAnim">
        <pc:chgData name="Ren Ping Liu" userId="60ce823c-5cb7-4d3e-be0b-034740f7a9f3" providerId="ADAL" clId="{D3C253A4-98DF-CD41-9809-E587040EA41D}" dt="2022-02-04T19:44:50.022" v="255" actId="20577"/>
        <pc:sldMkLst>
          <pc:docMk/>
          <pc:sldMk cId="4108748102" sldId="1346"/>
        </pc:sldMkLst>
        <pc:spChg chg="mod">
          <ac:chgData name="Ren Ping Liu" userId="60ce823c-5cb7-4d3e-be0b-034740f7a9f3" providerId="ADAL" clId="{D3C253A4-98DF-CD41-9809-E587040EA41D}" dt="2022-02-04T19:44:50.022" v="255" actId="20577"/>
          <ac:spMkLst>
            <pc:docMk/>
            <pc:sldMk cId="4108748102" sldId="1346"/>
            <ac:spMk id="2" creationId="{0D50443A-E126-1D4D-BD75-6130D04D9E32}"/>
          </ac:spMkLst>
        </pc:spChg>
        <pc:spChg chg="del">
          <ac:chgData name="Ren Ping Liu" userId="60ce823c-5cb7-4d3e-be0b-034740f7a9f3" providerId="ADAL" clId="{D3C253A4-98DF-CD41-9809-E587040EA41D}" dt="2022-02-04T19:40:01.268" v="206" actId="478"/>
          <ac:spMkLst>
            <pc:docMk/>
            <pc:sldMk cId="4108748102" sldId="1346"/>
            <ac:spMk id="76" creationId="{BFBE2A81-FFD1-7B4E-9584-A27B7DB3EE76}"/>
          </ac:spMkLst>
        </pc:spChg>
        <pc:spChg chg="del">
          <ac:chgData name="Ren Ping Liu" userId="60ce823c-5cb7-4d3e-be0b-034740f7a9f3" providerId="ADAL" clId="{D3C253A4-98DF-CD41-9809-E587040EA41D}" dt="2022-02-04T19:40:01.268" v="206" actId="478"/>
          <ac:spMkLst>
            <pc:docMk/>
            <pc:sldMk cId="4108748102" sldId="1346"/>
            <ac:spMk id="77" creationId="{EE3DED54-15B8-EA4D-AA68-CD285B8DE31C}"/>
          </ac:spMkLst>
        </pc:spChg>
        <pc:spChg chg="add del mod">
          <ac:chgData name="Ren Ping Liu" userId="60ce823c-5cb7-4d3e-be0b-034740f7a9f3" providerId="ADAL" clId="{D3C253A4-98DF-CD41-9809-E587040EA41D}" dt="2022-02-04T19:40:11.061" v="210"/>
          <ac:spMkLst>
            <pc:docMk/>
            <pc:sldMk cId="4108748102" sldId="1346"/>
            <ac:spMk id="78" creationId="{DC6ECAA7-A8BC-C74E-9D83-8F9BF4700BEC}"/>
          </ac:spMkLst>
        </pc:spChg>
        <pc:spChg chg="add del mod">
          <ac:chgData name="Ren Ping Liu" userId="60ce823c-5cb7-4d3e-be0b-034740f7a9f3" providerId="ADAL" clId="{D3C253A4-98DF-CD41-9809-E587040EA41D}" dt="2022-02-04T19:40:11.061" v="210"/>
          <ac:spMkLst>
            <pc:docMk/>
            <pc:sldMk cId="4108748102" sldId="1346"/>
            <ac:spMk id="79" creationId="{578ECFAE-8D82-5142-8F4B-59804727B437}"/>
          </ac:spMkLst>
        </pc:spChg>
        <pc:spChg chg="add del mod">
          <ac:chgData name="Ren Ping Liu" userId="60ce823c-5cb7-4d3e-be0b-034740f7a9f3" providerId="ADAL" clId="{D3C253A4-98DF-CD41-9809-E587040EA41D}" dt="2022-02-04T19:40:26.265" v="212"/>
          <ac:spMkLst>
            <pc:docMk/>
            <pc:sldMk cId="4108748102" sldId="1346"/>
            <ac:spMk id="80" creationId="{9A0F962E-C715-F94A-967E-8557FEC28306}"/>
          </ac:spMkLst>
        </pc:spChg>
        <pc:spChg chg="add del mod">
          <ac:chgData name="Ren Ping Liu" userId="60ce823c-5cb7-4d3e-be0b-034740f7a9f3" providerId="ADAL" clId="{D3C253A4-98DF-CD41-9809-E587040EA41D}" dt="2022-02-04T19:40:26.265" v="212"/>
          <ac:spMkLst>
            <pc:docMk/>
            <pc:sldMk cId="4108748102" sldId="1346"/>
            <ac:spMk id="81" creationId="{A8E00AFE-8B5B-004C-AC2F-CDF8008F5FB9}"/>
          </ac:spMkLst>
        </pc:spChg>
        <pc:spChg chg="add mod">
          <ac:chgData name="Ren Ping Liu" userId="60ce823c-5cb7-4d3e-be0b-034740f7a9f3" providerId="ADAL" clId="{D3C253A4-98DF-CD41-9809-E587040EA41D}" dt="2022-02-04T19:41:18.859" v="227" actId="1076"/>
          <ac:spMkLst>
            <pc:docMk/>
            <pc:sldMk cId="4108748102" sldId="1346"/>
            <ac:spMk id="82" creationId="{830F92DE-AC6C-034D-B3BB-C750926A51E5}"/>
          </ac:spMkLst>
        </pc:spChg>
        <pc:spChg chg="add mod">
          <ac:chgData name="Ren Ping Liu" userId="60ce823c-5cb7-4d3e-be0b-034740f7a9f3" providerId="ADAL" clId="{D3C253A4-98DF-CD41-9809-E587040EA41D}" dt="2022-02-04T19:41:24.610" v="229" actId="403"/>
          <ac:spMkLst>
            <pc:docMk/>
            <pc:sldMk cId="4108748102" sldId="1346"/>
            <ac:spMk id="83" creationId="{B39F71DA-0AA4-5045-87CF-98D331B58703}"/>
          </ac:spMkLst>
        </pc:spChg>
        <pc:spChg chg="del">
          <ac:chgData name="Ren Ping Liu" userId="60ce823c-5cb7-4d3e-be0b-034740f7a9f3" providerId="ADAL" clId="{D3C253A4-98DF-CD41-9809-E587040EA41D}" dt="2022-02-04T19:41:05.634" v="223" actId="478"/>
          <ac:spMkLst>
            <pc:docMk/>
            <pc:sldMk cId="4108748102" sldId="1346"/>
            <ac:spMk id="682" creationId="{36F192F0-85DA-A647-A8F9-5CBF1CE818A0}"/>
          </ac:spMkLst>
        </pc:spChg>
      </pc:sldChg>
      <pc:sldChg chg="modSp add mod">
        <pc:chgData name="Ren Ping Liu" userId="60ce823c-5cb7-4d3e-be0b-034740f7a9f3" providerId="ADAL" clId="{D3C253A4-98DF-CD41-9809-E587040EA41D}" dt="2022-02-04T19:48:08.015" v="262" actId="207"/>
        <pc:sldMkLst>
          <pc:docMk/>
          <pc:sldMk cId="1699819108" sldId="1347"/>
        </pc:sldMkLst>
        <pc:spChg chg="mod">
          <ac:chgData name="Ren Ping Liu" userId="60ce823c-5cb7-4d3e-be0b-034740f7a9f3" providerId="ADAL" clId="{D3C253A4-98DF-CD41-9809-E587040EA41D}" dt="2022-02-04T19:48:08.015" v="262" actId="207"/>
          <ac:spMkLst>
            <pc:docMk/>
            <pc:sldMk cId="1699819108" sldId="1347"/>
            <ac:spMk id="10" creationId="{2935D8EE-730D-3846-8ED3-CF147CA4A373}"/>
          </ac:spMkLst>
        </pc:spChg>
      </pc:sldChg>
      <pc:sldChg chg="addSp delSp modSp new mod modAnim">
        <pc:chgData name="Ren Ping Liu" userId="60ce823c-5cb7-4d3e-be0b-034740f7a9f3" providerId="ADAL" clId="{D3C253A4-98DF-CD41-9809-E587040EA41D}" dt="2022-02-06T04:07:45.532" v="339" actId="20577"/>
        <pc:sldMkLst>
          <pc:docMk/>
          <pc:sldMk cId="98590907" sldId="1348"/>
        </pc:sldMkLst>
        <pc:spChg chg="mod">
          <ac:chgData name="Ren Ping Liu" userId="60ce823c-5cb7-4d3e-be0b-034740f7a9f3" providerId="ADAL" clId="{D3C253A4-98DF-CD41-9809-E587040EA41D}" dt="2022-02-04T19:51:13.338" v="268" actId="27636"/>
          <ac:spMkLst>
            <pc:docMk/>
            <pc:sldMk cId="98590907" sldId="1348"/>
            <ac:spMk id="2" creationId="{63D02111-8495-484D-BC7A-D8DD4895D59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" creationId="{D942BDC8-B666-214B-B260-095B1130DDF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" creationId="{C9A9A546-1931-2340-84D9-2B9A3EAB6A7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1" creationId="{245FF2B0-6C6F-8A4B-8B84-2F5971C3392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2" creationId="{32A9ABFC-9FC2-6446-B1B4-999B1164BA5A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3" creationId="{334F6AE5-37B1-5747-9269-70C1B1E9E92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4" creationId="{DDED4175-CBDE-134A-A85D-0E34BBDE8D0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5" creationId="{50666E05-42BA-F34E-B145-1249BD6236F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6" creationId="{67A5333E-5A32-4A41-935B-08081708D48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7" creationId="{323B9722-AE0B-D84D-B0BF-F7ADA2E17B6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8" creationId="{946B6F93-F623-BB4D-91FB-4CF68FE908A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9" creationId="{A6EA8704-B27A-264D-BBBF-57801F97325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0" creationId="{A0BE8E6F-9783-1B40-ADD9-EF53F38C8F1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1" creationId="{634A1DE4-C527-054F-85F9-4271BA62F274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3" creationId="{E757A15B-A7CB-EC4D-AC6D-E923531CD1E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5" creationId="{A9DB0000-CCA4-DB42-98CA-72CF5C25AF6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6" creationId="{2DA88065-8F14-2C4B-A9D0-FCCB46F4498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7" creationId="{7C83AEA9-1F5B-DB4B-9AB5-5F498606F1C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8" creationId="{FA6562EF-5F2B-9E40-941D-2334B31268C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29" creationId="{4E2014D0-3FE0-0342-ADFC-8E2471F5948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0" creationId="{223C2397-571E-B54D-9653-BCDE990F2C2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1" creationId="{0F3D6A47-8219-3D49-B927-6BD22615DCD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2" creationId="{2001DC2C-0D09-224C-B4BD-FC82A6205D4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3" creationId="{404EEDA4-53F6-1344-84C1-6F268C5C1C8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4" creationId="{0CCFBDAD-1DC4-D541-8EB9-62333692C4E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5" creationId="{E83886A8-0741-F74C-9766-C80B471B6984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6" creationId="{3156F5A0-0732-2C46-A7A1-6B90D01AC0B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7" creationId="{8E7E6AE8-F775-224B-9D44-492989962B3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8" creationId="{656ABF45-63F7-B549-A734-13BBDC783A4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39" creationId="{3EBE7B97-680A-F041-8E35-A4938EA542CA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0" creationId="{DEC2B032-9C1F-0041-960F-8BD0E20D143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1" creationId="{1C2CE0C4-9C9C-9B4D-AC18-429E968AFF3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2" creationId="{C3CBD324-5124-1640-BCBC-1C14845A1A9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3" creationId="{B2DF60FE-892C-9949-B080-F0B6070B485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4" creationId="{26EB8368-387A-9F43-92E3-11EECB535CF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5" creationId="{FFE67D8C-16E3-1349-89CD-D1630B8F28F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6" creationId="{4AC05F73-9985-9C45-A050-889E46459FE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7" creationId="{EF4CAE09-EDEA-334C-8306-B6B9A6BE79DB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8" creationId="{E8B5DCEB-908C-6C4A-8CDC-A6043C6523B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49" creationId="{D45D0D78-FCC4-1140-A33C-4883E9E3E5BB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0" creationId="{FD229983-BA69-9546-A72D-E92FBBF3619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1" creationId="{56C86B7F-1998-1C41-857F-39F64EB7371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2" creationId="{99B3D575-64EB-F841-B384-A568D02B342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3" creationId="{CE8C430E-19B1-074E-8DB6-FF6A3E03310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4" creationId="{1DEAAFEE-57D4-D94A-AF56-0C29496810A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5" creationId="{BDBA8D4C-9E76-FB4A-8935-F676D049747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6" creationId="{4B7D54E7-5CB7-B044-B547-46DBD04A53F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7" creationId="{8B428E86-79AF-1C42-993D-0F1DCBE204B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8" creationId="{4567D89E-5A52-B342-8048-39ECBEE0866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59" creationId="{5EAE1924-E9A1-F64A-B241-70A9D20C77A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0" creationId="{BF4D2A58-8CFD-FD43-B51E-DD6E44D1EF7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1" creationId="{868378B2-B237-5544-BCD8-D7368EAE3791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2" creationId="{FF2384C3-41F6-FC43-BBA7-1AC7758D3E6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3" creationId="{ECD545FC-A298-B94F-BDD8-4D2EE57BF7E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4" creationId="{F7C3BADD-8B42-E745-A2D9-36B64432D4A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5" creationId="{3719E4A1-0501-4544-82D1-F671EB448CD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6" creationId="{2BBEA2C0-75E0-9F43-84F8-7E7562E13D78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7" creationId="{91801303-189B-D041-8F2A-26491B32D20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8" creationId="{AE09CA04-AB3A-EC4C-83C1-81BDA41EF77E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69" creationId="{944CD1D7-CF8E-3542-8604-4C61FC13CD6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0" creationId="{2D3A7707-E016-654C-AF2A-090866E9F1AD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1" creationId="{6244E771-EC78-CF46-AD7D-7E5289A4A85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2" creationId="{5CD1AEFF-7409-6740-8E40-1CE1BF09A59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73" creationId="{2A4E6B48-5BBC-3440-807C-034A8FACED9D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4" creationId="{9B1083B9-70A4-1949-B517-49B3E9FE8ABF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5" creationId="{4B0D0CA9-4091-304D-910D-AD6DBDECE99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6" creationId="{477F6E83-4A21-A140-B6D0-5CE8F2861EF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7" creationId="{A6758E31-2C61-E045-921D-5371F58F8553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8" creationId="{8C707931-39B1-D44A-B43A-AD28E0F8665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79" creationId="{D364BB1A-E656-A943-8993-002F82161937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0" creationId="{46B997A7-191E-B04F-A682-AA793F48CE80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1" creationId="{B6B038B0-104C-934B-AAE1-45903D47B03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2" creationId="{B3CFAD62-358D-F147-85CE-11C43B98AC6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3" creationId="{7E40EA44-4392-6749-A696-647DF17E267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4" creationId="{B6CA0AE8-0520-974E-840E-7B5E7208509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5" creationId="{1EE9B7C4-0079-1F49-927F-DFF7C099A4FF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6" creationId="{35695205-8697-CE4C-98F4-D2B19CA7B24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7" creationId="{04823BEC-A797-0944-B7E5-70FAFE5A9A01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8" creationId="{B3470F0D-A85E-0B4E-8316-6B045772F72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89" creationId="{E6DBB89B-5D11-514C-A2D8-4CE6FE91180B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1" creationId="{F820F5C1-9F5E-4342-A91B-252A5B725A4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2" creationId="{3BEEE016-1244-E440-B180-DFE173E53C5A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3" creationId="{67B7F34B-DE9F-3E43-9E9C-34186B9AA063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4" creationId="{6657147D-1591-3E49-B1B8-2AD84B2B7957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5" creationId="{9EB6CB2A-07FA-6B4A-A754-9C05A70AC12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96" creationId="{9914499B-2FBE-2A4C-A48F-3911DCEEDEC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8" creationId="{EE3970E4-2560-5349-99F8-E0A09B1782E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99" creationId="{276486CC-C349-7F48-9CCA-22ACFCF28470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0" creationId="{ED04ADF1-510C-4345-8B92-08CD979675F2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1" creationId="{21F9A1A4-6215-7349-B22E-6AC67674C49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2" creationId="{10BD038E-7581-A341-8C76-E89F63326A24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4" creationId="{3675447C-1223-1F4A-972E-A46E375AF1F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5" creationId="{E62A2CA3-08FC-964E-94C0-D4DF11A4DFB9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6" creationId="{DF4A5D19-2D2D-2045-B992-046C8D57714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7" creationId="{7D3359E6-7F0F-CA49-8704-1A1249781245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08" creationId="{DC6CF22E-E710-814E-BCBF-35F1D009101E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09" creationId="{EE715970-7D8A-E34E-9B06-C80AA7368259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0" creationId="{7BF09CB6-5BE8-8043-A3B1-7F5EE7BC44CC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1" creationId="{C0F4130B-73C1-724B-B0BF-036D3459E5AE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2" creationId="{97B3F890-50B3-8045-8E2B-B125EC252A2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3" creationId="{2BCF38E1-9BD6-3A4B-AD3C-5DA0DC73871C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15" creationId="{C9EDCFA5-62C2-544E-ACD7-663FDA4C125F}"/>
          </ac:spMkLst>
        </pc:spChg>
        <pc:spChg chg="mod">
          <ac:chgData name="Ren Ping Liu" userId="60ce823c-5cb7-4d3e-be0b-034740f7a9f3" providerId="ADAL" clId="{D3C253A4-98DF-CD41-9809-E587040EA41D}" dt="2022-02-04T19:51:50.249" v="269"/>
          <ac:spMkLst>
            <pc:docMk/>
            <pc:sldMk cId="98590907" sldId="1348"/>
            <ac:spMk id="116" creationId="{EEBC7D97-F5E6-664E-9B76-FA895D93C51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7" creationId="{B7947400-0A06-724C-9993-9B0F3D49D240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8" creationId="{3BF8EDB0-29D0-DD43-BC0E-BF99FDFEE84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19" creationId="{88F82BB5-9DFC-8D4F-ADC3-FA2A6B73615D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0" creationId="{D09F465A-0A01-F541-B30B-14202BD91B33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1" creationId="{DE421997-25D3-7C40-8E1B-AE60A4BC73F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2" creationId="{547A1F18-B10F-C646-98E6-16AFCF6F69D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3" creationId="{436BC33B-766B-6A40-8EF6-1A38BF12952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4" creationId="{693C6219-A6E5-B04E-A25C-8ED5B391A17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5" creationId="{FFDE1A55-B394-3041-A170-2AFB52CFFDBB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6" creationId="{88D80938-70B7-404A-BE85-1BA63CFE937E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7" creationId="{735E469B-216A-C74A-98B1-81B03401E14D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8" creationId="{B980ACD5-5021-E44F-9EFB-E66F99FCB1A1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29" creationId="{D3A2883A-7DEA-5B45-82B3-AF7BAA05A742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0" creationId="{0A7517D6-18B4-7643-81AE-9749807CA27B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1" creationId="{EE0A4990-2B16-D14D-8A32-4AA294CCDFD4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2" creationId="{CAAD3469-E882-D846-A447-B19DD0340A59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3" creationId="{9B2BFDD9-74BE-C44F-AA9B-A517F41EFFE5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4" creationId="{B553D1E6-BF11-784A-9A16-69D288D9E6D9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5" creationId="{20CE28F7-DDAD-BE4F-8D15-8724E789704A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6" creationId="{F47F848E-4AE6-F242-8585-01BD6A5147E6}"/>
          </ac:spMkLst>
        </pc:spChg>
        <pc:spChg chg="add del mod">
          <ac:chgData name="Ren Ping Liu" userId="60ce823c-5cb7-4d3e-be0b-034740f7a9f3" providerId="ADAL" clId="{D3C253A4-98DF-CD41-9809-E587040EA41D}" dt="2022-02-04T19:51:55.181" v="270"/>
          <ac:spMkLst>
            <pc:docMk/>
            <pc:sldMk cId="98590907" sldId="1348"/>
            <ac:spMk id="137" creationId="{E8D39DA6-606A-F845-A657-07880808BEA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0" creationId="{5DFA842D-3F09-6143-B708-E24C12FA84C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1" creationId="{BBE15654-1FFA-7942-A944-E460E0C4C35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5" creationId="{D2EC3394-DA17-194A-8B07-16467F5CF6C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6" creationId="{C7C23842-ABC6-2440-BA58-C7F752BF0F2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7" creationId="{3201A03B-443A-DE4F-9F44-6739F645CB2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8" creationId="{3299F9B0-9768-694C-936C-7B17BC90C3FC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49" creationId="{11CACD58-9CC9-DC4C-B5D3-8023D72EE429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0" creationId="{EC215DBC-3814-7C4D-805B-A77B3EDC119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1" creationId="{704CED52-417F-B540-AD36-CF361D9D45A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2" creationId="{B4D0B749-D422-5249-9A23-EDAB65B7636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3" creationId="{8FACE0AA-72DE-6142-BA27-A8DF5B8D3A8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4" creationId="{FD6C5716-D9DD-A74B-B5D8-3DF15EEC140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5" creationId="{E447997C-C888-3F4F-80E1-6F4F01559D9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7" creationId="{CF45D662-2E2A-7548-AB95-B6EFD5EB81D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59" creationId="{183BCBEC-0098-2B4D-8E5B-F27F31D31A8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0" creationId="{0F5A1494-20EC-B64B-BE46-3D0C9A33097C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1" creationId="{8970E8FB-77E8-BD4A-9A68-6EF7AC34B74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2" creationId="{3B952B32-E31E-5847-824F-233F7C52F2F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3" creationId="{311C3112-DD74-2C40-9D9B-77C4A3224F31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4" creationId="{BB3DE9E1-36B6-3644-BBA0-60DCA870FFE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5" creationId="{DB36193B-63EC-9342-B29F-68466439D68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6" creationId="{BA0696F0-26DA-FE47-AD7E-22899B36263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7" creationId="{B41CD20A-BB8B-BB41-A010-735600F239B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8" creationId="{91EBFFE7-9B64-6145-9BFF-F8E134E12CE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69" creationId="{D05C2390-F2C8-6545-9136-59CA65FC2F1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0" creationId="{79A9BB09-AC94-6447-894C-B83F340DF81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1" creationId="{A1ED721F-B73D-764A-8F1A-71C84DF0C179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2" creationId="{34293254-2612-3249-BC1D-6C15784FDC8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3" creationId="{FCAF166F-A9E8-CD47-8433-2D3EDFB1A0E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4" creationId="{90E2FCF4-DA24-3F47-8D76-FCD9CFC71B0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5" creationId="{E19C9492-8703-EA43-9D7C-4CB4D11591F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6" creationId="{1B41D2C5-3A56-FE4A-91DF-86B8CD3D060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7" creationId="{F4A4D001-0527-0041-A706-8D210BE9BAA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8" creationId="{79443EBE-B5EA-2C4E-BBDA-1F162B6A566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79" creationId="{BF8E4A80-EDA0-FB4E-8F5D-1CE67305612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0" creationId="{6314B5D5-68E1-204A-BA6D-1B5CF65CFE72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1" creationId="{2A115741-22AA-5744-A4D6-CCE97D70329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2" creationId="{1C7E1313-ACA0-2A4E-BC21-551F0110EBD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3" creationId="{DBE8700E-2E4C-1E4E-AF0A-DBB35690890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4" creationId="{6F2A2A53-F2B5-DF43-93F5-6B1688BA58E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5" creationId="{40A41F2F-B994-E54B-B3CD-ED3E04191BB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6" creationId="{172C85B7-CAFE-C546-9B35-C56CA24909F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7" creationId="{11EA91C9-51FA-3C4B-9609-DC094771340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8" creationId="{BF0B93CA-364D-D143-B38B-664DE6F06D3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89" creationId="{B0F47E81-A173-1A40-86B8-831701A6FBC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0" creationId="{930833EC-B4A0-CD44-BC21-E52509DDD08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1" creationId="{CD7DF500-02BC-C841-8825-010ACEA3F561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2" creationId="{322C3D96-8A6B-1A4D-B29E-1CFDE9E505F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3" creationId="{252AAFD2-8C5B-5E40-8091-5ED78F42320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4" creationId="{ECB34922-4381-3D4B-ACD3-7E3CF5CB013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5" creationId="{109A7D4A-C827-084E-95B7-CB6A6B796F8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6" creationId="{5F4E7DC4-9BA7-D747-A347-329A92CD6A5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7" creationId="{2F77F605-4FA0-2940-ABA8-4B6078FB95B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8" creationId="{F6A22961-3978-864C-9D3E-909631AA446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199" creationId="{09DEBFCA-B043-3C46-95C0-D6858315594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0" creationId="{8304C7CE-8E18-D347-99F8-AD8E9BDDB0A8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1" creationId="{946E7929-6BE7-4C40-A91C-126A77CA175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2" creationId="{96D4AF01-FB4C-8045-A5C4-EAD95A6BAA43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3" creationId="{5C6F98EA-DCBC-D84B-92FE-D0520A586199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4" creationId="{95C4CAE9-F148-4E40-9ABA-D21D451AD59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5" creationId="{760C8F58-68DE-C942-A275-CB40EFE6D34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6" creationId="{81218138-3324-7849-9CEF-0B1CC2E7A08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07" creationId="{60F910BD-2D3F-8048-B6B1-6CC56CA8E29A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08" creationId="{797A7D11-36BB-EE41-A432-404B8829DC78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09" creationId="{A44BF2AD-E6A1-644E-9B32-ECA55C541320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0" creationId="{389C72EE-E514-A947-ABC7-7AF6985A853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1" creationId="{4C3AEC6F-0363-3044-88B8-94C152850519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2" creationId="{198B07F8-B5FC-DD4E-9A8A-C52DA254B8F9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3" creationId="{A1647108-E53D-EB4E-A797-9E40D7FD162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4" creationId="{A7A0CB16-EF07-8A47-BC02-7F2DCE56D70D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5" creationId="{BA355027-36B9-3F44-AC91-6D72C9DC3EA2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6" creationId="{09267532-7415-CC4C-9FDC-94200C0A7D7E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7" creationId="{4F0CBFAA-20BE-9E44-938C-5D3283475D26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8" creationId="{92722752-6129-3046-81EA-CA070C1F2B3F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19" creationId="{BDF328B3-0930-CB4B-89EB-F2673C25068F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0" creationId="{072A672B-FB97-BB4E-ABFE-573585AF5851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1" creationId="{755B4D0E-B20F-514F-A1A1-95383FFD1092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2" creationId="{F92A8EE7-1B0E-5D43-8079-AEDEA319255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23" creationId="{FCD14519-4241-864B-8668-BBE704CEE08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5" creationId="{283D469F-62B9-2244-95D1-FF66BEC3FA5B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6" creationId="{069ECA4F-296E-0440-823B-5DE7A8573182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7" creationId="{283B590F-4C9C-A346-8079-FD8FBEDB8B60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8" creationId="{91AFB75E-202C-3E4C-88F2-94BC0ECA2F1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29" creationId="{E3776699-826E-254E-B7AC-010B18799D3A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30" creationId="{D2F5FF1A-56DF-804C-8F11-76C7CA1C422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2" creationId="{3DC93AB1-9CC7-D24C-8A0A-E56C723A40E4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3" creationId="{DD289FC7-C51B-2A46-86E4-6C3D9F9AEB45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4" creationId="{B980B51E-8C3D-C54E-ACFA-14436492D39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5" creationId="{BFFB6FA1-F6F1-E44C-8C2B-4EF1168F0D4C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6" creationId="{7B978DB0-8CF4-B741-B108-815289B2EF5A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8" creationId="{98148435-29F8-5B49-A2F6-E8CB60964687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39" creationId="{49380FB1-287E-8B4D-AE1C-7043570414EF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0" creationId="{412223CC-545D-364F-9D8E-0733B13EBAAD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1" creationId="{316F3F5A-BF8F-8F48-82C8-6EF16CADCE6E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2" creationId="{FC1FC9B7-49AC-2D4B-B88A-7109C5116C9D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3" creationId="{7BF85028-AF32-6D40-A385-5C02B2B6C77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4" creationId="{ABA112B2-782F-BF4D-8D94-5A18FA26A23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5" creationId="{BD5018D6-DC2B-CA4E-B032-96839D23AA79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6" creationId="{1F11AF4E-B580-EE46-827B-2967911C45E3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47" creationId="{761A2378-32FC-C843-933F-B527F9E64931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49" creationId="{C039505D-7F2C-4D4F-895D-EE5887BC5916}"/>
          </ac:spMkLst>
        </pc:spChg>
        <pc:spChg chg="mod">
          <ac:chgData name="Ren Ping Liu" userId="60ce823c-5cb7-4d3e-be0b-034740f7a9f3" providerId="ADAL" clId="{D3C253A4-98DF-CD41-9809-E587040EA41D}" dt="2022-02-04T19:51:55.268" v="271"/>
          <ac:spMkLst>
            <pc:docMk/>
            <pc:sldMk cId="98590907" sldId="1348"/>
            <ac:spMk id="250" creationId="{1A4DAD8C-6090-B649-83E7-2FECA5F3A08D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1" creationId="{269391DD-CFFD-384F-9667-7FECE90DE8F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2" creationId="{23316D13-ECCE-5644-B5DC-8168CF508719}"/>
          </ac:spMkLst>
        </pc:spChg>
        <pc:spChg chg="add mod">
          <ac:chgData name="Ren Ping Liu" userId="60ce823c-5cb7-4d3e-be0b-034740f7a9f3" providerId="ADAL" clId="{D3C253A4-98DF-CD41-9809-E587040EA41D}" dt="2022-02-04T19:52:46.688" v="274" actId="1076"/>
          <ac:spMkLst>
            <pc:docMk/>
            <pc:sldMk cId="98590907" sldId="1348"/>
            <ac:spMk id="253" creationId="{4D1407E6-DA42-C241-8DD5-7DA8847061B8}"/>
          </ac:spMkLst>
        </pc:spChg>
        <pc:spChg chg="add mod">
          <ac:chgData name="Ren Ping Liu" userId="60ce823c-5cb7-4d3e-be0b-034740f7a9f3" providerId="ADAL" clId="{D3C253A4-98DF-CD41-9809-E587040EA41D}" dt="2022-02-04T19:52:46.688" v="274" actId="1076"/>
          <ac:spMkLst>
            <pc:docMk/>
            <pc:sldMk cId="98590907" sldId="1348"/>
            <ac:spMk id="254" creationId="{557DA92D-93AA-3546-ADB4-BFDE056876D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5" creationId="{DFDEFAB7-64A2-4D41-878A-BEDEE0E2617C}"/>
          </ac:spMkLst>
        </pc:spChg>
        <pc:spChg chg="add mod">
          <ac:chgData name="Ren Ping Liu" userId="60ce823c-5cb7-4d3e-be0b-034740f7a9f3" providerId="ADAL" clId="{D3C253A4-98DF-CD41-9809-E587040EA41D}" dt="2022-02-06T04:07:45.532" v="339" actId="20577"/>
          <ac:spMkLst>
            <pc:docMk/>
            <pc:sldMk cId="98590907" sldId="1348"/>
            <ac:spMk id="256" creationId="{05923A08-2F22-344F-9039-13782C804F3F}"/>
          </ac:spMkLst>
        </pc:spChg>
        <pc:spChg chg="add mod">
          <ac:chgData name="Ren Ping Liu" userId="60ce823c-5cb7-4d3e-be0b-034740f7a9f3" providerId="ADAL" clId="{D3C253A4-98DF-CD41-9809-E587040EA41D}" dt="2022-02-04T19:54:21.478" v="279" actId="1076"/>
          <ac:spMkLst>
            <pc:docMk/>
            <pc:sldMk cId="98590907" sldId="1348"/>
            <ac:spMk id="257" creationId="{88051A33-5A39-504C-ABDF-2FF87DF4F19F}"/>
          </ac:spMkLst>
        </pc:spChg>
        <pc:spChg chg="add mod">
          <ac:chgData name="Ren Ping Liu" userId="60ce823c-5cb7-4d3e-be0b-034740f7a9f3" providerId="ADAL" clId="{D3C253A4-98DF-CD41-9809-E587040EA41D}" dt="2022-02-04T19:53:39.180" v="276" actId="14100"/>
          <ac:spMkLst>
            <pc:docMk/>
            <pc:sldMk cId="98590907" sldId="1348"/>
            <ac:spMk id="258" creationId="{D503696C-0678-3A43-9556-4681416326D2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59" creationId="{52516CA8-E1E6-E94C-9E40-AEF64A4B7BC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0" creationId="{E4C8CAC5-BC11-744C-82B6-FD1CF403379B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1" creationId="{58B9015B-9EF9-0B46-9FBA-114F944FFE24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2" creationId="{B6978B20-E6BB-8B46-8FBB-D6F58C2D428F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3" creationId="{AAF40348-ABAC-F94B-85D2-3CA9FBFD912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4" creationId="{A1D653FB-EF93-6248-B92A-4EFFCED99056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5" creationId="{676D415F-47EA-2C45-B78D-332951C8D865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6" creationId="{4336C354-B1B0-E446-B49A-4E7F9846FBF4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7" creationId="{D398EF45-9E9F-D743-A1C2-E75DEC5FCB34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8" creationId="{3AE580D5-67FC-4643-9AE4-A8717282083A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69" creationId="{143FA553-3F09-C740-8C84-46A6E1E84EF7}"/>
          </ac:spMkLst>
        </pc:spChg>
        <pc:spChg chg="add mod">
          <ac:chgData name="Ren Ping Liu" userId="60ce823c-5cb7-4d3e-be0b-034740f7a9f3" providerId="ADAL" clId="{D3C253A4-98DF-CD41-9809-E587040EA41D}" dt="2022-02-04T19:52:12.641" v="272" actId="1076"/>
          <ac:spMkLst>
            <pc:docMk/>
            <pc:sldMk cId="98590907" sldId="1348"/>
            <ac:spMk id="270" creationId="{1776B27C-FCD9-694F-ACF4-D27FB989E729}"/>
          </ac:spMkLst>
        </pc:spChg>
        <pc:spChg chg="add mod">
          <ac:chgData name="Ren Ping Liu" userId="60ce823c-5cb7-4d3e-be0b-034740f7a9f3" providerId="ADAL" clId="{D3C253A4-98DF-CD41-9809-E587040EA41D}" dt="2022-02-04T19:52:46.688" v="274" actId="1076"/>
          <ac:spMkLst>
            <pc:docMk/>
            <pc:sldMk cId="98590907" sldId="1348"/>
            <ac:spMk id="271" creationId="{672A34D3-ED31-F846-B324-C023430AC927}"/>
          </ac:spMkLst>
        </pc:s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4" creationId="{7401DF74-7F5F-594D-840A-868F15C5B624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5" creationId="{D49670CE-2E2F-D844-9BA3-5601699E9747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8" creationId="{7584FFC8-826B-2C41-9E30-4CCF6B72D778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9" creationId="{2CBC8508-B919-8D4C-9D2C-08C72AE2614F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10" creationId="{E601A165-A407-F146-891B-D537614511CF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22" creationId="{157BF54B-70D0-E846-BE58-961B1333CCDE}"/>
          </ac:grpSpMkLst>
        </pc:grpChg>
        <pc:grpChg chg="mod">
          <ac:chgData name="Ren Ping Liu" userId="60ce823c-5cb7-4d3e-be0b-034740f7a9f3" providerId="ADAL" clId="{D3C253A4-98DF-CD41-9809-E587040EA41D}" dt="2022-02-04T19:51:50.249" v="269"/>
          <ac:grpSpMkLst>
            <pc:docMk/>
            <pc:sldMk cId="98590907" sldId="1348"/>
            <ac:grpSpMk id="24" creationId="{77D1755E-295B-A94F-9D54-C534AD89531C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90" creationId="{B86C3809-2312-6246-BF4C-3FC64ADA0E95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97" creationId="{6001D75E-BC41-0148-8C98-C4B22C458209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103" creationId="{2A475935-3A15-4E44-9EBB-AC3E48A6AB64}"/>
          </ac:grpSpMkLst>
        </pc:grpChg>
        <pc:grpChg chg="add del mod">
          <ac:chgData name="Ren Ping Liu" userId="60ce823c-5cb7-4d3e-be0b-034740f7a9f3" providerId="ADAL" clId="{D3C253A4-98DF-CD41-9809-E587040EA41D}" dt="2022-02-04T19:51:55.181" v="270"/>
          <ac:grpSpMkLst>
            <pc:docMk/>
            <pc:sldMk cId="98590907" sldId="1348"/>
            <ac:grpSpMk id="114" creationId="{B101092E-3EAD-CC49-97D2-245A6D689E0E}"/>
          </ac:grpSpMkLst>
        </pc:grpChg>
        <pc:grpChg chg="add mod">
          <ac:chgData name="Ren Ping Liu" userId="60ce823c-5cb7-4d3e-be0b-034740f7a9f3" providerId="ADAL" clId="{D3C253A4-98DF-CD41-9809-E587040EA41D}" dt="2022-02-04T19:53:23.827" v="275" actId="1076"/>
          <ac:grpSpMkLst>
            <pc:docMk/>
            <pc:sldMk cId="98590907" sldId="1348"/>
            <ac:grpSpMk id="138" creationId="{29D4C626-1061-F646-AB1C-88D280DA0705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39" creationId="{845CF824-903B-7A4F-AF0E-B72FD9283866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42" creationId="{5F5DEED5-3CED-D140-A82E-57350E4FA51C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43" creationId="{40035F12-F1B1-FA46-9FCF-5A117763A65A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44" creationId="{828142E0-1095-D14A-BE09-D64006B937E2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56" creationId="{610F6ED7-FBF0-9142-8E37-5DA68D9440D5}"/>
          </ac:grpSpMkLst>
        </pc:grpChg>
        <pc:grpChg chg="mod">
          <ac:chgData name="Ren Ping Liu" userId="60ce823c-5cb7-4d3e-be0b-034740f7a9f3" providerId="ADAL" clId="{D3C253A4-98DF-CD41-9809-E587040EA41D}" dt="2022-02-04T19:51:55.268" v="271"/>
          <ac:grpSpMkLst>
            <pc:docMk/>
            <pc:sldMk cId="98590907" sldId="1348"/>
            <ac:grpSpMk id="158" creationId="{DC19FDB7-BF06-2340-A938-1F0239720F1B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24" creationId="{0F01724D-2A92-5945-947B-1E21B0E67255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31" creationId="{19CAD493-CF44-8A4B-908A-3264ECF8F6D9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37" creationId="{769C4AD5-F88C-C242-BDC3-0B0904CB1CD6}"/>
          </ac:grpSpMkLst>
        </pc:grpChg>
        <pc:grpChg chg="add mod">
          <ac:chgData name="Ren Ping Liu" userId="60ce823c-5cb7-4d3e-be0b-034740f7a9f3" providerId="ADAL" clId="{D3C253A4-98DF-CD41-9809-E587040EA41D}" dt="2022-02-04T19:52:12.641" v="272" actId="1076"/>
          <ac:grpSpMkLst>
            <pc:docMk/>
            <pc:sldMk cId="98590907" sldId="1348"/>
            <ac:grpSpMk id="248" creationId="{F4118BB3-25C8-8042-A21F-2AB30F62F8B7}"/>
          </ac:grpSpMkLst>
        </pc:grpChg>
      </pc:sldChg>
      <pc:sldChg chg="addSp delSp modSp new mod modAnim">
        <pc:chgData name="Ren Ping Liu" userId="60ce823c-5cb7-4d3e-be0b-034740f7a9f3" providerId="ADAL" clId="{D3C253A4-98DF-CD41-9809-E587040EA41D}" dt="2022-02-06T04:08:52.993" v="372" actId="20577"/>
        <pc:sldMkLst>
          <pc:docMk/>
          <pc:sldMk cId="2431444489" sldId="1349"/>
        </pc:sldMkLst>
        <pc:spChg chg="mod">
          <ac:chgData name="Ren Ping Liu" userId="60ce823c-5cb7-4d3e-be0b-034740f7a9f3" providerId="ADAL" clId="{D3C253A4-98DF-CD41-9809-E587040EA41D}" dt="2022-02-06T03:57:42.805" v="282"/>
          <ac:spMkLst>
            <pc:docMk/>
            <pc:sldMk cId="2431444489" sldId="1349"/>
            <ac:spMk id="2" creationId="{498A6D0B-7BA2-6048-9689-782E1FFB6CA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" creationId="{7C2515DF-1492-1A40-AD79-B52237C5245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" creationId="{8C9B409F-0517-A048-8D99-257E7FFE03A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" creationId="{D0CBBA02-4E65-6F49-9FD7-32A22D5B8DCF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2" creationId="{4DECEE92-C05A-E84E-8E32-70E8C0CDDCAD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3" creationId="{5C9C7B5F-1922-B24E-AC05-EA8372C66BF1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4" creationId="{18E4C4BD-2A28-874C-9B78-3C0B7FA4053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5" creationId="{0B65E070-DD1E-DF4D-B124-799B4821D56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6" creationId="{419E9646-3F54-334B-BF84-C174A1A95A0F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7" creationId="{F92FA1BD-8FEB-264E-B1B9-1A4F7A2B768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8" creationId="{A18D95CF-EC4C-5F42-9DD8-0AA1A6E3908D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9" creationId="{BD9DA1E7-FD0E-3947-B046-664BFEB30D1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0" creationId="{6A802BE0-3D53-D64B-9A60-6FB440052022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1" creationId="{1E6732A1-1DB4-994C-AB87-417530FEAA5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3" creationId="{01E1FADA-F913-8746-A665-4C8888425C9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5" creationId="{4D549328-78D1-B24D-9A66-7EAFC693F86C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6" creationId="{CDE92CD1-5BF5-744E-AFA0-D42AFFE6C4D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7" creationId="{9C7F620F-B4D7-2D40-8585-AF4F678266B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8" creationId="{2A307CB2-3BC3-7640-8200-FA7A4F58FEF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29" creationId="{67B96254-1E92-0143-9E63-4230DDB6F4A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0" creationId="{A1913DDC-1532-AA46-AE5E-591C2FBE393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1" creationId="{2230F75E-0701-474F-954C-3C252FC54322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2" creationId="{DDF93029-F833-8D41-A06A-218454F74E6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3" creationId="{69596E4D-DDEB-1C41-B07D-78BE5220843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4" creationId="{11E66842-E00F-DF41-879E-71F951A23A7C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5" creationId="{A2EDD51F-9402-C348-8450-823A62DB27A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6" creationId="{86963E1F-B329-504E-9957-52B98EDA5DC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7" creationId="{F0455AE1-31ED-204D-A4BB-FD6B1354FB1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8" creationId="{016590CF-F464-E843-A989-FA6FC903E78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39" creationId="{D1281695-1773-C94D-8A30-F528BADE90B2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0" creationId="{71E71B1E-4DAE-E846-AE09-EE7CDE75880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1" creationId="{59189BE2-757E-A848-B77D-E4A3D8685E0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2" creationId="{C40F58B6-2B25-CD44-8E58-6EC439E6EDF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3" creationId="{A16CC369-36BE-5443-B25A-37BF893C699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4" creationId="{254B9CF3-E2E0-D74D-B20D-020B4802D23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5" creationId="{2ACD9724-1772-C247-AD95-6AC66316A28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6" creationId="{70F63399-5FD9-0B4E-A3AB-BC8D8A37C3E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7" creationId="{6A1132C7-EBCF-4F41-A54D-DE08A9341EE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8" creationId="{CA5F7D07-C3AD-F24A-8803-8AE5DB14ABD9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49" creationId="{7EBC946C-735C-1949-AE60-F3D582BEF37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0" creationId="{58E1CA75-11DF-9F44-BAB1-0847E31AFE7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1" creationId="{210494EB-5F7E-2145-B51A-7ED53CBE5C1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2" creationId="{BF33E755-0BCE-CE43-8C01-6D4BE9DAA92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3" creationId="{D2733278-4482-8E46-BA02-C76B3BC1C0D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4" creationId="{D6A7AE52-4816-C747-8260-FC1E40951EA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5" creationId="{B7D3F313-5A56-6F4E-A321-F7BCC2897F06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6" creationId="{54199835-3144-0E4A-AAC6-B07B65991A6F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7" creationId="{5D4BEE76-03E5-DC48-BD1D-8C65CE3E7CD6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8" creationId="{C8485CE6-9BFA-2844-9D6A-56A5273C133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59" creationId="{9DBA0748-A892-DB42-A4DE-F54F8102DE0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0" creationId="{DE38795A-69BC-704F-B152-DE3B5FC10950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1" creationId="{8537CCFF-F8ED-124B-AA13-05D711A0DEA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2" creationId="{0CD3F8CA-34DD-4541-A268-DB510E4AE75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3" creationId="{A565CBB2-0135-7443-BA04-0BE4FEC228FC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4" creationId="{527674DA-CED0-1441-94E0-EA863C7CF2D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5" creationId="{7AB07061-0AC3-9048-9703-B0E67F807C9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6" creationId="{0134271A-17D1-D44E-B0DC-0EA1F918661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7" creationId="{6E4D1055-4F55-0B46-A009-9472D568E607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8" creationId="{5E1ECD71-2BCF-CE42-B3C5-FFB5DAB6B46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69" creationId="{908849AA-A269-A74A-9F65-F3C62D528A86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0" creationId="{B3EC8F46-0F82-7B47-9C31-86CE6E52B79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1" creationId="{EC7C85CA-05C6-2B43-B3AA-A2715C8A117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2" creationId="{E79A9AB3-53BB-8444-AB76-8024E745241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73" creationId="{5134D790-AC90-8B4D-A244-F8A86020783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4" creationId="{B7C9424F-33B7-3749-B680-A0AF32652628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5" creationId="{86094F2D-4976-554A-B2AD-60381EC8B0C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6" creationId="{B90734E0-CA6E-E24B-905B-EEC3842039E9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7" creationId="{FC413357-E6C5-9948-B8F4-C9002893DAD9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8" creationId="{A0670681-0B1B-644A-A0DF-75A55FFD856E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79" creationId="{F3EF7F4F-AAAD-944B-A8ED-EF945684051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0" creationId="{AF823409-67E0-194E-96C4-EB2BF13CD7E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1" creationId="{2FD84178-F75C-A849-AFA6-4BFE7C2B2CE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2" creationId="{9A7D49D7-73F2-6746-A61E-E0FA1CE4D023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3" creationId="{51B439B8-3F23-4C47-B78B-D49831284AA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4" creationId="{79BF97EE-17DB-EE4C-BE35-1B5973FEF1FB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5" creationId="{A23D6EB2-2FB5-6B41-B68B-C99A4AF0447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6" creationId="{487FEE22-5482-D84B-82C4-FB56B9CF4D0C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7" creationId="{C571CC71-8AFF-2B40-8335-4E5D4F45BFE5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8" creationId="{DD400EEA-D6D8-CF48-8310-F7A2704B92EC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89" creationId="{9C40D633-2F99-F44E-8E28-AAB00C9BCC2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90" creationId="{820AA9BC-1BD8-A140-A9F9-7872DB4830E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91" creationId="{276A90FB-2B73-A14A-A1E6-1F696D4B7C5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3" creationId="{C8DE9540-69C4-7E4A-827E-1F0262F453A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4" creationId="{0C1313F2-D5D1-414B-A85F-83DD57BCE88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5" creationId="{FE64017B-8916-B643-A3E5-7A00281CF24D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6" creationId="{49895D60-2D62-D44C-9465-1BADE14EF044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97" creationId="{DE8FF883-8EF3-384A-9B24-7130DC611E2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98" creationId="{C5A09774-C280-6F4C-ACDA-902E9820005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0" creationId="{A064FB39-0AB8-5F4E-9832-C057645CC9E5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1" creationId="{301F8471-6E19-3247-8E24-D72D5023142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2" creationId="{EE7D222C-82FA-FA4C-956D-A3D1C870A9B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3" creationId="{C3598DED-E749-B54F-A12F-CEB952960E8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4" creationId="{2D04C7FA-E0FC-A841-AADC-6E9543A5AFBA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6" creationId="{FDF4B377-8272-3543-9BFF-E2598572ABD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7" creationId="{63FA183A-D690-9E48-9E5D-E7F246F9AE43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8" creationId="{25923403-1D26-4B42-8C17-8399BF52C508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09" creationId="{A98CC47A-04DE-0343-93FD-063A9C75010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0" creationId="{96C3F0AD-B3F5-3F4B-9ADC-BDC0B6A4D70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1" creationId="{8C0DC6F2-3D0D-AA4C-A05A-2B2C75EF25B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2" creationId="{91B3144C-9E41-EE45-AD7E-46B1A775D92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3" creationId="{A90E4212-6DE3-AA40-BA99-B62C18790B3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4" creationId="{0A0D76EC-753E-564E-B8FF-6798C2F3A9D8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5" creationId="{B41EA552-BD11-4349-8BF4-BA295D8F174B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7" creationId="{07B89F84-D78A-9949-8976-626E9FE497EE}"/>
          </ac:spMkLst>
        </pc:spChg>
        <pc:spChg chg="mod">
          <ac:chgData name="Ren Ping Liu" userId="60ce823c-5cb7-4d3e-be0b-034740f7a9f3" providerId="ADAL" clId="{D3C253A4-98DF-CD41-9809-E587040EA41D}" dt="2022-02-06T03:58:12.373" v="283"/>
          <ac:spMkLst>
            <pc:docMk/>
            <pc:sldMk cId="2431444489" sldId="1349"/>
            <ac:spMk id="118" creationId="{DE35F6C8-C912-9C40-A9D2-70001E365CE6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19" creationId="{02CD60D3-60D5-184A-88D0-51365D4BC73B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0" creationId="{8C9B605A-9EAD-0547-8EE4-69FC1B64B83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1" creationId="{210EAC8A-D3E3-5D40-B270-6D584B28319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2" creationId="{26BD4595-1378-A84D-A5AB-BEE39222A361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3" creationId="{4171393F-1AC2-4B43-957D-EE947EE3600C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4" creationId="{4A79BB53-863E-874A-B5D0-54C0DD45BC6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5" creationId="{6B0942E2-5695-1141-BBA0-7A5C1861C35F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6" creationId="{10187D19-1944-614A-BAC9-432E6EBD520E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7" creationId="{2815E4A3-3C6B-E249-9AFE-8EF37F161D2E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8" creationId="{8B67194D-6BFF-5E4C-A04F-94BD2ECCFD1B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29" creationId="{46A1D143-ABAA-1243-B67A-D7BEEDED2D56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0" creationId="{C80A4E79-E315-A04D-A419-FAB79ABD8088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1" creationId="{AF126E19-50E1-1741-9449-B362FBF37914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2" creationId="{FF9C9DE7-7B15-7248-954F-1453447B9C4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3" creationId="{1E43C10B-510A-8D43-9C6A-674D0027CDF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4" creationId="{C1023888-1F62-3B4C-81D7-68DD324F0002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5" creationId="{CE2C040C-0CCD-0A4D-8D3E-BBDA22145CEA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6" creationId="{6A493D6A-A486-B04C-9AC9-891DC3DF498D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7" creationId="{2A92527C-D1E7-394E-876E-750ADD8CC1D0}"/>
          </ac:spMkLst>
        </pc:spChg>
        <pc:spChg chg="add del mod">
          <ac:chgData name="Ren Ping Liu" userId="60ce823c-5cb7-4d3e-be0b-034740f7a9f3" providerId="ADAL" clId="{D3C253A4-98DF-CD41-9809-E587040EA41D}" dt="2022-02-06T03:58:16.499" v="284"/>
          <ac:spMkLst>
            <pc:docMk/>
            <pc:sldMk cId="2431444489" sldId="1349"/>
            <ac:spMk id="138" creationId="{B3A48934-41F8-5946-816A-8F97841379B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1" creationId="{B3375FC2-09C1-664A-90EB-8AF1F1C79D5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2" creationId="{A673180C-51BE-3D41-A667-80B63C5A942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6" creationId="{FDE0D11D-4B56-004B-8375-19326FCC6BD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7" creationId="{BDF4D5EC-2FE4-C64D-9144-ABF5FF1787B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8" creationId="{F6EFB9DA-0224-784D-B7D4-7AF679371061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49" creationId="{3BE4D887-149B-BD4D-8757-A3D7BF33027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0" creationId="{EEC0B417-42CD-784A-ACDC-C5755234548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1" creationId="{D7601115-B2ED-F84C-ABDF-F7EA822094D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2" creationId="{D19448D5-DB59-A345-9CC1-D15DE07CDE5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3" creationId="{7FE71332-BA33-854C-AD75-B535E9AABFF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4" creationId="{7C1A09C3-86DB-814A-9180-7B8762E9B11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5" creationId="{4A3AF414-410D-3D46-BB68-D2E9663D569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6" creationId="{9C92B7E3-D998-0D46-8C28-A93908EB006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58" creationId="{360DCCAD-7B21-4A4E-80CA-C7AD7B310EA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0" creationId="{EF45B59D-C543-074F-812B-959B3E06A9D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1" creationId="{2C789956-43B7-D845-8F9C-6CE29601CE5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2" creationId="{CB72CF3D-882D-F747-828B-8B10D0D81D9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3" creationId="{43F12FB2-0795-6844-82E3-4074360555B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4" creationId="{F6977CA2-4020-6D45-8885-640450BCB23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5" creationId="{0EE87B34-BB08-E94C-984C-42711FB9B5D1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6" creationId="{ADE3B166-8FC5-5143-BE1B-4ED80B00DB3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7" creationId="{8BDD05CE-BCB6-244F-A5D4-9084C6D2EED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8" creationId="{CA24FD7F-EE16-BA45-9DC4-E4EF35320B5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69" creationId="{EC1C4601-8467-F846-B9BA-CFAE327FD5B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0" creationId="{DC138878-34B0-9146-99EF-A3DDC64D776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1" creationId="{B91B7466-CDD7-E249-B6B2-37364157818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2" creationId="{908F5D9E-F9B0-8344-8561-7E50281C231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3" creationId="{52A523A2-606C-3145-BB0A-AEB91794A11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4" creationId="{7F949F4B-041C-A444-8177-93DB2F17604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5" creationId="{BD022594-4926-5842-8754-31D0B7FBF4B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6" creationId="{45DD3E5E-23F7-714A-9578-D00B0FE214B6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7" creationId="{35CBD966-3338-7047-8E4B-558EDE9141D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8" creationId="{D50BB536-B06B-E243-81E7-D1DC0B0619E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79" creationId="{740011A6-5428-7A4E-B535-582A2A38660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0" creationId="{9966F490-BD22-4142-8CEA-B49EBCB0286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1" creationId="{9CF9AA28-DD36-2249-8E19-40DDF08632C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2" creationId="{C454810F-1F8A-F440-B4CA-884F2D42382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3" creationId="{0BCF6C42-0E02-C14A-9F11-153FC50C181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4" creationId="{64D253CD-71FD-084A-AAFE-990656C5E00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5" creationId="{8B88FF2B-8137-9D40-A185-82A5288E920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6" creationId="{998707F4-55B2-5A40-B221-59E2DEECB8D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7" creationId="{E856EC03-7847-0C41-B46D-7F25BE79CBD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8" creationId="{21E27E44-372F-FB4E-8A5C-F9A91D4440F1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89" creationId="{6ABCCEDE-1046-5842-BFA3-B93D929DBEE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0" creationId="{E703D66B-4622-DF4F-979E-5B72EF2E969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1" creationId="{0652978A-1767-A146-ADC4-F97CFC57967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2" creationId="{DCBFCE4A-E200-5341-B6E0-E079BA26D11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3" creationId="{9651059A-B511-724E-975C-3CC42B2F90A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4" creationId="{0D45576C-5424-494F-86B5-D0E3DBF53C3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5" creationId="{00B43654-7F64-B04B-A1E5-05DB821F2246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6" creationId="{3DAFF90A-987F-A44A-908F-29C2885ACA7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7" creationId="{BCE2AE7C-14D7-624B-A8AB-A37A6630AC79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8" creationId="{761A6451-15CD-0F4B-A887-3BADE7A30C92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199" creationId="{7FBBBE80-5256-E140-8264-C5F811F47E6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0" creationId="{62D3942C-C807-E641-B47D-030FCB312C9A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1" creationId="{72A0C927-8E42-3A43-82C2-FA91309A352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2" creationId="{820CC460-5DC9-B849-A247-8830B3F71E1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3" creationId="{4D66E5DD-491C-744E-8969-226D722C786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4" creationId="{6C7FBB96-494A-4340-8052-E3AD626BA01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5" creationId="{9A4470AD-EFAC-5E4A-99FD-A0A18AFC04E0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6" creationId="{C9D31F16-29D6-B640-A3A7-F6CA0974CFC3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7" creationId="{660ED017-0378-D249-A151-C16AEBB6835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08" creationId="{47AAA37E-B0DF-4A4F-A972-FCC5FA04F3B8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09" creationId="{E4C1FF12-7F9C-C246-A986-4F6136207DE4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0" creationId="{7AB7B529-31FE-1F46-90E5-42A41B2A749F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1" creationId="{2D1A716C-B21B-594B-A9FB-E483C714B40D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2" creationId="{C05AFEF4-09F9-C346-BDFE-E33A729BD814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3" creationId="{BA29728C-28D9-C14A-9F42-95545D708A6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4" creationId="{A667DEDC-0DB6-2748-81E9-4D252974512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5" creationId="{A7FC2684-F795-6F42-8C5E-9334B9052F4E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6" creationId="{BA95317B-E807-C946-A58D-A30C3969E04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7" creationId="{F8BC35C5-B0A2-9D44-85B2-A46C43641A4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8" creationId="{CE279101-CAFF-094B-AB4E-94D470169671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19" creationId="{F6CB5203-6344-AD41-93FE-86E1BB0B6FF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0" creationId="{36F0DA7C-148E-C848-9B0B-E3F7422CC024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1" creationId="{29CA84A4-C373-2E43-9C40-A96691AC67C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2" creationId="{E170867A-71B4-604D-B900-67E3B228F871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3" creationId="{91AEF731-B7E0-BF45-B316-651B389320E9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4" creationId="{A900E13C-9BD9-504D-B8EB-8AE10E93C917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5" creationId="{3F24CF23-19E5-F04E-AFA7-07807D94FA85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26" creationId="{B3A2F959-7D4D-514B-9C60-9468486F1B4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28" creationId="{65088635-FE4F-DC4D-B086-691C4D1D5368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29" creationId="{F72779F9-D5F8-EA43-A71B-B284AB28B18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0" creationId="{537D8ABC-10B2-D145-A522-9DFB263E10E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1" creationId="{6EEE268C-1915-304B-B925-CE15922BCC8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2" creationId="{F3BF84AB-AE73-5043-B42A-A682CEB55AC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33" creationId="{62696743-C744-0A4B-A8DF-1571B9BAC48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5" creationId="{301C72FE-E018-E940-89E7-37E935FCE75B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6" creationId="{63527461-D78A-2541-8299-D186289A048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7" creationId="{BD0D5518-C38C-0843-AC0C-38C5C066F18E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8" creationId="{B35F4324-0C4E-6043-86FD-62D8E88CD0BD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39" creationId="{49F7333E-C1C3-CE4C-8798-ACECE6FBC3F4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1" creationId="{475AE98C-0ADB-1046-9E34-BE68A06EB26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2" creationId="{6F20EC98-4FD5-6346-83F3-229199B96877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3" creationId="{6D9ADF30-2C4A-F046-A33F-E2C5DA71B48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4" creationId="{CA31C751-A2A5-FB41-8759-B0BD94A7585C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45" creationId="{A40A9E11-B201-D749-8968-CC9241307932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6" creationId="{7E8FB4CC-CA26-394C-90C9-9DCFB4535F40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7" creationId="{05BCEF71-4627-9448-95A4-96CFADC5643A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8" creationId="{7AE0DEB0-17C5-204B-B0B5-DC90AEFF449B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49" creationId="{15CC5059-9123-5345-8E15-5656AD304EB1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0" creationId="{0B22D93B-2879-5941-B38A-F6AC1F5CB2FF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52" creationId="{9D00C117-3705-3044-9AD9-C09CA6BF7975}"/>
          </ac:spMkLst>
        </pc:spChg>
        <pc:spChg chg="mod">
          <ac:chgData name="Ren Ping Liu" userId="60ce823c-5cb7-4d3e-be0b-034740f7a9f3" providerId="ADAL" clId="{D3C253A4-98DF-CD41-9809-E587040EA41D}" dt="2022-02-06T03:58:16.584" v="285"/>
          <ac:spMkLst>
            <pc:docMk/>
            <pc:sldMk cId="2431444489" sldId="1349"/>
            <ac:spMk id="253" creationId="{1ABFB5CA-2095-BE43-8D4F-FB229CFE5C9C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4" creationId="{9820B511-D359-374D-82C8-61DEFB6BB9CE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5" creationId="{A4F4ADBD-C0C7-D44E-8D6F-773459A111F3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6" creationId="{D570188F-F512-A944-8DE6-580ED734DE08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57" creationId="{8F28F3A6-C66D-0345-B7D1-AED9CC493952}"/>
          </ac:spMkLst>
        </pc:spChg>
        <pc:spChg chg="add mod">
          <ac:chgData name="Ren Ping Liu" userId="60ce823c-5cb7-4d3e-be0b-034740f7a9f3" providerId="ADAL" clId="{D3C253A4-98DF-CD41-9809-E587040EA41D}" dt="2022-02-06T04:00:27.517" v="295" actId="14100"/>
          <ac:spMkLst>
            <pc:docMk/>
            <pc:sldMk cId="2431444489" sldId="1349"/>
            <ac:spMk id="258" creationId="{B7ADDAEF-0C06-F147-9548-A7ACA3476D82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59" creationId="{7AB52F9D-51C5-9544-9E3D-9618EB724A8E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60" creationId="{5F734BC8-44D1-6E48-BEB0-50F7001F4683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61" creationId="{A49FD678-D385-F849-96B3-C06D0F8A9BE4}"/>
          </ac:spMkLst>
        </pc:spChg>
        <pc:spChg chg="add mod">
          <ac:chgData name="Ren Ping Liu" userId="60ce823c-5cb7-4d3e-be0b-034740f7a9f3" providerId="ADAL" clId="{D3C253A4-98DF-CD41-9809-E587040EA41D}" dt="2022-02-06T03:59:49.590" v="289" actId="1076"/>
          <ac:spMkLst>
            <pc:docMk/>
            <pc:sldMk cId="2431444489" sldId="1349"/>
            <ac:spMk id="262" creationId="{7B771B49-A64F-C94E-A121-91C718E8BC77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63" creationId="{40B96098-25E2-8C4A-A0FF-DABD841CD17B}"/>
          </ac:spMkLst>
        </pc:spChg>
        <pc:spChg chg="add mod">
          <ac:chgData name="Ren Ping Liu" userId="60ce823c-5cb7-4d3e-be0b-034740f7a9f3" providerId="ADAL" clId="{D3C253A4-98DF-CD41-9809-E587040EA41D}" dt="2022-02-06T04:08:52.993" v="372" actId="20577"/>
          <ac:spMkLst>
            <pc:docMk/>
            <pc:sldMk cId="2431444489" sldId="1349"/>
            <ac:spMk id="264" creationId="{E22CE36A-95AB-6D44-95AC-9B3509ED45E7}"/>
          </ac:spMkLst>
        </pc:spChg>
        <pc:spChg chg="add mod">
          <ac:chgData name="Ren Ping Liu" userId="60ce823c-5cb7-4d3e-be0b-034740f7a9f3" providerId="ADAL" clId="{D3C253A4-98DF-CD41-9809-E587040EA41D}" dt="2022-02-06T03:59:20.107" v="288" actId="1076"/>
          <ac:spMkLst>
            <pc:docMk/>
            <pc:sldMk cId="2431444489" sldId="1349"/>
            <ac:spMk id="265" creationId="{F326CE23-BB16-FF48-A8DA-39C862199C1F}"/>
          </ac:spMkLst>
        </pc:spChg>
        <pc:spChg chg="add mod">
          <ac:chgData name="Ren Ping Liu" userId="60ce823c-5cb7-4d3e-be0b-034740f7a9f3" providerId="ADAL" clId="{D3C253A4-98DF-CD41-9809-E587040EA41D}" dt="2022-02-06T04:02:01.602" v="303" actId="1076"/>
          <ac:spMkLst>
            <pc:docMk/>
            <pc:sldMk cId="2431444489" sldId="1349"/>
            <ac:spMk id="266" creationId="{36A080E4-57D1-2E4B-AF8A-DAD794478CB3}"/>
          </ac:spMkLst>
        </pc:spChg>
        <pc:spChg chg="add mod">
          <ac:chgData name="Ren Ping Liu" userId="60ce823c-5cb7-4d3e-be0b-034740f7a9f3" providerId="ADAL" clId="{D3C253A4-98DF-CD41-9809-E587040EA41D}" dt="2022-02-06T04:01:49.139" v="302" actId="1076"/>
          <ac:spMkLst>
            <pc:docMk/>
            <pc:sldMk cId="2431444489" sldId="1349"/>
            <ac:spMk id="267" creationId="{36F2E5EC-FE9A-264B-8FF9-E6AA6F4C4946}"/>
          </ac:spMkLst>
        </pc:spChg>
        <pc:spChg chg="add mod">
          <ac:chgData name="Ren Ping Liu" userId="60ce823c-5cb7-4d3e-be0b-034740f7a9f3" providerId="ADAL" clId="{D3C253A4-98DF-CD41-9809-E587040EA41D}" dt="2022-02-06T04:01:37.871" v="301" actId="1076"/>
          <ac:spMkLst>
            <pc:docMk/>
            <pc:sldMk cId="2431444489" sldId="1349"/>
            <ac:spMk id="268" creationId="{3EE4E74F-B4E4-3C4F-9A9E-71E581915595}"/>
          </ac:spMkLst>
        </pc:spChg>
        <pc:spChg chg="add mod">
          <ac:chgData name="Ren Ping Liu" userId="60ce823c-5cb7-4d3e-be0b-034740f7a9f3" providerId="ADAL" clId="{D3C253A4-98DF-CD41-9809-E587040EA41D}" dt="2022-02-06T04:01:21.976" v="300" actId="1076"/>
          <ac:spMkLst>
            <pc:docMk/>
            <pc:sldMk cId="2431444489" sldId="1349"/>
            <ac:spMk id="269" creationId="{58E337A0-DB9F-6048-B7C8-7E5AA4630855}"/>
          </ac:spMkLst>
        </pc:spChg>
        <pc:spChg chg="add mod">
          <ac:chgData name="Ren Ping Liu" userId="60ce823c-5cb7-4d3e-be0b-034740f7a9f3" providerId="ADAL" clId="{D3C253A4-98DF-CD41-9809-E587040EA41D}" dt="2022-02-06T04:01:08.685" v="299" actId="1076"/>
          <ac:spMkLst>
            <pc:docMk/>
            <pc:sldMk cId="2431444489" sldId="1349"/>
            <ac:spMk id="270" creationId="{CC4B9BA9-CB88-2F41-A9FE-6F7EE253AC8F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71" creationId="{B3E15343-61CB-454E-BB4B-377D907D32BA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72" creationId="{71008EE0-C848-4A45-8AB4-7213D044B4CB}"/>
          </ac:spMkLst>
        </pc:spChg>
        <pc:spChg chg="add mod">
          <ac:chgData name="Ren Ping Liu" userId="60ce823c-5cb7-4d3e-be0b-034740f7a9f3" providerId="ADAL" clId="{D3C253A4-98DF-CD41-9809-E587040EA41D}" dt="2022-02-06T03:58:50.095" v="286" actId="1076"/>
          <ac:spMkLst>
            <pc:docMk/>
            <pc:sldMk cId="2431444489" sldId="1349"/>
            <ac:spMk id="273" creationId="{169BCBDB-CA4E-3643-93A8-EC4F60BA48A8}"/>
          </ac:spMkLst>
        </pc:s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4" creationId="{DE070739-13F7-7A47-AE9F-717DCD902325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5" creationId="{3951E697-ABDC-944B-9676-0717F5F64F85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8" creationId="{192FED44-2895-6E4C-BB6E-4AAEC127831A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9" creationId="{5EB74ACA-5773-944B-AFCE-F76E7598C274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10" creationId="{304DCBF1-D5CF-B942-A5A3-F79165CD7EDB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22" creationId="{3A2A770D-9412-6C46-B8BA-4618458D9792}"/>
          </ac:grpSpMkLst>
        </pc:grpChg>
        <pc:grpChg chg="mod">
          <ac:chgData name="Ren Ping Liu" userId="60ce823c-5cb7-4d3e-be0b-034740f7a9f3" providerId="ADAL" clId="{D3C253A4-98DF-CD41-9809-E587040EA41D}" dt="2022-02-06T03:58:12.373" v="283"/>
          <ac:grpSpMkLst>
            <pc:docMk/>
            <pc:sldMk cId="2431444489" sldId="1349"/>
            <ac:grpSpMk id="24" creationId="{921CCC05-37C9-704B-B6DC-F0104DE09B16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92" creationId="{70026A16-8620-5848-A57C-9C974E3F95AF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99" creationId="{F89A0B27-B027-744D-8C76-40ACA5B08FB2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105" creationId="{865800AA-9603-AC4D-A685-5BD1534ECFB1}"/>
          </ac:grpSpMkLst>
        </pc:grpChg>
        <pc:grpChg chg="add del mod">
          <ac:chgData name="Ren Ping Liu" userId="60ce823c-5cb7-4d3e-be0b-034740f7a9f3" providerId="ADAL" clId="{D3C253A4-98DF-CD41-9809-E587040EA41D}" dt="2022-02-06T03:58:16.499" v="284"/>
          <ac:grpSpMkLst>
            <pc:docMk/>
            <pc:sldMk cId="2431444489" sldId="1349"/>
            <ac:grpSpMk id="116" creationId="{C16CE1D5-4208-0C4E-BEEE-C9DF7159DE7C}"/>
          </ac:grpSpMkLst>
        </pc:grpChg>
        <pc:grpChg chg="add mod">
          <ac:chgData name="Ren Ping Liu" userId="60ce823c-5cb7-4d3e-be0b-034740f7a9f3" providerId="ADAL" clId="{D3C253A4-98DF-CD41-9809-E587040EA41D}" dt="2022-02-06T03:59:49.590" v="289" actId="1076"/>
          <ac:grpSpMkLst>
            <pc:docMk/>
            <pc:sldMk cId="2431444489" sldId="1349"/>
            <ac:grpSpMk id="139" creationId="{48818237-5272-EA4B-9377-A4DB0A82E00E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0" creationId="{DB123E95-65C8-ED4C-8610-62A23A51343E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3" creationId="{93C57850-A5CE-F243-8388-6AC9C9A72CFC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4" creationId="{E8AB9C82-A09F-0749-A39A-30491AA7A58A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45" creationId="{20A25897-7FA3-A14B-A5EE-C32488FA3136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57" creationId="{CE080646-17FD-A649-BDDE-9AA6F27AC9BE}"/>
          </ac:grpSpMkLst>
        </pc:grpChg>
        <pc:grpChg chg="mod">
          <ac:chgData name="Ren Ping Liu" userId="60ce823c-5cb7-4d3e-be0b-034740f7a9f3" providerId="ADAL" clId="{D3C253A4-98DF-CD41-9809-E587040EA41D}" dt="2022-02-06T03:58:16.584" v="285"/>
          <ac:grpSpMkLst>
            <pc:docMk/>
            <pc:sldMk cId="2431444489" sldId="1349"/>
            <ac:grpSpMk id="159" creationId="{58E7342C-145B-0C46-97E8-5CC93C939445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27" creationId="{AD49924D-B12C-E744-99F9-5E4238BE3407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34" creationId="{60FC8988-23EE-9E49-8CFA-7C2CD25E04E4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40" creationId="{18BD3400-9336-BD4F-A0B0-31B2681A15D7}"/>
          </ac:grpSpMkLst>
        </pc:grpChg>
        <pc:grpChg chg="add mod">
          <ac:chgData name="Ren Ping Liu" userId="60ce823c-5cb7-4d3e-be0b-034740f7a9f3" providerId="ADAL" clId="{D3C253A4-98DF-CD41-9809-E587040EA41D}" dt="2022-02-06T03:58:50.095" v="286" actId="1076"/>
          <ac:grpSpMkLst>
            <pc:docMk/>
            <pc:sldMk cId="2431444489" sldId="1349"/>
            <ac:grpSpMk id="251" creationId="{EED9DEBC-E3FA-CE40-8A1D-26CDFDA797DE}"/>
          </ac:grpSpMkLst>
        </pc:grpChg>
      </pc:sldChg>
      <pc:sldChg chg="addSp delSp modSp new mod modAnim">
        <pc:chgData name="Ren Ping Liu" userId="60ce823c-5cb7-4d3e-be0b-034740f7a9f3" providerId="ADAL" clId="{D3C253A4-98DF-CD41-9809-E587040EA41D}" dt="2022-02-06T04:04:47.365" v="310" actId="1076"/>
        <pc:sldMkLst>
          <pc:docMk/>
          <pc:sldMk cId="2836700260" sldId="1350"/>
        </pc:sldMkLst>
        <pc:spChg chg="mod">
          <ac:chgData name="Ren Ping Liu" userId="60ce823c-5cb7-4d3e-be0b-034740f7a9f3" providerId="ADAL" clId="{D3C253A4-98DF-CD41-9809-E587040EA41D}" dt="2022-02-06T04:04:14.556" v="306"/>
          <ac:spMkLst>
            <pc:docMk/>
            <pc:sldMk cId="2836700260" sldId="1350"/>
            <ac:spMk id="2" creationId="{69D2D6AA-20A1-914E-A767-60B4D5B424A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4" creationId="{14CBAEA4-FD88-E94C-ACD6-1B0F215F07E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5" creationId="{223E00B2-6487-4749-AE3F-6A6C8042F9F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6" creationId="{4EBBC91E-C684-A041-92F0-CF639B123CC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7" creationId="{97DC857C-BCE9-A343-89E7-F160BE824CEE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" creationId="{92D7D928-FC12-FF4E-AA5B-BBD8DE4A8FF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" creationId="{EBD29993-B381-C042-A7E5-A0F1CAAEAE7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0" creationId="{6ACF0EE6-53F2-4F4D-BE8B-12302F6AFCB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1" creationId="{57A1598E-49F3-9B4D-8C6D-5F4E4A8A74A0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2" creationId="{66390E69-1694-3F46-8F2B-1D931D9FF86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3" creationId="{3A6445E5-1304-9543-90DA-D4D069AF0EDF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4" creationId="{CA332AD6-7A28-FD47-9A0B-68089BE1C833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5" creationId="{EF0892AA-F908-674A-BD56-D5C71F3059A4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16" creationId="{E5EBD2B3-3A46-7341-9F8C-9579D106546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18" creationId="{8112BC0C-B514-DA42-81C1-CBFE3D589248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19" creationId="{A068F03C-21D2-6E47-B906-ED3683C418B4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0" creationId="{13D90B86-1D73-BD41-91E4-095837A9722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1" creationId="{47FC5090-AADF-8846-9C95-DDECFB3981B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2" creationId="{0343863C-9996-7C46-8FE9-989D135675B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3" creationId="{9D749EA5-46A3-974C-A34F-5F856E4C0AC7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4" creationId="{4FCCDC6D-3A1B-364F-9800-7071EFF57577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5" creationId="{EDB3FE33-D13B-0148-8FD6-C95587CA5EB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6" creationId="{2DC5E5A9-2118-DF41-8A3B-32A534AB807E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7" creationId="{3EF723AF-5406-4648-B81C-41CCC9955AF8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8" creationId="{AFA585D0-E1AA-C849-B3EA-66C7A11064F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29" creationId="{9D8F0998-CCDB-9A46-890B-1AA15648222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0" creationId="{F84D8492-6EAE-5F4A-9741-57802FA5D6B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1" creationId="{5DAD4F22-E3DA-E043-81FD-62C9B993158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2" creationId="{C971C954-191A-A04C-AB0B-F03A90FB1D36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3" creationId="{C56C2C68-17EA-404F-9D3F-0876553AE2F6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4" creationId="{2AE282BA-FEE6-BE4D-B645-9278358F0AC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5" creationId="{E078D1F2-6D5A-C44E-B6F7-32324DB8ED5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6" creationId="{F893B0D7-5D4F-B547-932F-63064712325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7" creationId="{F0DC8607-59FF-4F45-8B01-8F128645FA85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8" creationId="{B41FA8BA-5731-414C-B555-4D9501B412CC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39" creationId="{BFAD85F2-A034-2A44-8D28-F2A2A3F7230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0" creationId="{2D4BC04B-4281-6F43-B877-24EEF2CC134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1" creationId="{F7DCA94A-1928-8842-91A9-FBD6B2E0C1D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2" creationId="{1A51A852-4668-3E49-AAC4-3C7E0DAEA39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3" creationId="{A76A591A-45C0-D247-A47B-2A6B94A7321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4" creationId="{F2B401D7-F472-174F-80B1-2194AE19AF5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5" creationId="{8414B3DC-B891-C849-B407-E9D918E9D8C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6" creationId="{F7469FCC-15C4-6E46-9D0B-89E9E226D09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7" creationId="{F65188E3-8BB9-8948-8786-7C488D72050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8" creationId="{117537F9-6993-A74F-AC52-9BB9BBE79E2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49" creationId="{91FEC8A5-2972-9E43-ABD7-0DD2B274F26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0" creationId="{0BF53AF1-22D1-C547-A7DB-50C55B1A31C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1" creationId="{2F709404-E936-C245-85F2-4682960BD15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2" creationId="{B620E342-E6AD-854F-AB57-30988265DBF9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3" creationId="{1F4FE322-80F1-0548-963D-E55150AEC43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4" creationId="{69EACABD-B698-C643-884A-50C34C00995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5" creationId="{5F48EF2A-8385-F347-9B25-14132A51D2E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6" creationId="{96083111-1DC4-124A-A7A2-AB11BCB8CE9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7" creationId="{A96B1CEC-151C-0D42-A691-8260C9517A0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58" creationId="{B70CB8A9-97D8-D54D-BDB7-26A072699C3F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5" creationId="{01D6689E-F4E2-A94C-A017-FB0EC3B49FFF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6" creationId="{CAD96156-E091-E041-BEED-06612B07F70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7" creationId="{7B133D0B-F9A2-014C-9C20-E0FCF2822148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8" creationId="{D473837D-88C4-0F45-BAF6-E0E992EDF85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69" creationId="{9A78B15D-A3D6-8440-8F0B-A5AC0805C6B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0" creationId="{869BDBA9-1269-CF4B-8F57-50F59E09275A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1" creationId="{0374C2BE-6995-664C-B8C2-FAA4686EE08F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2" creationId="{A1A91156-3157-DD4A-A00D-7DCE2DA0E204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3" creationId="{249E3371-A328-884B-8B7E-779067ED027E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4" creationId="{58811729-8041-4847-B70C-2C556A1171B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5" creationId="{2FD51217-3CEF-864D-AD9A-3D9A5EFDF52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6" creationId="{1E22B9DE-9129-C34A-A89C-16E4BCFC83A2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7" creationId="{7F2D89F9-739D-AF46-8E4D-5A4AC05510A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8" creationId="{A83E91A7-F02B-924A-8573-6E95008D6A7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79" creationId="{3FBFB665-DF4F-E142-8817-C729EA0615F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0" creationId="{F1D91E96-73F7-3446-BC25-EC131CA2E23B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1" creationId="{1D9D9691-62F2-1A4A-815D-4DFE98B3927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2" creationId="{2768ABB1-28B7-5149-B2B0-A78E2FFF8691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3" creationId="{19560E35-65B3-CB41-81F4-0A1EB533FEF4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4" creationId="{A580B2CC-8183-614C-B464-5AB9F6EE8DAD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5" creationId="{AD582F13-F21E-5C42-A2B5-6C36F3226C93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86" creationId="{0740204B-310D-FA4C-8857-952120C2D7E1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7" creationId="{D35A9D58-0D8A-0B4C-A90A-9178DCCDF67B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8" creationId="{029352C8-D2B2-954A-BE7C-2A4F734CF66E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89" creationId="{CF87D9C4-747B-B942-B7DA-882AA0D95A65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0" creationId="{5E04D097-7C65-BE48-A200-29F126615FD3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1" creationId="{7E233B45-93DF-8648-AD4D-BADF596BF8CC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2" creationId="{386C3A59-43DF-464C-9EBA-F022E1E6D77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3" creationId="{A4B3EBA1-73BB-CA40-8309-D4A2D3FF7CCB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4" creationId="{F22BF886-BE70-5547-9742-7D956991FF3D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5" creationId="{04457F43-B999-9344-8E5E-F84B915E706A}"/>
          </ac:spMkLst>
        </pc:spChg>
        <pc:spChg chg="add del mod">
          <ac:chgData name="Ren Ping Liu" userId="60ce823c-5cb7-4d3e-be0b-034740f7a9f3" providerId="ADAL" clId="{D3C253A4-98DF-CD41-9809-E587040EA41D}" dt="2022-02-06T04:04:34.664" v="308"/>
          <ac:spMkLst>
            <pc:docMk/>
            <pc:sldMk cId="2836700260" sldId="1350"/>
            <ac:spMk id="96" creationId="{FC5B556A-C2A1-0F43-BF81-7A20677ECFB0}"/>
          </ac:spMkLst>
        </pc:spChg>
        <pc:spChg chg="mod">
          <ac:chgData name="Ren Ping Liu" userId="60ce823c-5cb7-4d3e-be0b-034740f7a9f3" providerId="ADAL" clId="{D3C253A4-98DF-CD41-9809-E587040EA41D}" dt="2022-02-06T04:04:29.266" v="307"/>
          <ac:spMkLst>
            <pc:docMk/>
            <pc:sldMk cId="2836700260" sldId="1350"/>
            <ac:spMk id="98" creationId="{022C5478-AB88-914C-A839-C17F0E0499CD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1" creationId="{A9FE0AFD-061A-294A-9A0B-98BE59098DA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2" creationId="{815D61D3-2A9F-734D-B475-50FC5AFEE5BD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3" creationId="{20924542-4327-374D-9EA4-1031FB8CC69D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4" creationId="{B6B90618-5ED3-184F-B74B-9F5E5BD7EA09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5" creationId="{A72BA31C-4FCC-CC4A-8FB0-BC6180EDA3CF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6" creationId="{FFEC3308-F54B-7240-A854-16B914F21C5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7" creationId="{22085BD4-113C-644A-B5C9-0F3CA0179402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8" creationId="{6C78CF13-E320-AA4A-AC28-0D1856AF104A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09" creationId="{A8488244-3DE1-9D41-8912-23BCADF90E2F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0" creationId="{6F5A242C-182E-7B4F-B709-FE8645B2993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1" creationId="{20EA9F03-9931-C74D-981E-23B2A7F6B08E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2" creationId="{C21D0D1F-B107-F545-94DA-2FA1474213A9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13" creationId="{8418494A-938D-4F44-B484-A2B101935BF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5" creationId="{A8BB1D7A-AFE8-AE44-BEE3-007BCEAEC89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6" creationId="{5C86A863-7120-444E-883D-8ED0DFB2E03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7" creationId="{AA412D84-3F14-2E42-B744-F7B2B1A123A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8" creationId="{4A3211ED-69A9-B04E-ABC4-268B2D995ADE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19" creationId="{AE5C01D8-D10D-5745-BF17-BD0150DCE3F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0" creationId="{5FA84290-900E-8C48-A8D1-E97487121D1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1" creationId="{BA3909E7-FF43-1D49-9D64-3A1426D9E61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2" creationId="{FA4DE5CE-D0F7-6948-9BAB-DD6E8345ACC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3" creationId="{E65BE835-C776-6243-9638-C22BC84A8A21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4" creationId="{EF19AF7F-7D5D-B54F-B179-5991022C4E9D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5" creationId="{855D9A3B-44F6-7A44-8141-7797C2A05A3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6" creationId="{5FD586CC-E1A5-E246-AA10-C5F82D5825C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7" creationId="{3FFC556A-1156-5E4C-A43F-2261A59BA8B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8" creationId="{EFE6781E-327E-2A43-8F65-2CEF0F3B020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29" creationId="{5D801DC6-7153-C148-A298-47C68E180B2E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0" creationId="{BDB9D97A-2737-6642-B16C-A99D1446F8C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1" creationId="{ACAAB95A-0B94-AE4B-8B94-A4DA82B46C2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2" creationId="{0BA5D285-7256-0846-8D51-C21F2EC3FB7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3" creationId="{A33F4C72-3E47-0949-9468-A13CD3D7DA77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4" creationId="{869FA66C-3C5C-1D49-9CD5-B353A01810D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5" creationId="{C6DFE6C4-20E6-4649-BE69-5AE9EC556D0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6" creationId="{D30916A5-3C4F-C14F-AAF7-0B01CD9AF90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7" creationId="{6C86F51E-AA44-1F42-BBBB-F8E58CFF432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8" creationId="{AE7BEF44-36F1-294B-B79F-271E371555B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39" creationId="{0827DB85-AB87-AA4B-9B74-4368E134B95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0" creationId="{8108C2E6-946B-094D-8E5F-E891D020AC8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1" creationId="{3E42069B-9493-A844-AF36-CCB8B3E0E842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2" creationId="{7484D870-A8C6-FA40-9A5A-1578092B130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3" creationId="{BC289078-3BC7-4B43-AD22-69CDB195FA6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4" creationId="{0A785AEF-852C-E248-B1B9-E986838975CD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5" creationId="{74D5DF5C-C118-DC43-88F5-174EA0B7AFE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6" creationId="{1FBB260F-795D-154B-8035-839FB797184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7" creationId="{7436DFB8-2264-664E-8A88-98CFB528A526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8" creationId="{077586F4-2EB8-4D4E-B2EF-3120027C588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49" creationId="{F0D64AC9-4FC9-4740-80A4-6BA89E9AE6D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0" creationId="{F3DA4415-939E-6844-A9B4-F25F85DAC51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1" creationId="{8587F549-1F90-1744-A669-CAFB3BE8C18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2" creationId="{0E029F1D-06EB-1848-B3EB-20B90DB35FB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3" creationId="{E86CE900-1607-5A42-9546-DC5DCB20A79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4" creationId="{20FBDAC1-F239-8445-8DCD-92DAED438AF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55" creationId="{05F5A664-47FB-6640-A299-99974E86677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2" creationId="{2CA2F32B-E1BC-2E48-96F3-A151D4F87DC6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3" creationId="{D8AFE84E-7384-4546-93BE-6DD3DF966B88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4" creationId="{CE020944-6CE1-A241-A502-3070CB3F2BD5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5" creationId="{6E83EDE7-FBD8-9D40-8184-AC4FA7829DBB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6" creationId="{F0A9E74F-943E-7345-BC43-D21916E970C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7" creationId="{DA383682-225C-0447-9AF7-1420BAC029AC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8" creationId="{8EAF07E0-929A-B64C-ACF8-541540569CDC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69" creationId="{E9848C27-6784-6A41-8AA7-DB75D56ACA31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0" creationId="{BDFBC5CB-E4B5-3544-825F-8DD0F6C5E29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1" creationId="{2F92FC6C-D0A3-F642-9F43-4FFC5AB4E472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2" creationId="{7D5FC13F-3A2F-B647-A75E-00E582D53460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3" creationId="{B60BCC43-EB66-944F-BEF0-3DA99CC38B17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4" creationId="{2A0DB9AA-DACA-F54E-B51B-D8503569F41C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5" creationId="{944E379C-208C-1140-A04A-DDE1C5CC04E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6" creationId="{08E88016-612E-D540-AEB3-10FCCE0B6D9D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7" creationId="{41B90EDA-506B-4441-B2D0-26BD0989E14E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8" creationId="{CA52ECA7-1B1F-4540-A41A-B4937CAED77A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79" creationId="{3337FEC4-DEBA-FD45-AEB1-6B4DDCEAEFC4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0" creationId="{4CDBF979-9671-1142-BB8E-AC4FF519FFB9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1" creationId="{8029FFB9-7823-F645-8D82-2B87FA4C2F93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2" creationId="{BF4D0CDE-1114-4142-892C-C2A74C76F4E1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83" creationId="{C81955FA-50FB-9A4F-BC17-D5F5144D50FA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4" creationId="{29E04C57-81D5-544F-B855-293356414F20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5" creationId="{B97A6AFC-5448-E949-BF70-48F1242751D4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6" creationId="{2B7BC423-BC77-1A4B-AF9B-A8084AB98B29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7" creationId="{B89B8C65-1C63-6340-8C75-B9EDB508CC43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8" creationId="{4FC2FDC5-453A-D144-8D2F-2BE300347583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89" creationId="{E404980D-7688-DA47-A6DF-A1A955A0BA8C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0" creationId="{799DDBBA-00EB-6846-B04D-BE1A9E29121A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1" creationId="{B7915513-8F68-FB47-A636-E585AD6DD23C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2" creationId="{F5AD41D1-EEE4-9146-B27F-09E5198CB3FB}"/>
          </ac:spMkLst>
        </pc:spChg>
        <pc:spChg chg="add mod">
          <ac:chgData name="Ren Ping Liu" userId="60ce823c-5cb7-4d3e-be0b-034740f7a9f3" providerId="ADAL" clId="{D3C253A4-98DF-CD41-9809-E587040EA41D}" dt="2022-02-06T04:04:47.365" v="310" actId="1076"/>
          <ac:spMkLst>
            <pc:docMk/>
            <pc:sldMk cId="2836700260" sldId="1350"/>
            <ac:spMk id="193" creationId="{5A3DF3F2-2F75-D54C-A47C-6AA86DBA50CF}"/>
          </ac:spMkLst>
        </pc:spChg>
        <pc:spChg chg="mod">
          <ac:chgData name="Ren Ping Liu" userId="60ce823c-5cb7-4d3e-be0b-034740f7a9f3" providerId="ADAL" clId="{D3C253A4-98DF-CD41-9809-E587040EA41D}" dt="2022-02-06T04:04:34.732" v="309"/>
          <ac:spMkLst>
            <pc:docMk/>
            <pc:sldMk cId="2836700260" sldId="1350"/>
            <ac:spMk id="195" creationId="{27356BA6-A8C8-D841-A8C0-1962A75DD701}"/>
          </ac:spMkLst>
        </pc:spChg>
        <pc:grpChg chg="add del mod">
          <ac:chgData name="Ren Ping Liu" userId="60ce823c-5cb7-4d3e-be0b-034740f7a9f3" providerId="ADAL" clId="{D3C253A4-98DF-CD41-9809-E587040EA41D}" dt="2022-02-06T04:04:34.664" v="308"/>
          <ac:grpSpMkLst>
            <pc:docMk/>
            <pc:sldMk cId="2836700260" sldId="1350"/>
            <ac:grpSpMk id="17" creationId="{FE01C9D2-18E8-F049-AD34-6DE8CC675691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59" creationId="{BF819933-7FCB-7046-B7FB-10D5A56F1E8B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0" creationId="{6AA7DD5B-71C0-FD44-84C2-3FAA05F67C44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1" creationId="{8D2502F1-6C66-8A44-970C-61C63F844ABB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2" creationId="{EDB7048A-9F81-DA4E-98AA-DCA1563EB2F7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3" creationId="{0928100F-9DFB-7042-8241-8A8D84C2B19B}"/>
          </ac:grpSpMkLst>
        </pc:grpChg>
        <pc:grpChg chg="mod">
          <ac:chgData name="Ren Ping Liu" userId="60ce823c-5cb7-4d3e-be0b-034740f7a9f3" providerId="ADAL" clId="{D3C253A4-98DF-CD41-9809-E587040EA41D}" dt="2022-02-06T04:04:29.266" v="307"/>
          <ac:grpSpMkLst>
            <pc:docMk/>
            <pc:sldMk cId="2836700260" sldId="1350"/>
            <ac:grpSpMk id="64" creationId="{1C6E142A-53BE-2D4C-98B7-DAA15AE22E8B}"/>
          </ac:grpSpMkLst>
        </pc:grpChg>
        <pc:grpChg chg="add del mod">
          <ac:chgData name="Ren Ping Liu" userId="60ce823c-5cb7-4d3e-be0b-034740f7a9f3" providerId="ADAL" clId="{D3C253A4-98DF-CD41-9809-E587040EA41D}" dt="2022-02-06T04:04:34.664" v="308"/>
          <ac:grpSpMkLst>
            <pc:docMk/>
            <pc:sldMk cId="2836700260" sldId="1350"/>
            <ac:grpSpMk id="97" creationId="{B01C18C2-C403-0848-9494-AA299E179EA4}"/>
          </ac:grpSpMkLst>
        </pc:grpChg>
        <pc:grpChg chg="add mod">
          <ac:chgData name="Ren Ping Liu" userId="60ce823c-5cb7-4d3e-be0b-034740f7a9f3" providerId="ADAL" clId="{D3C253A4-98DF-CD41-9809-E587040EA41D}" dt="2022-02-06T04:04:47.365" v="310" actId="1076"/>
          <ac:grpSpMkLst>
            <pc:docMk/>
            <pc:sldMk cId="2836700260" sldId="1350"/>
            <ac:grpSpMk id="114" creationId="{6781B36B-5D3F-FE4E-9608-6C463A55CD52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6" creationId="{BBF26CFA-A091-1444-AE44-27A323548BEA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7" creationId="{802F25B9-B1A7-A54F-92FD-C77042E36D82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8" creationId="{FE9047B0-4481-5141-84BF-505769E4FC51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59" creationId="{C23DB8B3-CECE-0E4F-BF9A-1B4E9B365A79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60" creationId="{8C7476B4-01A4-BA46-8ECA-9C725BBD3B46}"/>
          </ac:grpSpMkLst>
        </pc:grpChg>
        <pc:grpChg chg="mod">
          <ac:chgData name="Ren Ping Liu" userId="60ce823c-5cb7-4d3e-be0b-034740f7a9f3" providerId="ADAL" clId="{D3C253A4-98DF-CD41-9809-E587040EA41D}" dt="2022-02-06T04:04:34.732" v="309"/>
          <ac:grpSpMkLst>
            <pc:docMk/>
            <pc:sldMk cId="2836700260" sldId="1350"/>
            <ac:grpSpMk id="161" creationId="{457C9299-FA25-A143-985B-88B580F1CFF0}"/>
          </ac:grpSpMkLst>
        </pc:grpChg>
        <pc:grpChg chg="add mod">
          <ac:chgData name="Ren Ping Liu" userId="60ce823c-5cb7-4d3e-be0b-034740f7a9f3" providerId="ADAL" clId="{D3C253A4-98DF-CD41-9809-E587040EA41D}" dt="2022-02-06T04:04:47.365" v="310" actId="1076"/>
          <ac:grpSpMkLst>
            <pc:docMk/>
            <pc:sldMk cId="2836700260" sldId="1350"/>
            <ac:grpSpMk id="194" creationId="{A6F2AA0E-8874-1649-A6FB-BC60CD9AC2B1}"/>
          </ac:grpSpMkLst>
        </pc:grpChg>
        <pc:cxnChg chg="mod">
          <ac:chgData name="Ren Ping Liu" userId="60ce823c-5cb7-4d3e-be0b-034740f7a9f3" providerId="ADAL" clId="{D3C253A4-98DF-CD41-9809-E587040EA41D}" dt="2022-02-06T04:04:29.266" v="307"/>
          <ac:cxnSpMkLst>
            <pc:docMk/>
            <pc:sldMk cId="2836700260" sldId="1350"/>
            <ac:cxnSpMk id="99" creationId="{92987143-3C4F-B848-A0FC-A20D6FADF77C}"/>
          </ac:cxnSpMkLst>
        </pc:cxnChg>
        <pc:cxnChg chg="mod">
          <ac:chgData name="Ren Ping Liu" userId="60ce823c-5cb7-4d3e-be0b-034740f7a9f3" providerId="ADAL" clId="{D3C253A4-98DF-CD41-9809-E587040EA41D}" dt="2022-02-06T04:04:29.266" v="307"/>
          <ac:cxnSpMkLst>
            <pc:docMk/>
            <pc:sldMk cId="2836700260" sldId="1350"/>
            <ac:cxnSpMk id="100" creationId="{4935F769-496F-744C-B67C-FDBA56659B98}"/>
          </ac:cxnSpMkLst>
        </pc:cxnChg>
        <pc:cxnChg chg="mod">
          <ac:chgData name="Ren Ping Liu" userId="60ce823c-5cb7-4d3e-be0b-034740f7a9f3" providerId="ADAL" clId="{D3C253A4-98DF-CD41-9809-E587040EA41D}" dt="2022-02-06T04:04:34.732" v="309"/>
          <ac:cxnSpMkLst>
            <pc:docMk/>
            <pc:sldMk cId="2836700260" sldId="1350"/>
            <ac:cxnSpMk id="196" creationId="{226CF2E4-A007-EA46-9F8E-96FCCAACA955}"/>
          </ac:cxnSpMkLst>
        </pc:cxnChg>
        <pc:cxnChg chg="mod">
          <ac:chgData name="Ren Ping Liu" userId="60ce823c-5cb7-4d3e-be0b-034740f7a9f3" providerId="ADAL" clId="{D3C253A4-98DF-CD41-9809-E587040EA41D}" dt="2022-02-06T04:04:34.732" v="309"/>
          <ac:cxnSpMkLst>
            <pc:docMk/>
            <pc:sldMk cId="2836700260" sldId="1350"/>
            <ac:cxnSpMk id="197" creationId="{3C6D4AD0-2686-0142-B662-C4BA08264F94}"/>
          </ac:cxnSpMkLst>
        </pc:cxnChg>
      </pc:sldChg>
      <pc:sldChg chg="modSp add mod">
        <pc:chgData name="Ren Ping Liu" userId="60ce823c-5cb7-4d3e-be0b-034740f7a9f3" providerId="ADAL" clId="{D3C253A4-98DF-CD41-9809-E587040EA41D}" dt="2022-02-06T04:11:46.483" v="378" actId="207"/>
        <pc:sldMkLst>
          <pc:docMk/>
          <pc:sldMk cId="473959377" sldId="1351"/>
        </pc:sldMkLst>
        <pc:spChg chg="mod">
          <ac:chgData name="Ren Ping Liu" userId="60ce823c-5cb7-4d3e-be0b-034740f7a9f3" providerId="ADAL" clId="{D3C253A4-98DF-CD41-9809-E587040EA41D}" dt="2022-02-06T04:11:46.483" v="378" actId="207"/>
          <ac:spMkLst>
            <pc:docMk/>
            <pc:sldMk cId="473959377" sldId="1351"/>
            <ac:spMk id="10" creationId="{2935D8EE-730D-3846-8ED3-CF147CA4A373}"/>
          </ac:spMkLst>
        </pc:spChg>
      </pc:sldChg>
      <pc:sldChg chg="addSp modSp new mod modAnim">
        <pc:chgData name="Ren Ping Liu" userId="60ce823c-5cb7-4d3e-be0b-034740f7a9f3" providerId="ADAL" clId="{D3C253A4-98DF-CD41-9809-E587040EA41D}" dt="2022-02-06T04:19:30.128" v="389" actId="14100"/>
        <pc:sldMkLst>
          <pc:docMk/>
          <pc:sldMk cId="1155748032" sldId="1352"/>
        </pc:sldMkLst>
        <pc:spChg chg="mod">
          <ac:chgData name="Ren Ping Liu" userId="60ce823c-5cb7-4d3e-be0b-034740f7a9f3" providerId="ADAL" clId="{D3C253A4-98DF-CD41-9809-E587040EA41D}" dt="2022-02-06T04:18:23.914" v="385" actId="20577"/>
          <ac:spMkLst>
            <pc:docMk/>
            <pc:sldMk cId="1155748032" sldId="1352"/>
            <ac:spMk id="2" creationId="{DE6CADE1-B034-A647-88CB-54125F42EA17}"/>
          </ac:spMkLst>
        </pc:spChg>
        <pc:spChg chg="mod">
          <ac:chgData name="Ren Ping Liu" userId="60ce823c-5cb7-4d3e-be0b-034740f7a9f3" providerId="ADAL" clId="{D3C253A4-98DF-CD41-9809-E587040EA41D}" dt="2022-02-06T04:13:32.274" v="381"/>
          <ac:spMkLst>
            <pc:docMk/>
            <pc:sldMk cId="1155748032" sldId="1352"/>
            <ac:spMk id="3" creationId="{42AD7DC4-AFA0-9547-AD3C-4122284CE998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7" creationId="{F0638467-D79C-3D40-8C91-93F80A157BDF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8" creationId="{5B22E6BA-1D1D-5245-91CB-FBE8F82996CB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9" creationId="{D2CB7BC0-C806-BF40-B959-085CFDCDF606}"/>
          </ac:spMkLst>
        </pc:spChg>
        <pc:spChg chg="mod">
          <ac:chgData name="Ren Ping Liu" userId="60ce823c-5cb7-4d3e-be0b-034740f7a9f3" providerId="ADAL" clId="{D3C253A4-98DF-CD41-9809-E587040EA41D}" dt="2022-02-06T04:19:14.267" v="387"/>
          <ac:spMkLst>
            <pc:docMk/>
            <pc:sldMk cId="1155748032" sldId="1352"/>
            <ac:spMk id="10" creationId="{8CC2B9E9-B8A8-A149-989C-12C3383DF8FB}"/>
          </ac:spMkLst>
        </pc:spChg>
        <pc:grpChg chg="add mod">
          <ac:chgData name="Ren Ping Liu" userId="60ce823c-5cb7-4d3e-be0b-034740f7a9f3" providerId="ADAL" clId="{D3C253A4-98DF-CD41-9809-E587040EA41D}" dt="2022-02-06T04:19:30.128" v="389" actId="14100"/>
          <ac:grpSpMkLst>
            <pc:docMk/>
            <pc:sldMk cId="1155748032" sldId="1352"/>
            <ac:grpSpMk id="5" creationId="{8F3F724F-C5B5-8448-9330-75182703CB2C}"/>
          </ac:grpSpMkLst>
        </pc:grpChg>
        <pc:picChg chg="mod">
          <ac:chgData name="Ren Ping Liu" userId="60ce823c-5cb7-4d3e-be0b-034740f7a9f3" providerId="ADAL" clId="{D3C253A4-98DF-CD41-9809-E587040EA41D}" dt="2022-02-06T04:19:14.267" v="387"/>
          <ac:picMkLst>
            <pc:docMk/>
            <pc:sldMk cId="1155748032" sldId="1352"/>
            <ac:picMk id="6" creationId="{3765901F-E354-AD4B-9F67-ECC4A9D94793}"/>
          </ac:picMkLst>
        </pc:picChg>
      </pc:sldChg>
      <pc:sldChg chg="modSp new mod modAnim">
        <pc:chgData name="Ren Ping Liu" userId="60ce823c-5cb7-4d3e-be0b-034740f7a9f3" providerId="ADAL" clId="{D3C253A4-98DF-CD41-9809-E587040EA41D}" dt="2022-02-06T05:03:23.080" v="572" actId="115"/>
        <pc:sldMkLst>
          <pc:docMk/>
          <pc:sldMk cId="2607796677" sldId="1353"/>
        </pc:sldMkLst>
        <pc:spChg chg="mod">
          <ac:chgData name="Ren Ping Liu" userId="60ce823c-5cb7-4d3e-be0b-034740f7a9f3" providerId="ADAL" clId="{D3C253A4-98DF-CD41-9809-E587040EA41D}" dt="2022-02-06T05:03:23.080" v="572" actId="115"/>
          <ac:spMkLst>
            <pc:docMk/>
            <pc:sldMk cId="2607796677" sldId="1353"/>
            <ac:spMk id="2" creationId="{68881237-3F48-4C43-BED7-3BCF7F51F350}"/>
          </ac:spMkLst>
        </pc:spChg>
        <pc:spChg chg="mod">
          <ac:chgData name="Ren Ping Liu" userId="60ce823c-5cb7-4d3e-be0b-034740f7a9f3" providerId="ADAL" clId="{D3C253A4-98DF-CD41-9809-E587040EA41D}" dt="2022-02-06T05:02:11.213" v="565"/>
          <ac:spMkLst>
            <pc:docMk/>
            <pc:sldMk cId="2607796677" sldId="1353"/>
            <ac:spMk id="3" creationId="{B69BDE97-5FB7-244C-B7E1-C0077328A9AB}"/>
          </ac:spMkLst>
        </pc:spChg>
      </pc:sldChg>
    </pc:docChg>
  </pc:docChgLst>
  <pc:docChgLst>
    <pc:chgData name="Ren Ping Liu" userId="60ce823c-5cb7-4d3e-be0b-034740f7a9f3" providerId="ADAL" clId="{8BEDF4F7-D67A-C749-90B2-45F50A958A11}"/>
    <pc:docChg chg="addSld delSld modSld sldOrd">
      <pc:chgData name="Ren Ping Liu" userId="60ce823c-5cb7-4d3e-be0b-034740f7a9f3" providerId="ADAL" clId="{8BEDF4F7-D67A-C749-90B2-45F50A958A11}" dt="2022-05-01T09:26:30.119" v="387"/>
      <pc:docMkLst>
        <pc:docMk/>
      </pc:docMkLst>
      <pc:sldChg chg="modSp mod">
        <pc:chgData name="Ren Ping Liu" userId="60ce823c-5cb7-4d3e-be0b-034740f7a9f3" providerId="ADAL" clId="{8BEDF4F7-D67A-C749-90B2-45F50A958A11}" dt="2022-05-01T00:29:43.704" v="309" actId="20577"/>
        <pc:sldMkLst>
          <pc:docMk/>
          <pc:sldMk cId="2314825519" sldId="960"/>
        </pc:sldMkLst>
        <pc:spChg chg="mod">
          <ac:chgData name="Ren Ping Liu" userId="60ce823c-5cb7-4d3e-be0b-034740f7a9f3" providerId="ADAL" clId="{8BEDF4F7-D67A-C749-90B2-45F50A958A11}" dt="2022-05-01T00:29:43.704" v="309" actId="20577"/>
          <ac:spMkLst>
            <pc:docMk/>
            <pc:sldMk cId="2314825519" sldId="960"/>
            <ac:spMk id="10" creationId="{AC45AB3D-A91C-EE43-A43D-19D44CA7D497}"/>
          </ac:spMkLst>
        </pc:spChg>
      </pc:sldChg>
      <pc:sldChg chg="ord">
        <pc:chgData name="Ren Ping Liu" userId="60ce823c-5cb7-4d3e-be0b-034740f7a9f3" providerId="ADAL" clId="{8BEDF4F7-D67A-C749-90B2-45F50A958A11}" dt="2022-04-30T00:28:15.806" v="10" actId="20578"/>
        <pc:sldMkLst>
          <pc:docMk/>
          <pc:sldMk cId="867453749" sldId="1280"/>
        </pc:sldMkLst>
      </pc:sldChg>
      <pc:sldChg chg="ord modAnim">
        <pc:chgData name="Ren Ping Liu" userId="60ce823c-5cb7-4d3e-be0b-034740f7a9f3" providerId="ADAL" clId="{8BEDF4F7-D67A-C749-90B2-45F50A958A11}" dt="2022-04-30T00:30:37.722" v="30"/>
        <pc:sldMkLst>
          <pc:docMk/>
          <pc:sldMk cId="1713521565" sldId="1281"/>
        </pc:sldMkLst>
      </pc:sldChg>
      <pc:sldChg chg="modSp mod">
        <pc:chgData name="Ren Ping Liu" userId="60ce823c-5cb7-4d3e-be0b-034740f7a9f3" providerId="ADAL" clId="{8BEDF4F7-D67A-C749-90B2-45F50A958A11}" dt="2022-04-29T04:00:58.626" v="9" actId="20577"/>
        <pc:sldMkLst>
          <pc:docMk/>
          <pc:sldMk cId="3556107633" sldId="1285"/>
        </pc:sldMkLst>
        <pc:spChg chg="mod">
          <ac:chgData name="Ren Ping Liu" userId="60ce823c-5cb7-4d3e-be0b-034740f7a9f3" providerId="ADAL" clId="{8BEDF4F7-D67A-C749-90B2-45F50A958A11}" dt="2022-04-29T04:00:58.626" v="9" actId="20577"/>
          <ac:spMkLst>
            <pc:docMk/>
            <pc:sldMk cId="3556107633" sldId="1285"/>
            <ac:spMk id="6" creationId="{5DA1129F-3DCF-3A44-9CC7-AFE5C958C642}"/>
          </ac:spMkLst>
        </pc:spChg>
      </pc:sldChg>
      <pc:sldChg chg="addSp modSp mod modAnim">
        <pc:chgData name="Ren Ping Liu" userId="60ce823c-5cb7-4d3e-be0b-034740f7a9f3" providerId="ADAL" clId="{8BEDF4F7-D67A-C749-90B2-45F50A958A11}" dt="2022-05-01T09:26:30.119" v="387"/>
        <pc:sldMkLst>
          <pc:docMk/>
          <pc:sldMk cId="3946921445" sldId="1291"/>
        </pc:sldMkLst>
        <pc:spChg chg="add mod">
          <ac:chgData name="Ren Ping Liu" userId="60ce823c-5cb7-4d3e-be0b-034740f7a9f3" providerId="ADAL" clId="{8BEDF4F7-D67A-C749-90B2-45F50A958A11}" dt="2022-05-01T09:24:06.586" v="337" actId="1076"/>
          <ac:spMkLst>
            <pc:docMk/>
            <pc:sldMk cId="3946921445" sldId="1291"/>
            <ac:spMk id="2" creationId="{9E877C05-1F16-574D-A2E6-7234D4ACB962}"/>
          </ac:spMkLst>
        </pc:spChg>
        <pc:spChg chg="add mod">
          <ac:chgData name="Ren Ping Liu" userId="60ce823c-5cb7-4d3e-be0b-034740f7a9f3" providerId="ADAL" clId="{8BEDF4F7-D67A-C749-90B2-45F50A958A11}" dt="2022-05-01T09:23:37.024" v="327" actId="1076"/>
          <ac:spMkLst>
            <pc:docMk/>
            <pc:sldMk cId="3946921445" sldId="1291"/>
            <ac:spMk id="7" creationId="{D410A58A-C1DB-7141-A55C-78887EB0D3F3}"/>
          </ac:spMkLst>
        </pc:spChg>
        <pc:spChg chg="add mod">
          <ac:chgData name="Ren Ping Liu" userId="60ce823c-5cb7-4d3e-be0b-034740f7a9f3" providerId="ADAL" clId="{8BEDF4F7-D67A-C749-90B2-45F50A958A11}" dt="2022-05-01T09:24:49.576" v="367" actId="1076"/>
          <ac:spMkLst>
            <pc:docMk/>
            <pc:sldMk cId="3946921445" sldId="1291"/>
            <ac:spMk id="8" creationId="{34744F05-61D6-A94B-8655-E5378230A3C1}"/>
          </ac:spMkLst>
        </pc:spChg>
        <pc:spChg chg="add mod">
          <ac:chgData name="Ren Ping Liu" userId="60ce823c-5cb7-4d3e-be0b-034740f7a9f3" providerId="ADAL" clId="{8BEDF4F7-D67A-C749-90B2-45F50A958A11}" dt="2022-05-01T09:25:14.882" v="382" actId="1076"/>
          <ac:spMkLst>
            <pc:docMk/>
            <pc:sldMk cId="3946921445" sldId="1291"/>
            <ac:spMk id="9" creationId="{0960E589-BA63-3142-A4D3-7025FE3706B7}"/>
          </ac:spMkLst>
        </pc:spChg>
        <pc:grpChg chg="add mod">
          <ac:chgData name="Ren Ping Liu" userId="60ce823c-5cb7-4d3e-be0b-034740f7a9f3" providerId="ADAL" clId="{8BEDF4F7-D67A-C749-90B2-45F50A958A11}" dt="2022-05-01T09:25:52.442" v="384" actId="1076"/>
          <ac:grpSpMkLst>
            <pc:docMk/>
            <pc:sldMk cId="3946921445" sldId="1291"/>
            <ac:grpSpMk id="3" creationId="{DE776224-258A-A045-B64D-AAC125FA5E91}"/>
          </ac:grpSpMkLst>
        </pc:grpChg>
      </pc:sldChg>
      <pc:sldChg chg="addSp delSp modSp mod delAnim modAnim">
        <pc:chgData name="Ren Ping Liu" userId="60ce823c-5cb7-4d3e-be0b-034740f7a9f3" providerId="ADAL" clId="{8BEDF4F7-D67A-C749-90B2-45F50A958A11}" dt="2022-04-30T04:36:55.335" v="156"/>
        <pc:sldMkLst>
          <pc:docMk/>
          <pc:sldMk cId="1719677347" sldId="1299"/>
        </pc:sldMkLst>
        <pc:spChg chg="topLvl">
          <ac:chgData name="Ren Ping Liu" userId="60ce823c-5cb7-4d3e-be0b-034740f7a9f3" providerId="ADAL" clId="{8BEDF4F7-D67A-C749-90B2-45F50A958A11}" dt="2022-04-30T04:32:20.851" v="134" actId="165"/>
          <ac:spMkLst>
            <pc:docMk/>
            <pc:sldMk cId="1719677347" sldId="1299"/>
            <ac:spMk id="71" creationId="{832E73D1-8019-3647-B178-24A3D4636ABB}"/>
          </ac:spMkLst>
        </pc:spChg>
        <pc:spChg chg="topLvl">
          <ac:chgData name="Ren Ping Liu" userId="60ce823c-5cb7-4d3e-be0b-034740f7a9f3" providerId="ADAL" clId="{8BEDF4F7-D67A-C749-90B2-45F50A958A11}" dt="2022-04-30T04:32:20.851" v="134" actId="165"/>
          <ac:spMkLst>
            <pc:docMk/>
            <pc:sldMk cId="1719677347" sldId="1299"/>
            <ac:spMk id="72" creationId="{F459C59C-6943-564D-BAB6-B30C02E62668}"/>
          </ac:spMkLst>
        </pc:spChg>
        <pc:spChg chg="mod">
          <ac:chgData name="Ren Ping Liu" userId="60ce823c-5cb7-4d3e-be0b-034740f7a9f3" providerId="ADAL" clId="{8BEDF4F7-D67A-C749-90B2-45F50A958A11}" dt="2022-04-30T04:36:09.402" v="153" actId="6549"/>
          <ac:spMkLst>
            <pc:docMk/>
            <pc:sldMk cId="1719677347" sldId="1299"/>
            <ac:spMk id="272" creationId="{75942C0D-9686-7045-8336-48F964013A0B}"/>
          </ac:spMkLst>
        </pc:spChg>
        <pc:grpChg chg="add mod">
          <ac:chgData name="Ren Ping Liu" userId="60ce823c-5cb7-4d3e-be0b-034740f7a9f3" providerId="ADAL" clId="{8BEDF4F7-D67A-C749-90B2-45F50A958A11}" dt="2022-04-30T04:32:54.090" v="136" actId="167"/>
          <ac:grpSpMkLst>
            <pc:docMk/>
            <pc:sldMk cId="1719677347" sldId="1299"/>
            <ac:grpSpMk id="10" creationId="{3304DF47-E719-C146-BED4-6F31AACA9287}"/>
          </ac:grpSpMkLst>
        </pc:grpChg>
        <pc:grpChg chg="del">
          <ac:chgData name="Ren Ping Liu" userId="60ce823c-5cb7-4d3e-be0b-034740f7a9f3" providerId="ADAL" clId="{8BEDF4F7-D67A-C749-90B2-45F50A958A11}" dt="2022-04-30T04:32:20.851" v="134" actId="165"/>
          <ac:grpSpMkLst>
            <pc:docMk/>
            <pc:sldMk cId="1719677347" sldId="1299"/>
            <ac:grpSpMk id="69" creationId="{1CDCF595-BEF6-3F46-B58C-9904A5B18880}"/>
          </ac:grpSpMkLst>
        </pc:grpChg>
        <pc:cxnChg chg="topLvl">
          <ac:chgData name="Ren Ping Liu" userId="60ce823c-5cb7-4d3e-be0b-034740f7a9f3" providerId="ADAL" clId="{8BEDF4F7-D67A-C749-90B2-45F50A958A11}" dt="2022-04-30T04:32:20.851" v="134" actId="165"/>
          <ac:cxnSpMkLst>
            <pc:docMk/>
            <pc:sldMk cId="1719677347" sldId="1299"/>
            <ac:cxnSpMk id="70" creationId="{F0C0FD6D-9AC0-A845-8A28-829288F00991}"/>
          </ac:cxnSpMkLst>
        </pc:cxnChg>
      </pc:sldChg>
      <pc:sldChg chg="modAnim">
        <pc:chgData name="Ren Ping Liu" userId="60ce823c-5cb7-4d3e-be0b-034740f7a9f3" providerId="ADAL" clId="{8BEDF4F7-D67A-C749-90B2-45F50A958A11}" dt="2022-04-30T04:43:33.683" v="164"/>
        <pc:sldMkLst>
          <pc:docMk/>
          <pc:sldMk cId="2363327530" sldId="1301"/>
        </pc:sldMkLst>
      </pc:sldChg>
      <pc:sldChg chg="modSp">
        <pc:chgData name="Ren Ping Liu" userId="60ce823c-5cb7-4d3e-be0b-034740f7a9f3" providerId="ADAL" clId="{8BEDF4F7-D67A-C749-90B2-45F50A958A11}" dt="2022-04-30T04:58:57.879" v="227" actId="18331"/>
        <pc:sldMkLst>
          <pc:docMk/>
          <pc:sldMk cId="4199753698" sldId="1329"/>
        </pc:sldMkLst>
        <pc:picChg chg="mod">
          <ac:chgData name="Ren Ping Liu" userId="60ce823c-5cb7-4d3e-be0b-034740f7a9f3" providerId="ADAL" clId="{8BEDF4F7-D67A-C749-90B2-45F50A958A11}" dt="2022-04-30T04:58:57.879" v="227" actId="18331"/>
          <ac:picMkLst>
            <pc:docMk/>
            <pc:sldMk cId="4199753698" sldId="1329"/>
            <ac:picMk id="10" creationId="{0D268DAA-E33F-EE4A-8E95-8F7FA348708C}"/>
          </ac:picMkLst>
        </pc:picChg>
      </pc:sldChg>
      <pc:sldChg chg="del">
        <pc:chgData name="Ren Ping Liu" userId="60ce823c-5cb7-4d3e-be0b-034740f7a9f3" providerId="ADAL" clId="{8BEDF4F7-D67A-C749-90B2-45F50A958A11}" dt="2022-05-01T00:27:51.354" v="228" actId="2696"/>
        <pc:sldMkLst>
          <pc:docMk/>
          <pc:sldMk cId="3823188119" sldId="1358"/>
        </pc:sldMkLst>
      </pc:sldChg>
      <pc:sldChg chg="modSp add modAnim">
        <pc:chgData name="Ren Ping Liu" userId="60ce823c-5cb7-4d3e-be0b-034740f7a9f3" providerId="ADAL" clId="{8BEDF4F7-D67A-C749-90B2-45F50A958A11}" dt="2022-05-01T00:29:16.753" v="297" actId="20577"/>
        <pc:sldMkLst>
          <pc:docMk/>
          <pc:sldMk cId="3010553918" sldId="1359"/>
        </pc:sldMkLst>
        <pc:spChg chg="mod">
          <ac:chgData name="Ren Ping Liu" userId="60ce823c-5cb7-4d3e-be0b-034740f7a9f3" providerId="ADAL" clId="{8BEDF4F7-D67A-C749-90B2-45F50A958A11}" dt="2022-05-01T00:29:16.753" v="297" actId="20577"/>
          <ac:spMkLst>
            <pc:docMk/>
            <pc:sldMk cId="3010553918" sldId="1359"/>
            <ac:spMk id="2" creationId="{DF20E085-0EB7-7D47-949A-F60531ACA2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4/29/23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Re-do of network management slides; redo </a:t>
            </a:r>
            <a:r>
              <a:rPr lang="en-US"/>
              <a:t>of Bellman-Ford </a:t>
            </a:r>
            <a:r>
              <a:rPr lang="en-US" dirty="0"/>
              <a:t>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4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5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5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j-lt"/>
              </a:rPr>
              <a:t>8</a:t>
            </a:r>
            <a:r>
              <a:rPr lang="en-US" altLang="en-US" sz="1800" baseline="30000" dirty="0">
                <a:latin typeface="+mj-lt"/>
              </a:rPr>
              <a:t>th</a:t>
            </a:r>
            <a:r>
              <a:rPr lang="en-US" altLang="en-US" sz="1800" dirty="0">
                <a:latin typeface="+mj-lt"/>
              </a:rPr>
              <a:t> Edition, Global Edition  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Jim Kurose, Keith Ross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Copyright © 2022 Pearson Education Ltd</a:t>
            </a:r>
            <a:endParaRPr lang="en-US" altLang="en-US" sz="2000" dirty="0"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6656278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Chapter 5</a:t>
            </a:r>
            <a:br>
              <a:rPr lang="en-US" altLang="en-US" sz="44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Network Layer: Control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213E32B-0CA4-463B-951B-D73956D7B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990" y="529890"/>
            <a:ext cx="3442368" cy="4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45AB3D-A91C-EE43-A43D-19D44CA7D497}"/>
              </a:ext>
            </a:extLst>
          </p:cNvPr>
          <p:cNvSpPr txBox="1"/>
          <p:nvPr/>
        </p:nvSpPr>
        <p:spPr>
          <a:xfrm>
            <a:off x="1350014" y="2175558"/>
            <a:ext cx="511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Adapted by </a:t>
            </a:r>
            <a:r>
              <a:rPr lang="en-AU" dirty="0" err="1"/>
              <a:t>renping.liu@uts.edu.au</a:t>
            </a:r>
            <a:r>
              <a:rPr lang="en-AU" dirty="0"/>
              <a:t> on 30 April 2023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7B360-8633-344E-8C84-B4DA39DA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4027"/>
            <a:ext cx="10785953" cy="4351338"/>
          </a:xfrm>
        </p:spPr>
        <p:txBody>
          <a:bodyPr/>
          <a:lstStyle/>
          <a:p>
            <a:pPr marL="285750" lvl="0" indent="-28575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CC0000"/>
                </a:solidFill>
                <a:ea typeface="ＭＳ Ｐゴシック" charset="0"/>
              </a:rPr>
              <a:t>BGP (Border Gateway Protocol):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i="1" kern="0" dirty="0">
                <a:solidFill>
                  <a:srgbClr val="000000"/>
                </a:solidFill>
                <a:ea typeface="ＭＳ Ｐゴシック" charset="0"/>
              </a:rPr>
              <a:t>the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de facto inter-domain routing protocol</a:t>
            </a:r>
          </a:p>
          <a:p>
            <a:pPr marL="800100" lvl="1" indent="-27781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altLang="ja-JP" kern="0" dirty="0">
                <a:solidFill>
                  <a:srgbClr val="000000"/>
                </a:solidFill>
                <a:ea typeface="ＭＳ Ｐゴシック" charset="0"/>
              </a:rPr>
              <a:t>“glue that holds the Internet together”</a:t>
            </a:r>
          </a:p>
          <a:p>
            <a:pPr marL="285750" indent="-28575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allows subnet to advertise its existence, and the destinations it can reach, to rest of Internet: </a:t>
            </a:r>
            <a:r>
              <a:rPr lang="en-US" i="1" kern="0" dirty="0">
                <a:solidFill>
                  <a:srgbClr val="000099"/>
                </a:solidFill>
                <a:ea typeface="ＭＳ Ｐゴシック" charset="0"/>
              </a:rPr>
              <a:t>“</a:t>
            </a:r>
            <a:r>
              <a:rPr lang="en-US" altLang="ja-JP" i="1" kern="0" dirty="0">
                <a:solidFill>
                  <a:srgbClr val="000099"/>
                </a:solidFill>
                <a:ea typeface="ＭＳ Ｐゴシック" charset="0"/>
              </a:rPr>
              <a:t>I am here, here is who I can reach, and how”</a:t>
            </a:r>
            <a:endParaRPr lang="en-US" i="1" kern="0" dirty="0">
              <a:solidFill>
                <a:srgbClr val="000099"/>
              </a:solidFill>
              <a:ea typeface="ＭＳ Ｐゴシック" charset="0"/>
            </a:endParaRPr>
          </a:p>
          <a:p>
            <a:pPr marL="285750" lvl="0" indent="-28575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BGP provides each AS a means to: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800" kern="0" dirty="0">
                <a:solidFill>
                  <a:srgbClr val="CC0000"/>
                </a:solidFill>
                <a:ea typeface="ＭＳ Ｐゴシック" charset="0"/>
              </a:rPr>
              <a:t>eBGP: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obtain subnet reachability information from neighboring ASes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800" kern="0" dirty="0">
                <a:solidFill>
                  <a:srgbClr val="CC0000"/>
                </a:solidFill>
                <a:ea typeface="ＭＳ Ｐゴシック" charset="0"/>
              </a:rPr>
              <a:t>iBGP: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propagate reachability information to all AS-internal routers.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determine “</a:t>
            </a:r>
            <a:r>
              <a:rPr lang="en-US" altLang="ja-JP" kern="0" dirty="0">
                <a:solidFill>
                  <a:srgbClr val="000000"/>
                </a:solidFill>
                <a:ea typeface="ＭＳ Ｐゴシック" charset="0"/>
              </a:rPr>
              <a:t>good” routes to other networks based on reachability information and </a:t>
            </a:r>
            <a:r>
              <a:rPr lang="en-US" altLang="ja-JP" i="1" kern="0" dirty="0">
                <a:solidFill>
                  <a:srgbClr val="000090"/>
                </a:solidFill>
                <a:ea typeface="ＭＳ Ｐゴシック" charset="0"/>
              </a:rPr>
              <a:t>policy</a:t>
            </a:r>
            <a:endParaRPr lang="en-US" altLang="ja-JP" kern="0" dirty="0">
              <a:solidFill>
                <a:srgbClr val="00009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Internet inter-AS routing: BGP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eBGP, iBGP connections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045E387-B506-8047-913C-C2B6773B0431}"/>
              </a:ext>
            </a:extLst>
          </p:cNvPr>
          <p:cNvGrpSpPr/>
          <p:nvPr/>
        </p:nvGrpSpPr>
        <p:grpSpPr>
          <a:xfrm>
            <a:off x="4773228" y="4365522"/>
            <a:ext cx="3666682" cy="635979"/>
            <a:chOff x="7493868" y="5383138"/>
            <a:chExt cx="3666682" cy="635979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13A62FC-E89C-094E-961C-E49332F5011B}"/>
                </a:ext>
              </a:extLst>
            </p:cNvPr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360BFA8-6BB3-454C-9EF7-9FAB5EB06ABF}"/>
                </a:ext>
              </a:extLst>
            </p:cNvPr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D37E751-A60F-FA42-B692-5A8DF0DCD667}"/>
                </a:ext>
              </a:extLst>
            </p:cNvPr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eBGP connectivity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B23CB08-2EE3-B849-8D96-F01A2CF0DA65}"/>
                </a:ext>
              </a:extLst>
            </p:cNvPr>
            <p:cNvSpPr txBox="1"/>
            <p:nvPr/>
          </p:nvSpPr>
          <p:spPr>
            <a:xfrm>
              <a:off x="8372607" y="5649785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logical iBGP connectivity</a:t>
              </a:r>
            </a:p>
          </p:txBody>
        </p:sp>
      </p:grpSp>
      <p:sp>
        <p:nvSpPr>
          <p:cNvPr id="238" name="Freeform 2">
            <a:extLst>
              <a:ext uri="{FF2B5EF4-FFF2-40B4-BE49-F238E27FC236}">
                <a16:creationId xmlns:a16="http://schemas.microsoft.com/office/drawing/2014/main" id="{51CB1B55-107C-A346-889E-7EE304D1E8EB}"/>
              </a:ext>
            </a:extLst>
          </p:cNvPr>
          <p:cNvSpPr>
            <a:spLocks/>
          </p:cNvSpPr>
          <p:nvPr/>
        </p:nvSpPr>
        <p:spPr bwMode="auto">
          <a:xfrm>
            <a:off x="2249944" y="2430156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4E8F334-061F-9E43-BAF2-AC286EEB6329}"/>
              </a:ext>
            </a:extLst>
          </p:cNvPr>
          <p:cNvGrpSpPr/>
          <p:nvPr/>
        </p:nvGrpSpPr>
        <p:grpSpPr>
          <a:xfrm>
            <a:off x="3388105" y="2581018"/>
            <a:ext cx="565150" cy="369332"/>
            <a:chOff x="1736090" y="2873352"/>
            <a:chExt cx="565150" cy="369332"/>
          </a:xfrm>
        </p:grpSpPr>
        <p:grpSp>
          <p:nvGrpSpPr>
            <p:cNvPr id="240" name="Group 327">
              <a:extLst>
                <a:ext uri="{FF2B5EF4-FFF2-40B4-BE49-F238E27FC236}">
                  <a16:creationId xmlns:a16="http://schemas.microsoft.com/office/drawing/2014/main" id="{93FC79D2-DD2D-E34C-8415-9E3E2DC00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6F1AA8D-82D0-314D-9BE0-9BA73CF857B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D35A700-DEB8-644D-8AD9-1C065D9EB230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5B7106A5-93FE-A74F-B8FB-DB87791D0D92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B4D07BA-3EC9-E541-832A-997C26BA21A9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7C017251-775B-654E-A27E-763EAB2CBD6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8E247EA4-DC1C-9544-94D1-D7C7658A11E2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61CAE6F0-378A-D24F-BDE7-F1CABCFEBC15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7F3C912-5EFD-3B49-8AE7-F529995CF1AA}"/>
                  </a:ext>
                </a:extLst>
              </p:cNvPr>
              <p:cNvCxnSpPr>
                <a:endCxn id="24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4D8DCF2E-50C0-C64A-BAA8-79976293E89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A72FDF06-6129-7C43-8EC9-73C471E8112F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FA43E18E-D417-7C47-A619-0FE28A8B8CA5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B259DBDB-9956-014D-BBEF-73C087E5D3E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166AD02-34F1-B148-A138-397DD22CD78F}"/>
              </a:ext>
            </a:extLst>
          </p:cNvPr>
          <p:cNvGrpSpPr/>
          <p:nvPr/>
        </p:nvGrpSpPr>
        <p:grpSpPr>
          <a:xfrm>
            <a:off x="3392335" y="3802335"/>
            <a:ext cx="565150" cy="369332"/>
            <a:chOff x="1736090" y="2873352"/>
            <a:chExt cx="565150" cy="369332"/>
          </a:xfrm>
        </p:grpSpPr>
        <p:grpSp>
          <p:nvGrpSpPr>
            <p:cNvPr id="254" name="Group 327">
              <a:extLst>
                <a:ext uri="{FF2B5EF4-FFF2-40B4-BE49-F238E27FC236}">
                  <a16:creationId xmlns:a16="http://schemas.microsoft.com/office/drawing/2014/main" id="{8CFD5D5D-5745-B343-818F-3AEB956B3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9840765D-6736-E446-9A64-3094AD38532D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4BCA8C87-7C5D-8241-BB8F-A45BFAB0EED4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6A1E53C-F998-5B4D-8DCB-D4E24DE265DB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2998E975-0604-8C42-A200-728EA983665C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DFC293FD-3B98-BD4F-9733-B4FB7C827FE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7A168C22-3807-CE4C-9748-1B354756005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EF01B9E1-D216-D44B-81F6-070E8742409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40C2A8D-42D6-4E4D-85DC-B94005EAD767}"/>
                  </a:ext>
                </a:extLst>
              </p:cNvPr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EE29525-3F05-5143-BA40-8FD0BF735A14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D4DE898-8564-DA43-BD75-4B87C9CBDD9E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B861A1B7-9AA2-9C43-AFFD-C0A65E2CDAD4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F27B8A03-F580-154B-B245-74825ED2BC00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1d</a:t>
                </a:r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4866405-F2B6-1D42-8D10-E50F20EF8896}"/>
              </a:ext>
            </a:extLst>
          </p:cNvPr>
          <p:cNvGrpSpPr/>
          <p:nvPr/>
        </p:nvGrpSpPr>
        <p:grpSpPr>
          <a:xfrm>
            <a:off x="4253821" y="3192738"/>
            <a:ext cx="565150" cy="369332"/>
            <a:chOff x="1736090" y="2873352"/>
            <a:chExt cx="565150" cy="369332"/>
          </a:xfrm>
        </p:grpSpPr>
        <p:grpSp>
          <p:nvGrpSpPr>
            <p:cNvPr id="268" name="Group 327">
              <a:extLst>
                <a:ext uri="{FF2B5EF4-FFF2-40B4-BE49-F238E27FC236}">
                  <a16:creationId xmlns:a16="http://schemas.microsoft.com/office/drawing/2014/main" id="{A31F12A7-EE0E-B549-8A05-181A95001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E6DFCCF5-2F3D-224B-B0E8-1322569E2D54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4887270-5868-8E42-B43F-A826CB88020A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0F0199B-ABF8-EA49-BC9C-72CE6D02D2D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847C07A8-BA61-2C48-B6F5-C5159ED44C4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DA791831-0549-E449-AE4D-449917B9420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97A7453C-19D6-9D4B-9FC6-A5934AC05B43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53D4C27F-4176-8049-9B48-C3F5E88281C8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715A6F6-6CCB-ED46-A743-4286C68C034C}"/>
                  </a:ext>
                </a:extLst>
              </p:cNvPr>
              <p:cNvCxnSpPr>
                <a:endCxn id="2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F35DEAD-7D06-7E45-B28E-1A2A472A313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9D91D9C-FD28-F845-B09E-71AA5E9D7D7E}"/>
                </a:ext>
              </a:extLst>
            </p:cNvPr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9888F85-3B9B-8B4E-ABCD-B313B2D3CACB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673E3131-DD41-8240-9E7A-FBA837148CBB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1c</a:t>
                </a: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4973892-C260-B347-8746-32A35CC79EDD}"/>
              </a:ext>
            </a:extLst>
          </p:cNvPr>
          <p:cNvGrpSpPr/>
          <p:nvPr/>
        </p:nvGrpSpPr>
        <p:grpSpPr>
          <a:xfrm>
            <a:off x="2485346" y="3186385"/>
            <a:ext cx="565150" cy="369332"/>
            <a:chOff x="1736090" y="2873352"/>
            <a:chExt cx="565150" cy="369332"/>
          </a:xfrm>
        </p:grpSpPr>
        <p:grpSp>
          <p:nvGrpSpPr>
            <p:cNvPr id="282" name="Group 327">
              <a:extLst>
                <a:ext uri="{FF2B5EF4-FFF2-40B4-BE49-F238E27FC236}">
                  <a16:creationId xmlns:a16="http://schemas.microsoft.com/office/drawing/2014/main" id="{AD30559A-3552-E948-B986-C5BF0445F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37E7D7B-622D-7248-8B75-49ACEF0097F3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6B44901-E93E-E744-A70C-39EE8805A25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995D5367-E811-4746-B432-3667E1C6CE47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E2F5BF33-ADF6-E445-BB5E-0BE6E9146241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632D7A7-7416-C645-82EA-EB951FD3D9E8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513DC94B-28FB-C845-A76C-47551FFBA2C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A095FCEB-B026-6943-8500-B6278392D511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BDB27A15-95C3-724D-9520-7EE1A22B0D7C}"/>
                  </a:ext>
                </a:extLst>
              </p:cNvPr>
              <p:cNvCxnSpPr>
                <a:endCxn id="28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96417E75-B7C2-3B47-BC2B-A7AD33243162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F885392-BCAE-524F-A35F-4907E15760C6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2B157D6D-D524-B54B-9C7B-C21AC16DF87C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169AE526-33AF-BC4A-B73D-D35D9EB675F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</a:t>
                </a:r>
              </a:p>
            </p:txBody>
          </p:sp>
        </p:grpSp>
      </p:grp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7A57CAE-B0D2-CA4C-8570-FE855F92E068}"/>
              </a:ext>
            </a:extLst>
          </p:cNvPr>
          <p:cNvCxnSpPr>
            <a:stCxn id="243" idx="2"/>
            <a:endCxn id="257" idx="0"/>
          </p:cNvCxnSpPr>
          <p:nvPr/>
        </p:nvCxnSpPr>
        <p:spPr bwMode="auto">
          <a:xfrm>
            <a:off x="3643088" y="2950350"/>
            <a:ext cx="4230" cy="851985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D479AC6F-B057-9E48-A9AA-036CA81945B0}"/>
              </a:ext>
            </a:extLst>
          </p:cNvPr>
          <p:cNvCxnSpPr/>
          <p:nvPr/>
        </p:nvCxnSpPr>
        <p:spPr bwMode="auto">
          <a:xfrm>
            <a:off x="3059492" y="3356287"/>
            <a:ext cx="1204913" cy="635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06EA1-21CD-BC4B-B385-608907D5FA83}"/>
              </a:ext>
            </a:extLst>
          </p:cNvPr>
          <p:cNvCxnSpPr>
            <a:stCxn id="244" idx="7"/>
          </p:cNvCxnSpPr>
          <p:nvPr/>
        </p:nvCxnSpPr>
        <p:spPr bwMode="auto">
          <a:xfrm>
            <a:off x="3870723" y="2862143"/>
            <a:ext cx="480042" cy="36977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6525475A-0A19-B34B-95BE-54EBE38E0C76}"/>
              </a:ext>
            </a:extLst>
          </p:cNvPr>
          <p:cNvCxnSpPr/>
          <p:nvPr/>
        </p:nvCxnSpPr>
        <p:spPr bwMode="auto">
          <a:xfrm>
            <a:off x="2952088" y="3493970"/>
            <a:ext cx="477927" cy="35707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5B8999E-BFE6-604D-A950-204DE89A323A}"/>
              </a:ext>
            </a:extLst>
          </p:cNvPr>
          <p:cNvCxnSpPr/>
          <p:nvPr/>
        </p:nvCxnSpPr>
        <p:spPr bwMode="auto">
          <a:xfrm flipH="1">
            <a:off x="3848057" y="3491208"/>
            <a:ext cx="508002" cy="34925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75740F6C-5159-C140-B602-34200789C066}"/>
              </a:ext>
            </a:extLst>
          </p:cNvPr>
          <p:cNvCxnSpPr/>
          <p:nvPr/>
        </p:nvCxnSpPr>
        <p:spPr bwMode="auto">
          <a:xfrm flipH="1">
            <a:off x="2939568" y="2874612"/>
            <a:ext cx="508002" cy="34925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C99B0AA-49FB-1141-B5E4-D7232CDD5304}"/>
              </a:ext>
            </a:extLst>
          </p:cNvPr>
          <p:cNvGrpSpPr/>
          <p:nvPr/>
        </p:nvGrpSpPr>
        <p:grpSpPr>
          <a:xfrm>
            <a:off x="4858786" y="1645599"/>
            <a:ext cx="2712783" cy="1853712"/>
            <a:chOff x="-2170772" y="2784954"/>
            <a:chExt cx="2712783" cy="1853712"/>
          </a:xfrm>
        </p:grpSpPr>
        <p:sp>
          <p:nvSpPr>
            <p:cNvPr id="302" name="Freeform 2">
              <a:extLst>
                <a:ext uri="{FF2B5EF4-FFF2-40B4-BE49-F238E27FC236}">
                  <a16:creationId xmlns:a16="http://schemas.microsoft.com/office/drawing/2014/main" id="{4351A3A5-5128-274F-BA02-64D32768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5EB4F7B4-C2F9-C744-BCB7-00FC4616248F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2C001E14-39B1-4E4D-A67A-34C01450E3D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3" name="Group 327">
                  <a:extLst>
                    <a:ext uri="{FF2B5EF4-FFF2-40B4-BE49-F238E27FC236}">
                      <a16:creationId xmlns:a16="http://schemas.microsoft.com/office/drawing/2014/main" id="{39F81896-B728-4542-A517-E7DCF4992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1386EAF9-3398-E046-9002-462E3E8B3B1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2A59F36D-A6B3-1845-A26D-825CD3515B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86DADEB3-A84E-BC49-AE2C-071EBE96019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 359">
                    <a:extLst>
                      <a:ext uri="{FF2B5EF4-FFF2-40B4-BE49-F238E27FC236}">
                        <a16:creationId xmlns:a16="http://schemas.microsoft.com/office/drawing/2014/main" id="{20547C29-4534-C844-BFC1-3746F636DD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Freeform 360">
                    <a:extLst>
                      <a:ext uri="{FF2B5EF4-FFF2-40B4-BE49-F238E27FC236}">
                        <a16:creationId xmlns:a16="http://schemas.microsoft.com/office/drawing/2014/main" id="{DC857207-4025-CA48-BEE4-F6F5A06FE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Freeform 361">
                    <a:extLst>
                      <a:ext uri="{FF2B5EF4-FFF2-40B4-BE49-F238E27FC236}">
                        <a16:creationId xmlns:a16="http://schemas.microsoft.com/office/drawing/2014/main" id="{2E005F33-CCAA-AC45-A418-B835610388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Freeform 362">
                    <a:extLst>
                      <a:ext uri="{FF2B5EF4-FFF2-40B4-BE49-F238E27FC236}">
                        <a16:creationId xmlns:a16="http://schemas.microsoft.com/office/drawing/2014/main" id="{5771A3B9-1639-FF4E-8198-4AE86F3DB2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64" name="Straight Connector 363">
                    <a:extLst>
                      <a:ext uri="{FF2B5EF4-FFF2-40B4-BE49-F238E27FC236}">
                        <a16:creationId xmlns:a16="http://schemas.microsoft.com/office/drawing/2014/main" id="{9FC39B1A-492A-9541-9DC5-9B7204A27633}"/>
                      </a:ext>
                    </a:extLst>
                  </p:cNvPr>
                  <p:cNvCxnSpPr>
                    <a:endCxn id="35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65" name="Straight Connector 364">
                    <a:extLst>
                      <a:ext uri="{FF2B5EF4-FFF2-40B4-BE49-F238E27FC236}">
                        <a16:creationId xmlns:a16="http://schemas.microsoft.com/office/drawing/2014/main" id="{AADDF059-6DA7-9A46-B4F8-75F0EEDFD75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07C92B92-327C-F240-9153-AF0F48DCA8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BE7C3B54-F5E0-CE4B-A305-3CCBF8E6ED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41042B66-DB3E-B844-A994-D647DF0D0BA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2b</a:t>
                    </a:r>
                  </a:p>
                </p:txBody>
              </p:sp>
            </p:grp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94521824-A109-FC42-A88C-07A720A09CB8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40" name="Group 327">
                  <a:extLst>
                    <a:ext uri="{FF2B5EF4-FFF2-40B4-BE49-F238E27FC236}">
                      <a16:creationId xmlns:a16="http://schemas.microsoft.com/office/drawing/2014/main" id="{C6BE9DB2-4FEB-B04B-80CA-1A12C6D91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9E59D841-331F-334E-8A00-DB7F043458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82362D69-AADA-7046-9626-1B24DD78FC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DA5257A0-113D-2647-BFB9-8F77EB110985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Freeform 346">
                    <a:extLst>
                      <a:ext uri="{FF2B5EF4-FFF2-40B4-BE49-F238E27FC236}">
                        <a16:creationId xmlns:a16="http://schemas.microsoft.com/office/drawing/2014/main" id="{B46A77BC-D229-D349-966D-8E44ACA3B0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reeform 347">
                    <a:extLst>
                      <a:ext uri="{FF2B5EF4-FFF2-40B4-BE49-F238E27FC236}">
                        <a16:creationId xmlns:a16="http://schemas.microsoft.com/office/drawing/2014/main" id="{E2C2490B-931E-5E4F-8DEE-04AF94B8F3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Freeform 348">
                    <a:extLst>
                      <a:ext uri="{FF2B5EF4-FFF2-40B4-BE49-F238E27FC236}">
                        <a16:creationId xmlns:a16="http://schemas.microsoft.com/office/drawing/2014/main" id="{9015BF3D-C27E-FB42-9273-1B905C933D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Freeform 349">
                    <a:extLst>
                      <a:ext uri="{FF2B5EF4-FFF2-40B4-BE49-F238E27FC236}">
                        <a16:creationId xmlns:a16="http://schemas.microsoft.com/office/drawing/2014/main" id="{5CCC0015-A70F-704D-9D5D-FFE1446126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1" name="Straight Connector 350">
                    <a:extLst>
                      <a:ext uri="{FF2B5EF4-FFF2-40B4-BE49-F238E27FC236}">
                        <a16:creationId xmlns:a16="http://schemas.microsoft.com/office/drawing/2014/main" id="{F99F2909-0B49-1B4B-918D-2DE20CA844A4}"/>
                      </a:ext>
                    </a:extLst>
                  </p:cNvPr>
                  <p:cNvCxnSpPr>
                    <a:endCxn id="34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52" name="Straight Connector 351">
                    <a:extLst>
                      <a:ext uri="{FF2B5EF4-FFF2-40B4-BE49-F238E27FC236}">
                        <a16:creationId xmlns:a16="http://schemas.microsoft.com/office/drawing/2014/main" id="{F25DF1E2-3B76-3948-85FE-D47D1D99A8E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E7693217-ABC3-924C-9914-3760B556CDF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760C8DF4-9BF3-6449-BF76-C0EEAA998A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TextBox 342">
                    <a:extLst>
                      <a:ext uri="{FF2B5EF4-FFF2-40B4-BE49-F238E27FC236}">
                        <a16:creationId xmlns:a16="http://schemas.microsoft.com/office/drawing/2014/main" id="{890DC765-6A28-2F4C-97E7-DF12510FF8D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2d</a:t>
                    </a:r>
                  </a:p>
                </p:txBody>
              </p:sp>
            </p:grp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66270917-608C-734F-BC55-2C1849361844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27" name="Group 327">
                  <a:extLst>
                    <a:ext uri="{FF2B5EF4-FFF2-40B4-BE49-F238E27FC236}">
                      <a16:creationId xmlns:a16="http://schemas.microsoft.com/office/drawing/2014/main" id="{9A7886E1-08EA-2E4B-837D-DA3595E2A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532D9B14-44A1-744C-A2D7-BEEC1B4F859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2A2EFB4A-13A5-AF41-8EEE-11C7F8D98C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AF249073-E608-3E47-9680-EB2AB37E81C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reeform 333">
                    <a:extLst>
                      <a:ext uri="{FF2B5EF4-FFF2-40B4-BE49-F238E27FC236}">
                        <a16:creationId xmlns:a16="http://schemas.microsoft.com/office/drawing/2014/main" id="{8BB59055-7770-4047-9EE1-EF83E46481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Freeform 334">
                    <a:extLst>
                      <a:ext uri="{FF2B5EF4-FFF2-40B4-BE49-F238E27FC236}">
                        <a16:creationId xmlns:a16="http://schemas.microsoft.com/office/drawing/2014/main" id="{5A26CD9F-E13C-0C4C-938E-AA65DF8147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reeform 335">
                    <a:extLst>
                      <a:ext uri="{FF2B5EF4-FFF2-40B4-BE49-F238E27FC236}">
                        <a16:creationId xmlns:a16="http://schemas.microsoft.com/office/drawing/2014/main" id="{78B4C77F-79CD-3C4E-AF1F-32FB232418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reeform 336">
                    <a:extLst>
                      <a:ext uri="{FF2B5EF4-FFF2-40B4-BE49-F238E27FC236}">
                        <a16:creationId xmlns:a16="http://schemas.microsoft.com/office/drawing/2014/main" id="{89696CD5-A4A0-8B4B-80F3-354BD21342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927A1379-7762-8244-94E4-858920C40ACB}"/>
                      </a:ext>
                    </a:extLst>
                  </p:cNvPr>
                  <p:cNvCxnSpPr>
                    <a:endCxn id="3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0B73741F-7FDF-C443-94A9-9A198E98F2F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AFFC910-6AF2-B64C-9C64-F69CE3FB93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9795B1AE-6991-ED40-8FEC-1206327CE3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14CB7C98-FD28-644B-95A1-43D21099296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2c</a:t>
                    </a:r>
                  </a:p>
                </p:txBody>
              </p:sp>
            </p:grp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61F9CF47-C970-3A4C-B169-A7A52C552D23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4" name="Group 327">
                  <a:extLst>
                    <a:ext uri="{FF2B5EF4-FFF2-40B4-BE49-F238E27FC236}">
                      <a16:creationId xmlns:a16="http://schemas.microsoft.com/office/drawing/2014/main" id="{F9DED53C-AD56-274E-BB62-36141AAA2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B8CD06C3-9989-3C4E-8036-F46194FC0CC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F6344DE-C5D9-4A4C-9CB1-075FFAB59B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670ED3B3-66E2-774A-A7A7-CE3A2C76ABC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E7A204A3-9A7F-DC4A-B8B8-0FAEF5196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AF9AFEA5-73B4-EF4A-8707-4381B9DFBD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93181305-93BB-AC4D-A380-CAE9ACFB6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D8235E85-E84C-6E40-9DA7-7CA36D31CA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25D6CA1-32FC-2E47-8732-EECB0BA1104A}"/>
                      </a:ext>
                    </a:extLst>
                  </p:cNvPr>
                  <p:cNvCxnSpPr>
                    <a:endCxn id="32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4927E673-C098-944A-9E84-A95844595AE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BEECD35D-84C4-3643-97FF-88EC18C4AA5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0CB91643-3AB0-EF44-A66B-3E3CA829D6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TextBox 316">
                    <a:extLst>
                      <a:ext uri="{FF2B5EF4-FFF2-40B4-BE49-F238E27FC236}">
                        <a16:creationId xmlns:a16="http://schemas.microsoft.com/office/drawing/2014/main" id="{4CC82E12-E89A-C344-82C9-B41338A31E4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2a</a:t>
                    </a:r>
                  </a:p>
                </p:txBody>
              </p:sp>
            </p:grpSp>
          </p:grp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F656A253-20CE-264C-9E80-23FEAE2DA887}"/>
                  </a:ext>
                </a:extLst>
              </p:cNvPr>
              <p:cNvCxnSpPr>
                <a:stCxn id="356" idx="2"/>
                <a:endCxn id="343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9BBC00CC-6F0E-554D-ADC7-835539ABF18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D22A485A-5AA4-2040-84E6-0B9E613DC6E6}"/>
                  </a:ext>
                </a:extLst>
              </p:cNvPr>
              <p:cNvCxnSpPr>
                <a:stCxn id="35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E9173DF8-EE99-0449-BD86-9D6544D1795C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2EF8F3EC-E56F-3547-BD73-8F94EC8AE371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336A5D6-EB76-7640-BE17-A08931A95FC6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4E698C4-668E-A84B-AC9E-22D4308391D6}"/>
              </a:ext>
            </a:extLst>
          </p:cNvPr>
          <p:cNvGrpSpPr/>
          <p:nvPr/>
        </p:nvGrpSpPr>
        <p:grpSpPr>
          <a:xfrm>
            <a:off x="7530080" y="2464278"/>
            <a:ext cx="2712783" cy="1853712"/>
            <a:chOff x="-2170772" y="2784954"/>
            <a:chExt cx="2712783" cy="1853712"/>
          </a:xfrm>
        </p:grpSpPr>
        <p:sp>
          <p:nvSpPr>
            <p:cNvPr id="367" name="Freeform 2">
              <a:extLst>
                <a:ext uri="{FF2B5EF4-FFF2-40B4-BE49-F238E27FC236}">
                  <a16:creationId xmlns:a16="http://schemas.microsoft.com/office/drawing/2014/main" id="{8F50EDD4-41BC-C147-9045-1AC751DF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CE6E1DFD-0E16-E34D-9119-4A1DD7CF4F56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1E42DBB4-EF2A-1C4C-A0E4-0DF15571B339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18" name="Group 327">
                  <a:extLst>
                    <a:ext uri="{FF2B5EF4-FFF2-40B4-BE49-F238E27FC236}">
                      <a16:creationId xmlns:a16="http://schemas.microsoft.com/office/drawing/2014/main" id="{19D96760-368B-6A48-9D91-159071DDA1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7B9DB84B-120A-064F-90AA-33E8F782B83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EB76D9E2-FD35-3C4A-9805-91BD642799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5577FBB7-F58A-9E4E-A7CE-305D1FCDC7A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Freeform 424">
                    <a:extLst>
                      <a:ext uri="{FF2B5EF4-FFF2-40B4-BE49-F238E27FC236}">
                        <a16:creationId xmlns:a16="http://schemas.microsoft.com/office/drawing/2014/main" id="{1C1EE56B-F4CB-3648-849A-DE224C58F3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Freeform 425">
                    <a:extLst>
                      <a:ext uri="{FF2B5EF4-FFF2-40B4-BE49-F238E27FC236}">
                        <a16:creationId xmlns:a16="http://schemas.microsoft.com/office/drawing/2014/main" id="{0110F780-B9FA-F041-B863-73C0CDE9D9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Freeform 426">
                    <a:extLst>
                      <a:ext uri="{FF2B5EF4-FFF2-40B4-BE49-F238E27FC236}">
                        <a16:creationId xmlns:a16="http://schemas.microsoft.com/office/drawing/2014/main" id="{9F917B5B-289C-9A4A-9D65-33D3388814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8" name="Freeform 427">
                    <a:extLst>
                      <a:ext uri="{FF2B5EF4-FFF2-40B4-BE49-F238E27FC236}">
                        <a16:creationId xmlns:a16="http://schemas.microsoft.com/office/drawing/2014/main" id="{FCD5676C-4293-B04F-BBF1-E83F92FF5D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B3CBECA1-2E96-354A-97C9-2FD64216B13D}"/>
                      </a:ext>
                    </a:extLst>
                  </p:cNvPr>
                  <p:cNvCxnSpPr>
                    <a:endCxn id="42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935CF34B-5A5D-6145-AE19-0AFDC9C54A7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05955716-39AA-6741-8048-0B0D7E88B57C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E8F3993-0540-5547-B15B-A836DEF2B6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" name="TextBox 420">
                    <a:extLst>
                      <a:ext uri="{FF2B5EF4-FFF2-40B4-BE49-F238E27FC236}">
                        <a16:creationId xmlns:a16="http://schemas.microsoft.com/office/drawing/2014/main" id="{589E1890-262F-CB4E-8BA9-F32E8C01FDB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3b</a:t>
                    </a:r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C389C532-9F6C-B24E-8007-07DB1970A42B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05" name="Group 327">
                  <a:extLst>
                    <a:ext uri="{FF2B5EF4-FFF2-40B4-BE49-F238E27FC236}">
                      <a16:creationId xmlns:a16="http://schemas.microsoft.com/office/drawing/2014/main" id="{99E58A91-86E0-9A41-AD32-47399AFE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8237784B-2EBF-4347-9D1C-A66B4C95097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ED8D8D24-2794-CF46-9A3D-E1E6A0BF7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D1D297FB-D32F-C74F-AFB4-F3DB416FDCE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 411">
                    <a:extLst>
                      <a:ext uri="{FF2B5EF4-FFF2-40B4-BE49-F238E27FC236}">
                        <a16:creationId xmlns:a16="http://schemas.microsoft.com/office/drawing/2014/main" id="{83D53016-C228-4D46-902B-99277D1B2E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 412">
                    <a:extLst>
                      <a:ext uri="{FF2B5EF4-FFF2-40B4-BE49-F238E27FC236}">
                        <a16:creationId xmlns:a16="http://schemas.microsoft.com/office/drawing/2014/main" id="{0F276182-0590-F149-BCBF-849757E26E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Freeform 413">
                    <a:extLst>
                      <a:ext uri="{FF2B5EF4-FFF2-40B4-BE49-F238E27FC236}">
                        <a16:creationId xmlns:a16="http://schemas.microsoft.com/office/drawing/2014/main" id="{6F6D8CA7-D49D-3A43-8B1F-417701FB70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Freeform 414">
                    <a:extLst>
                      <a:ext uri="{FF2B5EF4-FFF2-40B4-BE49-F238E27FC236}">
                        <a16:creationId xmlns:a16="http://schemas.microsoft.com/office/drawing/2014/main" id="{C1D501FE-0FE1-EE49-8EA6-95466D1E31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5705EF95-285C-AA45-B0FD-2D7A910CC0C1}"/>
                      </a:ext>
                    </a:extLst>
                  </p:cNvPr>
                  <p:cNvCxnSpPr>
                    <a:endCxn id="41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2E1F92CC-8093-4749-9295-047AD38EBB1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37953D0B-1ABB-C94A-A13F-249DB103CAF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27520DAF-20CE-F441-96B5-A8F0348576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TextBox 407">
                    <a:extLst>
                      <a:ext uri="{FF2B5EF4-FFF2-40B4-BE49-F238E27FC236}">
                        <a16:creationId xmlns:a16="http://schemas.microsoft.com/office/drawing/2014/main" id="{6D313AC0-5B65-FC40-8291-21F4275225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3d</a:t>
                    </a:r>
                  </a:p>
                </p:txBody>
              </p: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9C70624D-098A-B244-9077-1AB9C396702D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92" name="Group 327">
                  <a:extLst>
                    <a:ext uri="{FF2B5EF4-FFF2-40B4-BE49-F238E27FC236}">
                      <a16:creationId xmlns:a16="http://schemas.microsoft.com/office/drawing/2014/main" id="{15B98BC7-5F33-9741-A19A-C843F4EA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0F602CB5-B70C-E641-B962-E34B26BC6DB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B0B57F5B-5412-D243-A2B3-6566D084C2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B70585CA-1DC4-964B-8CD8-05EE5B91EDD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 398">
                    <a:extLst>
                      <a:ext uri="{FF2B5EF4-FFF2-40B4-BE49-F238E27FC236}">
                        <a16:creationId xmlns:a16="http://schemas.microsoft.com/office/drawing/2014/main" id="{DBD27553-16D1-8C4E-9179-556CD325F9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 399">
                    <a:extLst>
                      <a:ext uri="{FF2B5EF4-FFF2-40B4-BE49-F238E27FC236}">
                        <a16:creationId xmlns:a16="http://schemas.microsoft.com/office/drawing/2014/main" id="{086B7346-EF73-D14E-AA39-8A6B845E75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 400">
                    <a:extLst>
                      <a:ext uri="{FF2B5EF4-FFF2-40B4-BE49-F238E27FC236}">
                        <a16:creationId xmlns:a16="http://schemas.microsoft.com/office/drawing/2014/main" id="{6AD559A5-4712-BA4A-A512-99D60F0791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 401">
                    <a:extLst>
                      <a:ext uri="{FF2B5EF4-FFF2-40B4-BE49-F238E27FC236}">
                        <a16:creationId xmlns:a16="http://schemas.microsoft.com/office/drawing/2014/main" id="{94F5FA38-66E3-6F4F-AA3E-6FD2FB5AF5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6CC5B9EB-41AA-7448-8F27-EB917271F59F}"/>
                      </a:ext>
                    </a:extLst>
                  </p:cNvPr>
                  <p:cNvCxnSpPr>
                    <a:endCxn id="39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E783ACFF-A16A-2247-94A8-A25FE4F16F4D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93" name="Group 392">
                  <a:extLst>
                    <a:ext uri="{FF2B5EF4-FFF2-40B4-BE49-F238E27FC236}">
                      <a16:creationId xmlns:a16="http://schemas.microsoft.com/office/drawing/2014/main" id="{231470FB-F7D4-4A4A-87D4-61739203FF2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084834AF-E8D6-9044-A221-3DF5D73245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TextBox 394">
                    <a:extLst>
                      <a:ext uri="{FF2B5EF4-FFF2-40B4-BE49-F238E27FC236}">
                        <a16:creationId xmlns:a16="http://schemas.microsoft.com/office/drawing/2014/main" id="{A70B5A42-B674-BE45-8819-B3A0C856DE2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3c</a:t>
                    </a: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EBDA0941-6188-F94C-BAAF-E8BE5AECBD9B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79" name="Group 327">
                  <a:extLst>
                    <a:ext uri="{FF2B5EF4-FFF2-40B4-BE49-F238E27FC236}">
                      <a16:creationId xmlns:a16="http://schemas.microsoft.com/office/drawing/2014/main" id="{665FAE86-DDA2-E943-A79F-3332C3F59D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10608A40-AF9C-7E42-B440-3D5C185F8F4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B47D6D27-54FB-1247-92F3-B6372E3913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C0B95F0F-B3AE-CA44-A688-0C1986119A0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385">
                    <a:extLst>
                      <a:ext uri="{FF2B5EF4-FFF2-40B4-BE49-F238E27FC236}">
                        <a16:creationId xmlns:a16="http://schemas.microsoft.com/office/drawing/2014/main" id="{33AA2C8C-5C10-2F4E-887F-17B7696460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386">
                    <a:extLst>
                      <a:ext uri="{FF2B5EF4-FFF2-40B4-BE49-F238E27FC236}">
                        <a16:creationId xmlns:a16="http://schemas.microsoft.com/office/drawing/2014/main" id="{5F9196CA-FAD0-6942-8893-CC3E165ABB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387">
                    <a:extLst>
                      <a:ext uri="{FF2B5EF4-FFF2-40B4-BE49-F238E27FC236}">
                        <a16:creationId xmlns:a16="http://schemas.microsoft.com/office/drawing/2014/main" id="{9D5EE819-D99D-B548-BB91-262CCD86F8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388">
                    <a:extLst>
                      <a:ext uri="{FF2B5EF4-FFF2-40B4-BE49-F238E27FC236}">
                        <a16:creationId xmlns:a16="http://schemas.microsoft.com/office/drawing/2014/main" id="{B8FA780E-A164-5B48-A0E5-58E4AE9249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BD021C86-0683-294D-A1F0-C9E45B200A32}"/>
                      </a:ext>
                    </a:extLst>
                  </p:cNvPr>
                  <p:cNvCxnSpPr>
                    <a:endCxn id="38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E141CDA7-AB94-1847-A09B-9BDEC5B999C4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0BB72601-3183-F246-9A0B-2D48AA8ED500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DAB133BC-FF9E-FA43-A4F7-D92612BE3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C301D58D-4755-AD47-A651-655BBEF183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3a</a:t>
                    </a:r>
                  </a:p>
                </p:txBody>
              </p:sp>
            </p:grpSp>
          </p:grp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9A1DF12C-66C0-744B-913D-868AA8CB022D}"/>
                  </a:ext>
                </a:extLst>
              </p:cNvPr>
              <p:cNvCxnSpPr>
                <a:stCxn id="421" idx="2"/>
                <a:endCxn id="40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9019AE42-AAC5-DB4C-9F68-FD0133EDF5F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819AAA66-3D17-9E49-A9F2-7B012117B9BE}"/>
                  </a:ext>
                </a:extLst>
              </p:cNvPr>
              <p:cNvCxnSpPr>
                <a:stCxn id="42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B5D58B47-FCD5-3545-B262-C438BEEA9398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9D1A1ACC-C681-BA4E-A2E3-2C6C71834A9D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2222DD7C-E585-7B4F-9112-7512986C239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24F07CA7-5B75-564A-BC27-B6FFE9642DC4}"/>
              </a:ext>
            </a:extLst>
          </p:cNvPr>
          <p:cNvCxnSpPr/>
          <p:nvPr/>
        </p:nvCxnSpPr>
        <p:spPr bwMode="auto">
          <a:xfrm flipH="1">
            <a:off x="4711988" y="2705105"/>
            <a:ext cx="495463" cy="495451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FF439ED-263B-C24E-94AF-EE4EE36210C4}"/>
              </a:ext>
            </a:extLst>
          </p:cNvPr>
          <p:cNvCxnSpPr>
            <a:endCxn id="331" idx="7"/>
          </p:cNvCxnSpPr>
          <p:nvPr/>
        </p:nvCxnSpPr>
        <p:spPr bwMode="auto">
          <a:xfrm flipH="1" flipV="1">
            <a:off x="7345281" y="2689306"/>
            <a:ext cx="498946" cy="573893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TextBox 432">
            <a:extLst>
              <a:ext uri="{FF2B5EF4-FFF2-40B4-BE49-F238E27FC236}">
                <a16:creationId xmlns:a16="http://schemas.microsoft.com/office/drawing/2014/main" id="{C24A3C6B-68F8-6E44-9DD7-953428A63071}"/>
              </a:ext>
            </a:extLst>
          </p:cNvPr>
          <p:cNvSpPr txBox="1"/>
          <p:nvPr/>
        </p:nvSpPr>
        <p:spPr>
          <a:xfrm>
            <a:off x="5926240" y="3607892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2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7760C06-DAEA-6243-AA80-83E56D44BFA9}"/>
              </a:ext>
            </a:extLst>
          </p:cNvPr>
          <p:cNvSpPr txBox="1"/>
          <p:nvPr/>
        </p:nvSpPr>
        <p:spPr>
          <a:xfrm>
            <a:off x="8597533" y="4364108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3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6F41EED2-8B55-514F-83D4-8FFF6CD74049}"/>
              </a:ext>
            </a:extLst>
          </p:cNvPr>
          <p:cNvSpPr txBox="1"/>
          <p:nvPr/>
        </p:nvSpPr>
        <p:spPr>
          <a:xfrm>
            <a:off x="3316617" y="4308296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1</a:t>
            </a:r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A18A75F7-048B-F746-9AC4-6012DBA7876A}"/>
              </a:ext>
            </a:extLst>
          </p:cNvPr>
          <p:cNvGrpSpPr/>
          <p:nvPr/>
        </p:nvGrpSpPr>
        <p:grpSpPr>
          <a:xfrm>
            <a:off x="2711421" y="2143251"/>
            <a:ext cx="6465899" cy="3959125"/>
            <a:chOff x="1020408" y="2368720"/>
            <a:chExt cx="6465899" cy="3959125"/>
          </a:xfrm>
        </p:grpSpPr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A53AC2EB-91C2-F746-B123-4DDFF13D1D57}"/>
                </a:ext>
              </a:extLst>
            </p:cNvPr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8CDE828F-A571-994C-B96F-B66021FD9E95}"/>
                  </a:ext>
                </a:extLst>
              </p:cNvPr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45" name="Group 327">
                  <a:extLst>
                    <a:ext uri="{FF2B5EF4-FFF2-40B4-BE49-F238E27FC236}">
                      <a16:creationId xmlns:a16="http://schemas.microsoft.com/office/drawing/2014/main" id="{7DB507C2-899A-2A48-A472-076F2BBF58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F63A2817-46A6-F443-AC44-F44A7ECB9F8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64F9A520-9DD5-934F-9649-C563057A3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172E238D-4B7E-9B43-B5DC-B60FD87DB9D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" name="Freeform 451">
                    <a:extLst>
                      <a:ext uri="{FF2B5EF4-FFF2-40B4-BE49-F238E27FC236}">
                        <a16:creationId xmlns:a16="http://schemas.microsoft.com/office/drawing/2014/main" id="{E0151430-1B7A-8F4A-A43D-E8A0573B17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Freeform 452">
                    <a:extLst>
                      <a:ext uri="{FF2B5EF4-FFF2-40B4-BE49-F238E27FC236}">
                        <a16:creationId xmlns:a16="http://schemas.microsoft.com/office/drawing/2014/main" id="{3699656C-ED01-8044-A2A9-9CCB143DA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Freeform 453">
                    <a:extLst>
                      <a:ext uri="{FF2B5EF4-FFF2-40B4-BE49-F238E27FC236}">
                        <a16:creationId xmlns:a16="http://schemas.microsoft.com/office/drawing/2014/main" id="{B02D3E38-4A22-CD40-AA98-AF5DEB5D7A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Freeform 454">
                    <a:extLst>
                      <a:ext uri="{FF2B5EF4-FFF2-40B4-BE49-F238E27FC236}">
                        <a16:creationId xmlns:a16="http://schemas.microsoft.com/office/drawing/2014/main" id="{C8AD0F66-DCC0-C248-AC18-4163E0911E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4E8CAF2A-B68B-0342-8DB8-CEFAA26C7ACD}"/>
                      </a:ext>
                    </a:extLst>
                  </p:cNvPr>
                  <p:cNvCxnSpPr>
                    <a:endCxn id="4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79808F3B-5338-CA4C-BB20-72DFD3FC58F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F7834A01-840C-9641-A3E4-C59BA2DC7FC8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2A7E029A-75F0-614A-B5E8-B87AD51B8B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28310241-BB7D-9A48-BD30-785C2A40B6C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1c</a:t>
                    </a:r>
                  </a:p>
                </p:txBody>
              </p:sp>
            </p:grpSp>
          </p:grp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A304910-8754-7E45-BA14-8F35CB53B700}"/>
                  </a:ext>
                </a:extLst>
              </p:cNvPr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B5398DB6-00AC-E84B-8FC3-AB4E80C61FCA}"/>
                  </a:ext>
                </a:extLst>
              </p:cNvPr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4B6D0F25-82B6-4449-8E73-0F9B6AEF718E}"/>
                  </a:ext>
                </a:extLst>
              </p:cNvPr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7858B7DD-439C-5A4F-AA12-2ADB525BD534}"/>
                  </a:ext>
                </a:extLst>
              </p:cNvPr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∂</a:t>
                </a: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12D4F31E-B8A4-8546-AEBC-539E1FA703F2}"/>
                  </a:ext>
                </a:extLst>
              </p:cNvPr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∂</a:t>
                </a:r>
              </a:p>
            </p:txBody>
          </p:sp>
        </p:grp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B1D970B4-50AC-DE42-A103-DADA8DD74EC8}"/>
                </a:ext>
              </a:extLst>
            </p:cNvPr>
            <p:cNvSpPr txBox="1"/>
            <p:nvPr/>
          </p:nvSpPr>
          <p:spPr>
            <a:xfrm>
              <a:off x="2018143" y="5692792"/>
              <a:ext cx="546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gateway routers run both eBGP and iBGP protocols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9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9" name="Rectangle 4">
            <a:extLst>
              <a:ext uri="{FF2B5EF4-FFF2-40B4-BE49-F238E27FC236}">
                <a16:creationId xmlns:a16="http://schemas.microsoft.com/office/drawing/2014/main" id="{DCAA8DA2-D27E-D149-BF59-3D35D2D4D206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2841538"/>
            <a:ext cx="10972278" cy="123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/>
            <a:r>
              <a:rPr lang="en-US" dirty="0"/>
              <a:t>when AS3 gateway 3a advertises </a:t>
            </a:r>
            <a:r>
              <a:rPr lang="en-US" dirty="0">
                <a:solidFill>
                  <a:srgbClr val="0000A8"/>
                </a:solidFill>
              </a:rPr>
              <a:t>path </a:t>
            </a:r>
            <a:r>
              <a:rPr lang="en-US" sz="2400" dirty="0">
                <a:solidFill>
                  <a:srgbClr val="0000A8"/>
                </a:solidFill>
              </a:rPr>
              <a:t>AS3,X </a:t>
            </a:r>
            <a:r>
              <a:rPr lang="en-US" dirty="0"/>
              <a:t>to AS2 gateway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0000A8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Font typeface="Wingdings" pitchFamily="2" charset="2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230" name="Rectangle 116">
            <a:extLst>
              <a:ext uri="{FF2B5EF4-FFF2-40B4-BE49-F238E27FC236}">
                <a16:creationId xmlns:a16="http://schemas.microsoft.com/office/drawing/2014/main" id="{8C17C2DE-65A0-B34D-B3A2-D8B3B612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307971"/>
            <a:ext cx="10784388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</a:rPr>
              <a:t>BGP session: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two BGP routers (“</a:t>
            </a:r>
            <a:r>
              <a:rPr lang="en-US" altLang="ja-JP" sz="2800" dirty="0"/>
              <a:t>peers”)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0000A8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0000A8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“</a:t>
            </a:r>
            <a:r>
              <a:rPr lang="en-US" altLang="ja-JP" sz="2400" dirty="0">
                <a:cs typeface="Gill Sans MT"/>
              </a:rPr>
              <a:t>path vector”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74B87-B4BA-724F-B30D-3B31649B8484}"/>
              </a:ext>
            </a:extLst>
          </p:cNvPr>
          <p:cNvGrpSpPr/>
          <p:nvPr/>
        </p:nvGrpSpPr>
        <p:grpSpPr>
          <a:xfrm>
            <a:off x="4625977" y="4850481"/>
            <a:ext cx="2545688" cy="1720535"/>
            <a:chOff x="4625977" y="4850481"/>
            <a:chExt cx="2545688" cy="1720535"/>
          </a:xfrm>
        </p:grpSpPr>
        <p:grpSp>
          <p:nvGrpSpPr>
            <p:cNvPr id="962" name="Group 961">
              <a:extLst>
                <a:ext uri="{FF2B5EF4-FFF2-40B4-BE49-F238E27FC236}">
                  <a16:creationId xmlns:a16="http://schemas.microsoft.com/office/drawing/2014/main" id="{8F9DA6AD-85D5-0849-B2A3-E35267E2902B}"/>
                </a:ext>
              </a:extLst>
            </p:cNvPr>
            <p:cNvGrpSpPr/>
            <p:nvPr/>
          </p:nvGrpSpPr>
          <p:grpSpPr>
            <a:xfrm>
              <a:off x="4625977" y="4850481"/>
              <a:ext cx="2545688" cy="1720535"/>
              <a:chOff x="-2170772" y="2784954"/>
              <a:chExt cx="2712783" cy="1853712"/>
            </a:xfrm>
          </p:grpSpPr>
          <p:sp>
            <p:nvSpPr>
              <p:cNvPr id="963" name="Freeform 2">
                <a:extLst>
                  <a:ext uri="{FF2B5EF4-FFF2-40B4-BE49-F238E27FC236}">
                    <a16:creationId xmlns:a16="http://schemas.microsoft.com/office/drawing/2014/main" id="{47CA5C69-ECB9-9243-BCB2-19799366B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772" y="2784954"/>
                <a:ext cx="2712783" cy="185371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795">
                    <a:moveTo>
                      <a:pt x="45" y="5036"/>
                    </a:moveTo>
                    <a:cubicBezTo>
                      <a:pt x="272" y="4277"/>
                      <a:pt x="1931" y="3650"/>
                      <a:pt x="2738" y="2811"/>
                    </a:cubicBezTo>
                    <a:cubicBezTo>
                      <a:pt x="3545" y="1972"/>
                      <a:pt x="3352" y="117"/>
                      <a:pt x="4886" y="4"/>
                    </a:cubicBezTo>
                    <a:cubicBezTo>
                      <a:pt x="6420" y="-109"/>
                      <a:pt x="7216" y="1912"/>
                      <a:pt x="8068" y="2813"/>
                    </a:cubicBezTo>
                    <a:cubicBezTo>
                      <a:pt x="8920" y="3715"/>
                      <a:pt x="9928" y="3420"/>
                      <a:pt x="9996" y="5413"/>
                    </a:cubicBezTo>
                    <a:cubicBezTo>
                      <a:pt x="10064" y="7406"/>
                      <a:pt x="9275" y="6409"/>
                      <a:pt x="8476" y="7306"/>
                    </a:cubicBezTo>
                    <a:cubicBezTo>
                      <a:pt x="7677" y="8203"/>
                      <a:pt x="7086" y="10770"/>
                      <a:pt x="5202" y="10795"/>
                    </a:cubicBezTo>
                    <a:cubicBezTo>
                      <a:pt x="3318" y="10820"/>
                      <a:pt x="3391" y="8255"/>
                      <a:pt x="2753" y="7683"/>
                    </a:cubicBezTo>
                    <a:cubicBezTo>
                      <a:pt x="2115" y="7111"/>
                      <a:pt x="2326" y="7496"/>
                      <a:pt x="1375" y="7365"/>
                    </a:cubicBezTo>
                    <a:cubicBezTo>
                      <a:pt x="493" y="6773"/>
                      <a:pt x="-182" y="5795"/>
                      <a:pt x="45" y="5036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64" name="Group 963">
                <a:extLst>
                  <a:ext uri="{FF2B5EF4-FFF2-40B4-BE49-F238E27FC236}">
                    <a16:creationId xmlns:a16="http://schemas.microsoft.com/office/drawing/2014/main" id="{47F10EB0-0B3F-2C4A-8FCF-EA8D8DC5F8A6}"/>
                  </a:ext>
                </a:extLst>
              </p:cNvPr>
              <p:cNvGrpSpPr/>
              <p:nvPr/>
            </p:nvGrpSpPr>
            <p:grpSpPr>
              <a:xfrm>
                <a:off x="-1935370" y="2935816"/>
                <a:ext cx="2333625" cy="1590649"/>
                <a:chOff x="833331" y="2873352"/>
                <a:chExt cx="2333625" cy="1590649"/>
              </a:xfrm>
            </p:grpSpPr>
            <p:grpSp>
              <p:nvGrpSpPr>
                <p:cNvPr id="965" name="Group 964">
                  <a:extLst>
                    <a:ext uri="{FF2B5EF4-FFF2-40B4-BE49-F238E27FC236}">
                      <a16:creationId xmlns:a16="http://schemas.microsoft.com/office/drawing/2014/main" id="{92EEF5F0-55EF-074D-AF81-D0B81445743A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14" name="Group 327">
                    <a:extLst>
                      <a:ext uri="{FF2B5EF4-FFF2-40B4-BE49-F238E27FC236}">
                        <a16:creationId xmlns:a16="http://schemas.microsoft.com/office/drawing/2014/main" id="{9099EC2B-37EA-0C44-A088-AA0BEFBABE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18" name="Oval 1017">
                      <a:extLst>
                        <a:ext uri="{FF2B5EF4-FFF2-40B4-BE49-F238E27FC236}">
                          <a16:creationId xmlns:a16="http://schemas.microsoft.com/office/drawing/2014/main" id="{06383681-CBA2-9F48-A51E-F788141B774E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C97104E9-B1EC-7E41-B759-021AFA8E645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Oval 1019">
                      <a:extLst>
                        <a:ext uri="{FF2B5EF4-FFF2-40B4-BE49-F238E27FC236}">
                          <a16:creationId xmlns:a16="http://schemas.microsoft.com/office/drawing/2014/main" id="{BF9F014E-B0FD-F247-A45F-A48C1CFFDE4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1" name="Freeform 1020">
                      <a:extLst>
                        <a:ext uri="{FF2B5EF4-FFF2-40B4-BE49-F238E27FC236}">
                          <a16:creationId xmlns:a16="http://schemas.microsoft.com/office/drawing/2014/main" id="{61599743-05A4-1146-8FBE-0F906AA7C65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2" name="Freeform 1021">
                      <a:extLst>
                        <a:ext uri="{FF2B5EF4-FFF2-40B4-BE49-F238E27FC236}">
                          <a16:creationId xmlns:a16="http://schemas.microsoft.com/office/drawing/2014/main" id="{C12C52A6-B76E-504C-A6F5-1BB5FBE50DA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3" name="Freeform 1022">
                      <a:extLst>
                        <a:ext uri="{FF2B5EF4-FFF2-40B4-BE49-F238E27FC236}">
                          <a16:creationId xmlns:a16="http://schemas.microsoft.com/office/drawing/2014/main" id="{16FD35BC-2DCF-F147-823E-1C428EC4F07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4" name="Freeform 1023">
                      <a:extLst>
                        <a:ext uri="{FF2B5EF4-FFF2-40B4-BE49-F238E27FC236}">
                          <a16:creationId xmlns:a16="http://schemas.microsoft.com/office/drawing/2014/main" id="{B43EF249-F243-EB4A-BFD2-58BAB022F4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25" name="Straight Connector 1024">
                      <a:extLst>
                        <a:ext uri="{FF2B5EF4-FFF2-40B4-BE49-F238E27FC236}">
                          <a16:creationId xmlns:a16="http://schemas.microsoft.com/office/drawing/2014/main" id="{E53DFABB-EBD9-034A-9DB9-C96A270F2368}"/>
                        </a:ext>
                      </a:extLst>
                    </p:cNvPr>
                    <p:cNvCxnSpPr>
                      <a:endCxn id="1020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26" name="Straight Connector 1025">
                      <a:extLst>
                        <a:ext uri="{FF2B5EF4-FFF2-40B4-BE49-F238E27FC236}">
                          <a16:creationId xmlns:a16="http://schemas.microsoft.com/office/drawing/2014/main" id="{5916D393-831E-B742-8DE4-79D7248B8F4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C264299E-26BE-1F42-94CE-1F9FBD29875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16" name="Oval 1015">
                      <a:extLst>
                        <a:ext uri="{FF2B5EF4-FFF2-40B4-BE49-F238E27FC236}">
                          <a16:creationId xmlns:a16="http://schemas.microsoft.com/office/drawing/2014/main" id="{47D37841-E845-004B-A7D0-AEC5E1F8BD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TextBox 1016">
                      <a:extLst>
                        <a:ext uri="{FF2B5EF4-FFF2-40B4-BE49-F238E27FC236}">
                          <a16:creationId xmlns:a16="http://schemas.microsoft.com/office/drawing/2014/main" id="{0523D9FC-EEC1-2947-959E-941AD74496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2b</a:t>
                      </a:r>
                    </a:p>
                  </p:txBody>
                </p:sp>
              </p:grpSp>
            </p:grpSp>
            <p:grpSp>
              <p:nvGrpSpPr>
                <p:cNvPr id="966" name="Group 965">
                  <a:extLst>
                    <a:ext uri="{FF2B5EF4-FFF2-40B4-BE49-F238E27FC236}">
                      <a16:creationId xmlns:a16="http://schemas.microsoft.com/office/drawing/2014/main" id="{B7FC3005-A2CD-E84D-BA1F-366A68D58FAE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01" name="Group 327">
                    <a:extLst>
                      <a:ext uri="{FF2B5EF4-FFF2-40B4-BE49-F238E27FC236}">
                        <a16:creationId xmlns:a16="http://schemas.microsoft.com/office/drawing/2014/main" id="{3B81F62B-02C3-584F-81B5-BF82FDBEC3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05" name="Oval 1004">
                      <a:extLst>
                        <a:ext uri="{FF2B5EF4-FFF2-40B4-BE49-F238E27FC236}">
                          <a16:creationId xmlns:a16="http://schemas.microsoft.com/office/drawing/2014/main" id="{689F06F8-658D-4041-9E29-B3A90F77D75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6" name="Rectangle 1005">
                      <a:extLst>
                        <a:ext uri="{FF2B5EF4-FFF2-40B4-BE49-F238E27FC236}">
                          <a16:creationId xmlns:a16="http://schemas.microsoft.com/office/drawing/2014/main" id="{404921C5-F47B-5C4E-8BD9-97DA267890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7" name="Oval 1006">
                      <a:extLst>
                        <a:ext uri="{FF2B5EF4-FFF2-40B4-BE49-F238E27FC236}">
                          <a16:creationId xmlns:a16="http://schemas.microsoft.com/office/drawing/2014/main" id="{0D6B9DCC-966F-8747-91CA-CE410A339C3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8" name="Freeform 1007">
                      <a:extLst>
                        <a:ext uri="{FF2B5EF4-FFF2-40B4-BE49-F238E27FC236}">
                          <a16:creationId xmlns:a16="http://schemas.microsoft.com/office/drawing/2014/main" id="{91138181-1C39-4443-AD4F-304207B3231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9" name="Freeform 1008">
                      <a:extLst>
                        <a:ext uri="{FF2B5EF4-FFF2-40B4-BE49-F238E27FC236}">
                          <a16:creationId xmlns:a16="http://schemas.microsoft.com/office/drawing/2014/main" id="{C609919A-CD2F-0149-AFED-170D09F635C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0" name="Freeform 1009">
                      <a:extLst>
                        <a:ext uri="{FF2B5EF4-FFF2-40B4-BE49-F238E27FC236}">
                          <a16:creationId xmlns:a16="http://schemas.microsoft.com/office/drawing/2014/main" id="{E4639939-D1A9-7448-870F-2CAADF89B60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1" name="Freeform 1010">
                      <a:extLst>
                        <a:ext uri="{FF2B5EF4-FFF2-40B4-BE49-F238E27FC236}">
                          <a16:creationId xmlns:a16="http://schemas.microsoft.com/office/drawing/2014/main" id="{DACEEDF1-E984-6A40-9D14-57FFDA6F808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12" name="Straight Connector 1011">
                      <a:extLst>
                        <a:ext uri="{FF2B5EF4-FFF2-40B4-BE49-F238E27FC236}">
                          <a16:creationId xmlns:a16="http://schemas.microsoft.com/office/drawing/2014/main" id="{D5720AC2-9EB4-FA41-8292-7942F8123F58}"/>
                        </a:ext>
                      </a:extLst>
                    </p:cNvPr>
                    <p:cNvCxnSpPr>
                      <a:endCxn id="1007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13" name="Straight Connector 1012">
                      <a:extLst>
                        <a:ext uri="{FF2B5EF4-FFF2-40B4-BE49-F238E27FC236}">
                          <a16:creationId xmlns:a16="http://schemas.microsoft.com/office/drawing/2014/main" id="{DD299BD0-103D-9640-BFB3-BA317A78BB9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02" name="Group 1001">
                    <a:extLst>
                      <a:ext uri="{FF2B5EF4-FFF2-40B4-BE49-F238E27FC236}">
                        <a16:creationId xmlns:a16="http://schemas.microsoft.com/office/drawing/2014/main" id="{A5D79156-4411-1C4A-A06C-CC57F40DAEF1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03" name="Oval 1002">
                      <a:extLst>
                        <a:ext uri="{FF2B5EF4-FFF2-40B4-BE49-F238E27FC236}">
                          <a16:creationId xmlns:a16="http://schemas.microsoft.com/office/drawing/2014/main" id="{6ED8E43D-C048-2C4A-AD7E-166A6240F91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4" name="TextBox 1003">
                      <a:extLst>
                        <a:ext uri="{FF2B5EF4-FFF2-40B4-BE49-F238E27FC236}">
                          <a16:creationId xmlns:a16="http://schemas.microsoft.com/office/drawing/2014/main" id="{C7EC272F-F615-3449-A57B-0BE1C7CF23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2d</a:t>
                      </a:r>
                    </a:p>
                  </p:txBody>
                </p:sp>
              </p:grpSp>
            </p:grpSp>
            <p:grpSp>
              <p:nvGrpSpPr>
                <p:cNvPr id="967" name="Group 966">
                  <a:extLst>
                    <a:ext uri="{FF2B5EF4-FFF2-40B4-BE49-F238E27FC236}">
                      <a16:creationId xmlns:a16="http://schemas.microsoft.com/office/drawing/2014/main" id="{4F28AF41-B5E5-1842-9D74-E89006EEF884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88" name="Group 327">
                    <a:extLst>
                      <a:ext uri="{FF2B5EF4-FFF2-40B4-BE49-F238E27FC236}">
                        <a16:creationId xmlns:a16="http://schemas.microsoft.com/office/drawing/2014/main" id="{0D306E73-B14D-2E45-B568-09A0971DA7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92" name="Oval 991">
                      <a:extLst>
                        <a:ext uri="{FF2B5EF4-FFF2-40B4-BE49-F238E27FC236}">
                          <a16:creationId xmlns:a16="http://schemas.microsoft.com/office/drawing/2014/main" id="{FF29EC4E-6159-484A-B0A2-38BBB0F0236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EA6365B2-8D40-444B-B4D2-864A071BE97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4" name="Oval 993">
                      <a:extLst>
                        <a:ext uri="{FF2B5EF4-FFF2-40B4-BE49-F238E27FC236}">
                          <a16:creationId xmlns:a16="http://schemas.microsoft.com/office/drawing/2014/main" id="{7DBB63AF-3293-FC44-861A-65FC5EE0F147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5" name="Freeform 994">
                      <a:extLst>
                        <a:ext uri="{FF2B5EF4-FFF2-40B4-BE49-F238E27FC236}">
                          <a16:creationId xmlns:a16="http://schemas.microsoft.com/office/drawing/2014/main" id="{1F05B204-2255-2C42-893C-91BA84BB24A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6" name="Freeform 995">
                      <a:extLst>
                        <a:ext uri="{FF2B5EF4-FFF2-40B4-BE49-F238E27FC236}">
                          <a16:creationId xmlns:a16="http://schemas.microsoft.com/office/drawing/2014/main" id="{974F3861-59A0-9D47-94DD-C130E0EDD4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7" name="Freeform 996">
                      <a:extLst>
                        <a:ext uri="{FF2B5EF4-FFF2-40B4-BE49-F238E27FC236}">
                          <a16:creationId xmlns:a16="http://schemas.microsoft.com/office/drawing/2014/main" id="{4AC5F9E8-F7CF-6741-B3B9-726D1328262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8" name="Freeform 997">
                      <a:extLst>
                        <a:ext uri="{FF2B5EF4-FFF2-40B4-BE49-F238E27FC236}">
                          <a16:creationId xmlns:a16="http://schemas.microsoft.com/office/drawing/2014/main" id="{CA1C120F-A263-5C48-9425-3FD9C6FCBA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99" name="Straight Connector 998">
                      <a:extLst>
                        <a:ext uri="{FF2B5EF4-FFF2-40B4-BE49-F238E27FC236}">
                          <a16:creationId xmlns:a16="http://schemas.microsoft.com/office/drawing/2014/main" id="{C156B9C8-F289-0740-B093-B4C792F37C4F}"/>
                        </a:ext>
                      </a:extLst>
                    </p:cNvPr>
                    <p:cNvCxnSpPr>
                      <a:endCxn id="994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00" name="Straight Connector 999">
                      <a:extLst>
                        <a:ext uri="{FF2B5EF4-FFF2-40B4-BE49-F238E27FC236}">
                          <a16:creationId xmlns:a16="http://schemas.microsoft.com/office/drawing/2014/main" id="{B4564C5C-13AE-D441-9331-0A1D44075F9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89" name="Group 988">
                    <a:extLst>
                      <a:ext uri="{FF2B5EF4-FFF2-40B4-BE49-F238E27FC236}">
                        <a16:creationId xmlns:a16="http://schemas.microsoft.com/office/drawing/2014/main" id="{BCDC05FE-2039-2943-8445-E442006B98DA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28460" cy="369332"/>
                    <a:chOff x="667045" y="1708643"/>
                    <a:chExt cx="428460" cy="369332"/>
                  </a:xfrm>
                </p:grpSpPr>
                <p:sp>
                  <p:nvSpPr>
                    <p:cNvPr id="990" name="Oval 989">
                      <a:extLst>
                        <a:ext uri="{FF2B5EF4-FFF2-40B4-BE49-F238E27FC236}">
                          <a16:creationId xmlns:a16="http://schemas.microsoft.com/office/drawing/2014/main" id="{65923287-6329-654B-A1C8-19F246809A0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1" name="TextBox 990">
                      <a:extLst>
                        <a:ext uri="{FF2B5EF4-FFF2-40B4-BE49-F238E27FC236}">
                          <a16:creationId xmlns:a16="http://schemas.microsoft.com/office/drawing/2014/main" id="{F5CEC04E-82B5-C343-AFAD-AE6932C3A2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284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2c</a:t>
                      </a:r>
                    </a:p>
                  </p:txBody>
                </p:sp>
              </p:grpSp>
            </p:grpSp>
            <p:grpSp>
              <p:nvGrpSpPr>
                <p:cNvPr id="968" name="Group 967">
                  <a:extLst>
                    <a:ext uri="{FF2B5EF4-FFF2-40B4-BE49-F238E27FC236}">
                      <a16:creationId xmlns:a16="http://schemas.microsoft.com/office/drawing/2014/main" id="{5D8A6EA5-58E5-5347-8B53-909B09FE4857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75" name="Group 327">
                    <a:extLst>
                      <a:ext uri="{FF2B5EF4-FFF2-40B4-BE49-F238E27FC236}">
                        <a16:creationId xmlns:a16="http://schemas.microsoft.com/office/drawing/2014/main" id="{987E263B-209C-B841-A72D-82CDF16A35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79" name="Oval 978">
                      <a:extLst>
                        <a:ext uri="{FF2B5EF4-FFF2-40B4-BE49-F238E27FC236}">
                          <a16:creationId xmlns:a16="http://schemas.microsoft.com/office/drawing/2014/main" id="{45DA5A54-C971-DA46-816D-92FDEDBFD23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0" name="Rectangle 979">
                      <a:extLst>
                        <a:ext uri="{FF2B5EF4-FFF2-40B4-BE49-F238E27FC236}">
                          <a16:creationId xmlns:a16="http://schemas.microsoft.com/office/drawing/2014/main" id="{FBC3CBFB-81ED-4047-AC10-14B567818F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1" name="Oval 980">
                      <a:extLst>
                        <a:ext uri="{FF2B5EF4-FFF2-40B4-BE49-F238E27FC236}">
                          <a16:creationId xmlns:a16="http://schemas.microsoft.com/office/drawing/2014/main" id="{4AF63E3D-6F0C-4E46-9B57-26B02D7D4E57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2" name="Freeform 981">
                      <a:extLst>
                        <a:ext uri="{FF2B5EF4-FFF2-40B4-BE49-F238E27FC236}">
                          <a16:creationId xmlns:a16="http://schemas.microsoft.com/office/drawing/2014/main" id="{018175B4-4646-A241-8298-B68D459D82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3" name="Freeform 982">
                      <a:extLst>
                        <a:ext uri="{FF2B5EF4-FFF2-40B4-BE49-F238E27FC236}">
                          <a16:creationId xmlns:a16="http://schemas.microsoft.com/office/drawing/2014/main" id="{2D4DF999-0429-B24E-A8FF-940E30D8E53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4" name="Freeform 983">
                      <a:extLst>
                        <a:ext uri="{FF2B5EF4-FFF2-40B4-BE49-F238E27FC236}">
                          <a16:creationId xmlns:a16="http://schemas.microsoft.com/office/drawing/2014/main" id="{713AE350-068A-274C-87A0-55247EF72F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5" name="Freeform 984">
                      <a:extLst>
                        <a:ext uri="{FF2B5EF4-FFF2-40B4-BE49-F238E27FC236}">
                          <a16:creationId xmlns:a16="http://schemas.microsoft.com/office/drawing/2014/main" id="{C169EAB4-5C1D-8A48-8864-B86DF9865D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86" name="Straight Connector 985">
                      <a:extLst>
                        <a:ext uri="{FF2B5EF4-FFF2-40B4-BE49-F238E27FC236}">
                          <a16:creationId xmlns:a16="http://schemas.microsoft.com/office/drawing/2014/main" id="{6E324783-1628-6A4C-BB41-2788B16F009A}"/>
                        </a:ext>
                      </a:extLst>
                    </p:cNvPr>
                    <p:cNvCxnSpPr>
                      <a:endCxn id="981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87" name="Straight Connector 986">
                      <a:extLst>
                        <a:ext uri="{FF2B5EF4-FFF2-40B4-BE49-F238E27FC236}">
                          <a16:creationId xmlns:a16="http://schemas.microsoft.com/office/drawing/2014/main" id="{84412028-5AD6-D447-A378-01E2FD57457C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14A502AB-FDED-574D-A3A2-E827358D6ABB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77" name="Oval 976">
                      <a:extLst>
                        <a:ext uri="{FF2B5EF4-FFF2-40B4-BE49-F238E27FC236}">
                          <a16:creationId xmlns:a16="http://schemas.microsoft.com/office/drawing/2014/main" id="{19416E38-67D6-0442-8F48-E8493F2FD7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8" name="TextBox 977">
                      <a:extLst>
                        <a:ext uri="{FF2B5EF4-FFF2-40B4-BE49-F238E27FC236}">
                          <a16:creationId xmlns:a16="http://schemas.microsoft.com/office/drawing/2014/main" id="{5246B96B-3A43-A645-9718-340F085B23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2a</a:t>
                      </a:r>
                    </a:p>
                  </p:txBody>
                </p:sp>
              </p:grpSp>
            </p:grp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6B4BCBD1-C954-6541-8254-DF07CDA0475D}"/>
                    </a:ext>
                  </a:extLst>
                </p:cNvPr>
                <p:cNvCxnSpPr>
                  <a:stCxn id="1018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2" name="Straight Connector 971">
                  <a:extLst>
                    <a:ext uri="{FF2B5EF4-FFF2-40B4-BE49-F238E27FC236}">
                      <a16:creationId xmlns:a16="http://schemas.microsoft.com/office/drawing/2014/main" id="{386E43E5-D30F-4F47-A035-82F1414B18F0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3" name="Straight Connector 972">
                  <a:extLst>
                    <a:ext uri="{FF2B5EF4-FFF2-40B4-BE49-F238E27FC236}">
                      <a16:creationId xmlns:a16="http://schemas.microsoft.com/office/drawing/2014/main" id="{43A4E04D-2290-384D-88C2-85BF6AEF84DB}"/>
                    </a:ext>
                  </a:extLst>
                </p:cNvPr>
                <p:cNvCxnSpPr/>
                <p:nvPr/>
              </p:nvCxnSpPr>
              <p:spPr bwMode="auto">
                <a:xfrm flipH="1">
                  <a:off x="2196042" y="3783542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6FA575AB-C50C-E04A-A594-9704EE05D45C}"/>
                </a:ext>
              </a:extLst>
            </p:cNvPr>
            <p:cNvSpPr txBox="1"/>
            <p:nvPr/>
          </p:nvSpPr>
          <p:spPr>
            <a:xfrm>
              <a:off x="4833576" y="4910165"/>
              <a:ext cx="753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AS 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4E330-3964-7840-8A54-F926B5DFAA92}"/>
              </a:ext>
            </a:extLst>
          </p:cNvPr>
          <p:cNvGrpSpPr/>
          <p:nvPr/>
        </p:nvGrpSpPr>
        <p:grpSpPr>
          <a:xfrm>
            <a:off x="8100574" y="3694542"/>
            <a:ext cx="2575521" cy="1672516"/>
            <a:chOff x="8100574" y="3694542"/>
            <a:chExt cx="2575521" cy="1672516"/>
          </a:xfrm>
        </p:grpSpPr>
        <p:sp>
          <p:nvSpPr>
            <p:cNvPr id="1027" name="Freeform 2">
              <a:extLst>
                <a:ext uri="{FF2B5EF4-FFF2-40B4-BE49-F238E27FC236}">
                  <a16:creationId xmlns:a16="http://schemas.microsoft.com/office/drawing/2014/main" id="{A8995EC3-2960-C740-9B77-5B103568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574" y="3694542"/>
              <a:ext cx="2575521" cy="1672516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85CF47-ED05-F641-88E4-95BB18169A01}"/>
                </a:ext>
              </a:extLst>
            </p:cNvPr>
            <p:cNvGrpSpPr/>
            <p:nvPr/>
          </p:nvGrpSpPr>
          <p:grpSpPr>
            <a:xfrm>
              <a:off x="8136838" y="3735782"/>
              <a:ext cx="2402775" cy="1530043"/>
              <a:chOff x="8136838" y="3735782"/>
              <a:chExt cx="2402775" cy="1530043"/>
            </a:xfrm>
          </p:grpSpPr>
          <p:grpSp>
            <p:nvGrpSpPr>
              <p:cNvPr id="1028" name="Group 1027">
                <a:extLst>
                  <a:ext uri="{FF2B5EF4-FFF2-40B4-BE49-F238E27FC236}">
                    <a16:creationId xmlns:a16="http://schemas.microsoft.com/office/drawing/2014/main" id="{0AB2BE47-7FE4-2D4D-8C07-E8F629E5CE61}"/>
                  </a:ext>
                </a:extLst>
              </p:cNvPr>
              <p:cNvGrpSpPr/>
              <p:nvPr/>
            </p:nvGrpSpPr>
            <p:grpSpPr>
              <a:xfrm>
                <a:off x="8324065" y="3830658"/>
                <a:ext cx="2215548" cy="1435167"/>
                <a:chOff x="833331" y="2873352"/>
                <a:chExt cx="2333625" cy="1590649"/>
              </a:xfrm>
            </p:grpSpPr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D5A4365B-9128-2347-890C-2CC4559CDA4A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78" name="Group 327">
                    <a:extLst>
                      <a:ext uri="{FF2B5EF4-FFF2-40B4-BE49-F238E27FC236}">
                        <a16:creationId xmlns:a16="http://schemas.microsoft.com/office/drawing/2014/main" id="{DBFB1141-ABD7-934D-8AA7-11C243E463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82" name="Oval 1081">
                      <a:extLst>
                        <a:ext uri="{FF2B5EF4-FFF2-40B4-BE49-F238E27FC236}">
                          <a16:creationId xmlns:a16="http://schemas.microsoft.com/office/drawing/2014/main" id="{20839E50-AD9A-F34D-ADF2-CC6EEB2899F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A87358B7-BD56-CB4F-B1D0-7FD4D96E1F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4" name="Oval 1083">
                      <a:extLst>
                        <a:ext uri="{FF2B5EF4-FFF2-40B4-BE49-F238E27FC236}">
                          <a16:creationId xmlns:a16="http://schemas.microsoft.com/office/drawing/2014/main" id="{96955B75-57D9-E849-8E48-60C1793AAE3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5" name="Freeform 1084">
                      <a:extLst>
                        <a:ext uri="{FF2B5EF4-FFF2-40B4-BE49-F238E27FC236}">
                          <a16:creationId xmlns:a16="http://schemas.microsoft.com/office/drawing/2014/main" id="{FB3859DC-298A-DB40-9873-532162B65A4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6" name="Freeform 1085">
                      <a:extLst>
                        <a:ext uri="{FF2B5EF4-FFF2-40B4-BE49-F238E27FC236}">
                          <a16:creationId xmlns:a16="http://schemas.microsoft.com/office/drawing/2014/main" id="{9A326424-F3EB-D348-9E16-65BE23151DC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7" name="Freeform 1086">
                      <a:extLst>
                        <a:ext uri="{FF2B5EF4-FFF2-40B4-BE49-F238E27FC236}">
                          <a16:creationId xmlns:a16="http://schemas.microsoft.com/office/drawing/2014/main" id="{0D7CEEF9-2BDC-DE40-BC1F-272BC1D3E6B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8" name="Freeform 1087">
                      <a:extLst>
                        <a:ext uri="{FF2B5EF4-FFF2-40B4-BE49-F238E27FC236}">
                          <a16:creationId xmlns:a16="http://schemas.microsoft.com/office/drawing/2014/main" id="{ECDB8519-A385-E445-B6D2-305B11AAE79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89" name="Straight Connector 1088">
                      <a:extLst>
                        <a:ext uri="{FF2B5EF4-FFF2-40B4-BE49-F238E27FC236}">
                          <a16:creationId xmlns:a16="http://schemas.microsoft.com/office/drawing/2014/main" id="{04A08060-4B09-E24F-83FD-65DCD15A7032}"/>
                        </a:ext>
                      </a:extLst>
                    </p:cNvPr>
                    <p:cNvCxnSpPr>
                      <a:endCxn id="1084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90" name="Straight Connector 1089">
                      <a:extLst>
                        <a:ext uri="{FF2B5EF4-FFF2-40B4-BE49-F238E27FC236}">
                          <a16:creationId xmlns:a16="http://schemas.microsoft.com/office/drawing/2014/main" id="{163D1BB2-10CE-D441-9C5C-7566C46A599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79" name="Group 1078">
                    <a:extLst>
                      <a:ext uri="{FF2B5EF4-FFF2-40B4-BE49-F238E27FC236}">
                        <a16:creationId xmlns:a16="http://schemas.microsoft.com/office/drawing/2014/main" id="{DB44CBE6-0B34-F14C-8665-B725855D2BAD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80" name="Oval 1079">
                      <a:extLst>
                        <a:ext uri="{FF2B5EF4-FFF2-40B4-BE49-F238E27FC236}">
                          <a16:creationId xmlns:a16="http://schemas.microsoft.com/office/drawing/2014/main" id="{83160397-2E36-6F4E-BB78-8B545B588F2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1" name="TextBox 1080">
                      <a:extLst>
                        <a:ext uri="{FF2B5EF4-FFF2-40B4-BE49-F238E27FC236}">
                          <a16:creationId xmlns:a16="http://schemas.microsoft.com/office/drawing/2014/main" id="{E5E5804F-B654-A346-BA03-447CCD7BC3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3b</a:t>
                      </a:r>
                    </a:p>
                  </p:txBody>
                </p:sp>
              </p:grpSp>
            </p:grpSp>
            <p:grpSp>
              <p:nvGrpSpPr>
                <p:cNvPr id="1030" name="Group 1029">
                  <a:extLst>
                    <a:ext uri="{FF2B5EF4-FFF2-40B4-BE49-F238E27FC236}">
                      <a16:creationId xmlns:a16="http://schemas.microsoft.com/office/drawing/2014/main" id="{5E96A305-4023-704A-8D22-13C4716E693E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65" name="Group 327">
                    <a:extLst>
                      <a:ext uri="{FF2B5EF4-FFF2-40B4-BE49-F238E27FC236}">
                        <a16:creationId xmlns:a16="http://schemas.microsoft.com/office/drawing/2014/main" id="{D747FDA4-4C88-9D47-8305-855711E13E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69" name="Oval 1068">
                      <a:extLst>
                        <a:ext uri="{FF2B5EF4-FFF2-40B4-BE49-F238E27FC236}">
                          <a16:creationId xmlns:a16="http://schemas.microsoft.com/office/drawing/2014/main" id="{1B151A5F-F681-D946-9244-71A8EC57347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A2C1E502-CECA-7E46-91F4-CD5F25AE9F8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1" name="Oval 1070">
                      <a:extLst>
                        <a:ext uri="{FF2B5EF4-FFF2-40B4-BE49-F238E27FC236}">
                          <a16:creationId xmlns:a16="http://schemas.microsoft.com/office/drawing/2014/main" id="{36C48F76-D7E7-9749-9E15-DFC6BE9F20AB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2" name="Freeform 1071">
                      <a:extLst>
                        <a:ext uri="{FF2B5EF4-FFF2-40B4-BE49-F238E27FC236}">
                          <a16:creationId xmlns:a16="http://schemas.microsoft.com/office/drawing/2014/main" id="{D7CE2495-9819-5243-852A-EA83FB7EA0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3" name="Freeform 1072">
                      <a:extLst>
                        <a:ext uri="{FF2B5EF4-FFF2-40B4-BE49-F238E27FC236}">
                          <a16:creationId xmlns:a16="http://schemas.microsoft.com/office/drawing/2014/main" id="{302E66C6-34A3-EC45-A4E8-A67C69637B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4" name="Freeform 1073">
                      <a:extLst>
                        <a:ext uri="{FF2B5EF4-FFF2-40B4-BE49-F238E27FC236}">
                          <a16:creationId xmlns:a16="http://schemas.microsoft.com/office/drawing/2014/main" id="{3F5321FE-4B37-4349-8CC8-E089B20219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5" name="Freeform 1074">
                      <a:extLst>
                        <a:ext uri="{FF2B5EF4-FFF2-40B4-BE49-F238E27FC236}">
                          <a16:creationId xmlns:a16="http://schemas.microsoft.com/office/drawing/2014/main" id="{FF437BA3-131E-3645-B858-E68D026D4C9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76" name="Straight Connector 1075">
                      <a:extLst>
                        <a:ext uri="{FF2B5EF4-FFF2-40B4-BE49-F238E27FC236}">
                          <a16:creationId xmlns:a16="http://schemas.microsoft.com/office/drawing/2014/main" id="{3F578B11-6A18-F74C-9989-A05AA2A37406}"/>
                        </a:ext>
                      </a:extLst>
                    </p:cNvPr>
                    <p:cNvCxnSpPr>
                      <a:endCxn id="1071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77" name="Straight Connector 1076">
                      <a:extLst>
                        <a:ext uri="{FF2B5EF4-FFF2-40B4-BE49-F238E27FC236}">
                          <a16:creationId xmlns:a16="http://schemas.microsoft.com/office/drawing/2014/main" id="{248EC359-3525-5E42-8751-35C3A9B8A7C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A65E574C-567C-3747-9EDE-E1428780757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67" name="Oval 1066">
                      <a:extLst>
                        <a:ext uri="{FF2B5EF4-FFF2-40B4-BE49-F238E27FC236}">
                          <a16:creationId xmlns:a16="http://schemas.microsoft.com/office/drawing/2014/main" id="{107FD019-1EF0-8445-AE51-848CAF36C9C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8" name="TextBox 1067">
                      <a:extLst>
                        <a:ext uri="{FF2B5EF4-FFF2-40B4-BE49-F238E27FC236}">
                          <a16:creationId xmlns:a16="http://schemas.microsoft.com/office/drawing/2014/main" id="{57DDD4C6-F515-CE46-9264-22DD8A854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3d</a:t>
                      </a:r>
                    </a:p>
                  </p:txBody>
                </p:sp>
              </p:grpSp>
            </p:grpSp>
            <p:grpSp>
              <p:nvGrpSpPr>
                <p:cNvPr id="1031" name="Group 1030">
                  <a:extLst>
                    <a:ext uri="{FF2B5EF4-FFF2-40B4-BE49-F238E27FC236}">
                      <a16:creationId xmlns:a16="http://schemas.microsoft.com/office/drawing/2014/main" id="{D530E660-0014-264A-B1D6-6F66737A05E0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52" name="Group 327">
                    <a:extLst>
                      <a:ext uri="{FF2B5EF4-FFF2-40B4-BE49-F238E27FC236}">
                        <a16:creationId xmlns:a16="http://schemas.microsoft.com/office/drawing/2014/main" id="{D477AE5E-640A-8540-B110-A4532B5551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56" name="Oval 1055">
                      <a:extLst>
                        <a:ext uri="{FF2B5EF4-FFF2-40B4-BE49-F238E27FC236}">
                          <a16:creationId xmlns:a16="http://schemas.microsoft.com/office/drawing/2014/main" id="{C033219E-8D5F-D44A-8A61-F4B8BE9640DA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7" name="Rectangle 1056">
                      <a:extLst>
                        <a:ext uri="{FF2B5EF4-FFF2-40B4-BE49-F238E27FC236}">
                          <a16:creationId xmlns:a16="http://schemas.microsoft.com/office/drawing/2014/main" id="{AC334490-7663-4D48-94EB-5D76EDEA134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8" name="Oval 1057">
                      <a:extLst>
                        <a:ext uri="{FF2B5EF4-FFF2-40B4-BE49-F238E27FC236}">
                          <a16:creationId xmlns:a16="http://schemas.microsoft.com/office/drawing/2014/main" id="{D5EF1EC3-2B4A-C84A-B2C8-70340D10FAA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9" name="Freeform 1058">
                      <a:extLst>
                        <a:ext uri="{FF2B5EF4-FFF2-40B4-BE49-F238E27FC236}">
                          <a16:creationId xmlns:a16="http://schemas.microsoft.com/office/drawing/2014/main" id="{9832FD52-D5B0-5241-8BF3-51E03C1023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0" name="Freeform 1059">
                      <a:extLst>
                        <a:ext uri="{FF2B5EF4-FFF2-40B4-BE49-F238E27FC236}">
                          <a16:creationId xmlns:a16="http://schemas.microsoft.com/office/drawing/2014/main" id="{E4186070-339D-304C-A4F0-A2E3AF6FD6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1" name="Freeform 1060">
                      <a:extLst>
                        <a:ext uri="{FF2B5EF4-FFF2-40B4-BE49-F238E27FC236}">
                          <a16:creationId xmlns:a16="http://schemas.microsoft.com/office/drawing/2014/main" id="{18C87C4C-FF28-C64C-B8FD-60AA93E41DC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2" name="Freeform 1061">
                      <a:extLst>
                        <a:ext uri="{FF2B5EF4-FFF2-40B4-BE49-F238E27FC236}">
                          <a16:creationId xmlns:a16="http://schemas.microsoft.com/office/drawing/2014/main" id="{C317B177-A946-9E45-92CA-442B072B2D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63" name="Straight Connector 1062">
                      <a:extLst>
                        <a:ext uri="{FF2B5EF4-FFF2-40B4-BE49-F238E27FC236}">
                          <a16:creationId xmlns:a16="http://schemas.microsoft.com/office/drawing/2014/main" id="{9E001FBE-D690-BD44-991D-23D39B6C772F}"/>
                        </a:ext>
                      </a:extLst>
                    </p:cNvPr>
                    <p:cNvCxnSpPr>
                      <a:endCxn id="1058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64" name="Straight Connector 1063">
                      <a:extLst>
                        <a:ext uri="{FF2B5EF4-FFF2-40B4-BE49-F238E27FC236}">
                          <a16:creationId xmlns:a16="http://schemas.microsoft.com/office/drawing/2014/main" id="{4E11801A-0F78-B645-9708-E660C1812CE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53" name="Group 1052">
                    <a:extLst>
                      <a:ext uri="{FF2B5EF4-FFF2-40B4-BE49-F238E27FC236}">
                        <a16:creationId xmlns:a16="http://schemas.microsoft.com/office/drawing/2014/main" id="{45BB2031-F330-6845-A425-CFE11004879C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28460" cy="369332"/>
                    <a:chOff x="667045" y="1708643"/>
                    <a:chExt cx="428460" cy="369332"/>
                  </a:xfrm>
                </p:grpSpPr>
                <p:sp>
                  <p:nvSpPr>
                    <p:cNvPr id="1054" name="Oval 1053">
                      <a:extLst>
                        <a:ext uri="{FF2B5EF4-FFF2-40B4-BE49-F238E27FC236}">
                          <a16:creationId xmlns:a16="http://schemas.microsoft.com/office/drawing/2014/main" id="{3333E946-4DE6-494A-9A01-66977F2CE40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5" name="TextBox 1054">
                      <a:extLst>
                        <a:ext uri="{FF2B5EF4-FFF2-40B4-BE49-F238E27FC236}">
                          <a16:creationId xmlns:a16="http://schemas.microsoft.com/office/drawing/2014/main" id="{684DDE4B-2972-6C4A-A15D-CA2818B42E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284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3c</a:t>
                      </a:r>
                    </a:p>
                  </p:txBody>
                </p:sp>
              </p:grpSp>
            </p:grpSp>
            <p:grpSp>
              <p:nvGrpSpPr>
                <p:cNvPr id="1032" name="Group 1031">
                  <a:extLst>
                    <a:ext uri="{FF2B5EF4-FFF2-40B4-BE49-F238E27FC236}">
                      <a16:creationId xmlns:a16="http://schemas.microsoft.com/office/drawing/2014/main" id="{8CE07EB0-F47E-4747-BA65-DE57469144C9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1039" name="Group 327">
                    <a:extLst>
                      <a:ext uri="{FF2B5EF4-FFF2-40B4-BE49-F238E27FC236}">
                        <a16:creationId xmlns:a16="http://schemas.microsoft.com/office/drawing/2014/main" id="{9FD096E4-009C-454B-9581-2E55E4EE50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43" name="Oval 1042">
                      <a:extLst>
                        <a:ext uri="{FF2B5EF4-FFF2-40B4-BE49-F238E27FC236}">
                          <a16:creationId xmlns:a16="http://schemas.microsoft.com/office/drawing/2014/main" id="{9B87F5EF-E7B5-1845-B8CC-C47A6679FBB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0F087E13-46F9-2A42-9A56-CD5B1B0688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5" name="Oval 1044">
                      <a:extLst>
                        <a:ext uri="{FF2B5EF4-FFF2-40B4-BE49-F238E27FC236}">
                          <a16:creationId xmlns:a16="http://schemas.microsoft.com/office/drawing/2014/main" id="{0301D63A-B313-8A4D-B1D8-A983D858343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6" name="Freeform 1045">
                      <a:extLst>
                        <a:ext uri="{FF2B5EF4-FFF2-40B4-BE49-F238E27FC236}">
                          <a16:creationId xmlns:a16="http://schemas.microsoft.com/office/drawing/2014/main" id="{4E362B7E-420A-3740-BB12-BCE73DE1BC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7" name="Freeform 1046">
                      <a:extLst>
                        <a:ext uri="{FF2B5EF4-FFF2-40B4-BE49-F238E27FC236}">
                          <a16:creationId xmlns:a16="http://schemas.microsoft.com/office/drawing/2014/main" id="{82AAF346-107E-424A-A0F1-E466FE1E2AB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8" name="Freeform 1047">
                      <a:extLst>
                        <a:ext uri="{FF2B5EF4-FFF2-40B4-BE49-F238E27FC236}">
                          <a16:creationId xmlns:a16="http://schemas.microsoft.com/office/drawing/2014/main" id="{BB2AB426-4C1D-3A43-BA01-1EAE2FC02F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9" name="Freeform 1048">
                      <a:extLst>
                        <a:ext uri="{FF2B5EF4-FFF2-40B4-BE49-F238E27FC236}">
                          <a16:creationId xmlns:a16="http://schemas.microsoft.com/office/drawing/2014/main" id="{5B3A91DB-C88F-5644-BFCD-12EC9054C3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050" name="Straight Connector 1049">
                      <a:extLst>
                        <a:ext uri="{FF2B5EF4-FFF2-40B4-BE49-F238E27FC236}">
                          <a16:creationId xmlns:a16="http://schemas.microsoft.com/office/drawing/2014/main" id="{4A1E4451-A57B-F747-958A-46201ABEE570}"/>
                        </a:ext>
                      </a:extLst>
                    </p:cNvPr>
                    <p:cNvCxnSpPr>
                      <a:endCxn id="1045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51" name="Straight Connector 1050">
                      <a:extLst>
                        <a:ext uri="{FF2B5EF4-FFF2-40B4-BE49-F238E27FC236}">
                          <a16:creationId xmlns:a16="http://schemas.microsoft.com/office/drawing/2014/main" id="{9CE8B3D7-FF8D-2B49-A279-B30F8F6D3A1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40" name="Group 1039">
                    <a:extLst>
                      <a:ext uri="{FF2B5EF4-FFF2-40B4-BE49-F238E27FC236}">
                        <a16:creationId xmlns:a16="http://schemas.microsoft.com/office/drawing/2014/main" id="{60AFBDA7-D8EA-1D41-8A3D-78DBBA347DC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1041" name="Oval 1040">
                      <a:extLst>
                        <a:ext uri="{FF2B5EF4-FFF2-40B4-BE49-F238E27FC236}">
                          <a16:creationId xmlns:a16="http://schemas.microsoft.com/office/drawing/2014/main" id="{B44C04C8-C22F-0E40-BFE5-46442F681A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2" name="TextBox 1041">
                      <a:extLst>
                        <a:ext uri="{FF2B5EF4-FFF2-40B4-BE49-F238E27FC236}">
                          <a16:creationId xmlns:a16="http://schemas.microsoft.com/office/drawing/2014/main" id="{3DA4745A-6B3B-4645-A5E2-6DD5C65F44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3a</a:t>
                      </a:r>
                    </a:p>
                  </p:txBody>
                </p:sp>
              </p:grpSp>
            </p:grpSp>
            <p:cxnSp>
              <p:nvCxnSpPr>
                <p:cNvPr id="1033" name="Straight Connector 1032">
                  <a:extLst>
                    <a:ext uri="{FF2B5EF4-FFF2-40B4-BE49-F238E27FC236}">
                      <a16:creationId xmlns:a16="http://schemas.microsoft.com/office/drawing/2014/main" id="{0FA948A4-19D6-B543-B2C7-122263EA68EF}"/>
                    </a:ext>
                  </a:extLst>
                </p:cNvPr>
                <p:cNvCxnSpPr>
                  <a:stCxn id="1081" idx="2"/>
                  <a:endCxn id="1068" idx="0"/>
                </p:cNvCxnSpPr>
                <p:nvPr/>
              </p:nvCxnSpPr>
              <p:spPr bwMode="auto">
                <a:xfrm>
                  <a:off x="1991073" y="3242684"/>
                  <a:ext cx="4230" cy="851985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rgbClr val="00009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Straight Connector 1033">
                  <a:extLst>
                    <a:ext uri="{FF2B5EF4-FFF2-40B4-BE49-F238E27FC236}">
                      <a16:creationId xmlns:a16="http://schemas.microsoft.com/office/drawing/2014/main" id="{93A2528A-2D79-9C44-9154-CEF430467554}"/>
                    </a:ext>
                  </a:extLst>
                </p:cNvPr>
                <p:cNvCxnSpPr/>
                <p:nvPr/>
              </p:nvCxnSpPr>
              <p:spPr bwMode="auto">
                <a:xfrm>
                  <a:off x="1407477" y="3648621"/>
                  <a:ext cx="1204913" cy="635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6BCA322E-7172-0E45-A276-B5C96230E3A5}"/>
                    </a:ext>
                  </a:extLst>
                </p:cNvPr>
                <p:cNvCxnSpPr>
                  <a:stCxn id="1082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6ED4BD34-555B-E846-888B-9F26A28C9D79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Straight Connector 1037">
                  <a:extLst>
                    <a:ext uri="{FF2B5EF4-FFF2-40B4-BE49-F238E27FC236}">
                      <a16:creationId xmlns:a16="http://schemas.microsoft.com/office/drawing/2014/main" id="{22C8F685-9275-D944-96F8-541247ED5E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87553" y="3166946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94" name="TextBox 1093">
                <a:extLst>
                  <a:ext uri="{FF2B5EF4-FFF2-40B4-BE49-F238E27FC236}">
                    <a16:creationId xmlns:a16="http://schemas.microsoft.com/office/drawing/2014/main" id="{5B090BCE-17C7-4F48-B51A-B30ED15D2A0B}"/>
                  </a:ext>
                </a:extLst>
              </p:cNvPr>
              <p:cNvSpPr txBox="1"/>
              <p:nvPr/>
            </p:nvSpPr>
            <p:spPr>
              <a:xfrm>
                <a:off x="8136838" y="3735782"/>
                <a:ext cx="7535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90"/>
                    </a:solidFill>
                    <a:latin typeface="Arial" charset="0"/>
                    <a:ea typeface="ＭＳ Ｐゴシック" charset="0"/>
                  </a:rPr>
                  <a:t>AS 3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D6AB4E-1CAE-9744-B381-27E469100A58}"/>
              </a:ext>
            </a:extLst>
          </p:cNvPr>
          <p:cNvGrpSpPr/>
          <p:nvPr/>
        </p:nvGrpSpPr>
        <p:grpSpPr>
          <a:xfrm>
            <a:off x="1426553" y="4136253"/>
            <a:ext cx="3452487" cy="1719017"/>
            <a:chOff x="1426553" y="4136253"/>
            <a:chExt cx="3452487" cy="1719017"/>
          </a:xfrm>
        </p:grpSpPr>
        <p:grpSp>
          <p:nvGrpSpPr>
            <p:cNvPr id="897" name="Group 896">
              <a:extLst>
                <a:ext uri="{FF2B5EF4-FFF2-40B4-BE49-F238E27FC236}">
                  <a16:creationId xmlns:a16="http://schemas.microsoft.com/office/drawing/2014/main" id="{3CE71B4E-855C-C840-ADE8-6B3004A16E6F}"/>
                </a:ext>
              </a:extLst>
            </p:cNvPr>
            <p:cNvGrpSpPr/>
            <p:nvPr/>
          </p:nvGrpSpPr>
          <p:grpSpPr>
            <a:xfrm>
              <a:off x="1426553" y="4136253"/>
              <a:ext cx="2557336" cy="1719017"/>
              <a:chOff x="-2170772" y="2784954"/>
              <a:chExt cx="2712783" cy="1853712"/>
            </a:xfrm>
          </p:grpSpPr>
          <p:sp>
            <p:nvSpPr>
              <p:cNvPr id="898" name="Freeform 2">
                <a:extLst>
                  <a:ext uri="{FF2B5EF4-FFF2-40B4-BE49-F238E27FC236}">
                    <a16:creationId xmlns:a16="http://schemas.microsoft.com/office/drawing/2014/main" id="{283A80A6-ACCE-9042-8C8B-198A5A1D2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772" y="2784954"/>
                <a:ext cx="2712783" cy="185371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795">
                    <a:moveTo>
                      <a:pt x="45" y="5036"/>
                    </a:moveTo>
                    <a:cubicBezTo>
                      <a:pt x="272" y="4277"/>
                      <a:pt x="1931" y="3650"/>
                      <a:pt x="2738" y="2811"/>
                    </a:cubicBezTo>
                    <a:cubicBezTo>
                      <a:pt x="3545" y="1972"/>
                      <a:pt x="3352" y="117"/>
                      <a:pt x="4886" y="4"/>
                    </a:cubicBezTo>
                    <a:cubicBezTo>
                      <a:pt x="6420" y="-109"/>
                      <a:pt x="7216" y="1912"/>
                      <a:pt x="8068" y="2813"/>
                    </a:cubicBezTo>
                    <a:cubicBezTo>
                      <a:pt x="8920" y="3715"/>
                      <a:pt x="9928" y="3420"/>
                      <a:pt x="9996" y="5413"/>
                    </a:cubicBezTo>
                    <a:cubicBezTo>
                      <a:pt x="10064" y="7406"/>
                      <a:pt x="9275" y="6409"/>
                      <a:pt x="8476" y="7306"/>
                    </a:cubicBezTo>
                    <a:cubicBezTo>
                      <a:pt x="7677" y="8203"/>
                      <a:pt x="7086" y="10770"/>
                      <a:pt x="5202" y="10795"/>
                    </a:cubicBezTo>
                    <a:cubicBezTo>
                      <a:pt x="3318" y="10820"/>
                      <a:pt x="3391" y="8255"/>
                      <a:pt x="2753" y="7683"/>
                    </a:cubicBezTo>
                    <a:cubicBezTo>
                      <a:pt x="2115" y="7111"/>
                      <a:pt x="2326" y="7496"/>
                      <a:pt x="1375" y="7365"/>
                    </a:cubicBezTo>
                    <a:cubicBezTo>
                      <a:pt x="493" y="6773"/>
                      <a:pt x="-182" y="5795"/>
                      <a:pt x="45" y="5036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99" name="Group 898">
                <a:extLst>
                  <a:ext uri="{FF2B5EF4-FFF2-40B4-BE49-F238E27FC236}">
                    <a16:creationId xmlns:a16="http://schemas.microsoft.com/office/drawing/2014/main" id="{9FC17377-884C-414F-8E1D-B308CBDD5468}"/>
                  </a:ext>
                </a:extLst>
              </p:cNvPr>
              <p:cNvGrpSpPr/>
              <p:nvPr/>
            </p:nvGrpSpPr>
            <p:grpSpPr>
              <a:xfrm>
                <a:off x="-1935370" y="2935816"/>
                <a:ext cx="2333625" cy="1590649"/>
                <a:chOff x="833331" y="2873352"/>
                <a:chExt cx="2333625" cy="1590649"/>
              </a:xfrm>
            </p:grpSpPr>
            <p:grpSp>
              <p:nvGrpSpPr>
                <p:cNvPr id="900" name="Group 899">
                  <a:extLst>
                    <a:ext uri="{FF2B5EF4-FFF2-40B4-BE49-F238E27FC236}">
                      <a16:creationId xmlns:a16="http://schemas.microsoft.com/office/drawing/2014/main" id="{D5400FED-619F-F740-84A1-9713262070B8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49" name="Group 327">
                    <a:extLst>
                      <a:ext uri="{FF2B5EF4-FFF2-40B4-BE49-F238E27FC236}">
                        <a16:creationId xmlns:a16="http://schemas.microsoft.com/office/drawing/2014/main" id="{3B6AB252-179E-4A40-A8FE-EF2AF309DD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53" name="Oval 952">
                      <a:extLst>
                        <a:ext uri="{FF2B5EF4-FFF2-40B4-BE49-F238E27FC236}">
                          <a16:creationId xmlns:a16="http://schemas.microsoft.com/office/drawing/2014/main" id="{63627FC9-0B3F-664A-9E65-2EC81DABC21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4" name="Rectangle 953">
                      <a:extLst>
                        <a:ext uri="{FF2B5EF4-FFF2-40B4-BE49-F238E27FC236}">
                          <a16:creationId xmlns:a16="http://schemas.microsoft.com/office/drawing/2014/main" id="{3C2079ED-CD34-8048-9B86-CACF3B9546C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5" name="Oval 954">
                      <a:extLst>
                        <a:ext uri="{FF2B5EF4-FFF2-40B4-BE49-F238E27FC236}">
                          <a16:creationId xmlns:a16="http://schemas.microsoft.com/office/drawing/2014/main" id="{55B51C42-698C-934B-8244-908CC3429E1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6" name="Freeform 955">
                      <a:extLst>
                        <a:ext uri="{FF2B5EF4-FFF2-40B4-BE49-F238E27FC236}">
                          <a16:creationId xmlns:a16="http://schemas.microsoft.com/office/drawing/2014/main" id="{1F470D92-6D81-5C4C-A5D6-DF918E6850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7" name="Freeform 956">
                      <a:extLst>
                        <a:ext uri="{FF2B5EF4-FFF2-40B4-BE49-F238E27FC236}">
                          <a16:creationId xmlns:a16="http://schemas.microsoft.com/office/drawing/2014/main" id="{130139FE-1CE2-364B-989A-ACEA908EB2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8" name="Freeform 957">
                      <a:extLst>
                        <a:ext uri="{FF2B5EF4-FFF2-40B4-BE49-F238E27FC236}">
                          <a16:creationId xmlns:a16="http://schemas.microsoft.com/office/drawing/2014/main" id="{7F6DF920-A2F0-9949-9B9C-25AE50501FF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Freeform 958">
                      <a:extLst>
                        <a:ext uri="{FF2B5EF4-FFF2-40B4-BE49-F238E27FC236}">
                          <a16:creationId xmlns:a16="http://schemas.microsoft.com/office/drawing/2014/main" id="{22EDDC2B-58FC-C545-AB15-E99619BBD97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60" name="Straight Connector 959">
                      <a:extLst>
                        <a:ext uri="{FF2B5EF4-FFF2-40B4-BE49-F238E27FC236}">
                          <a16:creationId xmlns:a16="http://schemas.microsoft.com/office/drawing/2014/main" id="{4296E775-31B6-5B4B-A5BE-4E02CDD3B469}"/>
                        </a:ext>
                      </a:extLst>
                    </p:cNvPr>
                    <p:cNvCxnSpPr>
                      <a:endCxn id="955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61" name="Straight Connector 960">
                      <a:extLst>
                        <a:ext uri="{FF2B5EF4-FFF2-40B4-BE49-F238E27FC236}">
                          <a16:creationId xmlns:a16="http://schemas.microsoft.com/office/drawing/2014/main" id="{A5D8299F-A42F-854E-9CFB-763B2778FC1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50" name="Group 949">
                    <a:extLst>
                      <a:ext uri="{FF2B5EF4-FFF2-40B4-BE49-F238E27FC236}">
                        <a16:creationId xmlns:a16="http://schemas.microsoft.com/office/drawing/2014/main" id="{1788917B-0238-8B46-BA37-30397FD3DB3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51" name="Oval 950">
                      <a:extLst>
                        <a:ext uri="{FF2B5EF4-FFF2-40B4-BE49-F238E27FC236}">
                          <a16:creationId xmlns:a16="http://schemas.microsoft.com/office/drawing/2014/main" id="{923AD362-4160-3E4E-AF55-6685C7E475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2" name="TextBox 951">
                      <a:extLst>
                        <a:ext uri="{FF2B5EF4-FFF2-40B4-BE49-F238E27FC236}">
                          <a16:creationId xmlns:a16="http://schemas.microsoft.com/office/drawing/2014/main" id="{7520A91B-2469-1944-98CE-9FDC18168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1b</a:t>
                      </a:r>
                    </a:p>
                  </p:txBody>
                </p:sp>
              </p:grpSp>
            </p:grpSp>
            <p:grpSp>
              <p:nvGrpSpPr>
                <p:cNvPr id="901" name="Group 900">
                  <a:extLst>
                    <a:ext uri="{FF2B5EF4-FFF2-40B4-BE49-F238E27FC236}">
                      <a16:creationId xmlns:a16="http://schemas.microsoft.com/office/drawing/2014/main" id="{12975416-4654-EF49-B798-E43A6CC08278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36" name="Group 327">
                    <a:extLst>
                      <a:ext uri="{FF2B5EF4-FFF2-40B4-BE49-F238E27FC236}">
                        <a16:creationId xmlns:a16="http://schemas.microsoft.com/office/drawing/2014/main" id="{74F78B6C-AE11-7F49-B2BF-EE0EB8F3B0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40" name="Oval 939">
                      <a:extLst>
                        <a:ext uri="{FF2B5EF4-FFF2-40B4-BE49-F238E27FC236}">
                          <a16:creationId xmlns:a16="http://schemas.microsoft.com/office/drawing/2014/main" id="{1B5A764B-9605-254C-B583-FD59CBCA85BB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1" name="Rectangle 940">
                      <a:extLst>
                        <a:ext uri="{FF2B5EF4-FFF2-40B4-BE49-F238E27FC236}">
                          <a16:creationId xmlns:a16="http://schemas.microsoft.com/office/drawing/2014/main" id="{EF698BA0-40DC-4C4A-AAA0-F66D1A31AD9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2" name="Oval 941">
                      <a:extLst>
                        <a:ext uri="{FF2B5EF4-FFF2-40B4-BE49-F238E27FC236}">
                          <a16:creationId xmlns:a16="http://schemas.microsoft.com/office/drawing/2014/main" id="{6C419D27-1510-E241-A47C-000382060331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3" name="Freeform 942">
                      <a:extLst>
                        <a:ext uri="{FF2B5EF4-FFF2-40B4-BE49-F238E27FC236}">
                          <a16:creationId xmlns:a16="http://schemas.microsoft.com/office/drawing/2014/main" id="{A2E04614-58C7-2840-A2F2-BF95E0C0F8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4" name="Freeform 943">
                      <a:extLst>
                        <a:ext uri="{FF2B5EF4-FFF2-40B4-BE49-F238E27FC236}">
                          <a16:creationId xmlns:a16="http://schemas.microsoft.com/office/drawing/2014/main" id="{A1233B70-4A82-0F47-AB61-0BE32523290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5" name="Freeform 944">
                      <a:extLst>
                        <a:ext uri="{FF2B5EF4-FFF2-40B4-BE49-F238E27FC236}">
                          <a16:creationId xmlns:a16="http://schemas.microsoft.com/office/drawing/2014/main" id="{9A22669E-0B07-3F45-9A7E-2DB8FEC962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6" name="Freeform 945">
                      <a:extLst>
                        <a:ext uri="{FF2B5EF4-FFF2-40B4-BE49-F238E27FC236}">
                          <a16:creationId xmlns:a16="http://schemas.microsoft.com/office/drawing/2014/main" id="{F7FE0282-0EA7-194E-B37D-32B2E192E5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47" name="Straight Connector 946">
                      <a:extLst>
                        <a:ext uri="{FF2B5EF4-FFF2-40B4-BE49-F238E27FC236}">
                          <a16:creationId xmlns:a16="http://schemas.microsoft.com/office/drawing/2014/main" id="{A155E81A-9514-F44D-934B-C83E3DFC7AE0}"/>
                        </a:ext>
                      </a:extLst>
                    </p:cNvPr>
                    <p:cNvCxnSpPr>
                      <a:endCxn id="942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48" name="Straight Connector 947">
                      <a:extLst>
                        <a:ext uri="{FF2B5EF4-FFF2-40B4-BE49-F238E27FC236}">
                          <a16:creationId xmlns:a16="http://schemas.microsoft.com/office/drawing/2014/main" id="{7B997F24-F8DC-FC41-B104-1A9F101D8F82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37" name="Group 936">
                    <a:extLst>
                      <a:ext uri="{FF2B5EF4-FFF2-40B4-BE49-F238E27FC236}">
                        <a16:creationId xmlns:a16="http://schemas.microsoft.com/office/drawing/2014/main" id="{787F07A0-694C-9E4B-A3B3-30FF228A22E8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38" name="Oval 937">
                      <a:extLst>
                        <a:ext uri="{FF2B5EF4-FFF2-40B4-BE49-F238E27FC236}">
                          <a16:creationId xmlns:a16="http://schemas.microsoft.com/office/drawing/2014/main" id="{9E0669B1-E058-2D4E-953A-8DD7F13C5A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9" name="TextBox 938">
                      <a:extLst>
                        <a:ext uri="{FF2B5EF4-FFF2-40B4-BE49-F238E27FC236}">
                          <a16:creationId xmlns:a16="http://schemas.microsoft.com/office/drawing/2014/main" id="{AF432F12-5031-CA46-ABD9-511EBDB5A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1d</a:t>
                      </a:r>
                    </a:p>
                  </p:txBody>
                </p:sp>
              </p:grpSp>
            </p:grpSp>
            <p:grpSp>
              <p:nvGrpSpPr>
                <p:cNvPr id="902" name="Group 901">
                  <a:extLst>
                    <a:ext uri="{FF2B5EF4-FFF2-40B4-BE49-F238E27FC236}">
                      <a16:creationId xmlns:a16="http://schemas.microsoft.com/office/drawing/2014/main" id="{2DE65FFF-4FAF-694F-9280-D8C20647D5EC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23" name="Group 327">
                    <a:extLst>
                      <a:ext uri="{FF2B5EF4-FFF2-40B4-BE49-F238E27FC236}">
                        <a16:creationId xmlns:a16="http://schemas.microsoft.com/office/drawing/2014/main" id="{94C911E6-C634-834E-96A6-814FBEC59A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27" name="Oval 926">
                      <a:extLst>
                        <a:ext uri="{FF2B5EF4-FFF2-40B4-BE49-F238E27FC236}">
                          <a16:creationId xmlns:a16="http://schemas.microsoft.com/office/drawing/2014/main" id="{8C761162-B166-8849-8139-AAD7A2C4F6DC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8" name="Rectangle 927">
                      <a:extLst>
                        <a:ext uri="{FF2B5EF4-FFF2-40B4-BE49-F238E27FC236}">
                          <a16:creationId xmlns:a16="http://schemas.microsoft.com/office/drawing/2014/main" id="{3D39001E-4533-0B43-905F-AA94CE8390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9" name="Oval 928">
                      <a:extLst>
                        <a:ext uri="{FF2B5EF4-FFF2-40B4-BE49-F238E27FC236}">
                          <a16:creationId xmlns:a16="http://schemas.microsoft.com/office/drawing/2014/main" id="{5E71B462-B511-4649-8673-9036C0DEA9F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0" name="Freeform 929">
                      <a:extLst>
                        <a:ext uri="{FF2B5EF4-FFF2-40B4-BE49-F238E27FC236}">
                          <a16:creationId xmlns:a16="http://schemas.microsoft.com/office/drawing/2014/main" id="{B49EA1C5-095A-C04B-B8BD-EF8F458959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1" name="Freeform 930">
                      <a:extLst>
                        <a:ext uri="{FF2B5EF4-FFF2-40B4-BE49-F238E27FC236}">
                          <a16:creationId xmlns:a16="http://schemas.microsoft.com/office/drawing/2014/main" id="{C83CC63D-393D-1049-A395-4C928D5F036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2" name="Freeform 931">
                      <a:extLst>
                        <a:ext uri="{FF2B5EF4-FFF2-40B4-BE49-F238E27FC236}">
                          <a16:creationId xmlns:a16="http://schemas.microsoft.com/office/drawing/2014/main" id="{C03181A0-E79F-D844-947E-BF87B8C423F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3" name="Freeform 932">
                      <a:extLst>
                        <a:ext uri="{FF2B5EF4-FFF2-40B4-BE49-F238E27FC236}">
                          <a16:creationId xmlns:a16="http://schemas.microsoft.com/office/drawing/2014/main" id="{83B6EBB9-930D-0C4D-B5BC-C6B4A8EAB72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34" name="Straight Connector 933">
                      <a:extLst>
                        <a:ext uri="{FF2B5EF4-FFF2-40B4-BE49-F238E27FC236}">
                          <a16:creationId xmlns:a16="http://schemas.microsoft.com/office/drawing/2014/main" id="{4A10BE00-6B87-FB46-AD61-287CAD87075B}"/>
                        </a:ext>
                      </a:extLst>
                    </p:cNvPr>
                    <p:cNvCxnSpPr>
                      <a:endCxn id="929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35" name="Straight Connector 934">
                      <a:extLst>
                        <a:ext uri="{FF2B5EF4-FFF2-40B4-BE49-F238E27FC236}">
                          <a16:creationId xmlns:a16="http://schemas.microsoft.com/office/drawing/2014/main" id="{230346D5-8BDD-B745-9227-4A68169D0F5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24" name="Group 923">
                    <a:extLst>
                      <a:ext uri="{FF2B5EF4-FFF2-40B4-BE49-F238E27FC236}">
                        <a16:creationId xmlns:a16="http://schemas.microsoft.com/office/drawing/2014/main" id="{A9A703FA-0296-E94C-917B-41DC9E089E9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28460" cy="369332"/>
                    <a:chOff x="667045" y="1708643"/>
                    <a:chExt cx="428460" cy="369332"/>
                  </a:xfrm>
                </p:grpSpPr>
                <p:sp>
                  <p:nvSpPr>
                    <p:cNvPr id="925" name="Oval 924">
                      <a:extLst>
                        <a:ext uri="{FF2B5EF4-FFF2-40B4-BE49-F238E27FC236}">
                          <a16:creationId xmlns:a16="http://schemas.microsoft.com/office/drawing/2014/main" id="{05920D72-FEAD-F249-B9E2-78D387F268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6" name="TextBox 925">
                      <a:extLst>
                        <a:ext uri="{FF2B5EF4-FFF2-40B4-BE49-F238E27FC236}">
                          <a16:creationId xmlns:a16="http://schemas.microsoft.com/office/drawing/2014/main" id="{1F2C5EAB-8B45-2540-A28C-11D50EE059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284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1c</a:t>
                      </a:r>
                    </a:p>
                  </p:txBody>
                </p:sp>
              </p:grpSp>
            </p:grpSp>
            <p:grpSp>
              <p:nvGrpSpPr>
                <p:cNvPr id="903" name="Group 902">
                  <a:extLst>
                    <a:ext uri="{FF2B5EF4-FFF2-40B4-BE49-F238E27FC236}">
                      <a16:creationId xmlns:a16="http://schemas.microsoft.com/office/drawing/2014/main" id="{12F3CB7B-C396-6F4F-92BE-2E64653DE3ED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369332"/>
                  <a:chOff x="1736090" y="2873352"/>
                  <a:chExt cx="565150" cy="369332"/>
                </a:xfrm>
              </p:grpSpPr>
              <p:grpSp>
                <p:nvGrpSpPr>
                  <p:cNvPr id="910" name="Group 327">
                    <a:extLst>
                      <a:ext uri="{FF2B5EF4-FFF2-40B4-BE49-F238E27FC236}">
                        <a16:creationId xmlns:a16="http://schemas.microsoft.com/office/drawing/2014/main" id="{593ADE02-2BB8-F247-B466-624010934E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14" name="Oval 913">
                      <a:extLst>
                        <a:ext uri="{FF2B5EF4-FFF2-40B4-BE49-F238E27FC236}">
                          <a16:creationId xmlns:a16="http://schemas.microsoft.com/office/drawing/2014/main" id="{87541E56-E5EE-8241-BCBF-55CDA84C2A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F465AFB2-2CF1-4A4B-A18C-33598415B48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6" name="Oval 915">
                      <a:extLst>
                        <a:ext uri="{FF2B5EF4-FFF2-40B4-BE49-F238E27FC236}">
                          <a16:creationId xmlns:a16="http://schemas.microsoft.com/office/drawing/2014/main" id="{4B29641F-3D28-C345-94DF-0BB1F9629D6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7" name="Freeform 916">
                      <a:extLst>
                        <a:ext uri="{FF2B5EF4-FFF2-40B4-BE49-F238E27FC236}">
                          <a16:creationId xmlns:a16="http://schemas.microsoft.com/office/drawing/2014/main" id="{6E4AAF8F-2CBD-1142-9EE9-05FE92FF53F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8" name="Freeform 917">
                      <a:extLst>
                        <a:ext uri="{FF2B5EF4-FFF2-40B4-BE49-F238E27FC236}">
                          <a16:creationId xmlns:a16="http://schemas.microsoft.com/office/drawing/2014/main" id="{BA495F97-D82B-5C4E-96B6-E82DB95F35A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9" name="Freeform 918">
                      <a:extLst>
                        <a:ext uri="{FF2B5EF4-FFF2-40B4-BE49-F238E27FC236}">
                          <a16:creationId xmlns:a16="http://schemas.microsoft.com/office/drawing/2014/main" id="{D9B70EFE-CE31-3F47-BEB1-D4C42661C87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919">
                      <a:extLst>
                        <a:ext uri="{FF2B5EF4-FFF2-40B4-BE49-F238E27FC236}">
                          <a16:creationId xmlns:a16="http://schemas.microsoft.com/office/drawing/2014/main" id="{C5905B1B-F644-774C-BE19-4510998084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921" name="Straight Connector 920">
                      <a:extLst>
                        <a:ext uri="{FF2B5EF4-FFF2-40B4-BE49-F238E27FC236}">
                          <a16:creationId xmlns:a16="http://schemas.microsoft.com/office/drawing/2014/main" id="{237AA02A-857C-A247-AC06-55D25854AF8B}"/>
                        </a:ext>
                      </a:extLst>
                    </p:cNvPr>
                    <p:cNvCxnSpPr>
                      <a:endCxn id="916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22" name="Straight Connector 921">
                      <a:extLst>
                        <a:ext uri="{FF2B5EF4-FFF2-40B4-BE49-F238E27FC236}">
                          <a16:creationId xmlns:a16="http://schemas.microsoft.com/office/drawing/2014/main" id="{CAFAEF13-0710-B74C-87F9-9E272EF7406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5BE68664-1930-8042-9913-11DBD4621028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441422" cy="369332"/>
                    <a:chOff x="667045" y="1708643"/>
                    <a:chExt cx="441422" cy="369332"/>
                  </a:xfrm>
                </p:grpSpPr>
                <p:sp>
                  <p:nvSpPr>
                    <p:cNvPr id="912" name="Oval 911">
                      <a:extLst>
                        <a:ext uri="{FF2B5EF4-FFF2-40B4-BE49-F238E27FC236}">
                          <a16:creationId xmlns:a16="http://schemas.microsoft.com/office/drawing/2014/main" id="{F5C7195A-DF6E-0742-AB8B-F0F4AA6D81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3" name="TextBox 912">
                      <a:extLst>
                        <a:ext uri="{FF2B5EF4-FFF2-40B4-BE49-F238E27FC236}">
                          <a16:creationId xmlns:a16="http://schemas.microsoft.com/office/drawing/2014/main" id="{139118F9-27CD-6746-B00D-B4D69FC9BB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44142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1a</a:t>
                      </a:r>
                    </a:p>
                  </p:txBody>
                </p:sp>
              </p:grpSp>
            </p:grpSp>
            <p:cxnSp>
              <p:nvCxnSpPr>
                <p:cNvPr id="906" name="Straight Connector 905">
                  <a:extLst>
                    <a:ext uri="{FF2B5EF4-FFF2-40B4-BE49-F238E27FC236}">
                      <a16:creationId xmlns:a16="http://schemas.microsoft.com/office/drawing/2014/main" id="{F8011BB7-12B5-1249-8A24-DAC95B1A596F}"/>
                    </a:ext>
                  </a:extLst>
                </p:cNvPr>
                <p:cNvCxnSpPr>
                  <a:stCxn id="953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7" name="Straight Connector 906">
                  <a:extLst>
                    <a:ext uri="{FF2B5EF4-FFF2-40B4-BE49-F238E27FC236}">
                      <a16:creationId xmlns:a16="http://schemas.microsoft.com/office/drawing/2014/main" id="{3EB6DB0D-6768-7141-8F0D-4A10BD950A1B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8" name="Straight Connector 907">
                  <a:extLst>
                    <a:ext uri="{FF2B5EF4-FFF2-40B4-BE49-F238E27FC236}">
                      <a16:creationId xmlns:a16="http://schemas.microsoft.com/office/drawing/2014/main" id="{39C8D121-355C-A244-AFDC-F0E389C307B5}"/>
                    </a:ext>
                  </a:extLst>
                </p:cNvPr>
                <p:cNvCxnSpPr/>
                <p:nvPr/>
              </p:nvCxnSpPr>
              <p:spPr bwMode="auto">
                <a:xfrm flipH="1">
                  <a:off x="2196042" y="3783542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9" name="Straight Connector 908">
                  <a:extLst>
                    <a:ext uri="{FF2B5EF4-FFF2-40B4-BE49-F238E27FC236}">
                      <a16:creationId xmlns:a16="http://schemas.microsoft.com/office/drawing/2014/main" id="{4C27E697-7798-CB49-B8B3-BE726B57990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87553" y="3166946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CE2731EC-DA9C-BD46-8898-CE195B824102}"/>
                </a:ext>
              </a:extLst>
            </p:cNvPr>
            <p:cNvSpPr txBox="1"/>
            <p:nvPr/>
          </p:nvSpPr>
          <p:spPr>
            <a:xfrm>
              <a:off x="1430686" y="4247082"/>
              <a:ext cx="753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AS 1</a:t>
              </a:r>
            </a:p>
          </p:txBody>
        </p: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7AF49A6F-DF6F-0046-AB9E-CBF659230BB7}"/>
                </a:ext>
              </a:extLst>
            </p:cNvPr>
            <p:cNvCxnSpPr>
              <a:cxnSpLocks/>
              <a:stCxn id="978" idx="1"/>
            </p:cNvCxnSpPr>
            <p:nvPr/>
          </p:nvCxnSpPr>
          <p:spPr bwMode="auto">
            <a:xfrm flipH="1" flipV="1">
              <a:off x="3848374" y="5024787"/>
              <a:ext cx="1030666" cy="698992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094D46E7-AC86-5342-B30A-683BA4D5D9C6}"/>
              </a:ext>
            </a:extLst>
          </p:cNvPr>
          <p:cNvGrpSpPr/>
          <p:nvPr/>
        </p:nvGrpSpPr>
        <p:grpSpPr>
          <a:xfrm>
            <a:off x="10343349" y="5542542"/>
            <a:ext cx="1701734" cy="616172"/>
            <a:chOff x="6935906" y="5482318"/>
            <a:chExt cx="1701734" cy="616172"/>
          </a:xfrm>
        </p:grpSpPr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DA43C989-3658-8741-A7E7-9C8437FCD0B2}"/>
                </a:ext>
              </a:extLst>
            </p:cNvPr>
            <p:cNvGrpSpPr/>
            <p:nvPr/>
          </p:nvGrpSpPr>
          <p:grpSpPr>
            <a:xfrm>
              <a:off x="6935906" y="5482318"/>
              <a:ext cx="1701734" cy="616172"/>
              <a:chOff x="6808463" y="5108795"/>
              <a:chExt cx="1701734" cy="616172"/>
            </a:xfrm>
          </p:grpSpPr>
          <p:sp>
            <p:nvSpPr>
              <p:cNvPr id="1099" name="Freeform 2">
                <a:extLst>
                  <a:ext uri="{FF2B5EF4-FFF2-40B4-BE49-F238E27FC236}">
                    <a16:creationId xmlns:a16="http://schemas.microsoft.com/office/drawing/2014/main" id="{04958567-D223-1244-9FE4-AD843F77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463" y="5108795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00" name="Group 327">
                <a:extLst>
                  <a:ext uri="{FF2B5EF4-FFF2-40B4-BE49-F238E27FC236}">
                    <a16:creationId xmlns:a16="http://schemas.microsoft.com/office/drawing/2014/main" id="{84E4BF4D-E97B-E24E-A6D6-B265EDFC9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DAE704C8-2A29-1B4B-BF5B-05909D10C28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Rectangle 1104">
                  <a:extLst>
                    <a:ext uri="{FF2B5EF4-FFF2-40B4-BE49-F238E27FC236}">
                      <a16:creationId xmlns:a16="http://schemas.microsoft.com/office/drawing/2014/main" id="{077DD5B7-6D65-ED4D-B745-4EDC949EDFFB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6BE64947-1735-3144-B4A2-ABC2275021F2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Freeform 1106">
                  <a:extLst>
                    <a:ext uri="{FF2B5EF4-FFF2-40B4-BE49-F238E27FC236}">
                      <a16:creationId xmlns:a16="http://schemas.microsoft.com/office/drawing/2014/main" id="{648CF144-8568-D742-997E-9E2FAD84C8D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Freeform 1107">
                  <a:extLst>
                    <a:ext uri="{FF2B5EF4-FFF2-40B4-BE49-F238E27FC236}">
                      <a16:creationId xmlns:a16="http://schemas.microsoft.com/office/drawing/2014/main" id="{8EB3A668-F785-C94C-AD83-6D22A0B0109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Freeform 1108">
                  <a:extLst>
                    <a:ext uri="{FF2B5EF4-FFF2-40B4-BE49-F238E27FC236}">
                      <a16:creationId xmlns:a16="http://schemas.microsoft.com/office/drawing/2014/main" id="{5BA38663-B2A4-B242-87C4-EB46CBCD7EE7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Freeform 1109">
                  <a:extLst>
                    <a:ext uri="{FF2B5EF4-FFF2-40B4-BE49-F238E27FC236}">
                      <a16:creationId xmlns:a16="http://schemas.microsoft.com/office/drawing/2014/main" id="{5CB0CAB1-4F9E-1344-9D69-8542575EA5C2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1" name="Straight Connector 1110">
                  <a:extLst>
                    <a:ext uri="{FF2B5EF4-FFF2-40B4-BE49-F238E27FC236}">
                      <a16:creationId xmlns:a16="http://schemas.microsoft.com/office/drawing/2014/main" id="{C2C82FB8-3174-E946-A744-1175C0C36CDE}"/>
                    </a:ext>
                  </a:extLst>
                </p:cNvPr>
                <p:cNvCxnSpPr>
                  <a:endCxn id="110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12" name="Straight Connector 1111">
                  <a:extLst>
                    <a:ext uri="{FF2B5EF4-FFF2-40B4-BE49-F238E27FC236}">
                      <a16:creationId xmlns:a16="http://schemas.microsoft.com/office/drawing/2014/main" id="{3B0B07D2-F4AF-E840-BA1B-9DB2017C0D49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BA7C8B54-F30A-334B-AF82-1C148CFC4E09}"/>
                  </a:ext>
                </a:extLst>
              </p:cNvPr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91BF9D40-8E3D-FC44-9E35-3BB431792859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TextBox 1102">
                  <a:extLst>
                    <a:ext uri="{FF2B5EF4-FFF2-40B4-BE49-F238E27FC236}">
                      <a16:creationId xmlns:a16="http://schemas.microsoft.com/office/drawing/2014/main" id="{71878438-9834-F24C-836D-725DA2AE0DB9}"/>
                    </a:ext>
                  </a:extLst>
                </p:cNvPr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  X</a:t>
                  </a:r>
                </a:p>
              </p:txBody>
            </p:sp>
          </p:grpSp>
        </p:grp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3337DFCF-46F5-A148-BEB2-5A8915841886}"/>
                </a:ext>
              </a:extLst>
            </p:cNvPr>
            <p:cNvCxnSpPr/>
            <p:nvPr/>
          </p:nvCxnSpPr>
          <p:spPr bwMode="auto">
            <a:xfrm flipH="1">
              <a:off x="7158742" y="5764030"/>
              <a:ext cx="870024" cy="9999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3" name="Group 117">
            <a:extLst>
              <a:ext uri="{FF2B5EF4-FFF2-40B4-BE49-F238E27FC236}">
                <a16:creationId xmlns:a16="http://schemas.microsoft.com/office/drawing/2014/main" id="{B589F7B1-507B-FD44-9CEF-E598E39E4B09}"/>
              </a:ext>
            </a:extLst>
          </p:cNvPr>
          <p:cNvGrpSpPr>
            <a:grpSpLocks/>
          </p:cNvGrpSpPr>
          <p:nvPr/>
        </p:nvGrpSpPr>
        <p:grpSpPr bwMode="auto">
          <a:xfrm>
            <a:off x="7226784" y="5209495"/>
            <a:ext cx="2481265" cy="884238"/>
            <a:chOff x="2282" y="2446"/>
            <a:chExt cx="1563" cy="557"/>
          </a:xfrm>
        </p:grpSpPr>
        <p:sp>
          <p:nvSpPr>
            <p:cNvPr id="1114" name="AutoShape 118">
              <a:extLst>
                <a:ext uri="{FF2B5EF4-FFF2-40B4-BE49-F238E27FC236}">
                  <a16:creationId xmlns:a16="http://schemas.microsoft.com/office/drawing/2014/main" id="{AEEA9884-A009-5648-BFA1-19478AC1A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5" name="Text Box 119">
              <a:extLst>
                <a:ext uri="{FF2B5EF4-FFF2-40B4-BE49-F238E27FC236}">
                  <a16:creationId xmlns:a16="http://schemas.microsoft.com/office/drawing/2014/main" id="{AA79C01F-FEFD-4E49-ABC1-9AA41877F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2677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charset="0"/>
                </a:rPr>
                <a:t>BGP advertisement:</a:t>
              </a:r>
            </a:p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BA172D50-4798-124B-9512-A8DC98B9062A}"/>
              </a:ext>
            </a:extLst>
          </p:cNvPr>
          <p:cNvCxnSpPr>
            <a:cxnSpLocks/>
            <a:stCxn id="994" idx="5"/>
            <a:endCxn id="1042" idx="1"/>
          </p:cNvCxnSpPr>
          <p:nvPr/>
        </p:nvCxnSpPr>
        <p:spPr bwMode="auto">
          <a:xfrm flipV="1">
            <a:off x="6957825" y="4543468"/>
            <a:ext cx="1398778" cy="1062884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C551CE-626B-072E-23A0-5947551BA0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222" y="4334132"/>
            <a:ext cx="1398778" cy="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7.40741E-7 L -0.0681 -0.1055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6F87E0-BC16-2044-9D92-7DE2BEB869B3}"/>
              </a:ext>
            </a:extLst>
          </p:cNvPr>
          <p:cNvGrpSpPr/>
          <p:nvPr/>
        </p:nvGrpSpPr>
        <p:grpSpPr>
          <a:xfrm>
            <a:off x="1113403" y="1064076"/>
            <a:ext cx="9801110" cy="2876474"/>
            <a:chOff x="1426553" y="3694542"/>
            <a:chExt cx="9801110" cy="28764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D5956A-6AFF-324F-A86C-2445AD959270}"/>
                </a:ext>
              </a:extLst>
            </p:cNvPr>
            <p:cNvGrpSpPr/>
            <p:nvPr/>
          </p:nvGrpSpPr>
          <p:grpSpPr>
            <a:xfrm>
              <a:off x="1426553" y="3694542"/>
              <a:ext cx="9249542" cy="2876474"/>
              <a:chOff x="1426553" y="3694542"/>
              <a:chExt cx="9249542" cy="2876474"/>
            </a:xfrm>
          </p:grpSpPr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FA4F710-D5B4-7046-A1ED-EC8569058F16}"/>
                  </a:ext>
                </a:extLst>
              </p:cNvPr>
              <p:cNvGrpSpPr/>
              <p:nvPr/>
            </p:nvGrpSpPr>
            <p:grpSpPr>
              <a:xfrm>
                <a:off x="4625977" y="4850481"/>
                <a:ext cx="2545688" cy="1720535"/>
                <a:chOff x="4625977" y="4850481"/>
                <a:chExt cx="2545688" cy="1720535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41CF82BA-4C38-E441-B6DB-8606AC3D81E4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-2170772" y="2784954"/>
                  <a:chExt cx="2712783" cy="1853712"/>
                </a:xfrm>
              </p:grpSpPr>
              <p:sp>
                <p:nvSpPr>
                  <p:cNvPr id="329" name="Freeform 2">
                    <a:extLst>
                      <a:ext uri="{FF2B5EF4-FFF2-40B4-BE49-F238E27FC236}">
                        <a16:creationId xmlns:a16="http://schemas.microsoft.com/office/drawing/2014/main" id="{5D32C3AB-F55F-8B4E-AB8C-C866738EAF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170772" y="2784954"/>
                    <a:ext cx="2712783" cy="185371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30" name="Group 329">
                    <a:extLst>
                      <a:ext uri="{FF2B5EF4-FFF2-40B4-BE49-F238E27FC236}">
                        <a16:creationId xmlns:a16="http://schemas.microsoft.com/office/drawing/2014/main" id="{BCE2A113-8459-294D-93AC-51114C2BB7A5}"/>
                      </a:ext>
                    </a:extLst>
                  </p:cNvPr>
                  <p:cNvGrpSpPr/>
                  <p:nvPr/>
                </p:nvGrpSpPr>
                <p:grpSpPr>
                  <a:xfrm>
                    <a:off x="-1935370" y="2935816"/>
                    <a:ext cx="2333625" cy="1590649"/>
                    <a:chOff x="833331" y="2873352"/>
                    <a:chExt cx="2333625" cy="1590649"/>
                  </a:xfrm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3DC5B94E-9F3B-CA4F-B2B3-8FA7754B1F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77" name="Group 327">
                        <a:extLst>
                          <a:ext uri="{FF2B5EF4-FFF2-40B4-BE49-F238E27FC236}">
                            <a16:creationId xmlns:a16="http://schemas.microsoft.com/office/drawing/2014/main" id="{D691667E-D89F-1741-B5C0-C67D66B803B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81" name="Oval 380">
                          <a:extLst>
                            <a:ext uri="{FF2B5EF4-FFF2-40B4-BE49-F238E27FC236}">
                              <a16:creationId xmlns:a16="http://schemas.microsoft.com/office/drawing/2014/main" id="{8ACB025C-BD46-264D-86B5-F4610EBDD49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2" name="Rectangle 381">
                          <a:extLst>
                            <a:ext uri="{FF2B5EF4-FFF2-40B4-BE49-F238E27FC236}">
                              <a16:creationId xmlns:a16="http://schemas.microsoft.com/office/drawing/2014/main" id="{9E6C6F78-0018-504C-974C-7EE07DB9E16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3" name="Oval 382">
                          <a:extLst>
                            <a:ext uri="{FF2B5EF4-FFF2-40B4-BE49-F238E27FC236}">
                              <a16:creationId xmlns:a16="http://schemas.microsoft.com/office/drawing/2014/main" id="{10BF8138-A763-144D-B849-3F35F9BDD13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4" name="Freeform 383">
                          <a:extLst>
                            <a:ext uri="{FF2B5EF4-FFF2-40B4-BE49-F238E27FC236}">
                              <a16:creationId xmlns:a16="http://schemas.microsoft.com/office/drawing/2014/main" id="{2E445D13-3497-5043-A666-4E5F8F6DCD8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5" name="Freeform 384">
                          <a:extLst>
                            <a:ext uri="{FF2B5EF4-FFF2-40B4-BE49-F238E27FC236}">
                              <a16:creationId xmlns:a16="http://schemas.microsoft.com/office/drawing/2014/main" id="{5425765F-BB97-ED46-B683-5E2467F4A37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6" name="Freeform 385">
                          <a:extLst>
                            <a:ext uri="{FF2B5EF4-FFF2-40B4-BE49-F238E27FC236}">
                              <a16:creationId xmlns:a16="http://schemas.microsoft.com/office/drawing/2014/main" id="{45925870-1C45-CC4B-B07E-41D8D601DD5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7" name="Freeform 386">
                          <a:extLst>
                            <a:ext uri="{FF2B5EF4-FFF2-40B4-BE49-F238E27FC236}">
                              <a16:creationId xmlns:a16="http://schemas.microsoft.com/office/drawing/2014/main" id="{B743B76C-29EC-134F-8A5F-5A225225B9A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88" name="Straight Connector 387">
                          <a:extLst>
                            <a:ext uri="{FF2B5EF4-FFF2-40B4-BE49-F238E27FC236}">
                              <a16:creationId xmlns:a16="http://schemas.microsoft.com/office/drawing/2014/main" id="{9DA784E9-56EA-2E45-9005-933D2E6C5F01}"/>
                            </a:ext>
                          </a:extLst>
                        </p:cNvPr>
                        <p:cNvCxnSpPr>
                          <a:endCxn id="383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89" name="Straight Connector 388">
                          <a:extLst>
                            <a:ext uri="{FF2B5EF4-FFF2-40B4-BE49-F238E27FC236}">
                              <a16:creationId xmlns:a16="http://schemas.microsoft.com/office/drawing/2014/main" id="{7ACADECB-3BF4-D24B-899E-736B92C76CB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78" name="Group 377">
                        <a:extLst>
                          <a:ext uri="{FF2B5EF4-FFF2-40B4-BE49-F238E27FC236}">
                            <a16:creationId xmlns:a16="http://schemas.microsoft.com/office/drawing/2014/main" id="{EE319B35-F7D2-B64D-AD84-C9C700700C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379" name="Oval 378">
                          <a:extLst>
                            <a:ext uri="{FF2B5EF4-FFF2-40B4-BE49-F238E27FC236}">
                              <a16:creationId xmlns:a16="http://schemas.microsoft.com/office/drawing/2014/main" id="{5017FCF8-7E0B-284A-B2A3-31A19E9271C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80" name="TextBox 379">
                          <a:extLst>
                            <a:ext uri="{FF2B5EF4-FFF2-40B4-BE49-F238E27FC236}">
                              <a16:creationId xmlns:a16="http://schemas.microsoft.com/office/drawing/2014/main" id="{DAB61EBE-24C8-5F45-A0A0-8C4E7B431D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D5A5F7C1-DCE7-514B-A455-D8AAB7B88C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64" name="Group 327">
                        <a:extLst>
                          <a:ext uri="{FF2B5EF4-FFF2-40B4-BE49-F238E27FC236}">
                            <a16:creationId xmlns:a16="http://schemas.microsoft.com/office/drawing/2014/main" id="{7E6F22A2-5FAF-7444-BB97-35E6428683C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68" name="Oval 367">
                          <a:extLst>
                            <a:ext uri="{FF2B5EF4-FFF2-40B4-BE49-F238E27FC236}">
                              <a16:creationId xmlns:a16="http://schemas.microsoft.com/office/drawing/2014/main" id="{264D9F24-EECC-4A43-9FE5-8877E024E9B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BF703327-586E-544B-8ADC-3BFBBED3A84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0" name="Oval 369">
                          <a:extLst>
                            <a:ext uri="{FF2B5EF4-FFF2-40B4-BE49-F238E27FC236}">
                              <a16:creationId xmlns:a16="http://schemas.microsoft.com/office/drawing/2014/main" id="{1C9773E0-F318-654C-92DD-B85E574EC88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1" name="Freeform 370">
                          <a:extLst>
                            <a:ext uri="{FF2B5EF4-FFF2-40B4-BE49-F238E27FC236}">
                              <a16:creationId xmlns:a16="http://schemas.microsoft.com/office/drawing/2014/main" id="{E0404126-ECF1-104C-AA7B-EE2070DA005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2" name="Freeform 371">
                          <a:extLst>
                            <a:ext uri="{FF2B5EF4-FFF2-40B4-BE49-F238E27FC236}">
                              <a16:creationId xmlns:a16="http://schemas.microsoft.com/office/drawing/2014/main" id="{237658F5-E894-9747-BAA8-2407BF6DEEE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3" name="Freeform 372">
                          <a:extLst>
                            <a:ext uri="{FF2B5EF4-FFF2-40B4-BE49-F238E27FC236}">
                              <a16:creationId xmlns:a16="http://schemas.microsoft.com/office/drawing/2014/main" id="{A08727E2-E212-1748-B77A-E6D8C479A92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74" name="Freeform 373">
                          <a:extLst>
                            <a:ext uri="{FF2B5EF4-FFF2-40B4-BE49-F238E27FC236}">
                              <a16:creationId xmlns:a16="http://schemas.microsoft.com/office/drawing/2014/main" id="{4DFF691A-759E-264E-A541-A6C5EF54E00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75" name="Straight Connector 374">
                          <a:extLst>
                            <a:ext uri="{FF2B5EF4-FFF2-40B4-BE49-F238E27FC236}">
                              <a16:creationId xmlns:a16="http://schemas.microsoft.com/office/drawing/2014/main" id="{2A480683-5E45-DF4D-93DE-C33A593DD265}"/>
                            </a:ext>
                          </a:extLst>
                        </p:cNvPr>
                        <p:cNvCxnSpPr>
                          <a:endCxn id="370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76" name="Straight Connector 375">
                          <a:extLst>
                            <a:ext uri="{FF2B5EF4-FFF2-40B4-BE49-F238E27FC236}">
                              <a16:creationId xmlns:a16="http://schemas.microsoft.com/office/drawing/2014/main" id="{E8A6390C-F90C-524E-A4B0-8D315BADE86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65" name="Group 364">
                        <a:extLst>
                          <a:ext uri="{FF2B5EF4-FFF2-40B4-BE49-F238E27FC236}">
                            <a16:creationId xmlns:a16="http://schemas.microsoft.com/office/drawing/2014/main" id="{5F0E716E-C8E6-1B47-85BB-73B240EC79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366" name="Oval 365">
                          <a:extLst>
                            <a:ext uri="{FF2B5EF4-FFF2-40B4-BE49-F238E27FC236}">
                              <a16:creationId xmlns:a16="http://schemas.microsoft.com/office/drawing/2014/main" id="{2179CBA6-E4A0-A141-B532-FF9B558021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7" name="TextBox 366">
                          <a:extLst>
                            <a:ext uri="{FF2B5EF4-FFF2-40B4-BE49-F238E27FC236}">
                              <a16:creationId xmlns:a16="http://schemas.microsoft.com/office/drawing/2014/main" id="{F8499B24-2539-E040-88DD-A1C4842873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3" name="Group 332">
                      <a:extLst>
                        <a:ext uri="{FF2B5EF4-FFF2-40B4-BE49-F238E27FC236}">
                          <a16:creationId xmlns:a16="http://schemas.microsoft.com/office/drawing/2014/main" id="{121D11B3-372B-0D4B-AE83-60A0179202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51" name="Group 327">
                        <a:extLst>
                          <a:ext uri="{FF2B5EF4-FFF2-40B4-BE49-F238E27FC236}">
                            <a16:creationId xmlns:a16="http://schemas.microsoft.com/office/drawing/2014/main" id="{D3EC063C-BF7E-C14E-AD00-250D7E9A18E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55" name="Oval 354">
                          <a:extLst>
                            <a:ext uri="{FF2B5EF4-FFF2-40B4-BE49-F238E27FC236}">
                              <a16:creationId xmlns:a16="http://schemas.microsoft.com/office/drawing/2014/main" id="{2929264F-E3A2-E746-B8C1-16E6E3E6648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12535E0E-5AB5-C447-8574-0DD0B57CBCF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7" name="Oval 356">
                          <a:extLst>
                            <a:ext uri="{FF2B5EF4-FFF2-40B4-BE49-F238E27FC236}">
                              <a16:creationId xmlns:a16="http://schemas.microsoft.com/office/drawing/2014/main" id="{F74A74A3-6935-B648-97E6-B26BBE8C0F0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8" name="Freeform 357">
                          <a:extLst>
                            <a:ext uri="{FF2B5EF4-FFF2-40B4-BE49-F238E27FC236}">
                              <a16:creationId xmlns:a16="http://schemas.microsoft.com/office/drawing/2014/main" id="{C5657149-28B0-6C4B-9ABE-46EF4BB432B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9" name="Freeform 358">
                          <a:extLst>
                            <a:ext uri="{FF2B5EF4-FFF2-40B4-BE49-F238E27FC236}">
                              <a16:creationId xmlns:a16="http://schemas.microsoft.com/office/drawing/2014/main" id="{22AA5D95-042C-2D4D-B8C7-B8B5D1C89EA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0" name="Freeform 359">
                          <a:extLst>
                            <a:ext uri="{FF2B5EF4-FFF2-40B4-BE49-F238E27FC236}">
                              <a16:creationId xmlns:a16="http://schemas.microsoft.com/office/drawing/2014/main" id="{2654F906-2F6D-0644-9124-56E03468721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61" name="Freeform 360">
                          <a:extLst>
                            <a:ext uri="{FF2B5EF4-FFF2-40B4-BE49-F238E27FC236}">
                              <a16:creationId xmlns:a16="http://schemas.microsoft.com/office/drawing/2014/main" id="{7DD8C8E1-DE2D-D548-984A-4AF1BA93353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62" name="Straight Connector 361">
                          <a:extLst>
                            <a:ext uri="{FF2B5EF4-FFF2-40B4-BE49-F238E27FC236}">
                              <a16:creationId xmlns:a16="http://schemas.microsoft.com/office/drawing/2014/main" id="{37DE1D90-B022-D14C-8C5A-658D513AE56C}"/>
                            </a:ext>
                          </a:extLst>
                        </p:cNvPr>
                        <p:cNvCxnSpPr>
                          <a:endCxn id="357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63" name="Straight Connector 362">
                          <a:extLst>
                            <a:ext uri="{FF2B5EF4-FFF2-40B4-BE49-F238E27FC236}">
                              <a16:creationId xmlns:a16="http://schemas.microsoft.com/office/drawing/2014/main" id="{92AB4418-6EFC-7545-B3F8-6E102E4CE26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8C04C8BC-393E-5A44-AA0C-8D0532A361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28460" cy="369332"/>
                        <a:chOff x="667045" y="1708643"/>
                        <a:chExt cx="428460" cy="369332"/>
                      </a:xfrm>
                    </p:grpSpPr>
                    <p:sp>
                      <p:nvSpPr>
                        <p:cNvPr id="353" name="Oval 352">
                          <a:extLst>
                            <a:ext uri="{FF2B5EF4-FFF2-40B4-BE49-F238E27FC236}">
                              <a16:creationId xmlns:a16="http://schemas.microsoft.com/office/drawing/2014/main" id="{0D1B3D13-747B-4C4D-B965-FA9DE8E46AE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4" name="TextBox 353">
                          <a:extLst>
                            <a:ext uri="{FF2B5EF4-FFF2-40B4-BE49-F238E27FC236}">
                              <a16:creationId xmlns:a16="http://schemas.microsoft.com/office/drawing/2014/main" id="{B7CB8D24-DAB3-2842-A83A-8EB431D2DB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284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4" name="Group 333">
                      <a:extLst>
                        <a:ext uri="{FF2B5EF4-FFF2-40B4-BE49-F238E27FC236}">
                          <a16:creationId xmlns:a16="http://schemas.microsoft.com/office/drawing/2014/main" id="{A2A5EDB9-5053-BD46-84B3-9CF256ED9F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338" name="Group 327">
                        <a:extLst>
                          <a:ext uri="{FF2B5EF4-FFF2-40B4-BE49-F238E27FC236}">
                            <a16:creationId xmlns:a16="http://schemas.microsoft.com/office/drawing/2014/main" id="{1A391E19-705E-B94C-B24A-3AB0272DF0C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42" name="Oval 341">
                          <a:extLst>
                            <a:ext uri="{FF2B5EF4-FFF2-40B4-BE49-F238E27FC236}">
                              <a16:creationId xmlns:a16="http://schemas.microsoft.com/office/drawing/2014/main" id="{B76609F6-7198-B147-8B07-14B31493393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6C155EBA-3703-394F-95EB-1DA62F98EC8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4" name="Oval 343">
                          <a:extLst>
                            <a:ext uri="{FF2B5EF4-FFF2-40B4-BE49-F238E27FC236}">
                              <a16:creationId xmlns:a16="http://schemas.microsoft.com/office/drawing/2014/main" id="{3246056F-602C-2446-9A54-9FFA31705F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5" name="Freeform 344">
                          <a:extLst>
                            <a:ext uri="{FF2B5EF4-FFF2-40B4-BE49-F238E27FC236}">
                              <a16:creationId xmlns:a16="http://schemas.microsoft.com/office/drawing/2014/main" id="{B6E0FADB-3141-0B4A-BE84-6D4BE8C7ED8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6" name="Freeform 345">
                          <a:extLst>
                            <a:ext uri="{FF2B5EF4-FFF2-40B4-BE49-F238E27FC236}">
                              <a16:creationId xmlns:a16="http://schemas.microsoft.com/office/drawing/2014/main" id="{03EC0568-FE75-BC4E-83F7-31EC94D8F4E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7" name="Freeform 346">
                          <a:extLst>
                            <a:ext uri="{FF2B5EF4-FFF2-40B4-BE49-F238E27FC236}">
                              <a16:creationId xmlns:a16="http://schemas.microsoft.com/office/drawing/2014/main" id="{AD1206D6-B0FC-1A4B-AA94-9E97C05690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8" name="Freeform 347">
                          <a:extLst>
                            <a:ext uri="{FF2B5EF4-FFF2-40B4-BE49-F238E27FC236}">
                              <a16:creationId xmlns:a16="http://schemas.microsoft.com/office/drawing/2014/main" id="{F05E392B-1B0B-C34E-87CA-E3798DA7C51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49" name="Straight Connector 348">
                          <a:extLst>
                            <a:ext uri="{FF2B5EF4-FFF2-40B4-BE49-F238E27FC236}">
                              <a16:creationId xmlns:a16="http://schemas.microsoft.com/office/drawing/2014/main" id="{77707EA2-3AA8-094F-B205-1A70180BD094}"/>
                            </a:ext>
                          </a:extLst>
                        </p:cNvPr>
                        <p:cNvCxnSpPr>
                          <a:endCxn id="344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50" name="Straight Connector 349">
                          <a:extLst>
                            <a:ext uri="{FF2B5EF4-FFF2-40B4-BE49-F238E27FC236}">
                              <a16:creationId xmlns:a16="http://schemas.microsoft.com/office/drawing/2014/main" id="{2D355275-B24C-7B4B-B4D6-95139EDAC6B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9647A765-02B6-9046-B0D6-C6257F5765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340" name="Oval 339">
                          <a:extLst>
                            <a:ext uri="{FF2B5EF4-FFF2-40B4-BE49-F238E27FC236}">
                              <a16:creationId xmlns:a16="http://schemas.microsoft.com/office/drawing/2014/main" id="{AF1C1B4A-B84F-AE46-9159-286193DF79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1" name="TextBox 340">
                          <a:extLst>
                            <a:ext uri="{FF2B5EF4-FFF2-40B4-BE49-F238E27FC236}">
                              <a16:creationId xmlns:a16="http://schemas.microsoft.com/office/drawing/2014/main" id="{87F0EE67-F7E9-E342-8D8F-A0A02CB98D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2a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335" name="Straight Connector 334">
                      <a:extLst>
                        <a:ext uri="{FF2B5EF4-FFF2-40B4-BE49-F238E27FC236}">
                          <a16:creationId xmlns:a16="http://schemas.microsoft.com/office/drawing/2014/main" id="{37812C5F-1929-844A-BADB-0E3E08E6D941}"/>
                        </a:ext>
                      </a:extLst>
                    </p:cNvPr>
                    <p:cNvCxnSpPr>
                      <a:stCxn id="381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6" name="Straight Connector 335">
                      <a:extLst>
                        <a:ext uri="{FF2B5EF4-FFF2-40B4-BE49-F238E27FC236}">
                          <a16:creationId xmlns:a16="http://schemas.microsoft.com/office/drawing/2014/main" id="{2481DD5E-AE86-B24B-B71E-1688BDBBBFD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7" name="Straight Connector 336">
                      <a:extLst>
                        <a:ext uri="{FF2B5EF4-FFF2-40B4-BE49-F238E27FC236}">
                          <a16:creationId xmlns:a16="http://schemas.microsoft.com/office/drawing/2014/main" id="{594A3DDD-79A7-364D-A728-D974E56BDFD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96042" y="3783542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9D75FDEF-B9B7-3741-A4C0-44AC1083B7D9}"/>
                    </a:ext>
                  </a:extLst>
                </p:cNvPr>
                <p:cNvSpPr txBox="1"/>
                <p:nvPr/>
              </p:nvSpPr>
              <p:spPr>
                <a:xfrm>
                  <a:off x="4833576" y="4910165"/>
                  <a:ext cx="7535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90"/>
                      </a:solidFill>
                      <a:latin typeface="Arial" charset="0"/>
                      <a:ea typeface="ＭＳ Ｐゴシック" charset="0"/>
                    </a:rPr>
                    <a:t>AS 2</a:t>
                  </a:r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C2A6BE85-7E51-A445-AFA3-E0C7CA8F8D1B}"/>
                  </a:ext>
                </a:extLst>
              </p:cNvPr>
              <p:cNvGrpSpPr/>
              <p:nvPr/>
            </p:nvGrpSpPr>
            <p:grpSpPr>
              <a:xfrm>
                <a:off x="8100574" y="3694542"/>
                <a:ext cx="2575521" cy="1672516"/>
                <a:chOff x="8100574" y="3694542"/>
                <a:chExt cx="2575521" cy="1672516"/>
              </a:xfrm>
            </p:grpSpPr>
            <p:sp>
              <p:nvSpPr>
                <p:cNvPr id="391" name="Freeform 2">
                  <a:extLst>
                    <a:ext uri="{FF2B5EF4-FFF2-40B4-BE49-F238E27FC236}">
                      <a16:creationId xmlns:a16="http://schemas.microsoft.com/office/drawing/2014/main" id="{C43CE22C-1B8D-D34E-BF6F-63E4F47A2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0574" y="3694542"/>
                  <a:ext cx="2575521" cy="1672516"/>
                </a:xfrm>
                <a:custGeom>
                  <a:avLst/>
                  <a:gdLst>
                    <a:gd name="T0" fmla="*/ 648763 w 10001"/>
                    <a:gd name="T1" fmla="*/ 34777612 h 10125"/>
                    <a:gd name="T2" fmla="*/ 115976403 w 10001"/>
                    <a:gd name="T3" fmla="*/ 13733703 h 10125"/>
                    <a:gd name="T4" fmla="*/ 507700960 w 10001"/>
                    <a:gd name="T5" fmla="*/ 8662125 h 10125"/>
                    <a:gd name="T6" fmla="*/ 810212713 w 10001"/>
                    <a:gd name="T7" fmla="*/ 0 h 10125"/>
                    <a:gd name="T8" fmla="*/ 1090015738 w 10001"/>
                    <a:gd name="T9" fmla="*/ 8687929 h 10125"/>
                    <a:gd name="T10" fmla="*/ 1310938763 w 10001"/>
                    <a:gd name="T11" fmla="*/ 4279362 h 10125"/>
                    <a:gd name="T12" fmla="*/ 1620263134 w 10001"/>
                    <a:gd name="T13" fmla="*/ 25736690 h 10125"/>
                    <a:gd name="T14" fmla="*/ 1394798364 w 10001"/>
                    <a:gd name="T15" fmla="*/ 58525268 h 10125"/>
                    <a:gd name="T16" fmla="*/ 1134622140 w 10001"/>
                    <a:gd name="T17" fmla="*/ 80266624 h 10125"/>
                    <a:gd name="T18" fmla="*/ 860820276 w 10001"/>
                    <a:gd name="T19" fmla="*/ 76142271 h 10125"/>
                    <a:gd name="T20" fmla="*/ 708996782 w 10001"/>
                    <a:gd name="T21" fmla="*/ 85346835 h 10125"/>
                    <a:gd name="T22" fmla="*/ 509322667 w 10001"/>
                    <a:gd name="T23" fmla="*/ 86268164 h 10125"/>
                    <a:gd name="T24" fmla="*/ 353443899 w 10001"/>
                    <a:gd name="T25" fmla="*/ 67979516 h 10125"/>
                    <a:gd name="T26" fmla="*/ 192536914 w 10001"/>
                    <a:gd name="T27" fmla="*/ 64535347 h 10125"/>
                    <a:gd name="T28" fmla="*/ 648763 w 10001"/>
                    <a:gd name="T29" fmla="*/ 34777612 h 101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4 w 10040"/>
                    <a:gd name="connsiteY0" fmla="*/ 4039 h 10125"/>
                    <a:gd name="connsiteX1" fmla="*/ 715 w 10040"/>
                    <a:gd name="connsiteY1" fmla="*/ 1595 h 10125"/>
                    <a:gd name="connsiteX2" fmla="*/ 3130 w 10040"/>
                    <a:gd name="connsiteY2" fmla="*/ 1006 h 10125"/>
                    <a:gd name="connsiteX3" fmla="*/ 4995 w 10040"/>
                    <a:gd name="connsiteY3" fmla="*/ 0 h 10125"/>
                    <a:gd name="connsiteX4" fmla="*/ 6720 w 10040"/>
                    <a:gd name="connsiteY4" fmla="*/ 1009 h 10125"/>
                    <a:gd name="connsiteX5" fmla="*/ 9989 w 10040"/>
                    <a:gd name="connsiteY5" fmla="*/ 2989 h 10125"/>
                    <a:gd name="connsiteX6" fmla="*/ 8599 w 10040"/>
                    <a:gd name="connsiteY6" fmla="*/ 6797 h 10125"/>
                    <a:gd name="connsiteX7" fmla="*/ 6995 w 10040"/>
                    <a:gd name="connsiteY7" fmla="*/ 9322 h 10125"/>
                    <a:gd name="connsiteX8" fmla="*/ 5307 w 10040"/>
                    <a:gd name="connsiteY8" fmla="*/ 8843 h 10125"/>
                    <a:gd name="connsiteX9" fmla="*/ 4371 w 10040"/>
                    <a:gd name="connsiteY9" fmla="*/ 9912 h 10125"/>
                    <a:gd name="connsiteX10" fmla="*/ 3140 w 10040"/>
                    <a:gd name="connsiteY10" fmla="*/ 10019 h 10125"/>
                    <a:gd name="connsiteX11" fmla="*/ 2179 w 10040"/>
                    <a:gd name="connsiteY11" fmla="*/ 7895 h 10125"/>
                    <a:gd name="connsiteX12" fmla="*/ 1187 w 10040"/>
                    <a:gd name="connsiteY12" fmla="*/ 7495 h 10125"/>
                    <a:gd name="connsiteX13" fmla="*/ 4 w 10040"/>
                    <a:gd name="connsiteY13" fmla="*/ 4039 h 10125"/>
                    <a:gd name="connsiteX0" fmla="*/ 4 w 8600"/>
                    <a:gd name="connsiteY0" fmla="*/ 4042 h 10128"/>
                    <a:gd name="connsiteX1" fmla="*/ 715 w 8600"/>
                    <a:gd name="connsiteY1" fmla="*/ 1598 h 10128"/>
                    <a:gd name="connsiteX2" fmla="*/ 3130 w 8600"/>
                    <a:gd name="connsiteY2" fmla="*/ 1009 h 10128"/>
                    <a:gd name="connsiteX3" fmla="*/ 4995 w 8600"/>
                    <a:gd name="connsiteY3" fmla="*/ 3 h 10128"/>
                    <a:gd name="connsiteX4" fmla="*/ 6720 w 8600"/>
                    <a:gd name="connsiteY4" fmla="*/ 1012 h 10128"/>
                    <a:gd name="connsiteX5" fmla="*/ 8599 w 8600"/>
                    <a:gd name="connsiteY5" fmla="*/ 6800 h 10128"/>
                    <a:gd name="connsiteX6" fmla="*/ 6995 w 8600"/>
                    <a:gd name="connsiteY6" fmla="*/ 9325 h 10128"/>
                    <a:gd name="connsiteX7" fmla="*/ 5307 w 8600"/>
                    <a:gd name="connsiteY7" fmla="*/ 8846 h 10128"/>
                    <a:gd name="connsiteX8" fmla="*/ 4371 w 8600"/>
                    <a:gd name="connsiteY8" fmla="*/ 9915 h 10128"/>
                    <a:gd name="connsiteX9" fmla="*/ 3140 w 8600"/>
                    <a:gd name="connsiteY9" fmla="*/ 10022 h 10128"/>
                    <a:gd name="connsiteX10" fmla="*/ 2179 w 8600"/>
                    <a:gd name="connsiteY10" fmla="*/ 7898 h 10128"/>
                    <a:gd name="connsiteX11" fmla="*/ 1187 w 8600"/>
                    <a:gd name="connsiteY11" fmla="*/ 7498 h 10128"/>
                    <a:gd name="connsiteX12" fmla="*/ 4 w 8600"/>
                    <a:gd name="connsiteY12" fmla="*/ 4042 h 10128"/>
                    <a:gd name="connsiteX0" fmla="*/ 4 w 9326"/>
                    <a:gd name="connsiteY0" fmla="*/ 3988 h 9997"/>
                    <a:gd name="connsiteX1" fmla="*/ 830 w 9326"/>
                    <a:gd name="connsiteY1" fmla="*/ 1575 h 9997"/>
                    <a:gd name="connsiteX2" fmla="*/ 3639 w 9326"/>
                    <a:gd name="connsiteY2" fmla="*/ 993 h 9997"/>
                    <a:gd name="connsiteX3" fmla="*/ 5807 w 9326"/>
                    <a:gd name="connsiteY3" fmla="*/ 0 h 9997"/>
                    <a:gd name="connsiteX4" fmla="*/ 7813 w 9326"/>
                    <a:gd name="connsiteY4" fmla="*/ 996 h 9997"/>
                    <a:gd name="connsiteX5" fmla="*/ 9324 w 9326"/>
                    <a:gd name="connsiteY5" fmla="*/ 5746 h 9997"/>
                    <a:gd name="connsiteX6" fmla="*/ 8133 w 9326"/>
                    <a:gd name="connsiteY6" fmla="*/ 9204 h 9997"/>
                    <a:gd name="connsiteX7" fmla="*/ 6170 w 9326"/>
                    <a:gd name="connsiteY7" fmla="*/ 8731 h 9997"/>
                    <a:gd name="connsiteX8" fmla="*/ 5082 w 9326"/>
                    <a:gd name="connsiteY8" fmla="*/ 9787 h 9997"/>
                    <a:gd name="connsiteX9" fmla="*/ 3650 w 9326"/>
                    <a:gd name="connsiteY9" fmla="*/ 9892 h 9997"/>
                    <a:gd name="connsiteX10" fmla="*/ 2533 w 9326"/>
                    <a:gd name="connsiteY10" fmla="*/ 7795 h 9997"/>
                    <a:gd name="connsiteX11" fmla="*/ 1379 w 9326"/>
                    <a:gd name="connsiteY11" fmla="*/ 7400 h 9997"/>
                    <a:gd name="connsiteX12" fmla="*/ 4 w 9326"/>
                    <a:gd name="connsiteY12" fmla="*/ 3988 h 9997"/>
                    <a:gd name="connsiteX0" fmla="*/ 4 w 10001"/>
                    <a:gd name="connsiteY0" fmla="*/ 3989 h 10041"/>
                    <a:gd name="connsiteX1" fmla="*/ 890 w 10001"/>
                    <a:gd name="connsiteY1" fmla="*/ 1575 h 10041"/>
                    <a:gd name="connsiteX2" fmla="*/ 3902 w 10001"/>
                    <a:gd name="connsiteY2" fmla="*/ 993 h 10041"/>
                    <a:gd name="connsiteX3" fmla="*/ 6227 w 10001"/>
                    <a:gd name="connsiteY3" fmla="*/ 0 h 10041"/>
                    <a:gd name="connsiteX4" fmla="*/ 8378 w 10001"/>
                    <a:gd name="connsiteY4" fmla="*/ 996 h 10041"/>
                    <a:gd name="connsiteX5" fmla="*/ 9998 w 10001"/>
                    <a:gd name="connsiteY5" fmla="*/ 5748 h 10041"/>
                    <a:gd name="connsiteX6" fmla="*/ 8721 w 10001"/>
                    <a:gd name="connsiteY6" fmla="*/ 9207 h 10041"/>
                    <a:gd name="connsiteX7" fmla="*/ 5449 w 10001"/>
                    <a:gd name="connsiteY7" fmla="*/ 9790 h 10041"/>
                    <a:gd name="connsiteX8" fmla="*/ 3914 w 10001"/>
                    <a:gd name="connsiteY8" fmla="*/ 9895 h 10041"/>
                    <a:gd name="connsiteX9" fmla="*/ 2716 w 10001"/>
                    <a:gd name="connsiteY9" fmla="*/ 7797 h 10041"/>
                    <a:gd name="connsiteX10" fmla="*/ 1479 w 10001"/>
                    <a:gd name="connsiteY10" fmla="*/ 7402 h 10041"/>
                    <a:gd name="connsiteX11" fmla="*/ 4 w 10001"/>
                    <a:gd name="connsiteY11" fmla="*/ 3989 h 10041"/>
                    <a:gd name="connsiteX0" fmla="*/ 4 w 10001"/>
                    <a:gd name="connsiteY0" fmla="*/ 3989 h 14825"/>
                    <a:gd name="connsiteX1" fmla="*/ 890 w 10001"/>
                    <a:gd name="connsiteY1" fmla="*/ 1575 h 14825"/>
                    <a:gd name="connsiteX2" fmla="*/ 3902 w 10001"/>
                    <a:gd name="connsiteY2" fmla="*/ 993 h 14825"/>
                    <a:gd name="connsiteX3" fmla="*/ 6227 w 10001"/>
                    <a:gd name="connsiteY3" fmla="*/ 0 h 14825"/>
                    <a:gd name="connsiteX4" fmla="*/ 8378 w 10001"/>
                    <a:gd name="connsiteY4" fmla="*/ 996 h 14825"/>
                    <a:gd name="connsiteX5" fmla="*/ 9998 w 10001"/>
                    <a:gd name="connsiteY5" fmla="*/ 5748 h 14825"/>
                    <a:gd name="connsiteX6" fmla="*/ 8721 w 10001"/>
                    <a:gd name="connsiteY6" fmla="*/ 9207 h 14825"/>
                    <a:gd name="connsiteX7" fmla="*/ 6011 w 10001"/>
                    <a:gd name="connsiteY7" fmla="*/ 14823 h 14825"/>
                    <a:gd name="connsiteX8" fmla="*/ 3914 w 10001"/>
                    <a:gd name="connsiteY8" fmla="*/ 9895 h 14825"/>
                    <a:gd name="connsiteX9" fmla="*/ 2716 w 10001"/>
                    <a:gd name="connsiteY9" fmla="*/ 7797 h 14825"/>
                    <a:gd name="connsiteX10" fmla="*/ 1479 w 10001"/>
                    <a:gd name="connsiteY10" fmla="*/ 7402 h 14825"/>
                    <a:gd name="connsiteX11" fmla="*/ 4 w 10001"/>
                    <a:gd name="connsiteY11" fmla="*/ 3989 h 14825"/>
                    <a:gd name="connsiteX0" fmla="*/ 4 w 10001"/>
                    <a:gd name="connsiteY0" fmla="*/ 7436 h 18272"/>
                    <a:gd name="connsiteX1" fmla="*/ 890 w 10001"/>
                    <a:gd name="connsiteY1" fmla="*/ 5022 h 18272"/>
                    <a:gd name="connsiteX2" fmla="*/ 3902 w 10001"/>
                    <a:gd name="connsiteY2" fmla="*/ 4440 h 18272"/>
                    <a:gd name="connsiteX3" fmla="*/ 6026 w 10001"/>
                    <a:gd name="connsiteY3" fmla="*/ 0 h 18272"/>
                    <a:gd name="connsiteX4" fmla="*/ 8378 w 10001"/>
                    <a:gd name="connsiteY4" fmla="*/ 4443 h 18272"/>
                    <a:gd name="connsiteX5" fmla="*/ 9998 w 10001"/>
                    <a:gd name="connsiteY5" fmla="*/ 9195 h 18272"/>
                    <a:gd name="connsiteX6" fmla="*/ 8721 w 10001"/>
                    <a:gd name="connsiteY6" fmla="*/ 12654 h 18272"/>
                    <a:gd name="connsiteX7" fmla="*/ 6011 w 10001"/>
                    <a:gd name="connsiteY7" fmla="*/ 18270 h 18272"/>
                    <a:gd name="connsiteX8" fmla="*/ 3914 w 10001"/>
                    <a:gd name="connsiteY8" fmla="*/ 13342 h 18272"/>
                    <a:gd name="connsiteX9" fmla="*/ 2716 w 10001"/>
                    <a:gd name="connsiteY9" fmla="*/ 11244 h 18272"/>
                    <a:gd name="connsiteX10" fmla="*/ 1479 w 10001"/>
                    <a:gd name="connsiteY10" fmla="*/ 10849 h 18272"/>
                    <a:gd name="connsiteX11" fmla="*/ 4 w 10001"/>
                    <a:gd name="connsiteY11" fmla="*/ 7436 h 18272"/>
                    <a:gd name="connsiteX0" fmla="*/ 1 w 9998"/>
                    <a:gd name="connsiteY0" fmla="*/ 7436 h 18272"/>
                    <a:gd name="connsiteX1" fmla="*/ 3899 w 9998"/>
                    <a:gd name="connsiteY1" fmla="*/ 4440 h 18272"/>
                    <a:gd name="connsiteX2" fmla="*/ 6023 w 9998"/>
                    <a:gd name="connsiteY2" fmla="*/ 0 h 18272"/>
                    <a:gd name="connsiteX3" fmla="*/ 8375 w 9998"/>
                    <a:gd name="connsiteY3" fmla="*/ 4443 h 18272"/>
                    <a:gd name="connsiteX4" fmla="*/ 9995 w 9998"/>
                    <a:gd name="connsiteY4" fmla="*/ 9195 h 18272"/>
                    <a:gd name="connsiteX5" fmla="*/ 8718 w 9998"/>
                    <a:gd name="connsiteY5" fmla="*/ 12654 h 18272"/>
                    <a:gd name="connsiteX6" fmla="*/ 6008 w 9998"/>
                    <a:gd name="connsiteY6" fmla="*/ 18270 h 18272"/>
                    <a:gd name="connsiteX7" fmla="*/ 3911 w 9998"/>
                    <a:gd name="connsiteY7" fmla="*/ 13342 h 18272"/>
                    <a:gd name="connsiteX8" fmla="*/ 2713 w 9998"/>
                    <a:gd name="connsiteY8" fmla="*/ 11244 h 18272"/>
                    <a:gd name="connsiteX9" fmla="*/ 1476 w 9998"/>
                    <a:gd name="connsiteY9" fmla="*/ 10849 h 18272"/>
                    <a:gd name="connsiteX10" fmla="*/ 1 w 9998"/>
                    <a:gd name="connsiteY10" fmla="*/ 7436 h 18272"/>
                    <a:gd name="connsiteX0" fmla="*/ 35 w 8559"/>
                    <a:gd name="connsiteY0" fmla="*/ 5938 h 10000"/>
                    <a:gd name="connsiteX1" fmla="*/ 2459 w 8559"/>
                    <a:gd name="connsiteY1" fmla="*/ 2430 h 10000"/>
                    <a:gd name="connsiteX2" fmla="*/ 4583 w 8559"/>
                    <a:gd name="connsiteY2" fmla="*/ 0 h 10000"/>
                    <a:gd name="connsiteX3" fmla="*/ 6936 w 8559"/>
                    <a:gd name="connsiteY3" fmla="*/ 2432 h 10000"/>
                    <a:gd name="connsiteX4" fmla="*/ 8556 w 8559"/>
                    <a:gd name="connsiteY4" fmla="*/ 5032 h 10000"/>
                    <a:gd name="connsiteX5" fmla="*/ 7279 w 8559"/>
                    <a:gd name="connsiteY5" fmla="*/ 6925 h 10000"/>
                    <a:gd name="connsiteX6" fmla="*/ 4568 w 8559"/>
                    <a:gd name="connsiteY6" fmla="*/ 9999 h 10000"/>
                    <a:gd name="connsiteX7" fmla="*/ 2471 w 8559"/>
                    <a:gd name="connsiteY7" fmla="*/ 7302 h 10000"/>
                    <a:gd name="connsiteX8" fmla="*/ 1273 w 8559"/>
                    <a:gd name="connsiteY8" fmla="*/ 6154 h 10000"/>
                    <a:gd name="connsiteX9" fmla="*/ 35 w 8559"/>
                    <a:gd name="connsiteY9" fmla="*/ 5938 h 10000"/>
                    <a:gd name="connsiteX0" fmla="*/ 49 w 9820"/>
                    <a:gd name="connsiteY0" fmla="*/ 4655 h 10000"/>
                    <a:gd name="connsiteX1" fmla="*/ 2693 w 9820"/>
                    <a:gd name="connsiteY1" fmla="*/ 2430 h 10000"/>
                    <a:gd name="connsiteX2" fmla="*/ 5175 w 9820"/>
                    <a:gd name="connsiteY2" fmla="*/ 0 h 10000"/>
                    <a:gd name="connsiteX3" fmla="*/ 7924 w 9820"/>
                    <a:gd name="connsiteY3" fmla="*/ 2432 h 10000"/>
                    <a:gd name="connsiteX4" fmla="*/ 9816 w 9820"/>
                    <a:gd name="connsiteY4" fmla="*/ 5032 h 10000"/>
                    <a:gd name="connsiteX5" fmla="*/ 8324 w 9820"/>
                    <a:gd name="connsiteY5" fmla="*/ 6925 h 10000"/>
                    <a:gd name="connsiteX6" fmla="*/ 5157 w 9820"/>
                    <a:gd name="connsiteY6" fmla="*/ 9999 h 10000"/>
                    <a:gd name="connsiteX7" fmla="*/ 2707 w 9820"/>
                    <a:gd name="connsiteY7" fmla="*/ 7302 h 10000"/>
                    <a:gd name="connsiteX8" fmla="*/ 1307 w 9820"/>
                    <a:gd name="connsiteY8" fmla="*/ 6154 h 10000"/>
                    <a:gd name="connsiteX9" fmla="*/ 49 w 9820"/>
                    <a:gd name="connsiteY9" fmla="*/ 4655 h 10000"/>
                    <a:gd name="connsiteX0" fmla="*/ 45 w 9995"/>
                    <a:gd name="connsiteY0" fmla="*/ 4655 h 10000"/>
                    <a:gd name="connsiteX1" fmla="*/ 2737 w 9995"/>
                    <a:gd name="connsiteY1" fmla="*/ 2430 h 10000"/>
                    <a:gd name="connsiteX2" fmla="*/ 5265 w 9995"/>
                    <a:gd name="connsiteY2" fmla="*/ 0 h 10000"/>
                    <a:gd name="connsiteX3" fmla="*/ 8064 w 9995"/>
                    <a:gd name="connsiteY3" fmla="*/ 2432 h 10000"/>
                    <a:gd name="connsiteX4" fmla="*/ 9991 w 9995"/>
                    <a:gd name="connsiteY4" fmla="*/ 5032 h 10000"/>
                    <a:gd name="connsiteX5" fmla="*/ 8472 w 9995"/>
                    <a:gd name="connsiteY5" fmla="*/ 6925 h 10000"/>
                    <a:gd name="connsiteX6" fmla="*/ 5247 w 9995"/>
                    <a:gd name="connsiteY6" fmla="*/ 9999 h 10000"/>
                    <a:gd name="connsiteX7" fmla="*/ 2752 w 9995"/>
                    <a:gd name="connsiteY7" fmla="*/ 7302 h 10000"/>
                    <a:gd name="connsiteX8" fmla="*/ 1374 w 9995"/>
                    <a:gd name="connsiteY8" fmla="*/ 6984 h 10000"/>
                    <a:gd name="connsiteX9" fmla="*/ 45 w 9995"/>
                    <a:gd name="connsiteY9" fmla="*/ 4655 h 10000"/>
                    <a:gd name="connsiteX0" fmla="*/ 45 w 10000"/>
                    <a:gd name="connsiteY0" fmla="*/ 5032 h 10377"/>
                    <a:gd name="connsiteX1" fmla="*/ 2738 w 10000"/>
                    <a:gd name="connsiteY1" fmla="*/ 2807 h 10377"/>
                    <a:gd name="connsiteX2" fmla="*/ 4886 w 10000"/>
                    <a:gd name="connsiteY2" fmla="*/ 0 h 10377"/>
                    <a:gd name="connsiteX3" fmla="*/ 8068 w 10000"/>
                    <a:gd name="connsiteY3" fmla="*/ 2809 h 10377"/>
                    <a:gd name="connsiteX4" fmla="*/ 9996 w 10000"/>
                    <a:gd name="connsiteY4" fmla="*/ 5409 h 10377"/>
                    <a:gd name="connsiteX5" fmla="*/ 8476 w 10000"/>
                    <a:gd name="connsiteY5" fmla="*/ 7302 h 10377"/>
                    <a:gd name="connsiteX6" fmla="*/ 5250 w 10000"/>
                    <a:gd name="connsiteY6" fmla="*/ 10376 h 10377"/>
                    <a:gd name="connsiteX7" fmla="*/ 2753 w 10000"/>
                    <a:gd name="connsiteY7" fmla="*/ 7679 h 10377"/>
                    <a:gd name="connsiteX8" fmla="*/ 1375 w 10000"/>
                    <a:gd name="connsiteY8" fmla="*/ 7361 h 10377"/>
                    <a:gd name="connsiteX9" fmla="*/ 45 w 10000"/>
                    <a:gd name="connsiteY9" fmla="*/ 5032 h 10377"/>
                    <a:gd name="connsiteX0" fmla="*/ 45 w 10000"/>
                    <a:gd name="connsiteY0" fmla="*/ 5036 h 10381"/>
                    <a:gd name="connsiteX1" fmla="*/ 2738 w 10000"/>
                    <a:gd name="connsiteY1" fmla="*/ 2811 h 10381"/>
                    <a:gd name="connsiteX2" fmla="*/ 4886 w 10000"/>
                    <a:gd name="connsiteY2" fmla="*/ 4 h 10381"/>
                    <a:gd name="connsiteX3" fmla="*/ 8068 w 10000"/>
                    <a:gd name="connsiteY3" fmla="*/ 2813 h 10381"/>
                    <a:gd name="connsiteX4" fmla="*/ 9996 w 10000"/>
                    <a:gd name="connsiteY4" fmla="*/ 5413 h 10381"/>
                    <a:gd name="connsiteX5" fmla="*/ 8476 w 10000"/>
                    <a:gd name="connsiteY5" fmla="*/ 7306 h 10381"/>
                    <a:gd name="connsiteX6" fmla="*/ 5250 w 10000"/>
                    <a:gd name="connsiteY6" fmla="*/ 10380 h 10381"/>
                    <a:gd name="connsiteX7" fmla="*/ 2753 w 10000"/>
                    <a:gd name="connsiteY7" fmla="*/ 7683 h 10381"/>
                    <a:gd name="connsiteX8" fmla="*/ 1375 w 10000"/>
                    <a:gd name="connsiteY8" fmla="*/ 7365 h 10381"/>
                    <a:gd name="connsiteX9" fmla="*/ 45 w 10000"/>
                    <a:gd name="connsiteY9" fmla="*/ 5036 h 10381"/>
                    <a:gd name="connsiteX0" fmla="*/ 45 w 10000"/>
                    <a:gd name="connsiteY0" fmla="*/ 5036 h 10796"/>
                    <a:gd name="connsiteX1" fmla="*/ 2738 w 10000"/>
                    <a:gd name="connsiteY1" fmla="*/ 2811 h 10796"/>
                    <a:gd name="connsiteX2" fmla="*/ 4886 w 10000"/>
                    <a:gd name="connsiteY2" fmla="*/ 4 h 10796"/>
                    <a:gd name="connsiteX3" fmla="*/ 8068 w 10000"/>
                    <a:gd name="connsiteY3" fmla="*/ 2813 h 10796"/>
                    <a:gd name="connsiteX4" fmla="*/ 9996 w 10000"/>
                    <a:gd name="connsiteY4" fmla="*/ 5413 h 10796"/>
                    <a:gd name="connsiteX5" fmla="*/ 8476 w 10000"/>
                    <a:gd name="connsiteY5" fmla="*/ 7306 h 10796"/>
                    <a:gd name="connsiteX6" fmla="*/ 5202 w 10000"/>
                    <a:gd name="connsiteY6" fmla="*/ 10795 h 10796"/>
                    <a:gd name="connsiteX7" fmla="*/ 2753 w 10000"/>
                    <a:gd name="connsiteY7" fmla="*/ 7683 h 10796"/>
                    <a:gd name="connsiteX8" fmla="*/ 1375 w 10000"/>
                    <a:gd name="connsiteY8" fmla="*/ 7365 h 10796"/>
                    <a:gd name="connsiteX9" fmla="*/ 45 w 10000"/>
                    <a:gd name="connsiteY9" fmla="*/ 5036 h 10796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00" h="10795">
                      <a:moveTo>
                        <a:pt x="45" y="5036"/>
                      </a:moveTo>
                      <a:cubicBezTo>
                        <a:pt x="272" y="4277"/>
                        <a:pt x="1931" y="3650"/>
                        <a:pt x="2738" y="2811"/>
                      </a:cubicBezTo>
                      <a:cubicBezTo>
                        <a:pt x="3545" y="1972"/>
                        <a:pt x="3352" y="117"/>
                        <a:pt x="4886" y="4"/>
                      </a:cubicBezTo>
                      <a:cubicBezTo>
                        <a:pt x="6420" y="-109"/>
                        <a:pt x="7216" y="1912"/>
                        <a:pt x="8068" y="2813"/>
                      </a:cubicBezTo>
                      <a:cubicBezTo>
                        <a:pt x="8920" y="3715"/>
                        <a:pt x="9928" y="3420"/>
                        <a:pt x="9996" y="5413"/>
                      </a:cubicBezTo>
                      <a:cubicBezTo>
                        <a:pt x="10064" y="7406"/>
                        <a:pt x="9275" y="6409"/>
                        <a:pt x="8476" y="7306"/>
                      </a:cubicBezTo>
                      <a:cubicBezTo>
                        <a:pt x="7677" y="8203"/>
                        <a:pt x="7086" y="10770"/>
                        <a:pt x="5202" y="10795"/>
                      </a:cubicBezTo>
                      <a:cubicBezTo>
                        <a:pt x="3318" y="10820"/>
                        <a:pt x="3391" y="8255"/>
                        <a:pt x="2753" y="7683"/>
                      </a:cubicBezTo>
                      <a:cubicBezTo>
                        <a:pt x="2115" y="7111"/>
                        <a:pt x="2326" y="7496"/>
                        <a:pt x="1375" y="7365"/>
                      </a:cubicBezTo>
                      <a:cubicBezTo>
                        <a:pt x="493" y="6773"/>
                        <a:pt x="-182" y="5795"/>
                        <a:pt x="45" y="5036"/>
                      </a:cubicBezTo>
                      <a:close/>
                    </a:path>
                  </a:pathLst>
                </a:custGeom>
                <a:solidFill>
                  <a:srgbClr val="9CE0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6D8EBC3F-2DE8-9A43-8FBF-017D4C0C4B70}"/>
                    </a:ext>
                  </a:extLst>
                </p:cNvPr>
                <p:cNvGrpSpPr/>
                <p:nvPr/>
              </p:nvGrpSpPr>
              <p:grpSpPr>
                <a:xfrm>
                  <a:off x="8136838" y="3735782"/>
                  <a:ext cx="2402775" cy="1530043"/>
                  <a:chOff x="8136838" y="3735782"/>
                  <a:chExt cx="2402775" cy="1530043"/>
                </a:xfrm>
              </p:grpSpPr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B005CDC3-A9A4-2146-9183-51C086840199}"/>
                      </a:ext>
                    </a:extLst>
                  </p:cNvPr>
                  <p:cNvGrpSpPr/>
                  <p:nvPr/>
                </p:nvGrpSpPr>
                <p:grpSpPr>
                  <a:xfrm>
                    <a:off x="8324065" y="3830658"/>
                    <a:ext cx="2215548" cy="1435167"/>
                    <a:chOff x="833331" y="2873352"/>
                    <a:chExt cx="2333625" cy="1590649"/>
                  </a:xfrm>
                </p:grpSpPr>
                <p:grpSp>
                  <p:nvGrpSpPr>
                    <p:cNvPr id="395" name="Group 394">
                      <a:extLst>
                        <a:ext uri="{FF2B5EF4-FFF2-40B4-BE49-F238E27FC236}">
                          <a16:creationId xmlns:a16="http://schemas.microsoft.com/office/drawing/2014/main" id="{F3E32640-6A29-6645-A3B6-18D5395D11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43" name="Group 327">
                        <a:extLst>
                          <a:ext uri="{FF2B5EF4-FFF2-40B4-BE49-F238E27FC236}">
                            <a16:creationId xmlns:a16="http://schemas.microsoft.com/office/drawing/2014/main" id="{8D3BFF78-324E-AF45-8848-3C8FFFC24BA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47" name="Oval 446">
                          <a:extLst>
                            <a:ext uri="{FF2B5EF4-FFF2-40B4-BE49-F238E27FC236}">
                              <a16:creationId xmlns:a16="http://schemas.microsoft.com/office/drawing/2014/main" id="{F27A33BA-25EE-1B4B-BD81-772C360C7AD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8" name="Rectangle 447">
                          <a:extLst>
                            <a:ext uri="{FF2B5EF4-FFF2-40B4-BE49-F238E27FC236}">
                              <a16:creationId xmlns:a16="http://schemas.microsoft.com/office/drawing/2014/main" id="{EA195559-1CD2-004C-8DBF-29379DDE53A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9" name="Oval 448">
                          <a:extLst>
                            <a:ext uri="{FF2B5EF4-FFF2-40B4-BE49-F238E27FC236}">
                              <a16:creationId xmlns:a16="http://schemas.microsoft.com/office/drawing/2014/main" id="{9AC9A214-093E-C84A-9A2C-4F4336FF5F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0" name="Freeform 449">
                          <a:extLst>
                            <a:ext uri="{FF2B5EF4-FFF2-40B4-BE49-F238E27FC236}">
                              <a16:creationId xmlns:a16="http://schemas.microsoft.com/office/drawing/2014/main" id="{DC19CA3B-4C52-2049-9483-CC73090FB67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1" name="Freeform 450">
                          <a:extLst>
                            <a:ext uri="{FF2B5EF4-FFF2-40B4-BE49-F238E27FC236}">
                              <a16:creationId xmlns:a16="http://schemas.microsoft.com/office/drawing/2014/main" id="{AB7EEB5E-DF59-5544-96BD-ACBA439E0FD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2" name="Freeform 451">
                          <a:extLst>
                            <a:ext uri="{FF2B5EF4-FFF2-40B4-BE49-F238E27FC236}">
                              <a16:creationId xmlns:a16="http://schemas.microsoft.com/office/drawing/2014/main" id="{E9AC7510-C9D7-F04F-93BA-453E9821F93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53" name="Freeform 452">
                          <a:extLst>
                            <a:ext uri="{FF2B5EF4-FFF2-40B4-BE49-F238E27FC236}">
                              <a16:creationId xmlns:a16="http://schemas.microsoft.com/office/drawing/2014/main" id="{1F5797D9-0F36-BC48-84CD-DEAC34F9BBE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54" name="Straight Connector 453">
                          <a:extLst>
                            <a:ext uri="{FF2B5EF4-FFF2-40B4-BE49-F238E27FC236}">
                              <a16:creationId xmlns:a16="http://schemas.microsoft.com/office/drawing/2014/main" id="{2BE5AB9A-6B7F-9D43-A41D-BA5B83A6B9A4}"/>
                            </a:ext>
                          </a:extLst>
                        </p:cNvPr>
                        <p:cNvCxnSpPr>
                          <a:endCxn id="449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55" name="Straight Connector 454">
                          <a:extLst>
                            <a:ext uri="{FF2B5EF4-FFF2-40B4-BE49-F238E27FC236}">
                              <a16:creationId xmlns:a16="http://schemas.microsoft.com/office/drawing/2014/main" id="{0C28FB41-4066-3847-9551-6AFD95BD871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44" name="Group 443">
                        <a:extLst>
                          <a:ext uri="{FF2B5EF4-FFF2-40B4-BE49-F238E27FC236}">
                            <a16:creationId xmlns:a16="http://schemas.microsoft.com/office/drawing/2014/main" id="{6A6F6662-5ACE-5044-B27E-2A08F445BB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45" name="Oval 444">
                          <a:extLst>
                            <a:ext uri="{FF2B5EF4-FFF2-40B4-BE49-F238E27FC236}">
                              <a16:creationId xmlns:a16="http://schemas.microsoft.com/office/drawing/2014/main" id="{ED49E014-61C3-2845-AA15-A0BB03BD0F2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6" name="TextBox 445">
                          <a:extLst>
                            <a:ext uri="{FF2B5EF4-FFF2-40B4-BE49-F238E27FC236}">
                              <a16:creationId xmlns:a16="http://schemas.microsoft.com/office/drawing/2014/main" id="{1534664D-C8EF-354A-9534-7810582292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6" name="Group 395">
                      <a:extLst>
                        <a:ext uri="{FF2B5EF4-FFF2-40B4-BE49-F238E27FC236}">
                          <a16:creationId xmlns:a16="http://schemas.microsoft.com/office/drawing/2014/main" id="{819E25B1-916A-2A46-B77A-79516D73A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30" name="Group 327">
                        <a:extLst>
                          <a:ext uri="{FF2B5EF4-FFF2-40B4-BE49-F238E27FC236}">
                            <a16:creationId xmlns:a16="http://schemas.microsoft.com/office/drawing/2014/main" id="{F2A08A64-7701-6949-A3D3-6FAE2F088B4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34" name="Oval 433">
                          <a:extLst>
                            <a:ext uri="{FF2B5EF4-FFF2-40B4-BE49-F238E27FC236}">
                              <a16:creationId xmlns:a16="http://schemas.microsoft.com/office/drawing/2014/main" id="{51AD815E-97EC-774B-9605-624DE06C0E7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5" name="Rectangle 434">
                          <a:extLst>
                            <a:ext uri="{FF2B5EF4-FFF2-40B4-BE49-F238E27FC236}">
                              <a16:creationId xmlns:a16="http://schemas.microsoft.com/office/drawing/2014/main" id="{2A5B811A-33F0-EA4A-9BB1-A266D871834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6" name="Oval 435">
                          <a:extLst>
                            <a:ext uri="{FF2B5EF4-FFF2-40B4-BE49-F238E27FC236}">
                              <a16:creationId xmlns:a16="http://schemas.microsoft.com/office/drawing/2014/main" id="{84C94527-EE80-2445-BBFF-51FD8385010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7" name="Freeform 436">
                          <a:extLst>
                            <a:ext uri="{FF2B5EF4-FFF2-40B4-BE49-F238E27FC236}">
                              <a16:creationId xmlns:a16="http://schemas.microsoft.com/office/drawing/2014/main" id="{0BC80F35-D2D4-D94B-A55B-B7845BFE0CD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8" name="Freeform 437">
                          <a:extLst>
                            <a:ext uri="{FF2B5EF4-FFF2-40B4-BE49-F238E27FC236}">
                              <a16:creationId xmlns:a16="http://schemas.microsoft.com/office/drawing/2014/main" id="{C5239EC0-6DF3-F741-A093-473DE36EF6E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9" name="Freeform 438">
                          <a:extLst>
                            <a:ext uri="{FF2B5EF4-FFF2-40B4-BE49-F238E27FC236}">
                              <a16:creationId xmlns:a16="http://schemas.microsoft.com/office/drawing/2014/main" id="{FA3BCA3E-4DA6-BF4D-A89F-4DE707256D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0" name="Freeform 439">
                          <a:extLst>
                            <a:ext uri="{FF2B5EF4-FFF2-40B4-BE49-F238E27FC236}">
                              <a16:creationId xmlns:a16="http://schemas.microsoft.com/office/drawing/2014/main" id="{59F76749-BD6D-AE40-8AEA-F78543E24AF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41" name="Straight Connector 440">
                          <a:extLst>
                            <a:ext uri="{FF2B5EF4-FFF2-40B4-BE49-F238E27FC236}">
                              <a16:creationId xmlns:a16="http://schemas.microsoft.com/office/drawing/2014/main" id="{44459EAA-3BF5-3D4A-811A-F9797A24336B}"/>
                            </a:ext>
                          </a:extLst>
                        </p:cNvPr>
                        <p:cNvCxnSpPr>
                          <a:endCxn id="436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42" name="Straight Connector 441">
                          <a:extLst>
                            <a:ext uri="{FF2B5EF4-FFF2-40B4-BE49-F238E27FC236}">
                              <a16:creationId xmlns:a16="http://schemas.microsoft.com/office/drawing/2014/main" id="{8D4B3C43-6CAE-D047-9952-6E72185144A2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31" name="Group 430">
                        <a:extLst>
                          <a:ext uri="{FF2B5EF4-FFF2-40B4-BE49-F238E27FC236}">
                            <a16:creationId xmlns:a16="http://schemas.microsoft.com/office/drawing/2014/main" id="{CA92683D-800F-2047-8129-5465A79FFD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32" name="Oval 431">
                          <a:extLst>
                            <a:ext uri="{FF2B5EF4-FFF2-40B4-BE49-F238E27FC236}">
                              <a16:creationId xmlns:a16="http://schemas.microsoft.com/office/drawing/2014/main" id="{0066BBBC-73E4-7F49-9AA2-D5DA68DDB98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33" name="TextBox 432">
                          <a:extLst>
                            <a:ext uri="{FF2B5EF4-FFF2-40B4-BE49-F238E27FC236}">
                              <a16:creationId xmlns:a16="http://schemas.microsoft.com/office/drawing/2014/main" id="{7467833F-71F6-AA47-A111-AE2AA28A6D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356045F9-F812-1542-86A6-D3D307C290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17" name="Group 327">
                        <a:extLst>
                          <a:ext uri="{FF2B5EF4-FFF2-40B4-BE49-F238E27FC236}">
                            <a16:creationId xmlns:a16="http://schemas.microsoft.com/office/drawing/2014/main" id="{CEBEA866-E0BF-104E-A5F4-7BB1B859463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21" name="Oval 420">
                          <a:extLst>
                            <a:ext uri="{FF2B5EF4-FFF2-40B4-BE49-F238E27FC236}">
                              <a16:creationId xmlns:a16="http://schemas.microsoft.com/office/drawing/2014/main" id="{704931BC-9A50-D84A-9654-DFB36CA8F9F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2" name="Rectangle 421">
                          <a:extLst>
                            <a:ext uri="{FF2B5EF4-FFF2-40B4-BE49-F238E27FC236}">
                              <a16:creationId xmlns:a16="http://schemas.microsoft.com/office/drawing/2014/main" id="{7635018A-DB18-2C40-B0A3-7D382432AAB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3" name="Oval 422">
                          <a:extLst>
                            <a:ext uri="{FF2B5EF4-FFF2-40B4-BE49-F238E27FC236}">
                              <a16:creationId xmlns:a16="http://schemas.microsoft.com/office/drawing/2014/main" id="{EA2EBDA8-B3CF-F640-B2B8-A44CC207041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4" name="Freeform 423">
                          <a:extLst>
                            <a:ext uri="{FF2B5EF4-FFF2-40B4-BE49-F238E27FC236}">
                              <a16:creationId xmlns:a16="http://schemas.microsoft.com/office/drawing/2014/main" id="{AE46C7AC-04CD-3F4B-B1DA-E4E762A2E58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5" name="Freeform 424">
                          <a:extLst>
                            <a:ext uri="{FF2B5EF4-FFF2-40B4-BE49-F238E27FC236}">
                              <a16:creationId xmlns:a16="http://schemas.microsoft.com/office/drawing/2014/main" id="{7F4794D8-655B-744F-B396-10A2335611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6" name="Freeform 425">
                          <a:extLst>
                            <a:ext uri="{FF2B5EF4-FFF2-40B4-BE49-F238E27FC236}">
                              <a16:creationId xmlns:a16="http://schemas.microsoft.com/office/drawing/2014/main" id="{C0EDDCB8-B412-BF47-8A75-E2C40452ACF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7" name="Freeform 426">
                          <a:extLst>
                            <a:ext uri="{FF2B5EF4-FFF2-40B4-BE49-F238E27FC236}">
                              <a16:creationId xmlns:a16="http://schemas.microsoft.com/office/drawing/2014/main" id="{E118D7EF-B691-3C42-A7C7-00517C05AE2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28" name="Straight Connector 427">
                          <a:extLst>
                            <a:ext uri="{FF2B5EF4-FFF2-40B4-BE49-F238E27FC236}">
                              <a16:creationId xmlns:a16="http://schemas.microsoft.com/office/drawing/2014/main" id="{788ECDE9-56B6-EF47-99F8-D4CE33028187}"/>
                            </a:ext>
                          </a:extLst>
                        </p:cNvPr>
                        <p:cNvCxnSpPr>
                          <a:endCxn id="423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29" name="Straight Connector 428">
                          <a:extLst>
                            <a:ext uri="{FF2B5EF4-FFF2-40B4-BE49-F238E27FC236}">
                              <a16:creationId xmlns:a16="http://schemas.microsoft.com/office/drawing/2014/main" id="{9F91C4F1-533A-4F4A-A143-8FD5E3D5427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18" name="Group 417">
                        <a:extLst>
                          <a:ext uri="{FF2B5EF4-FFF2-40B4-BE49-F238E27FC236}">
                            <a16:creationId xmlns:a16="http://schemas.microsoft.com/office/drawing/2014/main" id="{BD240E26-C4DD-7E42-91AD-981A9DE89F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28460" cy="369332"/>
                        <a:chOff x="667045" y="1708643"/>
                        <a:chExt cx="428460" cy="369332"/>
                      </a:xfrm>
                    </p:grpSpPr>
                    <p:sp>
                      <p:nvSpPr>
                        <p:cNvPr id="419" name="Oval 418">
                          <a:extLst>
                            <a:ext uri="{FF2B5EF4-FFF2-40B4-BE49-F238E27FC236}">
                              <a16:creationId xmlns:a16="http://schemas.microsoft.com/office/drawing/2014/main" id="{3F4A6376-50D9-BF4A-837A-7E0742425C5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20" name="TextBox 419">
                          <a:extLst>
                            <a:ext uri="{FF2B5EF4-FFF2-40B4-BE49-F238E27FC236}">
                              <a16:creationId xmlns:a16="http://schemas.microsoft.com/office/drawing/2014/main" id="{09647B67-E484-0349-9F53-63FFF64881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284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AE9CA1F8-5B01-F143-97DC-C510EF135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04" name="Group 327">
                        <a:extLst>
                          <a:ext uri="{FF2B5EF4-FFF2-40B4-BE49-F238E27FC236}">
                            <a16:creationId xmlns:a16="http://schemas.microsoft.com/office/drawing/2014/main" id="{CAB752F9-B683-864F-8A99-5703F0CC3F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08" name="Oval 407">
                          <a:extLst>
                            <a:ext uri="{FF2B5EF4-FFF2-40B4-BE49-F238E27FC236}">
                              <a16:creationId xmlns:a16="http://schemas.microsoft.com/office/drawing/2014/main" id="{3E12D15B-77C7-054A-8185-971EB1F9775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9" name="Rectangle 408">
                          <a:extLst>
                            <a:ext uri="{FF2B5EF4-FFF2-40B4-BE49-F238E27FC236}">
                              <a16:creationId xmlns:a16="http://schemas.microsoft.com/office/drawing/2014/main" id="{3372DB4B-98A8-1845-9BAA-A4E024D0EC3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0" name="Oval 409">
                          <a:extLst>
                            <a:ext uri="{FF2B5EF4-FFF2-40B4-BE49-F238E27FC236}">
                              <a16:creationId xmlns:a16="http://schemas.microsoft.com/office/drawing/2014/main" id="{BB63E28C-21B0-0D4A-85C9-024E8E37A5C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1" name="Freeform 410">
                          <a:extLst>
                            <a:ext uri="{FF2B5EF4-FFF2-40B4-BE49-F238E27FC236}">
                              <a16:creationId xmlns:a16="http://schemas.microsoft.com/office/drawing/2014/main" id="{CA08250B-0D9B-1D42-947F-E639FE3E1C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2" name="Freeform 411">
                          <a:extLst>
                            <a:ext uri="{FF2B5EF4-FFF2-40B4-BE49-F238E27FC236}">
                              <a16:creationId xmlns:a16="http://schemas.microsoft.com/office/drawing/2014/main" id="{049F2219-3805-8B46-9ED1-95F71737EC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3" name="Freeform 412">
                          <a:extLst>
                            <a:ext uri="{FF2B5EF4-FFF2-40B4-BE49-F238E27FC236}">
                              <a16:creationId xmlns:a16="http://schemas.microsoft.com/office/drawing/2014/main" id="{7EE66B4A-1F51-CF4F-AF06-CBC9A9CBFAD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14" name="Freeform 413">
                          <a:extLst>
                            <a:ext uri="{FF2B5EF4-FFF2-40B4-BE49-F238E27FC236}">
                              <a16:creationId xmlns:a16="http://schemas.microsoft.com/office/drawing/2014/main" id="{BE7134B3-C1F8-3A47-913A-E7ABA9FD587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15" name="Straight Connector 414">
                          <a:extLst>
                            <a:ext uri="{FF2B5EF4-FFF2-40B4-BE49-F238E27FC236}">
                              <a16:creationId xmlns:a16="http://schemas.microsoft.com/office/drawing/2014/main" id="{4D0FD399-E9AA-FA4F-B0E0-AAF027B486D7}"/>
                            </a:ext>
                          </a:extLst>
                        </p:cNvPr>
                        <p:cNvCxnSpPr>
                          <a:endCxn id="410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16" name="Straight Connector 415">
                          <a:extLst>
                            <a:ext uri="{FF2B5EF4-FFF2-40B4-BE49-F238E27FC236}">
                              <a16:creationId xmlns:a16="http://schemas.microsoft.com/office/drawing/2014/main" id="{5AD22A5F-1923-104B-8462-8720EBBEC8A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05" name="Group 404">
                        <a:extLst>
                          <a:ext uri="{FF2B5EF4-FFF2-40B4-BE49-F238E27FC236}">
                            <a16:creationId xmlns:a16="http://schemas.microsoft.com/office/drawing/2014/main" id="{556A4826-AF3A-FB48-8910-28B75C7AFF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06" name="Oval 405">
                          <a:extLst>
                            <a:ext uri="{FF2B5EF4-FFF2-40B4-BE49-F238E27FC236}">
                              <a16:creationId xmlns:a16="http://schemas.microsoft.com/office/drawing/2014/main" id="{92A31B84-8B04-1C4C-8AE9-DD076B7C463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07" name="TextBox 406">
                          <a:extLst>
                            <a:ext uri="{FF2B5EF4-FFF2-40B4-BE49-F238E27FC236}">
                              <a16:creationId xmlns:a16="http://schemas.microsoft.com/office/drawing/2014/main" id="{230045ED-1680-5C4A-AACE-1B7C1C326B4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3a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EDC4CDC9-0ABD-D544-AFDF-317C5C765A9D}"/>
                        </a:ext>
                      </a:extLst>
                    </p:cNvPr>
                    <p:cNvCxnSpPr>
                      <a:stCxn id="446" idx="2"/>
                      <a:endCxn id="433" idx="0"/>
                    </p:cNvCxnSpPr>
                    <p:nvPr/>
                  </p:nvCxnSpPr>
                  <p:spPr bwMode="auto">
                    <a:xfrm>
                      <a:off x="1991073" y="3242684"/>
                      <a:ext cx="4230" cy="851985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rgbClr val="000090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7F968A38-9837-534C-9589-EC834038D59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407477" y="3648621"/>
                      <a:ext cx="1204913" cy="635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D08D494F-3397-294B-AE0A-77BFE8172FBD}"/>
                        </a:ext>
                      </a:extLst>
                    </p:cNvPr>
                    <p:cNvCxnSpPr>
                      <a:stCxn id="447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CBB666A9-21C8-724D-8999-122C3069285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FEED83B9-915E-D54F-843B-4AC820D03D4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87553" y="3166946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62CD51D1-06C9-0F42-8580-EEBC1FB2FFB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838" y="37357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3</a:t>
                    </a:r>
                  </a:p>
                </p:txBody>
              </p:sp>
            </p:grpSp>
          </p:grp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D60139D0-66DE-9D48-92C7-D766B48C98E4}"/>
                  </a:ext>
                </a:extLst>
              </p:cNvPr>
              <p:cNvGrpSpPr/>
              <p:nvPr/>
            </p:nvGrpSpPr>
            <p:grpSpPr>
              <a:xfrm>
                <a:off x="1426553" y="4136253"/>
                <a:ext cx="3452487" cy="1719017"/>
                <a:chOff x="1426553" y="4136253"/>
                <a:chExt cx="3452487" cy="1719017"/>
              </a:xfrm>
            </p:grpSpPr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7682442D-4DE1-D34A-AF05-094173737CE5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2557336" cy="1719017"/>
                  <a:chOff x="-2170772" y="2784954"/>
                  <a:chExt cx="2712783" cy="1853712"/>
                </a:xfrm>
              </p:grpSpPr>
              <p:sp>
                <p:nvSpPr>
                  <p:cNvPr id="460" name="Freeform 2">
                    <a:extLst>
                      <a:ext uri="{FF2B5EF4-FFF2-40B4-BE49-F238E27FC236}">
                        <a16:creationId xmlns:a16="http://schemas.microsoft.com/office/drawing/2014/main" id="{989F3E7E-7845-5D4A-B653-5093F2144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170772" y="2784954"/>
                    <a:ext cx="2712783" cy="185371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847C0145-AA17-C74A-85B9-5E0D57F0D1B3}"/>
                      </a:ext>
                    </a:extLst>
                  </p:cNvPr>
                  <p:cNvGrpSpPr/>
                  <p:nvPr/>
                </p:nvGrpSpPr>
                <p:grpSpPr>
                  <a:xfrm>
                    <a:off x="-1935370" y="2935816"/>
                    <a:ext cx="2333625" cy="1590649"/>
                    <a:chOff x="833331" y="2873352"/>
                    <a:chExt cx="2333625" cy="1590649"/>
                  </a:xfrm>
                </p:grpSpPr>
                <p:grpSp>
                  <p:nvGrpSpPr>
                    <p:cNvPr id="462" name="Group 461">
                      <a:extLst>
                        <a:ext uri="{FF2B5EF4-FFF2-40B4-BE49-F238E27FC236}">
                          <a16:creationId xmlns:a16="http://schemas.microsoft.com/office/drawing/2014/main" id="{A5C51D94-249F-7C4E-B7E3-5E7F7DA98B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509" name="Group 327">
                        <a:extLst>
                          <a:ext uri="{FF2B5EF4-FFF2-40B4-BE49-F238E27FC236}">
                            <a16:creationId xmlns:a16="http://schemas.microsoft.com/office/drawing/2014/main" id="{2C9A79DA-183D-8E45-9710-90EB9AC04C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513" name="Oval 512">
                          <a:extLst>
                            <a:ext uri="{FF2B5EF4-FFF2-40B4-BE49-F238E27FC236}">
                              <a16:creationId xmlns:a16="http://schemas.microsoft.com/office/drawing/2014/main" id="{C7A51832-3A14-2F46-BE2E-FD419D2D323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4" name="Rectangle 513">
                          <a:extLst>
                            <a:ext uri="{FF2B5EF4-FFF2-40B4-BE49-F238E27FC236}">
                              <a16:creationId xmlns:a16="http://schemas.microsoft.com/office/drawing/2014/main" id="{F540465D-4FA5-8F4B-89B8-318B91C866D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5" name="Oval 514">
                          <a:extLst>
                            <a:ext uri="{FF2B5EF4-FFF2-40B4-BE49-F238E27FC236}">
                              <a16:creationId xmlns:a16="http://schemas.microsoft.com/office/drawing/2014/main" id="{2AD877B4-4F58-AF4E-8440-08B26889F9A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6" name="Freeform 515">
                          <a:extLst>
                            <a:ext uri="{FF2B5EF4-FFF2-40B4-BE49-F238E27FC236}">
                              <a16:creationId xmlns:a16="http://schemas.microsoft.com/office/drawing/2014/main" id="{2075DF2F-E937-EC4C-B4A7-98ABE1BBD09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7" name="Freeform 516">
                          <a:extLst>
                            <a:ext uri="{FF2B5EF4-FFF2-40B4-BE49-F238E27FC236}">
                              <a16:creationId xmlns:a16="http://schemas.microsoft.com/office/drawing/2014/main" id="{667455BC-A2B1-964F-BB33-EDD95E22B0F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8" name="Freeform 517">
                          <a:extLst>
                            <a:ext uri="{FF2B5EF4-FFF2-40B4-BE49-F238E27FC236}">
                              <a16:creationId xmlns:a16="http://schemas.microsoft.com/office/drawing/2014/main" id="{7104D447-A313-0245-838D-2D65E179BC6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9" name="Freeform 518">
                          <a:extLst>
                            <a:ext uri="{FF2B5EF4-FFF2-40B4-BE49-F238E27FC236}">
                              <a16:creationId xmlns:a16="http://schemas.microsoft.com/office/drawing/2014/main" id="{C8857D39-9558-884B-B11F-DC6DC08593D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520" name="Straight Connector 519">
                          <a:extLst>
                            <a:ext uri="{FF2B5EF4-FFF2-40B4-BE49-F238E27FC236}">
                              <a16:creationId xmlns:a16="http://schemas.microsoft.com/office/drawing/2014/main" id="{8533C222-A8F0-C14E-9865-EB2CE2ED60DA}"/>
                            </a:ext>
                          </a:extLst>
                        </p:cNvPr>
                        <p:cNvCxnSpPr>
                          <a:endCxn id="515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21" name="Straight Connector 520">
                          <a:extLst>
                            <a:ext uri="{FF2B5EF4-FFF2-40B4-BE49-F238E27FC236}">
                              <a16:creationId xmlns:a16="http://schemas.microsoft.com/office/drawing/2014/main" id="{C7C29E43-3D2E-6C48-8BF6-75FF58BA40D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9DF38CB5-4F35-2C48-ABEE-7FDDEB47A7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511" name="Oval 510">
                          <a:extLst>
                            <a:ext uri="{FF2B5EF4-FFF2-40B4-BE49-F238E27FC236}">
                              <a16:creationId xmlns:a16="http://schemas.microsoft.com/office/drawing/2014/main" id="{964D495F-FCD3-974C-B14C-0DD0744D39D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2" name="TextBox 511">
                          <a:extLst>
                            <a:ext uri="{FF2B5EF4-FFF2-40B4-BE49-F238E27FC236}">
                              <a16:creationId xmlns:a16="http://schemas.microsoft.com/office/drawing/2014/main" id="{B360CC76-5708-E54C-BB1F-B87E36B6EC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3" name="Group 462">
                      <a:extLst>
                        <a:ext uri="{FF2B5EF4-FFF2-40B4-BE49-F238E27FC236}">
                          <a16:creationId xmlns:a16="http://schemas.microsoft.com/office/drawing/2014/main" id="{849157BB-C005-3548-B1BA-012A1A118A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96" name="Group 327">
                        <a:extLst>
                          <a:ext uri="{FF2B5EF4-FFF2-40B4-BE49-F238E27FC236}">
                            <a16:creationId xmlns:a16="http://schemas.microsoft.com/office/drawing/2014/main" id="{EF49974E-1ED5-E447-8244-106992273B9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500" name="Oval 499">
                          <a:extLst>
                            <a:ext uri="{FF2B5EF4-FFF2-40B4-BE49-F238E27FC236}">
                              <a16:creationId xmlns:a16="http://schemas.microsoft.com/office/drawing/2014/main" id="{FB0DA6F4-6EF6-464A-8563-109BE95477D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1" name="Rectangle 500">
                          <a:extLst>
                            <a:ext uri="{FF2B5EF4-FFF2-40B4-BE49-F238E27FC236}">
                              <a16:creationId xmlns:a16="http://schemas.microsoft.com/office/drawing/2014/main" id="{21F6A7C6-2A4B-0745-8EAC-9DEC2A089F3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2" name="Oval 501">
                          <a:extLst>
                            <a:ext uri="{FF2B5EF4-FFF2-40B4-BE49-F238E27FC236}">
                              <a16:creationId xmlns:a16="http://schemas.microsoft.com/office/drawing/2014/main" id="{FC7443CC-07C2-DB45-A7EE-97E2D8BB02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3" name="Freeform 502">
                          <a:extLst>
                            <a:ext uri="{FF2B5EF4-FFF2-40B4-BE49-F238E27FC236}">
                              <a16:creationId xmlns:a16="http://schemas.microsoft.com/office/drawing/2014/main" id="{BC280D28-6207-6E4A-8A46-E664F012B9A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4" name="Freeform 503">
                          <a:extLst>
                            <a:ext uri="{FF2B5EF4-FFF2-40B4-BE49-F238E27FC236}">
                              <a16:creationId xmlns:a16="http://schemas.microsoft.com/office/drawing/2014/main" id="{EBBCC31C-C1F3-F94E-BF37-DAE4DBC673E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5" name="Freeform 504">
                          <a:extLst>
                            <a:ext uri="{FF2B5EF4-FFF2-40B4-BE49-F238E27FC236}">
                              <a16:creationId xmlns:a16="http://schemas.microsoft.com/office/drawing/2014/main" id="{086F70A3-C801-8D40-A960-9E47ED0442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6" name="Freeform 505">
                          <a:extLst>
                            <a:ext uri="{FF2B5EF4-FFF2-40B4-BE49-F238E27FC236}">
                              <a16:creationId xmlns:a16="http://schemas.microsoft.com/office/drawing/2014/main" id="{90E7DDDE-599F-E441-9DF4-003CC1B435B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507" name="Straight Connector 506">
                          <a:extLst>
                            <a:ext uri="{FF2B5EF4-FFF2-40B4-BE49-F238E27FC236}">
                              <a16:creationId xmlns:a16="http://schemas.microsoft.com/office/drawing/2014/main" id="{893A90BA-5926-CC40-96CB-52F231D33E1E}"/>
                            </a:ext>
                          </a:extLst>
                        </p:cNvPr>
                        <p:cNvCxnSpPr>
                          <a:endCxn id="502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08" name="Straight Connector 507">
                          <a:extLst>
                            <a:ext uri="{FF2B5EF4-FFF2-40B4-BE49-F238E27FC236}">
                              <a16:creationId xmlns:a16="http://schemas.microsoft.com/office/drawing/2014/main" id="{B9842FD6-BF2A-704C-B8FC-DA10B47AB27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97" name="Group 496">
                        <a:extLst>
                          <a:ext uri="{FF2B5EF4-FFF2-40B4-BE49-F238E27FC236}">
                            <a16:creationId xmlns:a16="http://schemas.microsoft.com/office/drawing/2014/main" id="{11023790-AD69-FA41-AF93-08B4489E3A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98" name="Oval 497">
                          <a:extLst>
                            <a:ext uri="{FF2B5EF4-FFF2-40B4-BE49-F238E27FC236}">
                              <a16:creationId xmlns:a16="http://schemas.microsoft.com/office/drawing/2014/main" id="{681049CE-10AA-0346-AFA8-6FDC53F5F42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9" name="TextBox 498">
                          <a:extLst>
                            <a:ext uri="{FF2B5EF4-FFF2-40B4-BE49-F238E27FC236}">
                              <a16:creationId xmlns:a16="http://schemas.microsoft.com/office/drawing/2014/main" id="{885304DC-2F43-D04B-B170-06B6EDCAA0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DC4EC595-C485-DD46-9195-B81F23C530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83" name="Group 327">
                        <a:extLst>
                          <a:ext uri="{FF2B5EF4-FFF2-40B4-BE49-F238E27FC236}">
                            <a16:creationId xmlns:a16="http://schemas.microsoft.com/office/drawing/2014/main" id="{DA436D2A-4C54-9847-99BD-C747C002F0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87" name="Oval 486">
                          <a:extLst>
                            <a:ext uri="{FF2B5EF4-FFF2-40B4-BE49-F238E27FC236}">
                              <a16:creationId xmlns:a16="http://schemas.microsoft.com/office/drawing/2014/main" id="{78B65C4C-8AAA-3642-A7CE-A10619D49BE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8" name="Rectangle 487">
                          <a:extLst>
                            <a:ext uri="{FF2B5EF4-FFF2-40B4-BE49-F238E27FC236}">
                              <a16:creationId xmlns:a16="http://schemas.microsoft.com/office/drawing/2014/main" id="{A525720D-27A0-2049-AA49-205CE43335A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9" name="Oval 488">
                          <a:extLst>
                            <a:ext uri="{FF2B5EF4-FFF2-40B4-BE49-F238E27FC236}">
                              <a16:creationId xmlns:a16="http://schemas.microsoft.com/office/drawing/2014/main" id="{DFDBDB36-E1F6-1E4B-AC8D-BB8B9A65BDD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0" name="Freeform 489">
                          <a:extLst>
                            <a:ext uri="{FF2B5EF4-FFF2-40B4-BE49-F238E27FC236}">
                              <a16:creationId xmlns:a16="http://schemas.microsoft.com/office/drawing/2014/main" id="{C32E00A5-45C2-D847-BAB9-C11E9834F3F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1" name="Freeform 490">
                          <a:extLst>
                            <a:ext uri="{FF2B5EF4-FFF2-40B4-BE49-F238E27FC236}">
                              <a16:creationId xmlns:a16="http://schemas.microsoft.com/office/drawing/2014/main" id="{31DC4B7B-D3AA-9B48-8802-CA05B827841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2" name="Freeform 491">
                          <a:extLst>
                            <a:ext uri="{FF2B5EF4-FFF2-40B4-BE49-F238E27FC236}">
                              <a16:creationId xmlns:a16="http://schemas.microsoft.com/office/drawing/2014/main" id="{AF29DBD7-4053-9B4C-A67A-C9ECC444C26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93" name="Freeform 492">
                          <a:extLst>
                            <a:ext uri="{FF2B5EF4-FFF2-40B4-BE49-F238E27FC236}">
                              <a16:creationId xmlns:a16="http://schemas.microsoft.com/office/drawing/2014/main" id="{6880D128-8B5E-B94A-84E9-5525E283EB8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94" name="Straight Connector 493">
                          <a:extLst>
                            <a:ext uri="{FF2B5EF4-FFF2-40B4-BE49-F238E27FC236}">
                              <a16:creationId xmlns:a16="http://schemas.microsoft.com/office/drawing/2014/main" id="{5E6E8189-AC44-6743-9D17-5E8625CBC5BF}"/>
                            </a:ext>
                          </a:extLst>
                        </p:cNvPr>
                        <p:cNvCxnSpPr>
                          <a:endCxn id="489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95" name="Straight Connector 494">
                          <a:extLst>
                            <a:ext uri="{FF2B5EF4-FFF2-40B4-BE49-F238E27FC236}">
                              <a16:creationId xmlns:a16="http://schemas.microsoft.com/office/drawing/2014/main" id="{34BA406C-7551-FE42-8563-B9FC2B4A597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84" name="Group 483">
                        <a:extLst>
                          <a:ext uri="{FF2B5EF4-FFF2-40B4-BE49-F238E27FC236}">
                            <a16:creationId xmlns:a16="http://schemas.microsoft.com/office/drawing/2014/main" id="{A387A1D4-AADD-C740-87D1-573958E994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28460" cy="369332"/>
                        <a:chOff x="667045" y="1708643"/>
                        <a:chExt cx="428460" cy="369332"/>
                      </a:xfrm>
                    </p:grpSpPr>
                    <p:sp>
                      <p:nvSpPr>
                        <p:cNvPr id="485" name="Oval 484">
                          <a:extLst>
                            <a:ext uri="{FF2B5EF4-FFF2-40B4-BE49-F238E27FC236}">
                              <a16:creationId xmlns:a16="http://schemas.microsoft.com/office/drawing/2014/main" id="{129168EF-D2B6-2D45-A4A3-25903E391E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6" name="TextBox 485">
                          <a:extLst>
                            <a:ext uri="{FF2B5EF4-FFF2-40B4-BE49-F238E27FC236}">
                              <a16:creationId xmlns:a16="http://schemas.microsoft.com/office/drawing/2014/main" id="{927D1E9A-6392-E24D-B24D-59867DB597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2846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5" name="Group 464">
                      <a:extLst>
                        <a:ext uri="{FF2B5EF4-FFF2-40B4-BE49-F238E27FC236}">
                          <a16:creationId xmlns:a16="http://schemas.microsoft.com/office/drawing/2014/main" id="{6590946D-4A79-784C-A1A3-3FB0C4F704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369332"/>
                      <a:chOff x="1736090" y="2873352"/>
                      <a:chExt cx="565150" cy="369332"/>
                    </a:xfrm>
                  </p:grpSpPr>
                  <p:grpSp>
                    <p:nvGrpSpPr>
                      <p:cNvPr id="470" name="Group 327">
                        <a:extLst>
                          <a:ext uri="{FF2B5EF4-FFF2-40B4-BE49-F238E27FC236}">
                            <a16:creationId xmlns:a16="http://schemas.microsoft.com/office/drawing/2014/main" id="{C1CFD619-9078-9C4A-9947-B083B604A61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74" name="Oval 473">
                          <a:extLst>
                            <a:ext uri="{FF2B5EF4-FFF2-40B4-BE49-F238E27FC236}">
                              <a16:creationId xmlns:a16="http://schemas.microsoft.com/office/drawing/2014/main" id="{141F7B4D-E61B-234B-AF54-3B4B716FA95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5" name="Rectangle 474">
                          <a:extLst>
                            <a:ext uri="{FF2B5EF4-FFF2-40B4-BE49-F238E27FC236}">
                              <a16:creationId xmlns:a16="http://schemas.microsoft.com/office/drawing/2014/main" id="{EF264F9C-E314-1E4A-8284-A95898A1FE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6" name="Oval 475">
                          <a:extLst>
                            <a:ext uri="{FF2B5EF4-FFF2-40B4-BE49-F238E27FC236}">
                              <a16:creationId xmlns:a16="http://schemas.microsoft.com/office/drawing/2014/main" id="{2415516F-F659-0245-A708-51278644993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7" name="Freeform 476">
                          <a:extLst>
                            <a:ext uri="{FF2B5EF4-FFF2-40B4-BE49-F238E27FC236}">
                              <a16:creationId xmlns:a16="http://schemas.microsoft.com/office/drawing/2014/main" id="{62EFFBF9-2855-0C4F-8A89-A385012DB76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8" name="Freeform 477">
                          <a:extLst>
                            <a:ext uri="{FF2B5EF4-FFF2-40B4-BE49-F238E27FC236}">
                              <a16:creationId xmlns:a16="http://schemas.microsoft.com/office/drawing/2014/main" id="{53B0F8AE-AD02-8843-B44E-514A0698169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9" name="Freeform 478">
                          <a:extLst>
                            <a:ext uri="{FF2B5EF4-FFF2-40B4-BE49-F238E27FC236}">
                              <a16:creationId xmlns:a16="http://schemas.microsoft.com/office/drawing/2014/main" id="{8DEDDA5B-A75F-2646-92D4-CBBE023F97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0" name="Freeform 479">
                          <a:extLst>
                            <a:ext uri="{FF2B5EF4-FFF2-40B4-BE49-F238E27FC236}">
                              <a16:creationId xmlns:a16="http://schemas.microsoft.com/office/drawing/2014/main" id="{0FB5D34E-1A9B-E647-B0CA-8979B013E9B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481" name="Straight Connector 480">
                          <a:extLst>
                            <a:ext uri="{FF2B5EF4-FFF2-40B4-BE49-F238E27FC236}">
                              <a16:creationId xmlns:a16="http://schemas.microsoft.com/office/drawing/2014/main" id="{0E0DC44D-789C-6142-ACE2-E1E7439F3EDC}"/>
                            </a:ext>
                          </a:extLst>
                        </p:cNvPr>
                        <p:cNvCxnSpPr>
                          <a:endCxn id="476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82" name="Straight Connector 481">
                          <a:extLst>
                            <a:ext uri="{FF2B5EF4-FFF2-40B4-BE49-F238E27FC236}">
                              <a16:creationId xmlns:a16="http://schemas.microsoft.com/office/drawing/2014/main" id="{2F090CD2-EAD8-D64B-9EBC-52F3CABF342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71" name="Group 470">
                        <a:extLst>
                          <a:ext uri="{FF2B5EF4-FFF2-40B4-BE49-F238E27FC236}">
                            <a16:creationId xmlns:a16="http://schemas.microsoft.com/office/drawing/2014/main" id="{59F6DB5F-8D40-2F45-A693-9E73A8F36F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441422" cy="369332"/>
                        <a:chOff x="667045" y="1708643"/>
                        <a:chExt cx="441422" cy="369332"/>
                      </a:xfrm>
                    </p:grpSpPr>
                    <p:sp>
                      <p:nvSpPr>
                        <p:cNvPr id="472" name="Oval 471">
                          <a:extLst>
                            <a:ext uri="{FF2B5EF4-FFF2-40B4-BE49-F238E27FC236}">
                              <a16:creationId xmlns:a16="http://schemas.microsoft.com/office/drawing/2014/main" id="{349753A0-8388-204E-8FC6-C65AC31765C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Gill Sans M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73" name="TextBox 472">
                          <a:extLst>
                            <a:ext uri="{FF2B5EF4-FFF2-40B4-BE49-F238E27FC236}">
                              <a16:creationId xmlns:a16="http://schemas.microsoft.com/office/drawing/2014/main" id="{6E0930D1-5478-A641-BFBE-F20FC332767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44142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charset="0"/>
                              <a:ea typeface="ＭＳ Ｐゴシック" charset="0"/>
                            </a:rPr>
                            <a:t>1a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95BB2EF3-E2CE-BD4A-9C4A-8F73F71629D3}"/>
                        </a:ext>
                      </a:extLst>
                    </p:cNvPr>
                    <p:cNvCxnSpPr>
                      <a:stCxn id="513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0FADCE9F-E485-8543-BE08-11BD9736F6F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24E38472-FC68-AF47-A78D-FF04E75E1DE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96042" y="3783542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9" name="Straight Connector 468">
                      <a:extLst>
                        <a:ext uri="{FF2B5EF4-FFF2-40B4-BE49-F238E27FC236}">
                          <a16:creationId xmlns:a16="http://schemas.microsoft.com/office/drawing/2014/main" id="{416CECF7-D45D-7248-B229-72E57EB2AB6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87553" y="3166946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458" name="TextBox 457">
                  <a:extLst>
                    <a:ext uri="{FF2B5EF4-FFF2-40B4-BE49-F238E27FC236}">
                      <a16:creationId xmlns:a16="http://schemas.microsoft.com/office/drawing/2014/main" id="{0E03304D-E161-6E48-9663-DC28921C7F64}"/>
                    </a:ext>
                  </a:extLst>
                </p:cNvPr>
                <p:cNvSpPr txBox="1"/>
                <p:nvPr/>
              </p:nvSpPr>
              <p:spPr>
                <a:xfrm>
                  <a:off x="1430686" y="4247082"/>
                  <a:ext cx="7535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dirty="0">
                      <a:solidFill>
                        <a:srgbClr val="000090"/>
                      </a:solidFill>
                      <a:latin typeface="Arial" charset="0"/>
                      <a:ea typeface="ＭＳ Ｐゴシック" charset="0"/>
                    </a:rPr>
                    <a:t>AS 1</a:t>
                  </a:r>
                </a:p>
              </p:txBody>
            </p: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765902CD-4297-8D40-95E9-0576CA61FDDF}"/>
                    </a:ext>
                  </a:extLst>
                </p:cNvPr>
                <p:cNvCxnSpPr>
                  <a:cxnSpLocks/>
                  <a:stCxn id="341" idx="1"/>
                </p:cNvCxnSpPr>
                <p:nvPr/>
              </p:nvCxnSpPr>
              <p:spPr bwMode="auto">
                <a:xfrm flipH="1" flipV="1">
                  <a:off x="3848374" y="5024787"/>
                  <a:ext cx="1030666" cy="698992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8868FCCA-6463-414E-B975-BE55E1F0C2BE}"/>
                  </a:ext>
                </a:extLst>
              </p:cNvPr>
              <p:cNvCxnSpPr>
                <a:cxnSpLocks/>
                <a:stCxn id="357" idx="5"/>
                <a:endCxn id="407" idx="1"/>
              </p:cNvCxnSpPr>
              <p:nvPr/>
            </p:nvCxnSpPr>
            <p:spPr bwMode="auto">
              <a:xfrm flipV="1">
                <a:off x="6957825" y="4543468"/>
                <a:ext cx="1398778" cy="1062884"/>
              </a:xfrm>
              <a:prstGeom prst="line">
                <a:avLst/>
              </a:prstGeom>
              <a:solidFill>
                <a:srgbClr val="00CC99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9FAE62F-65C2-2843-B29E-60E769A4B2BD}"/>
                </a:ext>
              </a:extLst>
            </p:cNvPr>
            <p:cNvGrpSpPr/>
            <p:nvPr/>
          </p:nvGrpSpPr>
          <p:grpSpPr>
            <a:xfrm>
              <a:off x="9525929" y="4809915"/>
              <a:ext cx="1701734" cy="616172"/>
              <a:chOff x="6935906" y="5482318"/>
              <a:chExt cx="1701734" cy="616172"/>
            </a:xfrm>
          </p:grpSpPr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C08874D3-27D8-EF47-BFBE-742063815FA3}"/>
                  </a:ext>
                </a:extLst>
              </p:cNvPr>
              <p:cNvGrpSpPr/>
              <p:nvPr/>
            </p:nvGrpSpPr>
            <p:grpSpPr>
              <a:xfrm>
                <a:off x="6935906" y="5482318"/>
                <a:ext cx="1701734" cy="616172"/>
                <a:chOff x="6808463" y="5108795"/>
                <a:chExt cx="1701734" cy="616172"/>
              </a:xfrm>
            </p:grpSpPr>
            <p:sp>
              <p:nvSpPr>
                <p:cNvPr id="526" name="Freeform 2">
                  <a:extLst>
                    <a:ext uri="{FF2B5EF4-FFF2-40B4-BE49-F238E27FC236}">
                      <a16:creationId xmlns:a16="http://schemas.microsoft.com/office/drawing/2014/main" id="{ECF54C8B-77E8-C446-9901-E025B2BB0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8463" y="5108795"/>
                  <a:ext cx="1701734" cy="616172"/>
                </a:xfrm>
                <a:custGeom>
                  <a:avLst/>
                  <a:gdLst>
                    <a:gd name="T0" fmla="*/ 648763 w 10001"/>
                    <a:gd name="T1" fmla="*/ 34777612 h 10125"/>
                    <a:gd name="T2" fmla="*/ 115976403 w 10001"/>
                    <a:gd name="T3" fmla="*/ 13733703 h 10125"/>
                    <a:gd name="T4" fmla="*/ 507700960 w 10001"/>
                    <a:gd name="T5" fmla="*/ 8662125 h 10125"/>
                    <a:gd name="T6" fmla="*/ 810212713 w 10001"/>
                    <a:gd name="T7" fmla="*/ 0 h 10125"/>
                    <a:gd name="T8" fmla="*/ 1090015738 w 10001"/>
                    <a:gd name="T9" fmla="*/ 8687929 h 10125"/>
                    <a:gd name="T10" fmla="*/ 1310938763 w 10001"/>
                    <a:gd name="T11" fmla="*/ 4279362 h 10125"/>
                    <a:gd name="T12" fmla="*/ 1620263134 w 10001"/>
                    <a:gd name="T13" fmla="*/ 25736690 h 10125"/>
                    <a:gd name="T14" fmla="*/ 1394798364 w 10001"/>
                    <a:gd name="T15" fmla="*/ 58525268 h 10125"/>
                    <a:gd name="T16" fmla="*/ 1134622140 w 10001"/>
                    <a:gd name="T17" fmla="*/ 80266624 h 10125"/>
                    <a:gd name="T18" fmla="*/ 860820276 w 10001"/>
                    <a:gd name="T19" fmla="*/ 76142271 h 10125"/>
                    <a:gd name="T20" fmla="*/ 708996782 w 10001"/>
                    <a:gd name="T21" fmla="*/ 85346835 h 10125"/>
                    <a:gd name="T22" fmla="*/ 509322667 w 10001"/>
                    <a:gd name="T23" fmla="*/ 86268164 h 10125"/>
                    <a:gd name="T24" fmla="*/ 353443899 w 10001"/>
                    <a:gd name="T25" fmla="*/ 67979516 h 10125"/>
                    <a:gd name="T26" fmla="*/ 192536914 w 10001"/>
                    <a:gd name="T27" fmla="*/ 64535347 h 10125"/>
                    <a:gd name="T28" fmla="*/ 648763 w 10001"/>
                    <a:gd name="T29" fmla="*/ 34777612 h 101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4 w 10040"/>
                    <a:gd name="connsiteY0" fmla="*/ 4039 h 10125"/>
                    <a:gd name="connsiteX1" fmla="*/ 715 w 10040"/>
                    <a:gd name="connsiteY1" fmla="*/ 1595 h 10125"/>
                    <a:gd name="connsiteX2" fmla="*/ 3130 w 10040"/>
                    <a:gd name="connsiteY2" fmla="*/ 1006 h 10125"/>
                    <a:gd name="connsiteX3" fmla="*/ 4995 w 10040"/>
                    <a:gd name="connsiteY3" fmla="*/ 0 h 10125"/>
                    <a:gd name="connsiteX4" fmla="*/ 6720 w 10040"/>
                    <a:gd name="connsiteY4" fmla="*/ 1009 h 10125"/>
                    <a:gd name="connsiteX5" fmla="*/ 9989 w 10040"/>
                    <a:gd name="connsiteY5" fmla="*/ 2989 h 10125"/>
                    <a:gd name="connsiteX6" fmla="*/ 8599 w 10040"/>
                    <a:gd name="connsiteY6" fmla="*/ 6797 h 10125"/>
                    <a:gd name="connsiteX7" fmla="*/ 6995 w 10040"/>
                    <a:gd name="connsiteY7" fmla="*/ 9322 h 10125"/>
                    <a:gd name="connsiteX8" fmla="*/ 5307 w 10040"/>
                    <a:gd name="connsiteY8" fmla="*/ 8843 h 10125"/>
                    <a:gd name="connsiteX9" fmla="*/ 4371 w 10040"/>
                    <a:gd name="connsiteY9" fmla="*/ 9912 h 10125"/>
                    <a:gd name="connsiteX10" fmla="*/ 3140 w 10040"/>
                    <a:gd name="connsiteY10" fmla="*/ 10019 h 10125"/>
                    <a:gd name="connsiteX11" fmla="*/ 2179 w 10040"/>
                    <a:gd name="connsiteY11" fmla="*/ 7895 h 10125"/>
                    <a:gd name="connsiteX12" fmla="*/ 1187 w 10040"/>
                    <a:gd name="connsiteY12" fmla="*/ 7495 h 10125"/>
                    <a:gd name="connsiteX13" fmla="*/ 4 w 10040"/>
                    <a:gd name="connsiteY13" fmla="*/ 4039 h 10125"/>
                    <a:gd name="connsiteX0" fmla="*/ 4 w 8600"/>
                    <a:gd name="connsiteY0" fmla="*/ 4042 h 10128"/>
                    <a:gd name="connsiteX1" fmla="*/ 715 w 8600"/>
                    <a:gd name="connsiteY1" fmla="*/ 1598 h 10128"/>
                    <a:gd name="connsiteX2" fmla="*/ 3130 w 8600"/>
                    <a:gd name="connsiteY2" fmla="*/ 1009 h 10128"/>
                    <a:gd name="connsiteX3" fmla="*/ 4995 w 8600"/>
                    <a:gd name="connsiteY3" fmla="*/ 3 h 10128"/>
                    <a:gd name="connsiteX4" fmla="*/ 6720 w 8600"/>
                    <a:gd name="connsiteY4" fmla="*/ 1012 h 10128"/>
                    <a:gd name="connsiteX5" fmla="*/ 8599 w 8600"/>
                    <a:gd name="connsiteY5" fmla="*/ 6800 h 10128"/>
                    <a:gd name="connsiteX6" fmla="*/ 6995 w 8600"/>
                    <a:gd name="connsiteY6" fmla="*/ 9325 h 10128"/>
                    <a:gd name="connsiteX7" fmla="*/ 5307 w 8600"/>
                    <a:gd name="connsiteY7" fmla="*/ 8846 h 10128"/>
                    <a:gd name="connsiteX8" fmla="*/ 4371 w 8600"/>
                    <a:gd name="connsiteY8" fmla="*/ 9915 h 10128"/>
                    <a:gd name="connsiteX9" fmla="*/ 3140 w 8600"/>
                    <a:gd name="connsiteY9" fmla="*/ 10022 h 10128"/>
                    <a:gd name="connsiteX10" fmla="*/ 2179 w 8600"/>
                    <a:gd name="connsiteY10" fmla="*/ 7898 h 10128"/>
                    <a:gd name="connsiteX11" fmla="*/ 1187 w 8600"/>
                    <a:gd name="connsiteY11" fmla="*/ 7498 h 10128"/>
                    <a:gd name="connsiteX12" fmla="*/ 4 w 8600"/>
                    <a:gd name="connsiteY12" fmla="*/ 4042 h 10128"/>
                    <a:gd name="connsiteX0" fmla="*/ 4 w 9326"/>
                    <a:gd name="connsiteY0" fmla="*/ 3988 h 9997"/>
                    <a:gd name="connsiteX1" fmla="*/ 830 w 9326"/>
                    <a:gd name="connsiteY1" fmla="*/ 1575 h 9997"/>
                    <a:gd name="connsiteX2" fmla="*/ 3639 w 9326"/>
                    <a:gd name="connsiteY2" fmla="*/ 993 h 9997"/>
                    <a:gd name="connsiteX3" fmla="*/ 5807 w 9326"/>
                    <a:gd name="connsiteY3" fmla="*/ 0 h 9997"/>
                    <a:gd name="connsiteX4" fmla="*/ 7813 w 9326"/>
                    <a:gd name="connsiteY4" fmla="*/ 996 h 9997"/>
                    <a:gd name="connsiteX5" fmla="*/ 9324 w 9326"/>
                    <a:gd name="connsiteY5" fmla="*/ 5746 h 9997"/>
                    <a:gd name="connsiteX6" fmla="*/ 8133 w 9326"/>
                    <a:gd name="connsiteY6" fmla="*/ 9204 h 9997"/>
                    <a:gd name="connsiteX7" fmla="*/ 6170 w 9326"/>
                    <a:gd name="connsiteY7" fmla="*/ 8731 h 9997"/>
                    <a:gd name="connsiteX8" fmla="*/ 5082 w 9326"/>
                    <a:gd name="connsiteY8" fmla="*/ 9787 h 9997"/>
                    <a:gd name="connsiteX9" fmla="*/ 3650 w 9326"/>
                    <a:gd name="connsiteY9" fmla="*/ 9892 h 9997"/>
                    <a:gd name="connsiteX10" fmla="*/ 2533 w 9326"/>
                    <a:gd name="connsiteY10" fmla="*/ 7795 h 9997"/>
                    <a:gd name="connsiteX11" fmla="*/ 1379 w 9326"/>
                    <a:gd name="connsiteY11" fmla="*/ 7400 h 9997"/>
                    <a:gd name="connsiteX12" fmla="*/ 4 w 9326"/>
                    <a:gd name="connsiteY12" fmla="*/ 3988 h 9997"/>
                    <a:gd name="connsiteX0" fmla="*/ 4 w 10001"/>
                    <a:gd name="connsiteY0" fmla="*/ 3989 h 10041"/>
                    <a:gd name="connsiteX1" fmla="*/ 890 w 10001"/>
                    <a:gd name="connsiteY1" fmla="*/ 1575 h 10041"/>
                    <a:gd name="connsiteX2" fmla="*/ 3902 w 10001"/>
                    <a:gd name="connsiteY2" fmla="*/ 993 h 10041"/>
                    <a:gd name="connsiteX3" fmla="*/ 6227 w 10001"/>
                    <a:gd name="connsiteY3" fmla="*/ 0 h 10041"/>
                    <a:gd name="connsiteX4" fmla="*/ 8378 w 10001"/>
                    <a:gd name="connsiteY4" fmla="*/ 996 h 10041"/>
                    <a:gd name="connsiteX5" fmla="*/ 9998 w 10001"/>
                    <a:gd name="connsiteY5" fmla="*/ 5748 h 10041"/>
                    <a:gd name="connsiteX6" fmla="*/ 8721 w 10001"/>
                    <a:gd name="connsiteY6" fmla="*/ 9207 h 10041"/>
                    <a:gd name="connsiteX7" fmla="*/ 5449 w 10001"/>
                    <a:gd name="connsiteY7" fmla="*/ 9790 h 10041"/>
                    <a:gd name="connsiteX8" fmla="*/ 3914 w 10001"/>
                    <a:gd name="connsiteY8" fmla="*/ 9895 h 10041"/>
                    <a:gd name="connsiteX9" fmla="*/ 2716 w 10001"/>
                    <a:gd name="connsiteY9" fmla="*/ 7797 h 10041"/>
                    <a:gd name="connsiteX10" fmla="*/ 1479 w 10001"/>
                    <a:gd name="connsiteY10" fmla="*/ 7402 h 10041"/>
                    <a:gd name="connsiteX11" fmla="*/ 4 w 10001"/>
                    <a:gd name="connsiteY11" fmla="*/ 3989 h 10041"/>
                    <a:gd name="connsiteX0" fmla="*/ 4 w 10001"/>
                    <a:gd name="connsiteY0" fmla="*/ 3989 h 14825"/>
                    <a:gd name="connsiteX1" fmla="*/ 890 w 10001"/>
                    <a:gd name="connsiteY1" fmla="*/ 1575 h 14825"/>
                    <a:gd name="connsiteX2" fmla="*/ 3902 w 10001"/>
                    <a:gd name="connsiteY2" fmla="*/ 993 h 14825"/>
                    <a:gd name="connsiteX3" fmla="*/ 6227 w 10001"/>
                    <a:gd name="connsiteY3" fmla="*/ 0 h 14825"/>
                    <a:gd name="connsiteX4" fmla="*/ 8378 w 10001"/>
                    <a:gd name="connsiteY4" fmla="*/ 996 h 14825"/>
                    <a:gd name="connsiteX5" fmla="*/ 9998 w 10001"/>
                    <a:gd name="connsiteY5" fmla="*/ 5748 h 14825"/>
                    <a:gd name="connsiteX6" fmla="*/ 8721 w 10001"/>
                    <a:gd name="connsiteY6" fmla="*/ 9207 h 14825"/>
                    <a:gd name="connsiteX7" fmla="*/ 6011 w 10001"/>
                    <a:gd name="connsiteY7" fmla="*/ 14823 h 14825"/>
                    <a:gd name="connsiteX8" fmla="*/ 3914 w 10001"/>
                    <a:gd name="connsiteY8" fmla="*/ 9895 h 14825"/>
                    <a:gd name="connsiteX9" fmla="*/ 2716 w 10001"/>
                    <a:gd name="connsiteY9" fmla="*/ 7797 h 14825"/>
                    <a:gd name="connsiteX10" fmla="*/ 1479 w 10001"/>
                    <a:gd name="connsiteY10" fmla="*/ 7402 h 14825"/>
                    <a:gd name="connsiteX11" fmla="*/ 4 w 10001"/>
                    <a:gd name="connsiteY11" fmla="*/ 3989 h 14825"/>
                    <a:gd name="connsiteX0" fmla="*/ 4 w 10001"/>
                    <a:gd name="connsiteY0" fmla="*/ 7436 h 18272"/>
                    <a:gd name="connsiteX1" fmla="*/ 890 w 10001"/>
                    <a:gd name="connsiteY1" fmla="*/ 5022 h 18272"/>
                    <a:gd name="connsiteX2" fmla="*/ 3902 w 10001"/>
                    <a:gd name="connsiteY2" fmla="*/ 4440 h 18272"/>
                    <a:gd name="connsiteX3" fmla="*/ 6026 w 10001"/>
                    <a:gd name="connsiteY3" fmla="*/ 0 h 18272"/>
                    <a:gd name="connsiteX4" fmla="*/ 8378 w 10001"/>
                    <a:gd name="connsiteY4" fmla="*/ 4443 h 18272"/>
                    <a:gd name="connsiteX5" fmla="*/ 9998 w 10001"/>
                    <a:gd name="connsiteY5" fmla="*/ 9195 h 18272"/>
                    <a:gd name="connsiteX6" fmla="*/ 8721 w 10001"/>
                    <a:gd name="connsiteY6" fmla="*/ 12654 h 18272"/>
                    <a:gd name="connsiteX7" fmla="*/ 6011 w 10001"/>
                    <a:gd name="connsiteY7" fmla="*/ 18270 h 18272"/>
                    <a:gd name="connsiteX8" fmla="*/ 3914 w 10001"/>
                    <a:gd name="connsiteY8" fmla="*/ 13342 h 18272"/>
                    <a:gd name="connsiteX9" fmla="*/ 2716 w 10001"/>
                    <a:gd name="connsiteY9" fmla="*/ 11244 h 18272"/>
                    <a:gd name="connsiteX10" fmla="*/ 1479 w 10001"/>
                    <a:gd name="connsiteY10" fmla="*/ 10849 h 18272"/>
                    <a:gd name="connsiteX11" fmla="*/ 4 w 10001"/>
                    <a:gd name="connsiteY11" fmla="*/ 7436 h 18272"/>
                    <a:gd name="connsiteX0" fmla="*/ 1 w 9998"/>
                    <a:gd name="connsiteY0" fmla="*/ 7436 h 18272"/>
                    <a:gd name="connsiteX1" fmla="*/ 3899 w 9998"/>
                    <a:gd name="connsiteY1" fmla="*/ 4440 h 18272"/>
                    <a:gd name="connsiteX2" fmla="*/ 6023 w 9998"/>
                    <a:gd name="connsiteY2" fmla="*/ 0 h 18272"/>
                    <a:gd name="connsiteX3" fmla="*/ 8375 w 9998"/>
                    <a:gd name="connsiteY3" fmla="*/ 4443 h 18272"/>
                    <a:gd name="connsiteX4" fmla="*/ 9995 w 9998"/>
                    <a:gd name="connsiteY4" fmla="*/ 9195 h 18272"/>
                    <a:gd name="connsiteX5" fmla="*/ 8718 w 9998"/>
                    <a:gd name="connsiteY5" fmla="*/ 12654 h 18272"/>
                    <a:gd name="connsiteX6" fmla="*/ 6008 w 9998"/>
                    <a:gd name="connsiteY6" fmla="*/ 18270 h 18272"/>
                    <a:gd name="connsiteX7" fmla="*/ 3911 w 9998"/>
                    <a:gd name="connsiteY7" fmla="*/ 13342 h 18272"/>
                    <a:gd name="connsiteX8" fmla="*/ 2713 w 9998"/>
                    <a:gd name="connsiteY8" fmla="*/ 11244 h 18272"/>
                    <a:gd name="connsiteX9" fmla="*/ 1476 w 9998"/>
                    <a:gd name="connsiteY9" fmla="*/ 10849 h 18272"/>
                    <a:gd name="connsiteX10" fmla="*/ 1 w 9998"/>
                    <a:gd name="connsiteY10" fmla="*/ 7436 h 18272"/>
                    <a:gd name="connsiteX0" fmla="*/ 35 w 8559"/>
                    <a:gd name="connsiteY0" fmla="*/ 5938 h 10000"/>
                    <a:gd name="connsiteX1" fmla="*/ 2459 w 8559"/>
                    <a:gd name="connsiteY1" fmla="*/ 2430 h 10000"/>
                    <a:gd name="connsiteX2" fmla="*/ 4583 w 8559"/>
                    <a:gd name="connsiteY2" fmla="*/ 0 h 10000"/>
                    <a:gd name="connsiteX3" fmla="*/ 6936 w 8559"/>
                    <a:gd name="connsiteY3" fmla="*/ 2432 h 10000"/>
                    <a:gd name="connsiteX4" fmla="*/ 8556 w 8559"/>
                    <a:gd name="connsiteY4" fmla="*/ 5032 h 10000"/>
                    <a:gd name="connsiteX5" fmla="*/ 7279 w 8559"/>
                    <a:gd name="connsiteY5" fmla="*/ 6925 h 10000"/>
                    <a:gd name="connsiteX6" fmla="*/ 4568 w 8559"/>
                    <a:gd name="connsiteY6" fmla="*/ 9999 h 10000"/>
                    <a:gd name="connsiteX7" fmla="*/ 2471 w 8559"/>
                    <a:gd name="connsiteY7" fmla="*/ 7302 h 10000"/>
                    <a:gd name="connsiteX8" fmla="*/ 1273 w 8559"/>
                    <a:gd name="connsiteY8" fmla="*/ 6154 h 10000"/>
                    <a:gd name="connsiteX9" fmla="*/ 35 w 8559"/>
                    <a:gd name="connsiteY9" fmla="*/ 5938 h 10000"/>
                    <a:gd name="connsiteX0" fmla="*/ 49 w 9820"/>
                    <a:gd name="connsiteY0" fmla="*/ 4655 h 10000"/>
                    <a:gd name="connsiteX1" fmla="*/ 2693 w 9820"/>
                    <a:gd name="connsiteY1" fmla="*/ 2430 h 10000"/>
                    <a:gd name="connsiteX2" fmla="*/ 5175 w 9820"/>
                    <a:gd name="connsiteY2" fmla="*/ 0 h 10000"/>
                    <a:gd name="connsiteX3" fmla="*/ 7924 w 9820"/>
                    <a:gd name="connsiteY3" fmla="*/ 2432 h 10000"/>
                    <a:gd name="connsiteX4" fmla="*/ 9816 w 9820"/>
                    <a:gd name="connsiteY4" fmla="*/ 5032 h 10000"/>
                    <a:gd name="connsiteX5" fmla="*/ 8324 w 9820"/>
                    <a:gd name="connsiteY5" fmla="*/ 6925 h 10000"/>
                    <a:gd name="connsiteX6" fmla="*/ 5157 w 9820"/>
                    <a:gd name="connsiteY6" fmla="*/ 9999 h 10000"/>
                    <a:gd name="connsiteX7" fmla="*/ 2707 w 9820"/>
                    <a:gd name="connsiteY7" fmla="*/ 7302 h 10000"/>
                    <a:gd name="connsiteX8" fmla="*/ 1307 w 9820"/>
                    <a:gd name="connsiteY8" fmla="*/ 6154 h 10000"/>
                    <a:gd name="connsiteX9" fmla="*/ 49 w 9820"/>
                    <a:gd name="connsiteY9" fmla="*/ 4655 h 10000"/>
                    <a:gd name="connsiteX0" fmla="*/ 45 w 9995"/>
                    <a:gd name="connsiteY0" fmla="*/ 4655 h 10000"/>
                    <a:gd name="connsiteX1" fmla="*/ 2737 w 9995"/>
                    <a:gd name="connsiteY1" fmla="*/ 2430 h 10000"/>
                    <a:gd name="connsiteX2" fmla="*/ 5265 w 9995"/>
                    <a:gd name="connsiteY2" fmla="*/ 0 h 10000"/>
                    <a:gd name="connsiteX3" fmla="*/ 8064 w 9995"/>
                    <a:gd name="connsiteY3" fmla="*/ 2432 h 10000"/>
                    <a:gd name="connsiteX4" fmla="*/ 9991 w 9995"/>
                    <a:gd name="connsiteY4" fmla="*/ 5032 h 10000"/>
                    <a:gd name="connsiteX5" fmla="*/ 8472 w 9995"/>
                    <a:gd name="connsiteY5" fmla="*/ 6925 h 10000"/>
                    <a:gd name="connsiteX6" fmla="*/ 5247 w 9995"/>
                    <a:gd name="connsiteY6" fmla="*/ 9999 h 10000"/>
                    <a:gd name="connsiteX7" fmla="*/ 2752 w 9995"/>
                    <a:gd name="connsiteY7" fmla="*/ 7302 h 10000"/>
                    <a:gd name="connsiteX8" fmla="*/ 1374 w 9995"/>
                    <a:gd name="connsiteY8" fmla="*/ 6984 h 10000"/>
                    <a:gd name="connsiteX9" fmla="*/ 45 w 9995"/>
                    <a:gd name="connsiteY9" fmla="*/ 4655 h 10000"/>
                    <a:gd name="connsiteX0" fmla="*/ 45 w 10000"/>
                    <a:gd name="connsiteY0" fmla="*/ 5032 h 10377"/>
                    <a:gd name="connsiteX1" fmla="*/ 2738 w 10000"/>
                    <a:gd name="connsiteY1" fmla="*/ 2807 h 10377"/>
                    <a:gd name="connsiteX2" fmla="*/ 4886 w 10000"/>
                    <a:gd name="connsiteY2" fmla="*/ 0 h 10377"/>
                    <a:gd name="connsiteX3" fmla="*/ 8068 w 10000"/>
                    <a:gd name="connsiteY3" fmla="*/ 2809 h 10377"/>
                    <a:gd name="connsiteX4" fmla="*/ 9996 w 10000"/>
                    <a:gd name="connsiteY4" fmla="*/ 5409 h 10377"/>
                    <a:gd name="connsiteX5" fmla="*/ 8476 w 10000"/>
                    <a:gd name="connsiteY5" fmla="*/ 7302 h 10377"/>
                    <a:gd name="connsiteX6" fmla="*/ 5250 w 10000"/>
                    <a:gd name="connsiteY6" fmla="*/ 10376 h 10377"/>
                    <a:gd name="connsiteX7" fmla="*/ 2753 w 10000"/>
                    <a:gd name="connsiteY7" fmla="*/ 7679 h 10377"/>
                    <a:gd name="connsiteX8" fmla="*/ 1375 w 10000"/>
                    <a:gd name="connsiteY8" fmla="*/ 7361 h 10377"/>
                    <a:gd name="connsiteX9" fmla="*/ 45 w 10000"/>
                    <a:gd name="connsiteY9" fmla="*/ 5032 h 10377"/>
                    <a:gd name="connsiteX0" fmla="*/ 45 w 10000"/>
                    <a:gd name="connsiteY0" fmla="*/ 5036 h 10381"/>
                    <a:gd name="connsiteX1" fmla="*/ 2738 w 10000"/>
                    <a:gd name="connsiteY1" fmla="*/ 2811 h 10381"/>
                    <a:gd name="connsiteX2" fmla="*/ 4886 w 10000"/>
                    <a:gd name="connsiteY2" fmla="*/ 4 h 10381"/>
                    <a:gd name="connsiteX3" fmla="*/ 8068 w 10000"/>
                    <a:gd name="connsiteY3" fmla="*/ 2813 h 10381"/>
                    <a:gd name="connsiteX4" fmla="*/ 9996 w 10000"/>
                    <a:gd name="connsiteY4" fmla="*/ 5413 h 10381"/>
                    <a:gd name="connsiteX5" fmla="*/ 8476 w 10000"/>
                    <a:gd name="connsiteY5" fmla="*/ 7306 h 10381"/>
                    <a:gd name="connsiteX6" fmla="*/ 5250 w 10000"/>
                    <a:gd name="connsiteY6" fmla="*/ 10380 h 10381"/>
                    <a:gd name="connsiteX7" fmla="*/ 2753 w 10000"/>
                    <a:gd name="connsiteY7" fmla="*/ 7683 h 10381"/>
                    <a:gd name="connsiteX8" fmla="*/ 1375 w 10000"/>
                    <a:gd name="connsiteY8" fmla="*/ 7365 h 10381"/>
                    <a:gd name="connsiteX9" fmla="*/ 45 w 10000"/>
                    <a:gd name="connsiteY9" fmla="*/ 5036 h 10381"/>
                    <a:gd name="connsiteX0" fmla="*/ 45 w 10000"/>
                    <a:gd name="connsiteY0" fmla="*/ 5036 h 10796"/>
                    <a:gd name="connsiteX1" fmla="*/ 2738 w 10000"/>
                    <a:gd name="connsiteY1" fmla="*/ 2811 h 10796"/>
                    <a:gd name="connsiteX2" fmla="*/ 4886 w 10000"/>
                    <a:gd name="connsiteY2" fmla="*/ 4 h 10796"/>
                    <a:gd name="connsiteX3" fmla="*/ 8068 w 10000"/>
                    <a:gd name="connsiteY3" fmla="*/ 2813 h 10796"/>
                    <a:gd name="connsiteX4" fmla="*/ 9996 w 10000"/>
                    <a:gd name="connsiteY4" fmla="*/ 5413 h 10796"/>
                    <a:gd name="connsiteX5" fmla="*/ 8476 w 10000"/>
                    <a:gd name="connsiteY5" fmla="*/ 7306 h 10796"/>
                    <a:gd name="connsiteX6" fmla="*/ 5202 w 10000"/>
                    <a:gd name="connsiteY6" fmla="*/ 10795 h 10796"/>
                    <a:gd name="connsiteX7" fmla="*/ 2753 w 10000"/>
                    <a:gd name="connsiteY7" fmla="*/ 7683 h 10796"/>
                    <a:gd name="connsiteX8" fmla="*/ 1375 w 10000"/>
                    <a:gd name="connsiteY8" fmla="*/ 7365 h 10796"/>
                    <a:gd name="connsiteX9" fmla="*/ 45 w 10000"/>
                    <a:gd name="connsiteY9" fmla="*/ 5036 h 10796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 w 9959"/>
                    <a:gd name="connsiteY0" fmla="*/ 5593 h 11352"/>
                    <a:gd name="connsiteX1" fmla="*/ 1089 w 9959"/>
                    <a:gd name="connsiteY1" fmla="*/ 469 h 11352"/>
                    <a:gd name="connsiteX2" fmla="*/ 4845 w 9959"/>
                    <a:gd name="connsiteY2" fmla="*/ 561 h 11352"/>
                    <a:gd name="connsiteX3" fmla="*/ 8027 w 9959"/>
                    <a:gd name="connsiteY3" fmla="*/ 3370 h 11352"/>
                    <a:gd name="connsiteX4" fmla="*/ 9955 w 9959"/>
                    <a:gd name="connsiteY4" fmla="*/ 5970 h 11352"/>
                    <a:gd name="connsiteX5" fmla="*/ 8435 w 9959"/>
                    <a:gd name="connsiteY5" fmla="*/ 7863 h 11352"/>
                    <a:gd name="connsiteX6" fmla="*/ 5161 w 9959"/>
                    <a:gd name="connsiteY6" fmla="*/ 11352 h 11352"/>
                    <a:gd name="connsiteX7" fmla="*/ 2712 w 9959"/>
                    <a:gd name="connsiteY7" fmla="*/ 8240 h 11352"/>
                    <a:gd name="connsiteX8" fmla="*/ 1334 w 9959"/>
                    <a:gd name="connsiteY8" fmla="*/ 7922 h 11352"/>
                    <a:gd name="connsiteX9" fmla="*/ 4 w 9959"/>
                    <a:gd name="connsiteY9" fmla="*/ 5593 h 11352"/>
                    <a:gd name="connsiteX0" fmla="*/ 0 w 11223"/>
                    <a:gd name="connsiteY0" fmla="*/ 3835 h 9929"/>
                    <a:gd name="connsiteX1" fmla="*/ 2316 w 11223"/>
                    <a:gd name="connsiteY1" fmla="*/ 342 h 9929"/>
                    <a:gd name="connsiteX2" fmla="*/ 6088 w 11223"/>
                    <a:gd name="connsiteY2" fmla="*/ 423 h 9929"/>
                    <a:gd name="connsiteX3" fmla="*/ 9283 w 11223"/>
                    <a:gd name="connsiteY3" fmla="*/ 2898 h 9929"/>
                    <a:gd name="connsiteX4" fmla="*/ 11219 w 11223"/>
                    <a:gd name="connsiteY4" fmla="*/ 5188 h 9929"/>
                    <a:gd name="connsiteX5" fmla="*/ 9693 w 11223"/>
                    <a:gd name="connsiteY5" fmla="*/ 6856 h 9929"/>
                    <a:gd name="connsiteX6" fmla="*/ 6405 w 11223"/>
                    <a:gd name="connsiteY6" fmla="*/ 9929 h 9929"/>
                    <a:gd name="connsiteX7" fmla="*/ 3946 w 11223"/>
                    <a:gd name="connsiteY7" fmla="*/ 7188 h 9929"/>
                    <a:gd name="connsiteX8" fmla="*/ 2562 w 11223"/>
                    <a:gd name="connsiteY8" fmla="*/ 6908 h 9929"/>
                    <a:gd name="connsiteX9" fmla="*/ 0 w 11223"/>
                    <a:gd name="connsiteY9" fmla="*/ 3835 h 9929"/>
                    <a:gd name="connsiteX0" fmla="*/ 0 w 9999"/>
                    <a:gd name="connsiteY0" fmla="*/ 3862 h 10000"/>
                    <a:gd name="connsiteX1" fmla="*/ 2064 w 9999"/>
                    <a:gd name="connsiteY1" fmla="*/ 344 h 10000"/>
                    <a:gd name="connsiteX2" fmla="*/ 5425 w 9999"/>
                    <a:gd name="connsiteY2" fmla="*/ 426 h 10000"/>
                    <a:gd name="connsiteX3" fmla="*/ 8271 w 9999"/>
                    <a:gd name="connsiteY3" fmla="*/ 2919 h 10000"/>
                    <a:gd name="connsiteX4" fmla="*/ 9996 w 9999"/>
                    <a:gd name="connsiteY4" fmla="*/ 5225 h 10000"/>
                    <a:gd name="connsiteX5" fmla="*/ 8637 w 9999"/>
                    <a:gd name="connsiteY5" fmla="*/ 6905 h 10000"/>
                    <a:gd name="connsiteX6" fmla="*/ 5707 w 9999"/>
                    <a:gd name="connsiteY6" fmla="*/ 10000 h 10000"/>
                    <a:gd name="connsiteX7" fmla="*/ 2283 w 9999"/>
                    <a:gd name="connsiteY7" fmla="*/ 6957 h 10000"/>
                    <a:gd name="connsiteX8" fmla="*/ 0 w 9999"/>
                    <a:gd name="connsiteY8" fmla="*/ 3862 h 10000"/>
                    <a:gd name="connsiteX0" fmla="*/ 124 w 10124"/>
                    <a:gd name="connsiteY0" fmla="*/ 3862 h 10000"/>
                    <a:gd name="connsiteX1" fmla="*/ 2188 w 10124"/>
                    <a:gd name="connsiteY1" fmla="*/ 344 h 10000"/>
                    <a:gd name="connsiteX2" fmla="*/ 5550 w 10124"/>
                    <a:gd name="connsiteY2" fmla="*/ 426 h 10000"/>
                    <a:gd name="connsiteX3" fmla="*/ 8396 w 10124"/>
                    <a:gd name="connsiteY3" fmla="*/ 2919 h 10000"/>
                    <a:gd name="connsiteX4" fmla="*/ 10121 w 10124"/>
                    <a:gd name="connsiteY4" fmla="*/ 5225 h 10000"/>
                    <a:gd name="connsiteX5" fmla="*/ 8762 w 10124"/>
                    <a:gd name="connsiteY5" fmla="*/ 6905 h 10000"/>
                    <a:gd name="connsiteX6" fmla="*/ 5832 w 10124"/>
                    <a:gd name="connsiteY6" fmla="*/ 10000 h 10000"/>
                    <a:gd name="connsiteX7" fmla="*/ 124 w 10124"/>
                    <a:gd name="connsiteY7" fmla="*/ 3862 h 10000"/>
                    <a:gd name="connsiteX0" fmla="*/ 43 w 10045"/>
                    <a:gd name="connsiteY0" fmla="*/ 3862 h 6912"/>
                    <a:gd name="connsiteX1" fmla="*/ 2107 w 10045"/>
                    <a:gd name="connsiteY1" fmla="*/ 344 h 6912"/>
                    <a:gd name="connsiteX2" fmla="*/ 5469 w 10045"/>
                    <a:gd name="connsiteY2" fmla="*/ 426 h 6912"/>
                    <a:gd name="connsiteX3" fmla="*/ 8315 w 10045"/>
                    <a:gd name="connsiteY3" fmla="*/ 2919 h 6912"/>
                    <a:gd name="connsiteX4" fmla="*/ 10040 w 10045"/>
                    <a:gd name="connsiteY4" fmla="*/ 5225 h 6912"/>
                    <a:gd name="connsiteX5" fmla="*/ 8681 w 10045"/>
                    <a:gd name="connsiteY5" fmla="*/ 6905 h 6912"/>
                    <a:gd name="connsiteX6" fmla="*/ 3967 w 10045"/>
                    <a:gd name="connsiteY6" fmla="*/ 5885 h 6912"/>
                    <a:gd name="connsiteX7" fmla="*/ 43 w 10045"/>
                    <a:gd name="connsiteY7" fmla="*/ 3862 h 6912"/>
                    <a:gd name="connsiteX0" fmla="*/ 47 w 10004"/>
                    <a:gd name="connsiteY0" fmla="*/ 5106 h 9519"/>
                    <a:gd name="connsiteX1" fmla="*/ 2102 w 10004"/>
                    <a:gd name="connsiteY1" fmla="*/ 17 h 9519"/>
                    <a:gd name="connsiteX2" fmla="*/ 6651 w 10004"/>
                    <a:gd name="connsiteY2" fmla="*/ 3484 h 9519"/>
                    <a:gd name="connsiteX3" fmla="*/ 8282 w 10004"/>
                    <a:gd name="connsiteY3" fmla="*/ 3742 h 9519"/>
                    <a:gd name="connsiteX4" fmla="*/ 9999 w 10004"/>
                    <a:gd name="connsiteY4" fmla="*/ 7078 h 9519"/>
                    <a:gd name="connsiteX5" fmla="*/ 8646 w 10004"/>
                    <a:gd name="connsiteY5" fmla="*/ 9509 h 9519"/>
                    <a:gd name="connsiteX6" fmla="*/ 3953 w 10004"/>
                    <a:gd name="connsiteY6" fmla="*/ 8033 h 9519"/>
                    <a:gd name="connsiteX7" fmla="*/ 47 w 10004"/>
                    <a:gd name="connsiteY7" fmla="*/ 5106 h 9519"/>
                    <a:gd name="connsiteX0" fmla="*/ 43 w 9996"/>
                    <a:gd name="connsiteY0" fmla="*/ 6232 h 10868"/>
                    <a:gd name="connsiteX1" fmla="*/ 2097 w 9996"/>
                    <a:gd name="connsiteY1" fmla="*/ 886 h 10868"/>
                    <a:gd name="connsiteX2" fmla="*/ 5642 w 9996"/>
                    <a:gd name="connsiteY2" fmla="*/ 385 h 10868"/>
                    <a:gd name="connsiteX3" fmla="*/ 8275 w 9996"/>
                    <a:gd name="connsiteY3" fmla="*/ 4799 h 10868"/>
                    <a:gd name="connsiteX4" fmla="*/ 9991 w 9996"/>
                    <a:gd name="connsiteY4" fmla="*/ 8304 h 10868"/>
                    <a:gd name="connsiteX5" fmla="*/ 8639 w 9996"/>
                    <a:gd name="connsiteY5" fmla="*/ 10857 h 10868"/>
                    <a:gd name="connsiteX6" fmla="*/ 3947 w 9996"/>
                    <a:gd name="connsiteY6" fmla="*/ 9307 h 10868"/>
                    <a:gd name="connsiteX7" fmla="*/ 43 w 9996"/>
                    <a:gd name="connsiteY7" fmla="*/ 6232 h 10868"/>
                    <a:gd name="connsiteX0" fmla="*/ 43 w 10004"/>
                    <a:gd name="connsiteY0" fmla="*/ 5543 h 9809"/>
                    <a:gd name="connsiteX1" fmla="*/ 2098 w 10004"/>
                    <a:gd name="connsiteY1" fmla="*/ 624 h 9809"/>
                    <a:gd name="connsiteX2" fmla="*/ 5644 w 10004"/>
                    <a:gd name="connsiteY2" fmla="*/ 163 h 9809"/>
                    <a:gd name="connsiteX3" fmla="*/ 8163 w 10004"/>
                    <a:gd name="connsiteY3" fmla="*/ 1492 h 9809"/>
                    <a:gd name="connsiteX4" fmla="*/ 9995 w 10004"/>
                    <a:gd name="connsiteY4" fmla="*/ 7450 h 9809"/>
                    <a:gd name="connsiteX5" fmla="*/ 8642 w 10004"/>
                    <a:gd name="connsiteY5" fmla="*/ 9799 h 9809"/>
                    <a:gd name="connsiteX6" fmla="*/ 3949 w 10004"/>
                    <a:gd name="connsiteY6" fmla="*/ 8373 h 9809"/>
                    <a:gd name="connsiteX7" fmla="*/ 43 w 10004"/>
                    <a:gd name="connsiteY7" fmla="*/ 5543 h 9809"/>
                    <a:gd name="connsiteX0" fmla="*/ 43 w 8950"/>
                    <a:gd name="connsiteY0" fmla="*/ 5651 h 10081"/>
                    <a:gd name="connsiteX1" fmla="*/ 2097 w 8950"/>
                    <a:gd name="connsiteY1" fmla="*/ 636 h 10081"/>
                    <a:gd name="connsiteX2" fmla="*/ 5642 w 8950"/>
                    <a:gd name="connsiteY2" fmla="*/ 166 h 10081"/>
                    <a:gd name="connsiteX3" fmla="*/ 8160 w 8950"/>
                    <a:gd name="connsiteY3" fmla="*/ 1521 h 10081"/>
                    <a:gd name="connsiteX4" fmla="*/ 8473 w 8950"/>
                    <a:gd name="connsiteY4" fmla="*/ 5322 h 10081"/>
                    <a:gd name="connsiteX5" fmla="*/ 8639 w 8950"/>
                    <a:gd name="connsiteY5" fmla="*/ 9990 h 10081"/>
                    <a:gd name="connsiteX6" fmla="*/ 3947 w 8950"/>
                    <a:gd name="connsiteY6" fmla="*/ 8536 h 10081"/>
                    <a:gd name="connsiteX7" fmla="*/ 43 w 8950"/>
                    <a:gd name="connsiteY7" fmla="*/ 5651 h 10081"/>
                    <a:gd name="connsiteX0" fmla="*/ 48 w 9651"/>
                    <a:gd name="connsiteY0" fmla="*/ 5606 h 8648"/>
                    <a:gd name="connsiteX1" fmla="*/ 2343 w 9651"/>
                    <a:gd name="connsiteY1" fmla="*/ 631 h 8648"/>
                    <a:gd name="connsiteX2" fmla="*/ 6304 w 9651"/>
                    <a:gd name="connsiteY2" fmla="*/ 165 h 8648"/>
                    <a:gd name="connsiteX3" fmla="*/ 9117 w 9651"/>
                    <a:gd name="connsiteY3" fmla="*/ 1509 h 8648"/>
                    <a:gd name="connsiteX4" fmla="*/ 9467 w 9651"/>
                    <a:gd name="connsiteY4" fmla="*/ 5279 h 8648"/>
                    <a:gd name="connsiteX5" fmla="*/ 6997 w 9651"/>
                    <a:gd name="connsiteY5" fmla="*/ 8019 h 8648"/>
                    <a:gd name="connsiteX6" fmla="*/ 4410 w 9651"/>
                    <a:gd name="connsiteY6" fmla="*/ 8467 h 8648"/>
                    <a:gd name="connsiteX7" fmla="*/ 48 w 9651"/>
                    <a:gd name="connsiteY7" fmla="*/ 5606 h 8648"/>
                    <a:gd name="connsiteX0" fmla="*/ 41 w 9991"/>
                    <a:gd name="connsiteY0" fmla="*/ 6482 h 9316"/>
                    <a:gd name="connsiteX1" fmla="*/ 2419 w 9991"/>
                    <a:gd name="connsiteY1" fmla="*/ 730 h 9316"/>
                    <a:gd name="connsiteX2" fmla="*/ 6523 w 9991"/>
                    <a:gd name="connsiteY2" fmla="*/ 191 h 9316"/>
                    <a:gd name="connsiteX3" fmla="*/ 9438 w 9991"/>
                    <a:gd name="connsiteY3" fmla="*/ 1745 h 9316"/>
                    <a:gd name="connsiteX4" fmla="*/ 9800 w 9991"/>
                    <a:gd name="connsiteY4" fmla="*/ 6104 h 9316"/>
                    <a:gd name="connsiteX5" fmla="*/ 7241 w 9991"/>
                    <a:gd name="connsiteY5" fmla="*/ 9273 h 9316"/>
                    <a:gd name="connsiteX6" fmla="*/ 1411 w 9991"/>
                    <a:gd name="connsiteY6" fmla="*/ 7856 h 9316"/>
                    <a:gd name="connsiteX7" fmla="*/ 41 w 9991"/>
                    <a:gd name="connsiteY7" fmla="*/ 6482 h 9316"/>
                    <a:gd name="connsiteX0" fmla="*/ 19 w 10708"/>
                    <a:gd name="connsiteY0" fmla="*/ 7721 h 10038"/>
                    <a:gd name="connsiteX1" fmla="*/ 3129 w 10708"/>
                    <a:gd name="connsiteY1" fmla="*/ 825 h 10038"/>
                    <a:gd name="connsiteX2" fmla="*/ 7237 w 10708"/>
                    <a:gd name="connsiteY2" fmla="*/ 246 h 10038"/>
                    <a:gd name="connsiteX3" fmla="*/ 10155 w 10708"/>
                    <a:gd name="connsiteY3" fmla="*/ 1914 h 10038"/>
                    <a:gd name="connsiteX4" fmla="*/ 10517 w 10708"/>
                    <a:gd name="connsiteY4" fmla="*/ 6593 h 10038"/>
                    <a:gd name="connsiteX5" fmla="*/ 7956 w 10708"/>
                    <a:gd name="connsiteY5" fmla="*/ 9995 h 10038"/>
                    <a:gd name="connsiteX6" fmla="*/ 2120 w 10708"/>
                    <a:gd name="connsiteY6" fmla="*/ 8474 h 10038"/>
                    <a:gd name="connsiteX7" fmla="*/ 19 w 10708"/>
                    <a:gd name="connsiteY7" fmla="*/ 7721 h 10038"/>
                    <a:gd name="connsiteX0" fmla="*/ 359 w 11048"/>
                    <a:gd name="connsiteY0" fmla="*/ 7721 h 10038"/>
                    <a:gd name="connsiteX1" fmla="*/ 3469 w 11048"/>
                    <a:gd name="connsiteY1" fmla="*/ 825 h 10038"/>
                    <a:gd name="connsiteX2" fmla="*/ 7577 w 11048"/>
                    <a:gd name="connsiteY2" fmla="*/ 246 h 10038"/>
                    <a:gd name="connsiteX3" fmla="*/ 10495 w 11048"/>
                    <a:gd name="connsiteY3" fmla="*/ 1914 h 10038"/>
                    <a:gd name="connsiteX4" fmla="*/ 10857 w 11048"/>
                    <a:gd name="connsiteY4" fmla="*/ 6593 h 10038"/>
                    <a:gd name="connsiteX5" fmla="*/ 8296 w 11048"/>
                    <a:gd name="connsiteY5" fmla="*/ 9995 h 10038"/>
                    <a:gd name="connsiteX6" fmla="*/ 2460 w 11048"/>
                    <a:gd name="connsiteY6" fmla="*/ 8474 h 10038"/>
                    <a:gd name="connsiteX7" fmla="*/ 359 w 11048"/>
                    <a:gd name="connsiteY7" fmla="*/ 7721 h 10038"/>
                    <a:gd name="connsiteX0" fmla="*/ 359 w 11048"/>
                    <a:gd name="connsiteY0" fmla="*/ 8392 h 10075"/>
                    <a:gd name="connsiteX1" fmla="*/ 3469 w 11048"/>
                    <a:gd name="connsiteY1" fmla="*/ 864 h 10075"/>
                    <a:gd name="connsiteX2" fmla="*/ 7577 w 11048"/>
                    <a:gd name="connsiteY2" fmla="*/ 285 h 10075"/>
                    <a:gd name="connsiteX3" fmla="*/ 10495 w 11048"/>
                    <a:gd name="connsiteY3" fmla="*/ 1953 h 10075"/>
                    <a:gd name="connsiteX4" fmla="*/ 10857 w 11048"/>
                    <a:gd name="connsiteY4" fmla="*/ 6632 h 10075"/>
                    <a:gd name="connsiteX5" fmla="*/ 8296 w 11048"/>
                    <a:gd name="connsiteY5" fmla="*/ 10034 h 10075"/>
                    <a:gd name="connsiteX6" fmla="*/ 2460 w 11048"/>
                    <a:gd name="connsiteY6" fmla="*/ 8513 h 10075"/>
                    <a:gd name="connsiteX7" fmla="*/ 359 w 11048"/>
                    <a:gd name="connsiteY7" fmla="*/ 8392 h 10075"/>
                    <a:gd name="connsiteX0" fmla="*/ 371 w 11060"/>
                    <a:gd name="connsiteY0" fmla="*/ 8392 h 10075"/>
                    <a:gd name="connsiteX1" fmla="*/ 3481 w 11060"/>
                    <a:gd name="connsiteY1" fmla="*/ 864 h 10075"/>
                    <a:gd name="connsiteX2" fmla="*/ 7589 w 11060"/>
                    <a:gd name="connsiteY2" fmla="*/ 285 h 10075"/>
                    <a:gd name="connsiteX3" fmla="*/ 10507 w 11060"/>
                    <a:gd name="connsiteY3" fmla="*/ 1953 h 10075"/>
                    <a:gd name="connsiteX4" fmla="*/ 10869 w 11060"/>
                    <a:gd name="connsiteY4" fmla="*/ 6632 h 10075"/>
                    <a:gd name="connsiteX5" fmla="*/ 8308 w 11060"/>
                    <a:gd name="connsiteY5" fmla="*/ 10034 h 10075"/>
                    <a:gd name="connsiteX6" fmla="*/ 2472 w 11060"/>
                    <a:gd name="connsiteY6" fmla="*/ 8513 h 10075"/>
                    <a:gd name="connsiteX7" fmla="*/ 371 w 11060"/>
                    <a:gd name="connsiteY7" fmla="*/ 8392 h 10075"/>
                    <a:gd name="connsiteX0" fmla="*/ 54 w 10743"/>
                    <a:gd name="connsiteY0" fmla="*/ 9468 h 11151"/>
                    <a:gd name="connsiteX1" fmla="*/ 4027 w 10743"/>
                    <a:gd name="connsiteY1" fmla="*/ 495 h 11151"/>
                    <a:gd name="connsiteX2" fmla="*/ 7272 w 10743"/>
                    <a:gd name="connsiteY2" fmla="*/ 1361 h 11151"/>
                    <a:gd name="connsiteX3" fmla="*/ 10190 w 10743"/>
                    <a:gd name="connsiteY3" fmla="*/ 3029 h 11151"/>
                    <a:gd name="connsiteX4" fmla="*/ 10552 w 10743"/>
                    <a:gd name="connsiteY4" fmla="*/ 7708 h 11151"/>
                    <a:gd name="connsiteX5" fmla="*/ 7991 w 10743"/>
                    <a:gd name="connsiteY5" fmla="*/ 11110 h 11151"/>
                    <a:gd name="connsiteX6" fmla="*/ 2155 w 10743"/>
                    <a:gd name="connsiteY6" fmla="*/ 9589 h 11151"/>
                    <a:gd name="connsiteX7" fmla="*/ 54 w 10743"/>
                    <a:gd name="connsiteY7" fmla="*/ 9468 h 11151"/>
                    <a:gd name="connsiteX0" fmla="*/ 54 w 10743"/>
                    <a:gd name="connsiteY0" fmla="*/ 9506 h 11189"/>
                    <a:gd name="connsiteX1" fmla="*/ 4027 w 10743"/>
                    <a:gd name="connsiteY1" fmla="*/ 533 h 11189"/>
                    <a:gd name="connsiteX2" fmla="*/ 7272 w 10743"/>
                    <a:gd name="connsiteY2" fmla="*/ 1399 h 11189"/>
                    <a:gd name="connsiteX3" fmla="*/ 10190 w 10743"/>
                    <a:gd name="connsiteY3" fmla="*/ 3067 h 11189"/>
                    <a:gd name="connsiteX4" fmla="*/ 10552 w 10743"/>
                    <a:gd name="connsiteY4" fmla="*/ 7746 h 11189"/>
                    <a:gd name="connsiteX5" fmla="*/ 7991 w 10743"/>
                    <a:gd name="connsiteY5" fmla="*/ 11148 h 11189"/>
                    <a:gd name="connsiteX6" fmla="*/ 2155 w 10743"/>
                    <a:gd name="connsiteY6" fmla="*/ 9627 h 11189"/>
                    <a:gd name="connsiteX7" fmla="*/ 54 w 10743"/>
                    <a:gd name="connsiteY7" fmla="*/ 9506 h 11189"/>
                    <a:gd name="connsiteX0" fmla="*/ 40 w 11293"/>
                    <a:gd name="connsiteY0" fmla="*/ 9082 h 11127"/>
                    <a:gd name="connsiteX1" fmla="*/ 4577 w 11293"/>
                    <a:gd name="connsiteY1" fmla="*/ 470 h 11127"/>
                    <a:gd name="connsiteX2" fmla="*/ 7822 w 11293"/>
                    <a:gd name="connsiteY2" fmla="*/ 1336 h 11127"/>
                    <a:gd name="connsiteX3" fmla="*/ 10740 w 11293"/>
                    <a:gd name="connsiteY3" fmla="*/ 3004 h 11127"/>
                    <a:gd name="connsiteX4" fmla="*/ 11102 w 11293"/>
                    <a:gd name="connsiteY4" fmla="*/ 7683 h 11127"/>
                    <a:gd name="connsiteX5" fmla="*/ 8541 w 11293"/>
                    <a:gd name="connsiteY5" fmla="*/ 11085 h 11127"/>
                    <a:gd name="connsiteX6" fmla="*/ 2705 w 11293"/>
                    <a:gd name="connsiteY6" fmla="*/ 9564 h 11127"/>
                    <a:gd name="connsiteX7" fmla="*/ 40 w 11293"/>
                    <a:gd name="connsiteY7" fmla="*/ 9082 h 1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93" h="11127">
                      <a:moveTo>
                        <a:pt x="40" y="9082"/>
                      </a:moveTo>
                      <a:cubicBezTo>
                        <a:pt x="352" y="7566"/>
                        <a:pt x="3280" y="1761"/>
                        <a:pt x="4577" y="470"/>
                      </a:cubicBezTo>
                      <a:cubicBezTo>
                        <a:pt x="5874" y="-821"/>
                        <a:pt x="6795" y="914"/>
                        <a:pt x="7822" y="1336"/>
                      </a:cubicBezTo>
                      <a:cubicBezTo>
                        <a:pt x="8849" y="1758"/>
                        <a:pt x="10193" y="1947"/>
                        <a:pt x="10740" y="3004"/>
                      </a:cubicBezTo>
                      <a:cubicBezTo>
                        <a:pt x="11287" y="4061"/>
                        <a:pt x="11468" y="6337"/>
                        <a:pt x="11102" y="7683"/>
                      </a:cubicBezTo>
                      <a:cubicBezTo>
                        <a:pt x="10736" y="9030"/>
                        <a:pt x="9940" y="10771"/>
                        <a:pt x="8541" y="11085"/>
                      </a:cubicBezTo>
                      <a:cubicBezTo>
                        <a:pt x="7141" y="11398"/>
                        <a:pt x="4122" y="9898"/>
                        <a:pt x="2705" y="9564"/>
                      </a:cubicBezTo>
                      <a:cubicBezTo>
                        <a:pt x="1288" y="9230"/>
                        <a:pt x="-272" y="10598"/>
                        <a:pt x="40" y="9082"/>
                      </a:cubicBezTo>
                      <a:close/>
                    </a:path>
                  </a:pathLst>
                </a:custGeom>
                <a:solidFill>
                  <a:srgbClr val="9CE0F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7" name="Group 327">
                  <a:extLst>
                    <a:ext uri="{FF2B5EF4-FFF2-40B4-BE49-F238E27FC236}">
                      <a16:creationId xmlns:a16="http://schemas.microsoft.com/office/drawing/2014/main" id="{95A693A0-90C6-0E42-805E-894D24F6B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08175" y="5241780"/>
                  <a:ext cx="536554" cy="263548"/>
                  <a:chOff x="1871277" y="1576300"/>
                  <a:chExt cx="1128371" cy="437861"/>
                </a:xfrm>
              </p:grpSpPr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E6A859E7-2681-EB45-AC64-4969973C6C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8A49754A-DDFB-5F4E-A38D-35312DF54C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7B59D17E-9D64-1647-B9DF-B07F3284E1E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4" name="Freeform 533">
                    <a:extLst>
                      <a:ext uri="{FF2B5EF4-FFF2-40B4-BE49-F238E27FC236}">
                        <a16:creationId xmlns:a16="http://schemas.microsoft.com/office/drawing/2014/main" id="{8884D252-29F1-F648-8BCD-A0D8DC51E0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5" name="Freeform 534">
                    <a:extLst>
                      <a:ext uri="{FF2B5EF4-FFF2-40B4-BE49-F238E27FC236}">
                        <a16:creationId xmlns:a16="http://schemas.microsoft.com/office/drawing/2014/main" id="{0D1C72AF-A42B-2A4F-9FB3-9B625E5981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6" name="Freeform 535">
                    <a:extLst>
                      <a:ext uri="{FF2B5EF4-FFF2-40B4-BE49-F238E27FC236}">
                        <a16:creationId xmlns:a16="http://schemas.microsoft.com/office/drawing/2014/main" id="{F120C532-FD80-B242-AB85-376C83FAEF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7" name="Freeform 536">
                    <a:extLst>
                      <a:ext uri="{FF2B5EF4-FFF2-40B4-BE49-F238E27FC236}">
                        <a16:creationId xmlns:a16="http://schemas.microsoft.com/office/drawing/2014/main" id="{8D1B3AFD-4EEF-344B-8093-229501DE6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DD251CD0-8031-2443-A7D6-4E55E79AECAD}"/>
                      </a:ext>
                    </a:extLst>
                  </p:cNvPr>
                  <p:cNvCxnSpPr>
                    <a:endCxn id="5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39" name="Straight Connector 538">
                    <a:extLst>
                      <a:ext uri="{FF2B5EF4-FFF2-40B4-BE49-F238E27FC236}">
                        <a16:creationId xmlns:a16="http://schemas.microsoft.com/office/drawing/2014/main" id="{A75579D9-01A7-A946-9747-B22BE9A9B1C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B30234D9-3938-124F-811A-5439A25863DA}"/>
                    </a:ext>
                  </a:extLst>
                </p:cNvPr>
                <p:cNvGrpSpPr/>
                <p:nvPr/>
              </p:nvGrpSpPr>
              <p:grpSpPr>
                <a:xfrm>
                  <a:off x="7876581" y="5223365"/>
                  <a:ext cx="466894" cy="369332"/>
                  <a:chOff x="599495" y="1708643"/>
                  <a:chExt cx="491778" cy="409344"/>
                </a:xfrm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C6138776-4E94-2D44-8B7B-08F37205EB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TextBox 529">
                    <a:extLst>
                      <a:ext uri="{FF2B5EF4-FFF2-40B4-BE49-F238E27FC236}">
                        <a16:creationId xmlns:a16="http://schemas.microsoft.com/office/drawing/2014/main" id="{8749FB94-AF37-9543-B2AD-D023BA06F2FF}"/>
                      </a:ext>
                    </a:extLst>
                  </p:cNvPr>
                  <p:cNvSpPr txBox="1"/>
                  <p:nvPr/>
                </p:nvSpPr>
                <p:spPr>
                  <a:xfrm>
                    <a:off x="599495" y="1708643"/>
                    <a:ext cx="491778" cy="4093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  X</a:t>
                    </a:r>
                  </a:p>
                </p:txBody>
              </p:sp>
            </p:grpSp>
          </p:grp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C4A92BE4-09B8-2D44-BE17-51B111757C2E}"/>
                  </a:ext>
                </a:extLst>
              </p:cNvPr>
              <p:cNvCxnSpPr/>
              <p:nvPr/>
            </p:nvCxnSpPr>
            <p:spPr bwMode="auto">
              <a:xfrm flipH="1">
                <a:off x="7158742" y="5764030"/>
                <a:ext cx="870024" cy="9999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7" name="Rectangle 4">
            <a:extLst>
              <a:ext uri="{FF2B5EF4-FFF2-40B4-BE49-F238E27FC236}">
                <a16:creationId xmlns:a16="http://schemas.microsoft.com/office/drawing/2014/main" id="{3DEA04DC-72C8-CE46-B457-B3FE2AD2277B}"/>
              </a:ext>
            </a:extLst>
          </p:cNvPr>
          <p:cNvSpPr txBox="1">
            <a:spLocks noChangeArrowheads="1"/>
          </p:cNvSpPr>
          <p:nvPr/>
        </p:nvSpPr>
        <p:spPr>
          <a:xfrm>
            <a:off x="825754" y="4751961"/>
            <a:ext cx="10673139" cy="84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93688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based on AS2 policy, AS2 router 2c accepts path AS3,X, propagates (</a:t>
            </a:r>
            <a:r>
              <a:rPr lang="en-US" sz="2400" u="sng" dirty="0"/>
              <a:t>via iBGP</a:t>
            </a:r>
            <a:r>
              <a:rPr lang="en-US" sz="2400" dirty="0"/>
              <a:t>) to all AS2 routers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993331" y="2659614"/>
            <a:ext cx="1261444" cy="642543"/>
            <a:chOff x="2241770" y="2684666"/>
            <a:chExt cx="1261444" cy="642543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34" name="Rectangle 4">
            <a:extLst>
              <a:ext uri="{FF2B5EF4-FFF2-40B4-BE49-F238E27FC236}">
                <a16:creationId xmlns:a16="http://schemas.microsoft.com/office/drawing/2014/main" id="{31DBB660-95FC-B843-A86E-3E1DFC7A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11" y="4164411"/>
            <a:ext cx="11146023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AS2 router 2c receives path advertisement </a:t>
            </a:r>
            <a:r>
              <a:rPr lang="en-US" sz="24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(</a:t>
            </a:r>
            <a:r>
              <a:rPr lang="en-US" sz="2400" u="sng" dirty="0"/>
              <a:t>via eBGP</a:t>
            </a:r>
            <a:r>
              <a:rPr lang="en-US" sz="2400" dirty="0"/>
              <a:t>) from AS3 router 3a</a:t>
            </a:r>
          </a:p>
        </p:txBody>
      </p:sp>
      <p:sp>
        <p:nvSpPr>
          <p:cNvPr id="235" name="Rectangle 4">
            <a:extLst>
              <a:ext uri="{FF2B5EF4-FFF2-40B4-BE49-F238E27FC236}">
                <a16:creationId xmlns:a16="http://schemas.microsoft.com/office/drawing/2014/main" id="{3269DA29-10B0-0C46-A867-22A86090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79" y="5525933"/>
            <a:ext cx="10511102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based on AS2 policy,  AS2 router 2a advertises (</a:t>
            </a:r>
            <a:r>
              <a:rPr lang="en-US" sz="2400" u="sng" dirty="0"/>
              <a:t>via eBGP</a:t>
            </a:r>
            <a:r>
              <a:rPr lang="en-US" sz="2400" dirty="0"/>
              <a:t>)  path </a:t>
            </a:r>
            <a:r>
              <a:rPr lang="en-US" sz="2400" dirty="0">
                <a:solidFill>
                  <a:srgbClr val="CC0000"/>
                </a:solidFill>
              </a:rPr>
              <a:t>AS2, AS3, X  </a:t>
            </a:r>
            <a:r>
              <a:rPr lang="en-US" sz="2400" dirty="0"/>
              <a:t> to 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router 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56A4C08-0B5E-7E4B-B3DA-90DA418A76FF}"/>
              </a:ext>
            </a:extLst>
          </p:cNvPr>
          <p:cNvGrpSpPr/>
          <p:nvPr/>
        </p:nvGrpSpPr>
        <p:grpSpPr>
          <a:xfrm>
            <a:off x="5079134" y="2657901"/>
            <a:ext cx="1118837" cy="826267"/>
            <a:chOff x="4052000" y="2820739"/>
            <a:chExt cx="1118837" cy="826267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3B128407-BC6A-4B4A-89D8-97C1C7F43DAE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7E8A7122-71D2-0E47-A583-1E125776C48C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91399E68-BBBF-1A48-A9FB-B47E07C5C832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3" name="Group 117">
            <a:extLst>
              <a:ext uri="{FF2B5EF4-FFF2-40B4-BE49-F238E27FC236}">
                <a16:creationId xmlns:a16="http://schemas.microsoft.com/office/drawing/2014/main" id="{285BF302-8766-1242-BA45-C0130305B5F7}"/>
              </a:ext>
            </a:extLst>
          </p:cNvPr>
          <p:cNvGrpSpPr>
            <a:grpSpLocks/>
          </p:cNvGrpSpPr>
          <p:nvPr/>
        </p:nvGrpSpPr>
        <p:grpSpPr bwMode="auto">
          <a:xfrm>
            <a:off x="7038891" y="2604083"/>
            <a:ext cx="1290638" cy="481013"/>
            <a:chOff x="2282" y="2446"/>
            <a:chExt cx="813" cy="303"/>
          </a:xfrm>
        </p:grpSpPr>
        <p:sp>
          <p:nvSpPr>
            <p:cNvPr id="324" name="AutoShape 118">
              <a:extLst>
                <a:ext uri="{FF2B5EF4-FFF2-40B4-BE49-F238E27FC236}">
                  <a16:creationId xmlns:a16="http://schemas.microsoft.com/office/drawing/2014/main" id="{61E43352-19FB-B040-8B00-CFD7BF2D66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 Box 119">
              <a:extLst>
                <a:ext uri="{FF2B5EF4-FFF2-40B4-BE49-F238E27FC236}">
                  <a16:creationId xmlns:a16="http://schemas.microsoft.com/office/drawing/2014/main" id="{FC1C516E-32E3-B148-BD28-32763132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9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/>
      <p:bldP spid="234" grpId="0"/>
      <p:bldP spid="2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Path attributes and BGP routes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5" name="Rectangle 3">
            <a:extLst>
              <a:ext uri="{FF2B5EF4-FFF2-40B4-BE49-F238E27FC236}">
                <a16:creationId xmlns:a16="http://schemas.microsoft.com/office/drawing/2014/main" id="{39420582-8708-6949-93FD-0D390E28072C}"/>
              </a:ext>
            </a:extLst>
          </p:cNvPr>
          <p:cNvSpPr txBox="1">
            <a:spLocks noChangeArrowheads="1"/>
          </p:cNvSpPr>
          <p:nvPr/>
        </p:nvSpPr>
        <p:spPr>
          <a:xfrm>
            <a:off x="767350" y="1547660"/>
            <a:ext cx="10957012" cy="504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0513"/>
            <a:r>
              <a:rPr lang="en-US" sz="3200" dirty="0"/>
              <a:t>BGP advertised route:  attributes, prefix </a:t>
            </a:r>
          </a:p>
          <a:p>
            <a:pPr lvl="1" indent="-290513"/>
            <a:r>
              <a:rPr lang="en-US" sz="2800" dirty="0"/>
              <a:t>prefix: destination being advertised</a:t>
            </a:r>
          </a:p>
          <a:p>
            <a:pPr lvl="1" indent="-290513"/>
            <a:r>
              <a:rPr lang="en-US" sz="2800" dirty="0"/>
              <a:t>two important attributes:</a:t>
            </a:r>
          </a:p>
          <a:p>
            <a:pPr marL="920750" lvl="1" indent="-211138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ASes through which prefix advertisement has passed</a:t>
            </a:r>
          </a:p>
          <a:p>
            <a:pPr marL="920750" lvl="1" indent="-211138"/>
            <a:r>
              <a:rPr lang="en-US" dirty="0">
                <a:solidFill>
                  <a:srgbClr val="000090"/>
                </a:solidFill>
              </a:rPr>
              <a:t>NEXT-HO</a:t>
            </a:r>
            <a:r>
              <a:rPr lang="en-US" dirty="0">
                <a:solidFill>
                  <a:srgbClr val="0000A8"/>
                </a:solidFill>
              </a:rPr>
              <a:t>P: </a:t>
            </a:r>
            <a:r>
              <a:rPr lang="en-US" dirty="0"/>
              <a:t>indicates specific internal-AS router to next-hop AS</a:t>
            </a:r>
          </a:p>
          <a:p>
            <a:pPr marL="347663" indent="-285750"/>
            <a:r>
              <a:rPr lang="en-US" sz="3200" dirty="0">
                <a:solidFill>
                  <a:srgbClr val="C00000"/>
                </a:solidFill>
              </a:rPr>
              <a:t>policy-based routing:</a:t>
            </a:r>
          </a:p>
          <a:p>
            <a:pPr lvl="1"/>
            <a:r>
              <a:rPr lang="en-US" sz="2800" dirty="0"/>
              <a:t>gateway receiving route advertisement uses </a:t>
            </a:r>
            <a:r>
              <a:rPr lang="en-US" sz="2800" i="1" dirty="0">
                <a:solidFill>
                  <a:srgbClr val="0000A8"/>
                </a:solidFill>
              </a:rPr>
              <a:t>import policy </a:t>
            </a:r>
            <a:r>
              <a:rPr lang="en-US" sz="2800" dirty="0"/>
              <a:t>to accept/decline path (e.g., never route through AS Y).</a:t>
            </a:r>
          </a:p>
          <a:p>
            <a:pPr lvl="1"/>
            <a:r>
              <a:rPr lang="en-US" sz="2800" dirty="0"/>
              <a:t>AS policy also determines whether to </a:t>
            </a:r>
            <a:r>
              <a:rPr lang="en-US" sz="2800" i="1" dirty="0">
                <a:solidFill>
                  <a:srgbClr val="0000A8"/>
                </a:solidFill>
              </a:rPr>
              <a:t>advertise</a:t>
            </a:r>
            <a:r>
              <a:rPr lang="en-US" sz="2800" dirty="0">
                <a:solidFill>
                  <a:srgbClr val="0000A8"/>
                </a:solidFill>
              </a:rPr>
              <a:t> </a:t>
            </a:r>
            <a:r>
              <a:rPr lang="en-US" sz="2800" dirty="0"/>
              <a:t>path to other other neighboring ASes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776224-258A-A045-B64D-AAC125FA5E91}"/>
              </a:ext>
            </a:extLst>
          </p:cNvPr>
          <p:cNvGrpSpPr/>
          <p:nvPr/>
        </p:nvGrpSpPr>
        <p:grpSpPr>
          <a:xfrm>
            <a:off x="8029013" y="945105"/>
            <a:ext cx="3394243" cy="1610356"/>
            <a:chOff x="7699496" y="1318667"/>
            <a:chExt cx="3394243" cy="1610356"/>
          </a:xfrm>
        </p:grpSpPr>
        <p:sp>
          <p:nvSpPr>
            <p:cNvPr id="7" name="Text Box 119">
              <a:extLst>
                <a:ext uri="{FF2B5EF4-FFF2-40B4-BE49-F238E27FC236}">
                  <a16:creationId xmlns:a16="http://schemas.microsoft.com/office/drawing/2014/main" id="{D410A58A-C1DB-7141-A55C-78887EB0D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9496" y="1318667"/>
              <a:ext cx="2493804" cy="56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sz="1800" i="1" dirty="0">
                  <a:solidFill>
                    <a:srgbClr val="CC0000"/>
                  </a:solidFill>
                </a:rPr>
                <a:t>AS1’s BGP route to X: </a:t>
              </a:r>
            </a:p>
            <a:p>
              <a:pPr algn="r">
                <a:lnSpc>
                  <a:spcPct val="85000"/>
                </a:lnSpc>
              </a:pPr>
              <a:r>
                <a:rPr lang="en-US" sz="1800" i="1" dirty="0">
                  <a:solidFill>
                    <a:srgbClr val="CC0000"/>
                  </a:solidFill>
                </a:rPr>
                <a:t>AS2,AS3,X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E877C05-1F16-574D-A2E6-7234D4ACB962}"/>
                </a:ext>
              </a:extLst>
            </p:cNvPr>
            <p:cNvSpPr txBox="1"/>
            <p:nvPr/>
          </p:nvSpPr>
          <p:spPr>
            <a:xfrm>
              <a:off x="9117364" y="1866657"/>
              <a:ext cx="1075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- prefix=X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744F05-61D6-A94B-8655-E5378230A3C1}"/>
                </a:ext>
              </a:extLst>
            </p:cNvPr>
            <p:cNvSpPr txBox="1"/>
            <p:nvPr/>
          </p:nvSpPr>
          <p:spPr>
            <a:xfrm>
              <a:off x="9117364" y="2205600"/>
              <a:ext cx="197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- AS-PATH: AS2,AS3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60E589-BA63-3142-A4D3-7025FE3706B7}"/>
                </a:ext>
              </a:extLst>
            </p:cNvPr>
            <p:cNvSpPr txBox="1"/>
            <p:nvPr/>
          </p:nvSpPr>
          <p:spPr>
            <a:xfrm>
              <a:off x="9117364" y="2559691"/>
              <a:ext cx="174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- NEXT-HOP: AS2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9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path advertisement </a:t>
            </a:r>
            <a:r>
              <a:rPr lang="en-US" sz="3600" dirty="0"/>
              <a:t>(more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993331" y="2659614"/>
            <a:ext cx="1261444" cy="642543"/>
            <a:chOff x="2241770" y="2684666"/>
            <a:chExt cx="1261444" cy="642543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0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0" name="Rectangle 4">
            <a:extLst>
              <a:ext uri="{FF2B5EF4-FFF2-40B4-BE49-F238E27FC236}">
                <a16:creationId xmlns:a16="http://schemas.microsoft.com/office/drawing/2014/main" id="{2232FF8D-4FEF-E645-B7EA-CC7B2BF547BD}"/>
              </a:ext>
            </a:extLst>
          </p:cNvPr>
          <p:cNvSpPr txBox="1">
            <a:spLocks noChangeArrowheads="1"/>
          </p:cNvSpPr>
          <p:nvPr/>
        </p:nvSpPr>
        <p:spPr>
          <a:xfrm>
            <a:off x="1364685" y="4805597"/>
            <a:ext cx="8505825" cy="55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400" dirty="0"/>
              <a:t>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gateway router</a:t>
            </a:r>
            <a:r>
              <a:rPr lang="en-US" sz="2400" dirty="0">
                <a:cs typeface="Arial"/>
              </a:rPr>
              <a:t> 1c </a:t>
            </a:r>
            <a:r>
              <a:rPr lang="en-US" sz="2400" dirty="0"/>
              <a:t>learns path </a:t>
            </a:r>
            <a:r>
              <a:rPr lang="en-US" sz="2400" i="1" dirty="0">
                <a:solidFill>
                  <a:srgbClr val="CC0000"/>
                </a:solidFill>
              </a:rPr>
              <a:t>AS2,AS3,X </a:t>
            </a:r>
            <a:r>
              <a:rPr lang="en-US" sz="2400" dirty="0"/>
              <a:t>from 2a</a:t>
            </a:r>
          </a:p>
          <a:p>
            <a:endParaRPr lang="en-US" sz="2000" dirty="0"/>
          </a:p>
        </p:txBody>
      </p:sp>
      <p:sp>
        <p:nvSpPr>
          <p:cNvPr id="241" name="Rectangle 4">
            <a:extLst>
              <a:ext uri="{FF2B5EF4-FFF2-40B4-BE49-F238E27FC236}">
                <a16:creationId xmlns:a16="http://schemas.microsoft.com/office/drawing/2014/main" id="{1171B6FB-5E1B-8F47-BD5F-BCBFDC27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010" y="4352301"/>
            <a:ext cx="9918472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dirty="0"/>
              <a:t>gateway router may learn about </a:t>
            </a:r>
            <a:r>
              <a:rPr lang="en-US" dirty="0">
                <a:solidFill>
                  <a:srgbClr val="000090"/>
                </a:solidFill>
              </a:rPr>
              <a:t>multiple</a:t>
            </a:r>
            <a:r>
              <a:rPr lang="en-US" dirty="0"/>
              <a:t> paths to destination: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E588378-AB3C-7643-8B8F-7696DC3EA767}"/>
              </a:ext>
            </a:extLst>
          </p:cNvPr>
          <p:cNvGrpSpPr/>
          <p:nvPr/>
        </p:nvGrpSpPr>
        <p:grpSpPr>
          <a:xfrm>
            <a:off x="1970966" y="1952535"/>
            <a:ext cx="1118837" cy="826267"/>
            <a:chOff x="4052000" y="2820739"/>
            <a:chExt cx="1118837" cy="826267"/>
          </a:xfrm>
        </p:grpSpPr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788AB24-E49A-9D42-9746-5F1AC923F508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A73C5C13-0DA1-CE4C-AAB8-6132C6E0D889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70F16FA1-A20C-4948-9683-F7720A00EE52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B6EBD89-7C58-E647-8259-C3CC0DA3FBFE}"/>
              </a:ext>
            </a:extLst>
          </p:cNvPr>
          <p:cNvGrpSpPr/>
          <p:nvPr/>
        </p:nvGrpSpPr>
        <p:grpSpPr>
          <a:xfrm>
            <a:off x="3743662" y="1671430"/>
            <a:ext cx="928664" cy="573008"/>
            <a:chOff x="4482698" y="1658905"/>
            <a:chExt cx="928664" cy="573008"/>
          </a:xfrm>
        </p:grpSpPr>
        <p:sp>
          <p:nvSpPr>
            <p:cNvPr id="247" name="AutoShape 118">
              <a:extLst>
                <a:ext uri="{FF2B5EF4-FFF2-40B4-BE49-F238E27FC236}">
                  <a16:creationId xmlns:a16="http://schemas.microsoft.com/office/drawing/2014/main" id="{C4DDF1A3-A046-ED42-ACAC-5927DA6AC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0880">
              <a:off x="4643012" y="195568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604320-3281-9C46-A4A2-C7947827CBE2}"/>
                </a:ext>
              </a:extLst>
            </p:cNvPr>
            <p:cNvSpPr txBox="1"/>
            <p:nvPr/>
          </p:nvSpPr>
          <p:spPr>
            <a:xfrm>
              <a:off x="4482698" y="165890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AS3,X</a:t>
              </a:r>
            </a:p>
          </p:txBody>
        </p:sp>
      </p:grpSp>
      <p:sp>
        <p:nvSpPr>
          <p:cNvPr id="249" name="Rectangle 4">
            <a:extLst>
              <a:ext uri="{FF2B5EF4-FFF2-40B4-BE49-F238E27FC236}">
                <a16:creationId xmlns:a16="http://schemas.microsoft.com/office/drawing/2014/main" id="{9CBAC322-337C-3E44-8C65-5E8EE0E1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857" y="5223019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400" dirty="0"/>
              <a:t>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gateway router</a:t>
            </a:r>
            <a:r>
              <a:rPr lang="en-US" sz="2400" dirty="0">
                <a:cs typeface="Arial"/>
              </a:rPr>
              <a:t> 1c </a:t>
            </a:r>
            <a:r>
              <a:rPr lang="en-US" sz="2400" dirty="0"/>
              <a:t>learns path </a:t>
            </a:r>
            <a:r>
              <a:rPr lang="en-US" sz="2400" i="1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from 3a</a:t>
            </a:r>
          </a:p>
          <a:p>
            <a:endParaRPr lang="en-US" sz="2000" dirty="0"/>
          </a:p>
        </p:txBody>
      </p:sp>
      <p:sp>
        <p:nvSpPr>
          <p:cNvPr id="250" name="Rectangle 4">
            <a:extLst>
              <a:ext uri="{FF2B5EF4-FFF2-40B4-BE49-F238E27FC236}">
                <a16:creationId xmlns:a16="http://schemas.microsoft.com/office/drawing/2014/main" id="{7F2AB41F-063B-474A-B02C-593081D7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91" y="5540232"/>
            <a:ext cx="10521813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400" dirty="0"/>
              <a:t>based on </a:t>
            </a:r>
            <a:r>
              <a:rPr lang="en-US" sz="2400" i="1" dirty="0">
                <a:solidFill>
                  <a:srgbClr val="0000A8"/>
                </a:solidFill>
              </a:rPr>
              <a:t>policy, </a:t>
            </a:r>
            <a:r>
              <a:rPr lang="en-US" sz="2400" dirty="0"/>
              <a:t>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gateway router</a:t>
            </a:r>
            <a:r>
              <a:rPr lang="en-US" sz="2400" dirty="0">
                <a:cs typeface="Arial"/>
              </a:rPr>
              <a:t> 1c </a:t>
            </a:r>
            <a:r>
              <a:rPr lang="en-US" sz="2400" dirty="0"/>
              <a:t>chooses path </a:t>
            </a:r>
            <a:r>
              <a:rPr lang="en-US" sz="2400" i="1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and advertises path within AS</a:t>
            </a:r>
            <a:r>
              <a:rPr lang="en-US" sz="2400" dirty="0">
                <a:cs typeface="Arial"/>
              </a:rPr>
              <a:t>1</a:t>
            </a:r>
            <a:r>
              <a:rPr lang="en-US" sz="2400" dirty="0"/>
              <a:t> via iBGP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grpSp>
        <p:nvGrpSpPr>
          <p:cNvPr id="335" name="Group 117">
            <a:extLst>
              <a:ext uri="{FF2B5EF4-FFF2-40B4-BE49-F238E27FC236}">
                <a16:creationId xmlns:a16="http://schemas.microsoft.com/office/drawing/2014/main" id="{499578B2-9337-6441-BD75-B09C9CAC1963}"/>
              </a:ext>
            </a:extLst>
          </p:cNvPr>
          <p:cNvGrpSpPr>
            <a:grpSpLocks/>
          </p:cNvGrpSpPr>
          <p:nvPr/>
        </p:nvGrpSpPr>
        <p:grpSpPr bwMode="auto">
          <a:xfrm>
            <a:off x="7038891" y="2604083"/>
            <a:ext cx="1290638" cy="481013"/>
            <a:chOff x="2282" y="2446"/>
            <a:chExt cx="813" cy="303"/>
          </a:xfrm>
        </p:grpSpPr>
        <p:sp>
          <p:nvSpPr>
            <p:cNvPr id="336" name="AutoShape 118">
              <a:extLst>
                <a:ext uri="{FF2B5EF4-FFF2-40B4-BE49-F238E27FC236}">
                  <a16:creationId xmlns:a16="http://schemas.microsoft.com/office/drawing/2014/main" id="{87CF43BB-9638-1849-BCC0-3D8B346AB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Text Box 119">
              <a:extLst>
                <a:ext uri="{FF2B5EF4-FFF2-40B4-BE49-F238E27FC236}">
                  <a16:creationId xmlns:a16="http://schemas.microsoft.com/office/drawing/2014/main" id="{F6316E17-9D4A-514F-B9C2-2CE5C2F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8C59A59-1D76-C647-A251-D4088B013D8A}"/>
              </a:ext>
            </a:extLst>
          </p:cNvPr>
          <p:cNvGrpSpPr/>
          <p:nvPr/>
        </p:nvGrpSpPr>
        <p:grpSpPr>
          <a:xfrm>
            <a:off x="1113403" y="1064076"/>
            <a:ext cx="9801110" cy="2876474"/>
            <a:chOff x="1113403" y="1064076"/>
            <a:chExt cx="9801110" cy="2876474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E8C95F8-7B0C-AE45-8FF2-737D4CDC3B01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0A451CF8-BF7F-4D44-A41E-DFD92B55911F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F970A349-418F-4E41-AA61-FFEE40ECDFB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0C9FE3FE-A24D-894D-A22E-F47844E43413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511" name="Freeform 2">
                      <a:extLst>
                        <a:ext uri="{FF2B5EF4-FFF2-40B4-BE49-F238E27FC236}">
                          <a16:creationId xmlns:a16="http://schemas.microsoft.com/office/drawing/2014/main" id="{016A1667-F58D-654E-A107-D60F549452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12" name="Group 511">
                      <a:extLst>
                        <a:ext uri="{FF2B5EF4-FFF2-40B4-BE49-F238E27FC236}">
                          <a16:creationId xmlns:a16="http://schemas.microsoft.com/office/drawing/2014/main" id="{44AABC2A-53FF-EF4C-BC04-E89F477E4C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513" name="Group 512">
                        <a:extLst>
                          <a:ext uri="{FF2B5EF4-FFF2-40B4-BE49-F238E27FC236}">
                            <a16:creationId xmlns:a16="http://schemas.microsoft.com/office/drawing/2014/main" id="{42AF9E26-B2A8-DC47-AB56-C4444313A6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59" name="Group 327">
                          <a:extLst>
                            <a:ext uri="{FF2B5EF4-FFF2-40B4-BE49-F238E27FC236}">
                              <a16:creationId xmlns:a16="http://schemas.microsoft.com/office/drawing/2014/main" id="{B2651D17-134F-7C41-A454-18C3536D695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63" name="Oval 562">
                            <a:extLst>
                              <a:ext uri="{FF2B5EF4-FFF2-40B4-BE49-F238E27FC236}">
                                <a16:creationId xmlns:a16="http://schemas.microsoft.com/office/drawing/2014/main" id="{81D3716B-D087-834C-A6F7-F26A40F4DE4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13F26CC8-2D1B-9641-AAD0-7C844C8488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5" name="Oval 564">
                            <a:extLst>
                              <a:ext uri="{FF2B5EF4-FFF2-40B4-BE49-F238E27FC236}">
                                <a16:creationId xmlns:a16="http://schemas.microsoft.com/office/drawing/2014/main" id="{4527F589-3947-6543-BF37-FE188711458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6" name="Freeform 565">
                            <a:extLst>
                              <a:ext uri="{FF2B5EF4-FFF2-40B4-BE49-F238E27FC236}">
                                <a16:creationId xmlns:a16="http://schemas.microsoft.com/office/drawing/2014/main" id="{69214495-72A1-3D4E-8277-1590777C2E1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7" name="Freeform 566">
                            <a:extLst>
                              <a:ext uri="{FF2B5EF4-FFF2-40B4-BE49-F238E27FC236}">
                                <a16:creationId xmlns:a16="http://schemas.microsoft.com/office/drawing/2014/main" id="{FA34739F-7785-904A-91D7-6AAE7B343DA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8" name="Freeform 567">
                            <a:extLst>
                              <a:ext uri="{FF2B5EF4-FFF2-40B4-BE49-F238E27FC236}">
                                <a16:creationId xmlns:a16="http://schemas.microsoft.com/office/drawing/2014/main" id="{08C1BAB0-BEC6-D245-A60D-07387DB865A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9" name="Freeform 568">
                            <a:extLst>
                              <a:ext uri="{FF2B5EF4-FFF2-40B4-BE49-F238E27FC236}">
                                <a16:creationId xmlns:a16="http://schemas.microsoft.com/office/drawing/2014/main" id="{D7F49E55-8034-8742-8472-7D0077FE19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70" name="Straight Connector 569">
                            <a:extLst>
                              <a:ext uri="{FF2B5EF4-FFF2-40B4-BE49-F238E27FC236}">
                                <a16:creationId xmlns:a16="http://schemas.microsoft.com/office/drawing/2014/main" id="{073D7C33-2AC1-784F-A285-B683AEF9AE76}"/>
                              </a:ext>
                            </a:extLst>
                          </p:cNvPr>
                          <p:cNvCxnSpPr>
                            <a:endCxn id="565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71" name="Straight Connector 570">
                            <a:extLst>
                              <a:ext uri="{FF2B5EF4-FFF2-40B4-BE49-F238E27FC236}">
                                <a16:creationId xmlns:a16="http://schemas.microsoft.com/office/drawing/2014/main" id="{5FEE905D-B09A-B448-B0BC-D0B7F0437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60" name="Group 559">
                          <a:extLst>
                            <a:ext uri="{FF2B5EF4-FFF2-40B4-BE49-F238E27FC236}">
                              <a16:creationId xmlns:a16="http://schemas.microsoft.com/office/drawing/2014/main" id="{A3E0F0AA-FB05-D342-AFA8-09D7D632A6A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61" name="Oval 560">
                            <a:extLst>
                              <a:ext uri="{FF2B5EF4-FFF2-40B4-BE49-F238E27FC236}">
                                <a16:creationId xmlns:a16="http://schemas.microsoft.com/office/drawing/2014/main" id="{3C93E73B-53BE-4C47-86B5-DD9DAB0CC74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2" name="TextBox 561">
                            <a:extLst>
                              <a:ext uri="{FF2B5EF4-FFF2-40B4-BE49-F238E27FC236}">
                                <a16:creationId xmlns:a16="http://schemas.microsoft.com/office/drawing/2014/main" id="{A65FA9FA-4EC6-DD46-A5A0-21BBF6B6914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4" name="Group 513">
                        <a:extLst>
                          <a:ext uri="{FF2B5EF4-FFF2-40B4-BE49-F238E27FC236}">
                            <a16:creationId xmlns:a16="http://schemas.microsoft.com/office/drawing/2014/main" id="{50429747-57EE-4F42-97FA-CEA2BF9511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46" name="Group 327">
                          <a:extLst>
                            <a:ext uri="{FF2B5EF4-FFF2-40B4-BE49-F238E27FC236}">
                              <a16:creationId xmlns:a16="http://schemas.microsoft.com/office/drawing/2014/main" id="{A536345E-51CD-834E-A0E8-89E5B9E9F8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50" name="Oval 549">
                            <a:extLst>
                              <a:ext uri="{FF2B5EF4-FFF2-40B4-BE49-F238E27FC236}">
                                <a16:creationId xmlns:a16="http://schemas.microsoft.com/office/drawing/2014/main" id="{B8D29417-1B63-AA46-9A7E-C51D4C1B11A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9C6CDDD5-00DE-AB4D-B974-9E0D049F5A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2" name="Oval 551">
                            <a:extLst>
                              <a:ext uri="{FF2B5EF4-FFF2-40B4-BE49-F238E27FC236}">
                                <a16:creationId xmlns:a16="http://schemas.microsoft.com/office/drawing/2014/main" id="{0ABD4266-725C-F441-B6B3-1F91F88CA72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3" name="Freeform 552">
                            <a:extLst>
                              <a:ext uri="{FF2B5EF4-FFF2-40B4-BE49-F238E27FC236}">
                                <a16:creationId xmlns:a16="http://schemas.microsoft.com/office/drawing/2014/main" id="{2F208CEC-0496-AB4C-AD63-40561F051B1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4" name="Freeform 553">
                            <a:extLst>
                              <a:ext uri="{FF2B5EF4-FFF2-40B4-BE49-F238E27FC236}">
                                <a16:creationId xmlns:a16="http://schemas.microsoft.com/office/drawing/2014/main" id="{D2FB1508-1203-3343-A69B-59985BCA02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5" name="Freeform 554">
                            <a:extLst>
                              <a:ext uri="{FF2B5EF4-FFF2-40B4-BE49-F238E27FC236}">
                                <a16:creationId xmlns:a16="http://schemas.microsoft.com/office/drawing/2014/main" id="{38F03371-FC38-2441-ABD6-0CF48B08714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6" name="Freeform 555">
                            <a:extLst>
                              <a:ext uri="{FF2B5EF4-FFF2-40B4-BE49-F238E27FC236}">
                                <a16:creationId xmlns:a16="http://schemas.microsoft.com/office/drawing/2014/main" id="{80F205FF-90D5-2E4D-A442-5EE9CCEF12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57" name="Straight Connector 556">
                            <a:extLst>
                              <a:ext uri="{FF2B5EF4-FFF2-40B4-BE49-F238E27FC236}">
                                <a16:creationId xmlns:a16="http://schemas.microsoft.com/office/drawing/2014/main" id="{075C28BF-5135-0141-8C80-85DD6D39B93D}"/>
                              </a:ext>
                            </a:extLst>
                          </p:cNvPr>
                          <p:cNvCxnSpPr>
                            <a:endCxn id="55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58" name="Straight Connector 557">
                            <a:extLst>
                              <a:ext uri="{FF2B5EF4-FFF2-40B4-BE49-F238E27FC236}">
                                <a16:creationId xmlns:a16="http://schemas.microsoft.com/office/drawing/2014/main" id="{E410C2EB-D29D-E144-B280-458AE3064128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47" name="Group 546">
                          <a:extLst>
                            <a:ext uri="{FF2B5EF4-FFF2-40B4-BE49-F238E27FC236}">
                              <a16:creationId xmlns:a16="http://schemas.microsoft.com/office/drawing/2014/main" id="{6176E4A3-EF88-8540-AE96-4DD527DA7E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48" name="Oval 547">
                            <a:extLst>
                              <a:ext uri="{FF2B5EF4-FFF2-40B4-BE49-F238E27FC236}">
                                <a16:creationId xmlns:a16="http://schemas.microsoft.com/office/drawing/2014/main" id="{C3117250-2456-0646-AB43-ADCE1F3391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9" name="TextBox 548">
                            <a:extLst>
                              <a:ext uri="{FF2B5EF4-FFF2-40B4-BE49-F238E27FC236}">
                                <a16:creationId xmlns:a16="http://schemas.microsoft.com/office/drawing/2014/main" id="{E047A69C-7403-DF4E-A1A7-624D22C211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5" name="Group 514">
                        <a:extLst>
                          <a:ext uri="{FF2B5EF4-FFF2-40B4-BE49-F238E27FC236}">
                            <a16:creationId xmlns:a16="http://schemas.microsoft.com/office/drawing/2014/main" id="{FC0279C2-7FD0-B74B-B64D-2FF299FBED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33" name="Group 327">
                          <a:extLst>
                            <a:ext uri="{FF2B5EF4-FFF2-40B4-BE49-F238E27FC236}">
                              <a16:creationId xmlns:a16="http://schemas.microsoft.com/office/drawing/2014/main" id="{F948C3A4-3265-BA42-969F-C7E69AFDF7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37" name="Oval 536">
                            <a:extLst>
                              <a:ext uri="{FF2B5EF4-FFF2-40B4-BE49-F238E27FC236}">
                                <a16:creationId xmlns:a16="http://schemas.microsoft.com/office/drawing/2014/main" id="{1D795A91-7837-7F44-8B1F-C51234B9E5C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B706ABA8-AA1E-B242-9860-E06E1C4300F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9" name="Oval 538">
                            <a:extLst>
                              <a:ext uri="{FF2B5EF4-FFF2-40B4-BE49-F238E27FC236}">
                                <a16:creationId xmlns:a16="http://schemas.microsoft.com/office/drawing/2014/main" id="{27FA3B8E-0B4D-7243-A3A4-F127623D38F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0" name="Freeform 539">
                            <a:extLst>
                              <a:ext uri="{FF2B5EF4-FFF2-40B4-BE49-F238E27FC236}">
                                <a16:creationId xmlns:a16="http://schemas.microsoft.com/office/drawing/2014/main" id="{5993A5CA-41C7-3742-94CC-9CABF7DA17C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" name="Freeform 540">
                            <a:extLst>
                              <a:ext uri="{FF2B5EF4-FFF2-40B4-BE49-F238E27FC236}">
                                <a16:creationId xmlns:a16="http://schemas.microsoft.com/office/drawing/2014/main" id="{32DFB537-8A90-1446-B40C-54BC340411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2" name="Freeform 541">
                            <a:extLst>
                              <a:ext uri="{FF2B5EF4-FFF2-40B4-BE49-F238E27FC236}">
                                <a16:creationId xmlns:a16="http://schemas.microsoft.com/office/drawing/2014/main" id="{3E8B8B41-0D5A-C640-8D93-5004F9D382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3" name="Freeform 542">
                            <a:extLst>
                              <a:ext uri="{FF2B5EF4-FFF2-40B4-BE49-F238E27FC236}">
                                <a16:creationId xmlns:a16="http://schemas.microsoft.com/office/drawing/2014/main" id="{86C81773-EA1F-AF4D-B700-C7A9FDF028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44" name="Straight Connector 543">
                            <a:extLst>
                              <a:ext uri="{FF2B5EF4-FFF2-40B4-BE49-F238E27FC236}">
                                <a16:creationId xmlns:a16="http://schemas.microsoft.com/office/drawing/2014/main" id="{15346C86-E76A-1E47-8035-0352885F09C1}"/>
                              </a:ext>
                            </a:extLst>
                          </p:cNvPr>
                          <p:cNvCxnSpPr>
                            <a:endCxn id="53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45" name="Straight Connector 544">
                            <a:extLst>
                              <a:ext uri="{FF2B5EF4-FFF2-40B4-BE49-F238E27FC236}">
                                <a16:creationId xmlns:a16="http://schemas.microsoft.com/office/drawing/2014/main" id="{CAF86B4D-D68C-F747-9FE0-43805F641DF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34" name="Group 533">
                          <a:extLst>
                            <a:ext uri="{FF2B5EF4-FFF2-40B4-BE49-F238E27FC236}">
                              <a16:creationId xmlns:a16="http://schemas.microsoft.com/office/drawing/2014/main" id="{E37EFE80-9F97-0844-BD93-2E44A9B2D0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535" name="Oval 534">
                            <a:extLst>
                              <a:ext uri="{FF2B5EF4-FFF2-40B4-BE49-F238E27FC236}">
                                <a16:creationId xmlns:a16="http://schemas.microsoft.com/office/drawing/2014/main" id="{6DD890D1-DF34-A948-ABA3-C837DB2A9F0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6" name="TextBox 535">
                            <a:extLst>
                              <a:ext uri="{FF2B5EF4-FFF2-40B4-BE49-F238E27FC236}">
                                <a16:creationId xmlns:a16="http://schemas.microsoft.com/office/drawing/2014/main" id="{DF984F8E-69BD-884E-9859-C44ECEF41BA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6" name="Group 515">
                        <a:extLst>
                          <a:ext uri="{FF2B5EF4-FFF2-40B4-BE49-F238E27FC236}">
                            <a16:creationId xmlns:a16="http://schemas.microsoft.com/office/drawing/2014/main" id="{20274897-8FE7-1941-BF44-1DE7F1B52F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20" name="Group 327">
                          <a:extLst>
                            <a:ext uri="{FF2B5EF4-FFF2-40B4-BE49-F238E27FC236}">
                              <a16:creationId xmlns:a16="http://schemas.microsoft.com/office/drawing/2014/main" id="{C7F49367-3026-BC4F-A11B-0264CDD2A41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24" name="Oval 523">
                            <a:extLst>
                              <a:ext uri="{FF2B5EF4-FFF2-40B4-BE49-F238E27FC236}">
                                <a16:creationId xmlns:a16="http://schemas.microsoft.com/office/drawing/2014/main" id="{9E51182E-FDBD-B243-926F-E43F220EB5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D0D4111A-AB32-9146-97FF-617E35EDF2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6" name="Oval 525">
                            <a:extLst>
                              <a:ext uri="{FF2B5EF4-FFF2-40B4-BE49-F238E27FC236}">
                                <a16:creationId xmlns:a16="http://schemas.microsoft.com/office/drawing/2014/main" id="{B373851A-F2F3-2D4E-B660-2E4CD9D549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7" name="Freeform 526">
                            <a:extLst>
                              <a:ext uri="{FF2B5EF4-FFF2-40B4-BE49-F238E27FC236}">
                                <a16:creationId xmlns:a16="http://schemas.microsoft.com/office/drawing/2014/main" id="{3DADCA02-998A-D44A-8F8C-9A3DEE2B74B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8" name="Freeform 527">
                            <a:extLst>
                              <a:ext uri="{FF2B5EF4-FFF2-40B4-BE49-F238E27FC236}">
                                <a16:creationId xmlns:a16="http://schemas.microsoft.com/office/drawing/2014/main" id="{C90C008E-75B3-D143-B094-BA9CBCE5797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9" name="Freeform 528">
                            <a:extLst>
                              <a:ext uri="{FF2B5EF4-FFF2-40B4-BE49-F238E27FC236}">
                                <a16:creationId xmlns:a16="http://schemas.microsoft.com/office/drawing/2014/main" id="{648326CE-C060-D341-B3E6-FC9CC0DD40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30" name="Freeform 529">
                            <a:extLst>
                              <a:ext uri="{FF2B5EF4-FFF2-40B4-BE49-F238E27FC236}">
                                <a16:creationId xmlns:a16="http://schemas.microsoft.com/office/drawing/2014/main" id="{8EE44440-6746-8C44-97CB-CDF8DD7E26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31" name="Straight Connector 530">
                            <a:extLst>
                              <a:ext uri="{FF2B5EF4-FFF2-40B4-BE49-F238E27FC236}">
                                <a16:creationId xmlns:a16="http://schemas.microsoft.com/office/drawing/2014/main" id="{FE62CAB4-B1C2-AD49-A340-2EA4788D06DD}"/>
                              </a:ext>
                            </a:extLst>
                          </p:cNvPr>
                          <p:cNvCxnSpPr>
                            <a:endCxn id="52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32" name="Straight Connector 531">
                            <a:extLst>
                              <a:ext uri="{FF2B5EF4-FFF2-40B4-BE49-F238E27FC236}">
                                <a16:creationId xmlns:a16="http://schemas.microsoft.com/office/drawing/2014/main" id="{F7364D87-B2B7-3643-9F82-4BF3CE371FE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21" name="Group 520">
                          <a:extLst>
                            <a:ext uri="{FF2B5EF4-FFF2-40B4-BE49-F238E27FC236}">
                              <a16:creationId xmlns:a16="http://schemas.microsoft.com/office/drawing/2014/main" id="{8ECC9CBE-DF63-5A40-86DE-E2E9BD9378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22" name="Oval 521">
                            <a:extLst>
                              <a:ext uri="{FF2B5EF4-FFF2-40B4-BE49-F238E27FC236}">
                                <a16:creationId xmlns:a16="http://schemas.microsoft.com/office/drawing/2014/main" id="{0CDEE2F2-8242-8141-9B83-8BE09A32F19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3" name="TextBox 522">
                            <a:extLst>
                              <a:ext uri="{FF2B5EF4-FFF2-40B4-BE49-F238E27FC236}">
                                <a16:creationId xmlns:a16="http://schemas.microsoft.com/office/drawing/2014/main" id="{318D9B16-F131-684E-AE5E-6C1E8B2C5C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17" name="Straight Connector 516">
                        <a:extLst>
                          <a:ext uri="{FF2B5EF4-FFF2-40B4-BE49-F238E27FC236}">
                            <a16:creationId xmlns:a16="http://schemas.microsoft.com/office/drawing/2014/main" id="{9043E748-587D-0D4D-9B1C-0477F0F2BAA3}"/>
                          </a:ext>
                        </a:extLst>
                      </p:cNvPr>
                      <p:cNvCxnSpPr>
                        <a:stCxn id="563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18" name="Straight Connector 517">
                        <a:extLst>
                          <a:ext uri="{FF2B5EF4-FFF2-40B4-BE49-F238E27FC236}">
                            <a16:creationId xmlns:a16="http://schemas.microsoft.com/office/drawing/2014/main" id="{05B9B5D8-C17A-F544-868C-A61D7129563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19" name="Straight Connector 518">
                        <a:extLst>
                          <a:ext uri="{FF2B5EF4-FFF2-40B4-BE49-F238E27FC236}">
                            <a16:creationId xmlns:a16="http://schemas.microsoft.com/office/drawing/2014/main" id="{881DF9FC-4E33-134B-B4FA-1799254C250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510" name="TextBox 509">
                    <a:extLst>
                      <a:ext uri="{FF2B5EF4-FFF2-40B4-BE49-F238E27FC236}">
                        <a16:creationId xmlns:a16="http://schemas.microsoft.com/office/drawing/2014/main" id="{26352676-76E7-5047-BF1E-B8AED459D93D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D52910EB-6DF4-A345-B018-76354C869296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444" name="Freeform 2">
                    <a:extLst>
                      <a:ext uri="{FF2B5EF4-FFF2-40B4-BE49-F238E27FC236}">
                        <a16:creationId xmlns:a16="http://schemas.microsoft.com/office/drawing/2014/main" id="{7F9B141F-5ED9-D74E-B5A0-FE8BB0EB35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D1B99423-64AD-B947-8422-98F732C26FB9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446" name="Group 445">
                      <a:extLst>
                        <a:ext uri="{FF2B5EF4-FFF2-40B4-BE49-F238E27FC236}">
                          <a16:creationId xmlns:a16="http://schemas.microsoft.com/office/drawing/2014/main" id="{72A7E1F7-E846-3147-AA53-CF1D84DD8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448" name="Group 447">
                        <a:extLst>
                          <a:ext uri="{FF2B5EF4-FFF2-40B4-BE49-F238E27FC236}">
                            <a16:creationId xmlns:a16="http://schemas.microsoft.com/office/drawing/2014/main" id="{AF49ADF0-6850-0A43-A5CE-5ACE79889D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96" name="Group 327">
                          <a:extLst>
                            <a:ext uri="{FF2B5EF4-FFF2-40B4-BE49-F238E27FC236}">
                              <a16:creationId xmlns:a16="http://schemas.microsoft.com/office/drawing/2014/main" id="{FF88E2DF-E2E4-3347-A865-D1B3352013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00" name="Oval 499">
                            <a:extLst>
                              <a:ext uri="{FF2B5EF4-FFF2-40B4-BE49-F238E27FC236}">
                                <a16:creationId xmlns:a16="http://schemas.microsoft.com/office/drawing/2014/main" id="{F51867D5-088D-1141-BDDA-0DF96997E1F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9EB2A545-9E2E-2D4E-BCBC-74A6D06D42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2" name="Oval 501">
                            <a:extLst>
                              <a:ext uri="{FF2B5EF4-FFF2-40B4-BE49-F238E27FC236}">
                                <a16:creationId xmlns:a16="http://schemas.microsoft.com/office/drawing/2014/main" id="{375E6326-5638-D948-AF4C-5B244F6C67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3" name="Freeform 502">
                            <a:extLst>
                              <a:ext uri="{FF2B5EF4-FFF2-40B4-BE49-F238E27FC236}">
                                <a16:creationId xmlns:a16="http://schemas.microsoft.com/office/drawing/2014/main" id="{8A73FC0C-576A-DA45-AD12-AF0A55037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4" name="Freeform 503">
                            <a:extLst>
                              <a:ext uri="{FF2B5EF4-FFF2-40B4-BE49-F238E27FC236}">
                                <a16:creationId xmlns:a16="http://schemas.microsoft.com/office/drawing/2014/main" id="{F6DD9D1A-2B6B-3D4A-9962-4ABB842FAB6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5" name="Freeform 504">
                            <a:extLst>
                              <a:ext uri="{FF2B5EF4-FFF2-40B4-BE49-F238E27FC236}">
                                <a16:creationId xmlns:a16="http://schemas.microsoft.com/office/drawing/2014/main" id="{AC2C32F0-D575-744F-BB94-26AF3779C1D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6" name="Freeform 505">
                            <a:extLst>
                              <a:ext uri="{FF2B5EF4-FFF2-40B4-BE49-F238E27FC236}">
                                <a16:creationId xmlns:a16="http://schemas.microsoft.com/office/drawing/2014/main" id="{7BE6460D-2974-684B-9BBA-CDE242AE328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07" name="Straight Connector 506">
                            <a:extLst>
                              <a:ext uri="{FF2B5EF4-FFF2-40B4-BE49-F238E27FC236}">
                                <a16:creationId xmlns:a16="http://schemas.microsoft.com/office/drawing/2014/main" id="{4DFA001C-CD4C-9D4A-BCF7-EB9E9094C4D9}"/>
                              </a:ext>
                            </a:extLst>
                          </p:cNvPr>
                          <p:cNvCxnSpPr>
                            <a:endCxn id="50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08" name="Straight Connector 507">
                            <a:extLst>
                              <a:ext uri="{FF2B5EF4-FFF2-40B4-BE49-F238E27FC236}">
                                <a16:creationId xmlns:a16="http://schemas.microsoft.com/office/drawing/2014/main" id="{21C1F585-9089-CD48-AAF8-8B25080D308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97" name="Group 496">
                          <a:extLst>
                            <a:ext uri="{FF2B5EF4-FFF2-40B4-BE49-F238E27FC236}">
                              <a16:creationId xmlns:a16="http://schemas.microsoft.com/office/drawing/2014/main" id="{013A9D3F-66C6-5646-B65B-07D59E2B50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98" name="Oval 497">
                            <a:extLst>
                              <a:ext uri="{FF2B5EF4-FFF2-40B4-BE49-F238E27FC236}">
                                <a16:creationId xmlns:a16="http://schemas.microsoft.com/office/drawing/2014/main" id="{A588D1D2-2231-6B4F-A3C7-ADA7F2CBC0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9" name="TextBox 498">
                            <a:extLst>
                              <a:ext uri="{FF2B5EF4-FFF2-40B4-BE49-F238E27FC236}">
                                <a16:creationId xmlns:a16="http://schemas.microsoft.com/office/drawing/2014/main" id="{45B327ED-98AE-A442-88E5-0F179F128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49" name="Group 448">
                        <a:extLst>
                          <a:ext uri="{FF2B5EF4-FFF2-40B4-BE49-F238E27FC236}">
                            <a16:creationId xmlns:a16="http://schemas.microsoft.com/office/drawing/2014/main" id="{5BA1A9CB-4572-0041-BCD8-760991F2EE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83" name="Group 327">
                          <a:extLst>
                            <a:ext uri="{FF2B5EF4-FFF2-40B4-BE49-F238E27FC236}">
                              <a16:creationId xmlns:a16="http://schemas.microsoft.com/office/drawing/2014/main" id="{D1877304-D615-C347-B696-1E4EC738AEB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87" name="Oval 486">
                            <a:extLst>
                              <a:ext uri="{FF2B5EF4-FFF2-40B4-BE49-F238E27FC236}">
                                <a16:creationId xmlns:a16="http://schemas.microsoft.com/office/drawing/2014/main" id="{FCA8E024-D75B-384E-B7DE-7AA5FE622EE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8" name="Rectangle 487">
                            <a:extLst>
                              <a:ext uri="{FF2B5EF4-FFF2-40B4-BE49-F238E27FC236}">
                                <a16:creationId xmlns:a16="http://schemas.microsoft.com/office/drawing/2014/main" id="{1897CA4E-9A6C-1D4E-9C09-D042B4FE2ED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9" name="Oval 488">
                            <a:extLst>
                              <a:ext uri="{FF2B5EF4-FFF2-40B4-BE49-F238E27FC236}">
                                <a16:creationId xmlns:a16="http://schemas.microsoft.com/office/drawing/2014/main" id="{3F099347-419A-394D-9F67-D4250F5636E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0" name="Freeform 489">
                            <a:extLst>
                              <a:ext uri="{FF2B5EF4-FFF2-40B4-BE49-F238E27FC236}">
                                <a16:creationId xmlns:a16="http://schemas.microsoft.com/office/drawing/2014/main" id="{C08F2D49-1160-D048-A1C9-03F61662E7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1" name="Freeform 490">
                            <a:extLst>
                              <a:ext uri="{FF2B5EF4-FFF2-40B4-BE49-F238E27FC236}">
                                <a16:creationId xmlns:a16="http://schemas.microsoft.com/office/drawing/2014/main" id="{2D027160-BA02-2C4F-97A9-79D0DE2354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2" name="Freeform 491">
                            <a:extLst>
                              <a:ext uri="{FF2B5EF4-FFF2-40B4-BE49-F238E27FC236}">
                                <a16:creationId xmlns:a16="http://schemas.microsoft.com/office/drawing/2014/main" id="{32BA6728-F88C-834C-A843-CEDCFCAE3CD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3" name="Freeform 492">
                            <a:extLst>
                              <a:ext uri="{FF2B5EF4-FFF2-40B4-BE49-F238E27FC236}">
                                <a16:creationId xmlns:a16="http://schemas.microsoft.com/office/drawing/2014/main" id="{076DA2A8-99C5-1649-A5B8-AA30FDD3E9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94" name="Straight Connector 493">
                            <a:extLst>
                              <a:ext uri="{FF2B5EF4-FFF2-40B4-BE49-F238E27FC236}">
                                <a16:creationId xmlns:a16="http://schemas.microsoft.com/office/drawing/2014/main" id="{EA9EAAD1-1702-AB4D-8E87-C9B32BEEDA17}"/>
                              </a:ext>
                            </a:extLst>
                          </p:cNvPr>
                          <p:cNvCxnSpPr>
                            <a:endCxn id="48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95" name="Straight Connector 494">
                            <a:extLst>
                              <a:ext uri="{FF2B5EF4-FFF2-40B4-BE49-F238E27FC236}">
                                <a16:creationId xmlns:a16="http://schemas.microsoft.com/office/drawing/2014/main" id="{9CB75121-AE50-0241-BCE4-1BCDA5F5D30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84" name="Group 483">
                          <a:extLst>
                            <a:ext uri="{FF2B5EF4-FFF2-40B4-BE49-F238E27FC236}">
                              <a16:creationId xmlns:a16="http://schemas.microsoft.com/office/drawing/2014/main" id="{3F071658-01EE-2C48-AC20-F60B38FE64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85" name="Oval 484">
                            <a:extLst>
                              <a:ext uri="{FF2B5EF4-FFF2-40B4-BE49-F238E27FC236}">
                                <a16:creationId xmlns:a16="http://schemas.microsoft.com/office/drawing/2014/main" id="{51633682-08D4-3741-8ACB-6CAE184258D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6" name="TextBox 485">
                            <a:extLst>
                              <a:ext uri="{FF2B5EF4-FFF2-40B4-BE49-F238E27FC236}">
                                <a16:creationId xmlns:a16="http://schemas.microsoft.com/office/drawing/2014/main" id="{E3CB6253-020C-2441-8C1C-0D4F587E6E3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50" name="Group 449">
                        <a:extLst>
                          <a:ext uri="{FF2B5EF4-FFF2-40B4-BE49-F238E27FC236}">
                            <a16:creationId xmlns:a16="http://schemas.microsoft.com/office/drawing/2014/main" id="{125DBCFC-7BA2-F144-A0F0-508397DB01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70" name="Group 327">
                          <a:extLst>
                            <a:ext uri="{FF2B5EF4-FFF2-40B4-BE49-F238E27FC236}">
                              <a16:creationId xmlns:a16="http://schemas.microsoft.com/office/drawing/2014/main" id="{34285CF6-D3AC-094E-8607-8E5A2598025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74" name="Oval 473">
                            <a:extLst>
                              <a:ext uri="{FF2B5EF4-FFF2-40B4-BE49-F238E27FC236}">
                                <a16:creationId xmlns:a16="http://schemas.microsoft.com/office/drawing/2014/main" id="{3B349897-1CEA-A94C-A653-306D765FA40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5" name="Rectangle 474">
                            <a:extLst>
                              <a:ext uri="{FF2B5EF4-FFF2-40B4-BE49-F238E27FC236}">
                                <a16:creationId xmlns:a16="http://schemas.microsoft.com/office/drawing/2014/main" id="{F69BAC22-0491-F446-A4FA-4F95C6B0F3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6" name="Oval 475">
                            <a:extLst>
                              <a:ext uri="{FF2B5EF4-FFF2-40B4-BE49-F238E27FC236}">
                                <a16:creationId xmlns:a16="http://schemas.microsoft.com/office/drawing/2014/main" id="{C00F3DA7-8E3F-9547-BE97-F58D95EC59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7" name="Freeform 476">
                            <a:extLst>
                              <a:ext uri="{FF2B5EF4-FFF2-40B4-BE49-F238E27FC236}">
                                <a16:creationId xmlns:a16="http://schemas.microsoft.com/office/drawing/2014/main" id="{BF4644EF-DDFF-8D49-9FD0-2F7B3C29BC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8" name="Freeform 477">
                            <a:extLst>
                              <a:ext uri="{FF2B5EF4-FFF2-40B4-BE49-F238E27FC236}">
                                <a16:creationId xmlns:a16="http://schemas.microsoft.com/office/drawing/2014/main" id="{EECCB299-4CD3-234D-AFCE-A2A331EA13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9" name="Freeform 478">
                            <a:extLst>
                              <a:ext uri="{FF2B5EF4-FFF2-40B4-BE49-F238E27FC236}">
                                <a16:creationId xmlns:a16="http://schemas.microsoft.com/office/drawing/2014/main" id="{7540398D-98A6-9A4C-A028-C839F9C951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0" name="Freeform 479">
                            <a:extLst>
                              <a:ext uri="{FF2B5EF4-FFF2-40B4-BE49-F238E27FC236}">
                                <a16:creationId xmlns:a16="http://schemas.microsoft.com/office/drawing/2014/main" id="{11019135-4FCC-0344-AC3D-721648028E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81" name="Straight Connector 480">
                            <a:extLst>
                              <a:ext uri="{FF2B5EF4-FFF2-40B4-BE49-F238E27FC236}">
                                <a16:creationId xmlns:a16="http://schemas.microsoft.com/office/drawing/2014/main" id="{5C03F5EB-3AFC-4543-B2EB-4052B79EB773}"/>
                              </a:ext>
                            </a:extLst>
                          </p:cNvPr>
                          <p:cNvCxnSpPr>
                            <a:endCxn id="47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82" name="Straight Connector 481">
                            <a:extLst>
                              <a:ext uri="{FF2B5EF4-FFF2-40B4-BE49-F238E27FC236}">
                                <a16:creationId xmlns:a16="http://schemas.microsoft.com/office/drawing/2014/main" id="{50EEA529-2E3B-0A4B-9DFF-EA2E08C6C05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71" name="Group 470">
                          <a:extLst>
                            <a:ext uri="{FF2B5EF4-FFF2-40B4-BE49-F238E27FC236}">
                              <a16:creationId xmlns:a16="http://schemas.microsoft.com/office/drawing/2014/main" id="{101A36BB-F1C4-5D47-B75D-03B9E2E405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472" name="Oval 471">
                            <a:extLst>
                              <a:ext uri="{FF2B5EF4-FFF2-40B4-BE49-F238E27FC236}">
                                <a16:creationId xmlns:a16="http://schemas.microsoft.com/office/drawing/2014/main" id="{DDF0E856-753E-FF40-89EE-E40AEF7160C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3" name="TextBox 472">
                            <a:extLst>
                              <a:ext uri="{FF2B5EF4-FFF2-40B4-BE49-F238E27FC236}">
                                <a16:creationId xmlns:a16="http://schemas.microsoft.com/office/drawing/2014/main" id="{C4BB44D7-7187-A143-ACE4-AF7AA08F601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51" name="Group 450">
                        <a:extLst>
                          <a:ext uri="{FF2B5EF4-FFF2-40B4-BE49-F238E27FC236}">
                            <a16:creationId xmlns:a16="http://schemas.microsoft.com/office/drawing/2014/main" id="{5FF824A3-CA23-7641-9C4D-F4D836BA23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57" name="Group 327">
                          <a:extLst>
                            <a:ext uri="{FF2B5EF4-FFF2-40B4-BE49-F238E27FC236}">
                              <a16:creationId xmlns:a16="http://schemas.microsoft.com/office/drawing/2014/main" id="{5D84546C-2908-A44F-86F0-14845830BE8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61" name="Oval 460">
                            <a:extLst>
                              <a:ext uri="{FF2B5EF4-FFF2-40B4-BE49-F238E27FC236}">
                                <a16:creationId xmlns:a16="http://schemas.microsoft.com/office/drawing/2014/main" id="{2378F29F-8CA4-2546-BAAE-ECF6F0E3705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2" name="Rectangle 461">
                            <a:extLst>
                              <a:ext uri="{FF2B5EF4-FFF2-40B4-BE49-F238E27FC236}">
                                <a16:creationId xmlns:a16="http://schemas.microsoft.com/office/drawing/2014/main" id="{4875D8E7-03DA-A244-B2C1-CE3E3E97339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3" name="Oval 462">
                            <a:extLst>
                              <a:ext uri="{FF2B5EF4-FFF2-40B4-BE49-F238E27FC236}">
                                <a16:creationId xmlns:a16="http://schemas.microsoft.com/office/drawing/2014/main" id="{69C4F070-9AD8-B349-8D3A-A7A5BA73CF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4" name="Freeform 463">
                            <a:extLst>
                              <a:ext uri="{FF2B5EF4-FFF2-40B4-BE49-F238E27FC236}">
                                <a16:creationId xmlns:a16="http://schemas.microsoft.com/office/drawing/2014/main" id="{859F95D0-8F88-AF45-A522-FBF8009BB87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5" name="Freeform 464">
                            <a:extLst>
                              <a:ext uri="{FF2B5EF4-FFF2-40B4-BE49-F238E27FC236}">
                                <a16:creationId xmlns:a16="http://schemas.microsoft.com/office/drawing/2014/main" id="{C5D63CE0-DA37-6941-85D1-1E9AF858D1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6" name="Freeform 465">
                            <a:extLst>
                              <a:ext uri="{FF2B5EF4-FFF2-40B4-BE49-F238E27FC236}">
                                <a16:creationId xmlns:a16="http://schemas.microsoft.com/office/drawing/2014/main" id="{05B6304E-219D-8C4C-933C-F74A50ADB90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7" name="Freeform 466">
                            <a:extLst>
                              <a:ext uri="{FF2B5EF4-FFF2-40B4-BE49-F238E27FC236}">
                                <a16:creationId xmlns:a16="http://schemas.microsoft.com/office/drawing/2014/main" id="{7A1C8338-E034-6F46-9CFA-19E29E6DB9C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68" name="Straight Connector 467">
                            <a:extLst>
                              <a:ext uri="{FF2B5EF4-FFF2-40B4-BE49-F238E27FC236}">
                                <a16:creationId xmlns:a16="http://schemas.microsoft.com/office/drawing/2014/main" id="{D01B141C-E8C1-5F43-9AB4-C8F47DB27ABC}"/>
                              </a:ext>
                            </a:extLst>
                          </p:cNvPr>
                          <p:cNvCxnSpPr>
                            <a:endCxn id="46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69" name="Straight Connector 468">
                            <a:extLst>
                              <a:ext uri="{FF2B5EF4-FFF2-40B4-BE49-F238E27FC236}">
                                <a16:creationId xmlns:a16="http://schemas.microsoft.com/office/drawing/2014/main" id="{C76D3549-4A99-A14A-9266-5C811EF2C96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58" name="Group 457">
                          <a:extLst>
                            <a:ext uri="{FF2B5EF4-FFF2-40B4-BE49-F238E27FC236}">
                              <a16:creationId xmlns:a16="http://schemas.microsoft.com/office/drawing/2014/main" id="{50D34317-A86E-BD4A-B0A0-94B68B4D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59" name="Oval 458">
                            <a:extLst>
                              <a:ext uri="{FF2B5EF4-FFF2-40B4-BE49-F238E27FC236}">
                                <a16:creationId xmlns:a16="http://schemas.microsoft.com/office/drawing/2014/main" id="{955898AE-9FB9-D145-99C3-AA5FE491F6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60" name="TextBox 459">
                            <a:extLst>
                              <a:ext uri="{FF2B5EF4-FFF2-40B4-BE49-F238E27FC236}">
                                <a16:creationId xmlns:a16="http://schemas.microsoft.com/office/drawing/2014/main" id="{FDC8D372-267E-834E-B2AD-E3D0477ABC3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452" name="Straight Connector 451">
                        <a:extLst>
                          <a:ext uri="{FF2B5EF4-FFF2-40B4-BE49-F238E27FC236}">
                            <a16:creationId xmlns:a16="http://schemas.microsoft.com/office/drawing/2014/main" id="{76BB832D-E2AD-9B4A-B2CA-006ACDF19252}"/>
                          </a:ext>
                        </a:extLst>
                      </p:cNvPr>
                      <p:cNvCxnSpPr>
                        <a:stCxn id="499" idx="2"/>
                        <a:endCxn id="486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3" name="Straight Connector 452">
                        <a:extLst>
                          <a:ext uri="{FF2B5EF4-FFF2-40B4-BE49-F238E27FC236}">
                            <a16:creationId xmlns:a16="http://schemas.microsoft.com/office/drawing/2014/main" id="{B3B0C02C-7ED9-2141-817E-0BD07EFA244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4" name="Straight Connector 453">
                        <a:extLst>
                          <a:ext uri="{FF2B5EF4-FFF2-40B4-BE49-F238E27FC236}">
                            <a16:creationId xmlns:a16="http://schemas.microsoft.com/office/drawing/2014/main" id="{4555DBD5-470B-6741-9718-42247FE55249}"/>
                          </a:ext>
                        </a:extLst>
                      </p:cNvPr>
                      <p:cNvCxnSpPr>
                        <a:stCxn id="50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5" name="Straight Connector 454">
                        <a:extLst>
                          <a:ext uri="{FF2B5EF4-FFF2-40B4-BE49-F238E27FC236}">
                            <a16:creationId xmlns:a16="http://schemas.microsoft.com/office/drawing/2014/main" id="{C8445FE4-D43A-0F43-A2B9-579310EA2C4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6" name="Straight Connector 455">
                        <a:extLst>
                          <a:ext uri="{FF2B5EF4-FFF2-40B4-BE49-F238E27FC236}">
                            <a16:creationId xmlns:a16="http://schemas.microsoft.com/office/drawing/2014/main" id="{255E9653-31F2-2749-A41F-6F972A8AEF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447" name="TextBox 446">
                      <a:extLst>
                        <a:ext uri="{FF2B5EF4-FFF2-40B4-BE49-F238E27FC236}">
                          <a16:creationId xmlns:a16="http://schemas.microsoft.com/office/drawing/2014/main" id="{235FB037-F7EE-DE49-97E8-683209B5D4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216FE367-F524-D446-BD8E-161F28E81098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379" name="Group 378">
                    <a:extLst>
                      <a:ext uri="{FF2B5EF4-FFF2-40B4-BE49-F238E27FC236}">
                        <a16:creationId xmlns:a16="http://schemas.microsoft.com/office/drawing/2014/main" id="{DA335CF7-6A44-CD42-BB9B-0F2E679F9021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382" name="Freeform 2">
                      <a:extLst>
                        <a:ext uri="{FF2B5EF4-FFF2-40B4-BE49-F238E27FC236}">
                          <a16:creationId xmlns:a16="http://schemas.microsoft.com/office/drawing/2014/main" id="{62629CF7-F1C0-394C-847B-14D3503FA2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383" name="Group 382">
                      <a:extLst>
                        <a:ext uri="{FF2B5EF4-FFF2-40B4-BE49-F238E27FC236}">
                          <a16:creationId xmlns:a16="http://schemas.microsoft.com/office/drawing/2014/main" id="{5BDEBA52-B2AE-C249-B4E1-A1EA543866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384" name="Group 383">
                        <a:extLst>
                          <a:ext uri="{FF2B5EF4-FFF2-40B4-BE49-F238E27FC236}">
                            <a16:creationId xmlns:a16="http://schemas.microsoft.com/office/drawing/2014/main" id="{3AC0C204-2B48-AC4E-A396-049FBC6756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31" name="Group 327">
                          <a:extLst>
                            <a:ext uri="{FF2B5EF4-FFF2-40B4-BE49-F238E27FC236}">
                              <a16:creationId xmlns:a16="http://schemas.microsoft.com/office/drawing/2014/main" id="{E8BC624A-2794-404A-9871-CDAC172056F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35" name="Oval 434">
                            <a:extLst>
                              <a:ext uri="{FF2B5EF4-FFF2-40B4-BE49-F238E27FC236}">
                                <a16:creationId xmlns:a16="http://schemas.microsoft.com/office/drawing/2014/main" id="{0F604F89-DD7D-A045-BAD3-BC0FEE5E57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6" name="Rectangle 435">
                            <a:extLst>
                              <a:ext uri="{FF2B5EF4-FFF2-40B4-BE49-F238E27FC236}">
                                <a16:creationId xmlns:a16="http://schemas.microsoft.com/office/drawing/2014/main" id="{9827A131-2F59-A34C-9AE3-85E42F0DCC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7" name="Oval 436">
                            <a:extLst>
                              <a:ext uri="{FF2B5EF4-FFF2-40B4-BE49-F238E27FC236}">
                                <a16:creationId xmlns:a16="http://schemas.microsoft.com/office/drawing/2014/main" id="{0C6DC914-779E-5242-821C-14DADB3D08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8" name="Freeform 437">
                            <a:extLst>
                              <a:ext uri="{FF2B5EF4-FFF2-40B4-BE49-F238E27FC236}">
                                <a16:creationId xmlns:a16="http://schemas.microsoft.com/office/drawing/2014/main" id="{2F342371-6C85-3742-9DED-DAE6130F816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9" name="Freeform 438">
                            <a:extLst>
                              <a:ext uri="{FF2B5EF4-FFF2-40B4-BE49-F238E27FC236}">
                                <a16:creationId xmlns:a16="http://schemas.microsoft.com/office/drawing/2014/main" id="{D4644009-EC8B-F847-A36B-128CBA181D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0" name="Freeform 439">
                            <a:extLst>
                              <a:ext uri="{FF2B5EF4-FFF2-40B4-BE49-F238E27FC236}">
                                <a16:creationId xmlns:a16="http://schemas.microsoft.com/office/drawing/2014/main" id="{17CA9A1B-B7B6-9845-8DF4-B2275030ECB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" name="Freeform 440">
                            <a:extLst>
                              <a:ext uri="{FF2B5EF4-FFF2-40B4-BE49-F238E27FC236}">
                                <a16:creationId xmlns:a16="http://schemas.microsoft.com/office/drawing/2014/main" id="{ACE63F56-80B5-204F-90A2-8DAD52431FE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42" name="Straight Connector 441">
                            <a:extLst>
                              <a:ext uri="{FF2B5EF4-FFF2-40B4-BE49-F238E27FC236}">
                                <a16:creationId xmlns:a16="http://schemas.microsoft.com/office/drawing/2014/main" id="{ED95AA96-123A-1A43-8D1D-A05D32BEF70D}"/>
                              </a:ext>
                            </a:extLst>
                          </p:cNvPr>
                          <p:cNvCxnSpPr>
                            <a:endCxn id="43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43" name="Straight Connector 442">
                            <a:extLst>
                              <a:ext uri="{FF2B5EF4-FFF2-40B4-BE49-F238E27FC236}">
                                <a16:creationId xmlns:a16="http://schemas.microsoft.com/office/drawing/2014/main" id="{A2B69F17-16A9-1444-ABE7-3EC6094FFB5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32" name="Group 431">
                          <a:extLst>
                            <a:ext uri="{FF2B5EF4-FFF2-40B4-BE49-F238E27FC236}">
                              <a16:creationId xmlns:a16="http://schemas.microsoft.com/office/drawing/2014/main" id="{1589E35C-1627-3344-8D4D-6F8581BFE0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33" name="Oval 432">
                            <a:extLst>
                              <a:ext uri="{FF2B5EF4-FFF2-40B4-BE49-F238E27FC236}">
                                <a16:creationId xmlns:a16="http://schemas.microsoft.com/office/drawing/2014/main" id="{A3138503-1D2C-6D4E-A5B3-A54E769C81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34" name="TextBox 433">
                            <a:extLst>
                              <a:ext uri="{FF2B5EF4-FFF2-40B4-BE49-F238E27FC236}">
                                <a16:creationId xmlns:a16="http://schemas.microsoft.com/office/drawing/2014/main" id="{E3EF62D6-4FBE-AB47-AB76-AE3F2CE7946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5" name="Group 384">
                        <a:extLst>
                          <a:ext uri="{FF2B5EF4-FFF2-40B4-BE49-F238E27FC236}">
                            <a16:creationId xmlns:a16="http://schemas.microsoft.com/office/drawing/2014/main" id="{1E55935A-5B0A-FE4E-99A2-D8E7E254FB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18" name="Group 327">
                          <a:extLst>
                            <a:ext uri="{FF2B5EF4-FFF2-40B4-BE49-F238E27FC236}">
                              <a16:creationId xmlns:a16="http://schemas.microsoft.com/office/drawing/2014/main" id="{DEF1C0C5-9451-4F4C-94CF-C202129105E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22" name="Oval 421">
                            <a:extLst>
                              <a:ext uri="{FF2B5EF4-FFF2-40B4-BE49-F238E27FC236}">
                                <a16:creationId xmlns:a16="http://schemas.microsoft.com/office/drawing/2014/main" id="{F11C5FA4-D940-8243-BCF2-FABEDD3B3E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3" name="Rectangle 422">
                            <a:extLst>
                              <a:ext uri="{FF2B5EF4-FFF2-40B4-BE49-F238E27FC236}">
                                <a16:creationId xmlns:a16="http://schemas.microsoft.com/office/drawing/2014/main" id="{1043D97B-B3FA-C641-8E63-1BBE28A3555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4" name="Oval 423">
                            <a:extLst>
                              <a:ext uri="{FF2B5EF4-FFF2-40B4-BE49-F238E27FC236}">
                                <a16:creationId xmlns:a16="http://schemas.microsoft.com/office/drawing/2014/main" id="{390272B7-C7A3-5B41-94CF-25024E0B8E6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5" name="Freeform 424">
                            <a:extLst>
                              <a:ext uri="{FF2B5EF4-FFF2-40B4-BE49-F238E27FC236}">
                                <a16:creationId xmlns:a16="http://schemas.microsoft.com/office/drawing/2014/main" id="{BE4118E9-D687-DD4E-BE70-1FC7947EF0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6" name="Freeform 425">
                            <a:extLst>
                              <a:ext uri="{FF2B5EF4-FFF2-40B4-BE49-F238E27FC236}">
                                <a16:creationId xmlns:a16="http://schemas.microsoft.com/office/drawing/2014/main" id="{FBACD517-9531-A64C-9DB7-12D7212916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7" name="Freeform 426">
                            <a:extLst>
                              <a:ext uri="{FF2B5EF4-FFF2-40B4-BE49-F238E27FC236}">
                                <a16:creationId xmlns:a16="http://schemas.microsoft.com/office/drawing/2014/main" id="{11675EED-9A93-C142-83E1-9FD24FE6110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8" name="Freeform 427">
                            <a:extLst>
                              <a:ext uri="{FF2B5EF4-FFF2-40B4-BE49-F238E27FC236}">
                                <a16:creationId xmlns:a16="http://schemas.microsoft.com/office/drawing/2014/main" id="{50FE7B61-4724-BB48-8CA2-C94A3D4E9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29" name="Straight Connector 428">
                            <a:extLst>
                              <a:ext uri="{FF2B5EF4-FFF2-40B4-BE49-F238E27FC236}">
                                <a16:creationId xmlns:a16="http://schemas.microsoft.com/office/drawing/2014/main" id="{A0B7C404-0D5D-AB4D-99BB-4E3E117D4D84}"/>
                              </a:ext>
                            </a:extLst>
                          </p:cNvPr>
                          <p:cNvCxnSpPr>
                            <a:endCxn id="42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30" name="Straight Connector 429">
                            <a:extLst>
                              <a:ext uri="{FF2B5EF4-FFF2-40B4-BE49-F238E27FC236}">
                                <a16:creationId xmlns:a16="http://schemas.microsoft.com/office/drawing/2014/main" id="{45B743E2-CDB9-1B4D-8B0F-CDB27E3E657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19" name="Group 418">
                          <a:extLst>
                            <a:ext uri="{FF2B5EF4-FFF2-40B4-BE49-F238E27FC236}">
                              <a16:creationId xmlns:a16="http://schemas.microsoft.com/office/drawing/2014/main" id="{D4D9B8F6-1D1C-EB42-B66E-1861DABD910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20" name="Oval 419">
                            <a:extLst>
                              <a:ext uri="{FF2B5EF4-FFF2-40B4-BE49-F238E27FC236}">
                                <a16:creationId xmlns:a16="http://schemas.microsoft.com/office/drawing/2014/main" id="{45636873-8949-C64E-B8AC-D659456BD4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21" name="TextBox 420">
                            <a:extLst>
                              <a:ext uri="{FF2B5EF4-FFF2-40B4-BE49-F238E27FC236}">
                                <a16:creationId xmlns:a16="http://schemas.microsoft.com/office/drawing/2014/main" id="{1E3661C3-F545-8248-A65C-8765C235CF9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6" name="Group 385">
                        <a:extLst>
                          <a:ext uri="{FF2B5EF4-FFF2-40B4-BE49-F238E27FC236}">
                            <a16:creationId xmlns:a16="http://schemas.microsoft.com/office/drawing/2014/main" id="{E1D20916-4852-3F44-A035-3C94996D38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05" name="Group 327">
                          <a:extLst>
                            <a:ext uri="{FF2B5EF4-FFF2-40B4-BE49-F238E27FC236}">
                              <a16:creationId xmlns:a16="http://schemas.microsoft.com/office/drawing/2014/main" id="{5927A8F5-BEE8-C747-BE07-13461F8200B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09" name="Oval 408">
                            <a:extLst>
                              <a:ext uri="{FF2B5EF4-FFF2-40B4-BE49-F238E27FC236}">
                                <a16:creationId xmlns:a16="http://schemas.microsoft.com/office/drawing/2014/main" id="{3A77506B-029D-F741-9106-2D0BDFAA8FC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0" name="Rectangle 409">
                            <a:extLst>
                              <a:ext uri="{FF2B5EF4-FFF2-40B4-BE49-F238E27FC236}">
                                <a16:creationId xmlns:a16="http://schemas.microsoft.com/office/drawing/2014/main" id="{5B7A8252-00ED-EE41-BC3F-4B29A5DC657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1" name="Oval 410">
                            <a:extLst>
                              <a:ext uri="{FF2B5EF4-FFF2-40B4-BE49-F238E27FC236}">
                                <a16:creationId xmlns:a16="http://schemas.microsoft.com/office/drawing/2014/main" id="{B0BF4CE9-FD63-C842-A605-86FE5AA2434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2" name="Freeform 411">
                            <a:extLst>
                              <a:ext uri="{FF2B5EF4-FFF2-40B4-BE49-F238E27FC236}">
                                <a16:creationId xmlns:a16="http://schemas.microsoft.com/office/drawing/2014/main" id="{093DE816-A834-344B-A35C-53AEDBC3EC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3" name="Freeform 412">
                            <a:extLst>
                              <a:ext uri="{FF2B5EF4-FFF2-40B4-BE49-F238E27FC236}">
                                <a16:creationId xmlns:a16="http://schemas.microsoft.com/office/drawing/2014/main" id="{C7091647-4973-6947-BB99-37777F8F655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4" name="Freeform 413">
                            <a:extLst>
                              <a:ext uri="{FF2B5EF4-FFF2-40B4-BE49-F238E27FC236}">
                                <a16:creationId xmlns:a16="http://schemas.microsoft.com/office/drawing/2014/main" id="{2A9361F8-200B-E444-8DE8-C416151A979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15" name="Freeform 414">
                            <a:extLst>
                              <a:ext uri="{FF2B5EF4-FFF2-40B4-BE49-F238E27FC236}">
                                <a16:creationId xmlns:a16="http://schemas.microsoft.com/office/drawing/2014/main" id="{36722064-1EFB-0C46-8683-19449CE963D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16" name="Straight Connector 415">
                            <a:extLst>
                              <a:ext uri="{FF2B5EF4-FFF2-40B4-BE49-F238E27FC236}">
                                <a16:creationId xmlns:a16="http://schemas.microsoft.com/office/drawing/2014/main" id="{0089421A-D8EB-0245-AAC3-98CEA2438B41}"/>
                              </a:ext>
                            </a:extLst>
                          </p:cNvPr>
                          <p:cNvCxnSpPr>
                            <a:endCxn id="41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17" name="Straight Connector 416">
                            <a:extLst>
                              <a:ext uri="{FF2B5EF4-FFF2-40B4-BE49-F238E27FC236}">
                                <a16:creationId xmlns:a16="http://schemas.microsoft.com/office/drawing/2014/main" id="{0FEF70FB-C7B5-824A-ACC5-EFEF2637298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06" name="Group 405">
                          <a:extLst>
                            <a:ext uri="{FF2B5EF4-FFF2-40B4-BE49-F238E27FC236}">
                              <a16:creationId xmlns:a16="http://schemas.microsoft.com/office/drawing/2014/main" id="{CC53F093-34E0-AD44-AAAC-E81D17104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407" name="Oval 406">
                            <a:extLst>
                              <a:ext uri="{FF2B5EF4-FFF2-40B4-BE49-F238E27FC236}">
                                <a16:creationId xmlns:a16="http://schemas.microsoft.com/office/drawing/2014/main" id="{71EEFB54-B047-B04C-8E06-E12B839F070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8" name="TextBox 407">
                            <a:extLst>
                              <a:ext uri="{FF2B5EF4-FFF2-40B4-BE49-F238E27FC236}">
                                <a16:creationId xmlns:a16="http://schemas.microsoft.com/office/drawing/2014/main" id="{41045F33-103E-394D-8CDC-466F17D0530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7" name="Group 386">
                        <a:extLst>
                          <a:ext uri="{FF2B5EF4-FFF2-40B4-BE49-F238E27FC236}">
                            <a16:creationId xmlns:a16="http://schemas.microsoft.com/office/drawing/2014/main" id="{CF9FAB3E-89D0-E141-A8FA-54F95FB91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392" name="Group 327">
                          <a:extLst>
                            <a:ext uri="{FF2B5EF4-FFF2-40B4-BE49-F238E27FC236}">
                              <a16:creationId xmlns:a16="http://schemas.microsoft.com/office/drawing/2014/main" id="{EF1D9DAA-152F-3B43-A5E6-5832E469368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396" name="Oval 395">
                            <a:extLst>
                              <a:ext uri="{FF2B5EF4-FFF2-40B4-BE49-F238E27FC236}">
                                <a16:creationId xmlns:a16="http://schemas.microsoft.com/office/drawing/2014/main" id="{7D4F535B-8429-F641-B6A0-346953CBA37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7" name="Rectangle 396">
                            <a:extLst>
                              <a:ext uri="{FF2B5EF4-FFF2-40B4-BE49-F238E27FC236}">
                                <a16:creationId xmlns:a16="http://schemas.microsoft.com/office/drawing/2014/main" id="{41766DC7-3FA8-5240-A389-76F4A17894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8" name="Oval 397">
                            <a:extLst>
                              <a:ext uri="{FF2B5EF4-FFF2-40B4-BE49-F238E27FC236}">
                                <a16:creationId xmlns:a16="http://schemas.microsoft.com/office/drawing/2014/main" id="{5F4EAFA3-31D1-3444-B1D3-53FD0EF8E3F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9" name="Freeform 398">
                            <a:extLst>
                              <a:ext uri="{FF2B5EF4-FFF2-40B4-BE49-F238E27FC236}">
                                <a16:creationId xmlns:a16="http://schemas.microsoft.com/office/drawing/2014/main" id="{152902E8-334A-2B42-9BA6-AF188C53F52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0" name="Freeform 399">
                            <a:extLst>
                              <a:ext uri="{FF2B5EF4-FFF2-40B4-BE49-F238E27FC236}">
                                <a16:creationId xmlns:a16="http://schemas.microsoft.com/office/drawing/2014/main" id="{4DC2C0EF-9A47-6247-B211-492C383FB3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1" name="Freeform 400">
                            <a:extLst>
                              <a:ext uri="{FF2B5EF4-FFF2-40B4-BE49-F238E27FC236}">
                                <a16:creationId xmlns:a16="http://schemas.microsoft.com/office/drawing/2014/main" id="{32FC7147-0118-BE4F-8F42-5C77895284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02" name="Freeform 401">
                            <a:extLst>
                              <a:ext uri="{FF2B5EF4-FFF2-40B4-BE49-F238E27FC236}">
                                <a16:creationId xmlns:a16="http://schemas.microsoft.com/office/drawing/2014/main" id="{AFDECA8E-8DAC-AF4F-A7A8-9F326DB99B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03" name="Straight Connector 402">
                            <a:extLst>
                              <a:ext uri="{FF2B5EF4-FFF2-40B4-BE49-F238E27FC236}">
                                <a16:creationId xmlns:a16="http://schemas.microsoft.com/office/drawing/2014/main" id="{9FF59317-BCD5-D042-8296-2B2D746766D3}"/>
                              </a:ext>
                            </a:extLst>
                          </p:cNvPr>
                          <p:cNvCxnSpPr>
                            <a:endCxn id="39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04" name="Straight Connector 403">
                            <a:extLst>
                              <a:ext uri="{FF2B5EF4-FFF2-40B4-BE49-F238E27FC236}">
                                <a16:creationId xmlns:a16="http://schemas.microsoft.com/office/drawing/2014/main" id="{3DCFF513-F1EC-864D-8830-1468ED1B523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886C351E-30BA-DF49-A85F-DD9707A366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394" name="Oval 393">
                            <a:extLst>
                              <a:ext uri="{FF2B5EF4-FFF2-40B4-BE49-F238E27FC236}">
                                <a16:creationId xmlns:a16="http://schemas.microsoft.com/office/drawing/2014/main" id="{D4B291B3-1CC1-B94F-B091-84A1939A53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95" name="TextBox 394">
                            <a:extLst>
                              <a:ext uri="{FF2B5EF4-FFF2-40B4-BE49-F238E27FC236}">
                                <a16:creationId xmlns:a16="http://schemas.microsoft.com/office/drawing/2014/main" id="{B03C5213-0B5E-8743-8495-AB951B1DED8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388" name="Straight Connector 387">
                        <a:extLst>
                          <a:ext uri="{FF2B5EF4-FFF2-40B4-BE49-F238E27FC236}">
                            <a16:creationId xmlns:a16="http://schemas.microsoft.com/office/drawing/2014/main" id="{1FAD6D31-07E5-6C4A-B4E5-D06E206DB0C1}"/>
                          </a:ext>
                        </a:extLst>
                      </p:cNvPr>
                      <p:cNvCxnSpPr>
                        <a:stCxn id="43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89" name="Straight Connector 388">
                        <a:extLst>
                          <a:ext uri="{FF2B5EF4-FFF2-40B4-BE49-F238E27FC236}">
                            <a16:creationId xmlns:a16="http://schemas.microsoft.com/office/drawing/2014/main" id="{84D21707-F898-DA49-ADF6-D789CB7063B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0" name="Straight Connector 389">
                        <a:extLst>
                          <a:ext uri="{FF2B5EF4-FFF2-40B4-BE49-F238E27FC236}">
                            <a16:creationId xmlns:a16="http://schemas.microsoft.com/office/drawing/2014/main" id="{3175D0AB-5DDF-E944-BC89-7F96A181FEC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1" name="Straight Connector 390">
                        <a:extLst>
                          <a:ext uri="{FF2B5EF4-FFF2-40B4-BE49-F238E27FC236}">
                            <a16:creationId xmlns:a16="http://schemas.microsoft.com/office/drawing/2014/main" id="{910A80D2-6B7C-3244-9790-5492E4C5AD6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8653EAA8-8A1D-E142-933A-152747336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9F8FC446-700F-E64A-81CE-83BA83C51543}"/>
                      </a:ext>
                    </a:extLst>
                  </p:cNvPr>
                  <p:cNvCxnSpPr>
                    <a:cxnSpLocks/>
                    <a:stCxn id="523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60758C44-1362-5E4A-A82A-1279B011F30E}"/>
                    </a:ext>
                  </a:extLst>
                </p:cNvPr>
                <p:cNvCxnSpPr>
                  <a:cxnSpLocks/>
                  <a:stCxn id="539" idx="5"/>
                  <a:endCxn id="460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15B6435-BC3A-344B-BFFA-7A1AA86CEE5D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FE70586D-E550-E647-AD46-064B43BBD151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361" name="Freeform 2">
                    <a:extLst>
                      <a:ext uri="{FF2B5EF4-FFF2-40B4-BE49-F238E27FC236}">
                        <a16:creationId xmlns:a16="http://schemas.microsoft.com/office/drawing/2014/main" id="{18082CBB-F3E3-724E-95BE-DB64A1600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62" name="Group 327">
                    <a:extLst>
                      <a:ext uri="{FF2B5EF4-FFF2-40B4-BE49-F238E27FC236}">
                        <a16:creationId xmlns:a16="http://schemas.microsoft.com/office/drawing/2014/main" id="{5B406A2C-ABA8-084A-9596-9361799332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366" name="Oval 365">
                      <a:extLst>
                        <a:ext uri="{FF2B5EF4-FFF2-40B4-BE49-F238E27FC236}">
                          <a16:creationId xmlns:a16="http://schemas.microsoft.com/office/drawing/2014/main" id="{39FC7CDD-91D7-FF44-B916-78088DE675C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A080E9B6-A37A-044C-A833-E7F1E0233B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8" name="Oval 367">
                      <a:extLst>
                        <a:ext uri="{FF2B5EF4-FFF2-40B4-BE49-F238E27FC236}">
                          <a16:creationId xmlns:a16="http://schemas.microsoft.com/office/drawing/2014/main" id="{14A74E6C-0FCA-E749-86E8-EE93E2BEF92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9" name="Freeform 368">
                      <a:extLst>
                        <a:ext uri="{FF2B5EF4-FFF2-40B4-BE49-F238E27FC236}">
                          <a16:creationId xmlns:a16="http://schemas.microsoft.com/office/drawing/2014/main" id="{9F9BDD36-691A-E144-B65E-1F4CB60173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Freeform 369">
                      <a:extLst>
                        <a:ext uri="{FF2B5EF4-FFF2-40B4-BE49-F238E27FC236}">
                          <a16:creationId xmlns:a16="http://schemas.microsoft.com/office/drawing/2014/main" id="{0B2530CD-DBD0-FA45-836C-9AB9E06564B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1" name="Freeform 370">
                      <a:extLst>
                        <a:ext uri="{FF2B5EF4-FFF2-40B4-BE49-F238E27FC236}">
                          <a16:creationId xmlns:a16="http://schemas.microsoft.com/office/drawing/2014/main" id="{3595C9D1-2901-184D-A963-958CAB68BD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2" name="Freeform 371">
                      <a:extLst>
                        <a:ext uri="{FF2B5EF4-FFF2-40B4-BE49-F238E27FC236}">
                          <a16:creationId xmlns:a16="http://schemas.microsoft.com/office/drawing/2014/main" id="{0A2F7FCA-3D9A-B842-B550-A9E8284929C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373" name="Straight Connector 372">
                      <a:extLst>
                        <a:ext uri="{FF2B5EF4-FFF2-40B4-BE49-F238E27FC236}">
                          <a16:creationId xmlns:a16="http://schemas.microsoft.com/office/drawing/2014/main" id="{89A20473-B361-5949-83B2-2F0577111864}"/>
                        </a:ext>
                      </a:extLst>
                    </p:cNvPr>
                    <p:cNvCxnSpPr>
                      <a:endCxn id="368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374" name="Straight Connector 373">
                      <a:extLst>
                        <a:ext uri="{FF2B5EF4-FFF2-40B4-BE49-F238E27FC236}">
                          <a16:creationId xmlns:a16="http://schemas.microsoft.com/office/drawing/2014/main" id="{90860BE3-3974-E745-8C7F-38607816CAA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2003A570-A32D-6B45-8339-609AA01FD40F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364" name="Oval 363">
                      <a:extLst>
                        <a:ext uri="{FF2B5EF4-FFF2-40B4-BE49-F238E27FC236}">
                          <a16:creationId xmlns:a16="http://schemas.microsoft.com/office/drawing/2014/main" id="{15965660-1CBF-3444-A652-4E7C3B982A6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FCA1E01E-CAF4-5B4C-898F-4D5EFFEA01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A520213-7841-F244-A739-93A10DDB840E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B5F4AAD-1676-DE46-9374-3849783B34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6172EC-1C66-9548-BD40-54A7291593E3}"/>
              </a:ext>
            </a:extLst>
          </p:cNvPr>
          <p:cNvGrpSpPr/>
          <p:nvPr/>
        </p:nvGrpSpPr>
        <p:grpSpPr>
          <a:xfrm>
            <a:off x="1833953" y="1828797"/>
            <a:ext cx="1544009" cy="1075913"/>
            <a:chOff x="393081" y="3061853"/>
            <a:chExt cx="1544009" cy="1075913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C548851F-680B-D545-9271-741E53DFFC88}"/>
                </a:ext>
              </a:extLst>
            </p:cNvPr>
            <p:cNvGrpSpPr/>
            <p:nvPr/>
          </p:nvGrpSpPr>
          <p:grpSpPr>
            <a:xfrm>
              <a:off x="393081" y="3198229"/>
              <a:ext cx="1118837" cy="826267"/>
              <a:chOff x="4052000" y="2820739"/>
              <a:chExt cx="1118837" cy="826267"/>
            </a:xfrm>
          </p:grpSpPr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2C3A3C7-5D27-3244-9114-4FD4A6CFDE62}"/>
                  </a:ext>
                </a:extLst>
              </p:cNvPr>
              <p:cNvCxnSpPr/>
              <p:nvPr/>
            </p:nvCxnSpPr>
            <p:spPr bwMode="auto">
              <a:xfrm flipH="1" flipV="1">
                <a:off x="4769093" y="2820739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A43E81FE-9362-C342-9329-16CA170975F9}"/>
                  </a:ext>
                </a:extLst>
              </p:cNvPr>
              <p:cNvCxnSpPr/>
              <p:nvPr/>
            </p:nvCxnSpPr>
            <p:spPr bwMode="auto">
              <a:xfrm flipH="1" flipV="1">
                <a:off x="4052000" y="3192229"/>
                <a:ext cx="1059565" cy="1417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9FDC4FBB-AECF-7140-BFCB-0E0EF44FE98A}"/>
                  </a:ext>
                </a:extLst>
              </p:cNvPr>
              <p:cNvCxnSpPr/>
              <p:nvPr/>
            </p:nvCxnSpPr>
            <p:spPr bwMode="auto">
              <a:xfrm flipH="1">
                <a:off x="4748700" y="3344630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3F2BED-A174-0F4E-8BBD-9FA0B782AF79}"/>
                </a:ext>
              </a:extLst>
            </p:cNvPr>
            <p:cNvSpPr txBox="1"/>
            <p:nvPr/>
          </p:nvSpPr>
          <p:spPr>
            <a:xfrm>
              <a:off x="536696" y="3269672"/>
              <a:ext cx="7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C4D7934-CE6B-5840-B759-5CF1993AD81F}"/>
                </a:ext>
              </a:extLst>
            </p:cNvPr>
            <p:cNvSpPr txBox="1"/>
            <p:nvPr/>
          </p:nvSpPr>
          <p:spPr>
            <a:xfrm>
              <a:off x="1219201" y="3061853"/>
              <a:ext cx="7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D2A89D34-FE63-3C45-B2F9-2082E2A167C9}"/>
                </a:ext>
              </a:extLst>
            </p:cNvPr>
            <p:cNvSpPr txBox="1"/>
            <p:nvPr/>
          </p:nvSpPr>
          <p:spPr>
            <a:xfrm>
              <a:off x="1177638" y="3768434"/>
              <a:ext cx="7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AS3,X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6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messages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25" name="Rectangle 3">
            <a:extLst>
              <a:ext uri="{FF2B5EF4-FFF2-40B4-BE49-F238E27FC236}">
                <a16:creationId xmlns:a16="http://schemas.microsoft.com/office/drawing/2014/main" id="{39420582-8708-6949-93FD-0D390E28072C}"/>
              </a:ext>
            </a:extLst>
          </p:cNvPr>
          <p:cNvSpPr txBox="1">
            <a:spLocks noChangeArrowheads="1"/>
          </p:cNvSpPr>
          <p:nvPr/>
        </p:nvSpPr>
        <p:spPr>
          <a:xfrm>
            <a:off x="829980" y="1409874"/>
            <a:ext cx="10957012" cy="504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0513"/>
            <a:r>
              <a:rPr lang="en-US" sz="3200" dirty="0"/>
              <a:t>BGP messages exchanged between peers over TCP connection</a:t>
            </a:r>
          </a:p>
          <a:p>
            <a:pPr indent="-290513"/>
            <a:r>
              <a:rPr lang="en-US" sz="3200" dirty="0"/>
              <a:t>BGP messages:</a:t>
            </a:r>
          </a:p>
          <a:p>
            <a:pPr lvl="1" indent="-290513"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solidFill>
                  <a:srgbClr val="0000A8"/>
                </a:solidFill>
              </a:rPr>
              <a:t>OPEN: </a:t>
            </a:r>
            <a:r>
              <a:rPr lang="en-US" sz="2800" dirty="0"/>
              <a:t>opens TCP connection to remote BGP peer and authenticates sending BGP peer</a:t>
            </a:r>
          </a:p>
          <a:p>
            <a:pPr lvl="1" indent="-290513"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solidFill>
                  <a:srgbClr val="0000A8"/>
                </a:solidFill>
              </a:rPr>
              <a:t>UPDATE: </a:t>
            </a:r>
            <a:r>
              <a:rPr lang="en-US" sz="2800" dirty="0"/>
              <a:t>advertises new path (or withdraws old)</a:t>
            </a:r>
          </a:p>
          <a:p>
            <a:pPr lvl="1" indent="-290513"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solidFill>
                  <a:srgbClr val="0000A8"/>
                </a:solidFill>
              </a:rPr>
              <a:t>KEEPALIVE</a:t>
            </a:r>
            <a:r>
              <a:rPr lang="en-US" sz="2800" dirty="0"/>
              <a:t>: keeps connection alive in absence of UPDATES; also ACKs OPEN request</a:t>
            </a:r>
          </a:p>
          <a:p>
            <a:pPr lvl="1" indent="-290513"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solidFill>
                  <a:srgbClr val="0000A8"/>
                </a:solidFill>
              </a:rPr>
              <a:t>NOTIFICATION</a:t>
            </a:r>
            <a:r>
              <a:rPr lang="en-US" sz="2800" dirty="0"/>
              <a:t>: reports errors in previous msg; also used to close connection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Interconnected ASes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5" name="Line 113">
            <a:extLst>
              <a:ext uri="{FF2B5EF4-FFF2-40B4-BE49-F238E27FC236}">
                <a16:creationId xmlns:a16="http://schemas.microsoft.com/office/drawing/2014/main" id="{EBEA8126-4CF3-3A41-ABAC-D142E166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913" y="5100458"/>
            <a:ext cx="3241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6" name="Line 114">
            <a:extLst>
              <a:ext uri="{FF2B5EF4-FFF2-40B4-BE49-F238E27FC236}">
                <a16:creationId xmlns:a16="http://schemas.microsoft.com/office/drawing/2014/main" id="{9F42B725-C1EB-5648-AA83-55F576D99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0776" y="4638895"/>
            <a:ext cx="382509" cy="3745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A6A0761-EFD0-B448-950E-18DB9794940F}"/>
              </a:ext>
            </a:extLst>
          </p:cNvPr>
          <p:cNvGrpSpPr/>
          <p:nvPr/>
        </p:nvGrpSpPr>
        <p:grpSpPr>
          <a:xfrm>
            <a:off x="1778696" y="3924256"/>
            <a:ext cx="5968456" cy="2124592"/>
            <a:chOff x="3175544" y="3748892"/>
            <a:chExt cx="5968456" cy="212459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59DD332-1646-744E-B0B3-D290BCF0ED64}"/>
                </a:ext>
              </a:extLst>
            </p:cNvPr>
            <p:cNvGrpSpPr/>
            <p:nvPr/>
          </p:nvGrpSpPr>
          <p:grpSpPr>
            <a:xfrm>
              <a:off x="3175544" y="3748892"/>
              <a:ext cx="1609399" cy="1316010"/>
              <a:chOff x="3188070" y="3748892"/>
              <a:chExt cx="1609399" cy="1316010"/>
            </a:xfrm>
          </p:grpSpPr>
          <p:sp>
            <p:nvSpPr>
              <p:cNvPr id="253" name="Freeform 4">
                <a:extLst>
                  <a:ext uri="{FF2B5EF4-FFF2-40B4-BE49-F238E27FC236}">
                    <a16:creationId xmlns:a16="http://schemas.microsoft.com/office/drawing/2014/main" id="{B1786030-A05C-3C4B-90A8-A5DA8E67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070" y="3748892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A2171EC-FE7C-D541-B23A-F748C585D569}"/>
                  </a:ext>
                </a:extLst>
              </p:cNvPr>
              <p:cNvGrpSpPr/>
              <p:nvPr/>
            </p:nvGrpSpPr>
            <p:grpSpPr>
              <a:xfrm>
                <a:off x="3323010" y="3984960"/>
                <a:ext cx="1290181" cy="895439"/>
                <a:chOff x="2145563" y="2093530"/>
                <a:chExt cx="1290181" cy="89543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23594D-379C-E642-A5A9-5C895D3CFBCB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472BBF8-088B-A449-9470-EBB3D14828B2}"/>
                    </a:ext>
                  </a:extLst>
                </p:cNvPr>
                <p:cNvSpPr/>
                <p:nvPr/>
              </p:nvSpPr>
              <p:spPr>
                <a:xfrm>
                  <a:off x="2145563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100B31F-13F0-1E46-B425-81FB4EF4CED2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E47A0939-C51B-A042-A7CC-F4275B613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59F95CB-2AFB-954F-A034-BBA60D5D4EF0}"/>
                </a:ext>
              </a:extLst>
            </p:cNvPr>
            <p:cNvGrpSpPr/>
            <p:nvPr/>
          </p:nvGrpSpPr>
          <p:grpSpPr>
            <a:xfrm>
              <a:off x="4345585" y="4779701"/>
              <a:ext cx="2744147" cy="1093783"/>
              <a:chOff x="4345585" y="4779701"/>
              <a:chExt cx="2744147" cy="1093783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0F89B688-4E67-2344-8F6E-D25D73FD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585" y="4779701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8016CA7-C957-1C4D-A120-A23AF9524D91}"/>
                  </a:ext>
                </a:extLst>
              </p:cNvPr>
              <p:cNvGrpSpPr/>
              <p:nvPr/>
            </p:nvGrpSpPr>
            <p:grpSpPr>
              <a:xfrm>
                <a:off x="4915903" y="4888922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3AB46CFF-D2D9-204B-8D26-6EBD60AC189A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62F828E9-D5D5-A845-92F1-06245C1556E7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DF703CA7-434F-3941-821C-59863FBA72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4E454930-4E41-434B-860E-CAB25B708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E2F34647-CA92-A545-AFCE-B82A0FF135E5}"/>
                </a:ext>
              </a:extLst>
            </p:cNvPr>
            <p:cNvGrpSpPr/>
            <p:nvPr/>
          </p:nvGrpSpPr>
          <p:grpSpPr>
            <a:xfrm>
              <a:off x="6989573" y="3977477"/>
              <a:ext cx="2154427" cy="1384541"/>
              <a:chOff x="6989573" y="3977477"/>
              <a:chExt cx="2154427" cy="1384541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id="{1536733F-1420-C242-99F9-B2C1A846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573" y="3977477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92ED2415-587F-4B43-864E-2DFBFD8318B6}"/>
                  </a:ext>
                </a:extLst>
              </p:cNvPr>
              <p:cNvGrpSpPr/>
              <p:nvPr/>
            </p:nvGrpSpPr>
            <p:grpSpPr>
              <a:xfrm>
                <a:off x="7396057" y="4300199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5E266E0C-04F2-274C-A906-0CE2714D9E26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F109F00-AEAA-434C-BBF7-9540A765DEAD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BC93F16D-2C1A-E249-87B4-695F781B37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F12078B-FFCB-5B4D-96D9-6482BC5D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8E22769-1D43-5840-8394-0FE0463D5740}"/>
              </a:ext>
            </a:extLst>
          </p:cNvPr>
          <p:cNvGrpSpPr/>
          <p:nvPr/>
        </p:nvGrpSpPr>
        <p:grpSpPr>
          <a:xfrm>
            <a:off x="1812296" y="3939436"/>
            <a:ext cx="5968456" cy="2124592"/>
            <a:chOff x="3202684" y="3763506"/>
            <a:chExt cx="5968456" cy="2124592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44E07CE-3F29-2C44-A38C-A63250BD37CA}"/>
                </a:ext>
              </a:extLst>
            </p:cNvPr>
            <p:cNvGrpSpPr/>
            <p:nvPr/>
          </p:nvGrpSpPr>
          <p:grpSpPr>
            <a:xfrm>
              <a:off x="3202684" y="3763506"/>
              <a:ext cx="5968456" cy="2124592"/>
              <a:chOff x="2563856" y="-1509951"/>
              <a:chExt cx="5968456" cy="2124592"/>
            </a:xfrm>
          </p:grpSpPr>
          <p:sp>
            <p:nvSpPr>
              <p:cNvPr id="304" name="Freeform 4">
                <a:extLst>
                  <a:ext uri="{FF2B5EF4-FFF2-40B4-BE49-F238E27FC236}">
                    <a16:creationId xmlns:a16="http://schemas.microsoft.com/office/drawing/2014/main" id="{D30911A6-6911-094B-927D-A42ABA72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56" y="-1509951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8" name="Freeform 5">
                <a:extLst>
                  <a:ext uri="{FF2B5EF4-FFF2-40B4-BE49-F238E27FC236}">
                    <a16:creationId xmlns:a16="http://schemas.microsoft.com/office/drawing/2014/main" id="{5CB4E5C1-2135-4947-936C-2E606AB3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97" y="-479142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2" name="Freeform 3">
                <a:extLst>
                  <a:ext uri="{FF2B5EF4-FFF2-40B4-BE49-F238E27FC236}">
                    <a16:creationId xmlns:a16="http://schemas.microsoft.com/office/drawing/2014/main" id="{17419CA7-50EA-4644-BAD8-E64BA60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885" y="-1281366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D9F899E2-41E6-F644-9D09-629032DFB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4603" y="-501042"/>
                <a:ext cx="814192" cy="501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98B5083-E95A-D548-919E-B088084E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416" y="-711896"/>
                <a:ext cx="724423" cy="436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03A980E-CDF4-394B-8ACB-E178989326AD}"/>
                </a:ext>
              </a:extLst>
            </p:cNvPr>
            <p:cNvSpPr txBox="1"/>
            <p:nvPr/>
          </p:nvSpPr>
          <p:spPr>
            <a:xfrm>
              <a:off x="4935255" y="4346532"/>
              <a:ext cx="2217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inter-AS routing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FDBFFAE-83D8-D74E-B3C9-F3CDF234CDF3}"/>
              </a:ext>
            </a:extLst>
          </p:cNvPr>
          <p:cNvGrpSpPr/>
          <p:nvPr/>
        </p:nvGrpSpPr>
        <p:grpSpPr>
          <a:xfrm>
            <a:off x="3723768" y="1866380"/>
            <a:ext cx="2334629" cy="3331019"/>
            <a:chOff x="5176788" y="1691016"/>
            <a:chExt cx="2334629" cy="333101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DA2EECEA-6E2F-594A-A168-0AF941E524C3}"/>
                </a:ext>
              </a:extLst>
            </p:cNvPr>
            <p:cNvSpPr/>
            <p:nvPr/>
          </p:nvSpPr>
          <p:spPr bwMode="auto">
            <a:xfrm flipH="1">
              <a:off x="5219204" y="3674178"/>
              <a:ext cx="2255450" cy="134785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2217181 w 2532501"/>
                <a:gd name="connsiteY0" fmla="*/ 747595 h 747595"/>
                <a:gd name="connsiteX1" fmla="*/ 0 w 2532501"/>
                <a:gd name="connsiteY1" fmla="*/ 310 h 747595"/>
                <a:gd name="connsiteX2" fmla="*/ 2251233 w 2532501"/>
                <a:gd name="connsiteY2" fmla="*/ 1468 h 747595"/>
                <a:gd name="connsiteX3" fmla="*/ 2532501 w 2532501"/>
                <a:gd name="connsiteY3" fmla="*/ 710902 h 747595"/>
                <a:gd name="connsiteX4" fmla="*/ 2217181 w 2532501"/>
                <a:gd name="connsiteY4" fmla="*/ 747595 h 747595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274923"/>
                <a:gd name="connsiteY0" fmla="*/ 1349639 h 1349639"/>
                <a:gd name="connsiteX1" fmla="*/ 0 w 2274923"/>
                <a:gd name="connsiteY1" fmla="*/ 310 h 1349639"/>
                <a:gd name="connsiteX2" fmla="*/ 2251233 w 2274923"/>
                <a:gd name="connsiteY2" fmla="*/ 1468 h 1349639"/>
                <a:gd name="connsiteX3" fmla="*/ 2244541 w 2274923"/>
                <a:gd name="connsiteY3" fmla="*/ 1338031 h 1349639"/>
                <a:gd name="connsiteX4" fmla="*/ 1904181 w 2274923"/>
                <a:gd name="connsiteY4" fmla="*/ 1349639 h 1349639"/>
                <a:gd name="connsiteX0" fmla="*/ 1904181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904181 w 2251233"/>
                <a:gd name="connsiteY4" fmla="*/ 1349639 h 1349639"/>
                <a:gd name="connsiteX0" fmla="*/ 1855043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855043 w 2251233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368" h="1349639">
                  <a:moveTo>
                    <a:pt x="1855043" y="1349639"/>
                  </a:moveTo>
                  <a:cubicBezTo>
                    <a:pt x="1304110" y="746280"/>
                    <a:pt x="628999" y="499249"/>
                    <a:pt x="0" y="310"/>
                  </a:cubicBezTo>
                  <a:cubicBezTo>
                    <a:pt x="333077" y="4877"/>
                    <a:pt x="1918156" y="-3099"/>
                    <a:pt x="2251233" y="1468"/>
                  </a:cubicBezTo>
                  <a:cubicBezTo>
                    <a:pt x="2089546" y="493074"/>
                    <a:pt x="2029736" y="828030"/>
                    <a:pt x="2254368" y="1315058"/>
                  </a:cubicBezTo>
                  <a:cubicBezTo>
                    <a:pt x="2028914" y="1268083"/>
                    <a:pt x="1915520" y="1271535"/>
                    <a:pt x="1855043" y="13496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00673E8-B325-EB44-9A2A-C4636D3BA1D7}"/>
                </a:ext>
              </a:extLst>
            </p:cNvPr>
            <p:cNvGrpSpPr/>
            <p:nvPr/>
          </p:nvGrpSpPr>
          <p:grpSpPr>
            <a:xfrm>
              <a:off x="5176788" y="1691016"/>
              <a:ext cx="2334629" cy="2102794"/>
              <a:chOff x="5176788" y="1691016"/>
              <a:chExt cx="2334629" cy="2102794"/>
            </a:xfrm>
          </p:grpSpPr>
          <p:grpSp>
            <p:nvGrpSpPr>
              <p:cNvPr id="316" name="Group 28">
                <a:extLst>
                  <a:ext uri="{FF2B5EF4-FFF2-40B4-BE49-F238E27FC236}">
                    <a16:creationId xmlns:a16="http://schemas.microsoft.com/office/drawing/2014/main" id="{66AF714D-93D9-7849-A0E5-53CA64E79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6788" y="1691016"/>
                <a:ext cx="2334629" cy="2102794"/>
                <a:chOff x="1858002" y="3709936"/>
                <a:chExt cx="1045872" cy="1739899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4500FA73-0BCC-C84B-A5CA-CA01BB6F74E4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7" y="3957547"/>
                  <a:ext cx="1033544" cy="611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1" name="Group 498">
                  <a:extLst>
                    <a:ext uri="{FF2B5EF4-FFF2-40B4-BE49-F238E27FC236}">
                      <a16:creationId xmlns:a16="http://schemas.microsoft.com/office/drawing/2014/main" id="{C0D2A279-F942-0D48-8005-63696D9EA9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588FE4E7-26AC-4943-A3F8-4D8DBC528B55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3806B90C-D448-5046-B33D-F8620D8693A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111689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7D5E21E-12EC-7C4E-A4FD-F87EB3559FC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6966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1D307E-35F6-7B4D-9ECA-535608E8FF64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9890F937-B02F-3941-AA75-F2A6C60ADB6E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C1A7B8C0-653F-D043-A5D6-8D8D02496547}"/>
                    </a:ext>
                  </a:extLst>
                </p:cNvPr>
                <p:cNvSpPr/>
                <p:nvPr/>
              </p:nvSpPr>
              <p:spPr bwMode="auto">
                <a:xfrm>
                  <a:off x="1859676" y="4691826"/>
                  <a:ext cx="1037420" cy="52221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441ECEE8-5F06-204E-BCD7-77C25E8AF081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 flipH="1">
                  <a:off x="1861178" y="3924839"/>
                  <a:ext cx="1007" cy="129507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714DFB4-74AF-AA45-805C-53E5CDD7DB02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33"/>
                  <a:ext cx="6350" cy="126981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35" name="Group 504">
                  <a:extLst>
                    <a:ext uri="{FF2B5EF4-FFF2-40B4-BE49-F238E27FC236}">
                      <a16:creationId xmlns:a16="http://schemas.microsoft.com/office/drawing/2014/main" id="{2A0950AE-6556-8E45-8D36-C13C7443E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002" y="3709936"/>
                  <a:ext cx="1045872" cy="398402"/>
                  <a:chOff x="2185125" y="1574638"/>
                  <a:chExt cx="1201487" cy="429505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26F4269B-B9E1-DD40-BD3F-9AD462CC18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5" y="1689286"/>
                    <a:ext cx="1196349" cy="3148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D6F97DEA-39E6-7943-9504-B9FD46A247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9930" y="1749849"/>
                    <a:ext cx="1195120" cy="1129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CC4C5A26-4306-EB49-843F-3B0B4CF63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189930" y="1574638"/>
                    <a:ext cx="1196349" cy="314857"/>
                  </a:xfrm>
                  <a:prstGeom prst="ellipse">
                    <a:avLst/>
                  </a:prstGeom>
                  <a:solidFill>
                    <a:srgbClr val="BFBFB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9" name="Freeform 338">
                    <a:extLst>
                      <a:ext uri="{FF2B5EF4-FFF2-40B4-BE49-F238E27FC236}">
                        <a16:creationId xmlns:a16="http://schemas.microsoft.com/office/drawing/2014/main" id="{01521615-126F-9F48-B7B9-BC8FDF45A5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64"/>
                    <a:ext cx="581761" cy="157429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 339">
                    <a:extLst>
                      <a:ext uri="{FF2B5EF4-FFF2-40B4-BE49-F238E27FC236}">
                        <a16:creationId xmlns:a16="http://schemas.microsoft.com/office/drawing/2014/main" id="{682F4762-B963-474F-AB4B-BD6A92DA5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9501" y="1629396"/>
                    <a:ext cx="703949" cy="111226"/>
                  </a:xfrm>
                  <a:custGeom>
                    <a:avLst/>
                    <a:gdLst>
                      <a:gd name="T0" fmla="*/ 0 w 3723451"/>
                      <a:gd name="T1" fmla="*/ 27211 h 932950"/>
                      <a:gd name="T2" fmla="*/ 123865 w 3723451"/>
                      <a:gd name="T3" fmla="*/ 321 h 932950"/>
                      <a:gd name="T4" fmla="*/ 350850 w 3723451"/>
                      <a:gd name="T5" fmla="*/ 62061 h 932950"/>
                      <a:gd name="T6" fmla="*/ 567397 w 3723451"/>
                      <a:gd name="T7" fmla="*/ 0 h 932950"/>
                      <a:gd name="T8" fmla="*/ 703949 w 3723451"/>
                      <a:gd name="T9" fmla="*/ 24696 h 932950"/>
                      <a:gd name="T10" fmla="*/ 602354 w 3723451"/>
                      <a:gd name="T11" fmla="*/ 55064 h 932950"/>
                      <a:gd name="T12" fmla="*/ 569645 w 3723451"/>
                      <a:gd name="T13" fmla="*/ 46877 h 932950"/>
                      <a:gd name="T14" fmla="*/ 354838 w 3723451"/>
                      <a:gd name="T15" fmla="*/ 111226 h 932950"/>
                      <a:gd name="T16" fmla="*/ 134536 w 3723451"/>
                      <a:gd name="T17" fmla="*/ 49244 h 932950"/>
                      <a:gd name="T18" fmla="*/ 98918 w 3723451"/>
                      <a:gd name="T19" fmla="*/ 55934 h 932950"/>
                      <a:gd name="T20" fmla="*/ 0 w 3723451"/>
                      <a:gd name="T21" fmla="*/ 27211 h 9329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1" name="Freeform 340">
                    <a:extLst>
                      <a:ext uri="{FF2B5EF4-FFF2-40B4-BE49-F238E27FC236}">
                        <a16:creationId xmlns:a16="http://schemas.microsoft.com/office/drawing/2014/main" id="{78975C37-66B2-6A46-9D38-D07296BAC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722" y="1723510"/>
                    <a:ext cx="257143" cy="95826"/>
                  </a:xfrm>
                  <a:custGeom>
                    <a:avLst/>
                    <a:gdLst>
                      <a:gd name="T0" fmla="*/ 0 w 1366596"/>
                      <a:gd name="T1" fmla="*/ 0 h 809868"/>
                      <a:gd name="T2" fmla="*/ 257143 w 1366596"/>
                      <a:gd name="T3" fmla="*/ 74047 h 809868"/>
                      <a:gd name="T4" fmla="*/ 162771 w 1366596"/>
                      <a:gd name="T5" fmla="*/ 95826 h 809868"/>
                      <a:gd name="T6" fmla="*/ 866 w 1366596"/>
                      <a:gd name="T7" fmla="*/ 50635 h 809868"/>
                      <a:gd name="T8" fmla="*/ 0 w 1366596"/>
                      <a:gd name="T9" fmla="*/ 0 h 8098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2" name="Freeform 341">
                    <a:extLst>
                      <a:ext uri="{FF2B5EF4-FFF2-40B4-BE49-F238E27FC236}">
                        <a16:creationId xmlns:a16="http://schemas.microsoft.com/office/drawing/2014/main" id="{B027AD38-44DC-4749-ABE8-13603800E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6736" y="1725222"/>
                    <a:ext cx="255318" cy="94114"/>
                  </a:xfrm>
                  <a:custGeom>
                    <a:avLst/>
                    <a:gdLst>
                      <a:gd name="T0" fmla="*/ 251832 w 1348191"/>
                      <a:gd name="T1" fmla="*/ 0 h 791462"/>
                      <a:gd name="T2" fmla="*/ 255318 w 1348191"/>
                      <a:gd name="T3" fmla="*/ 45415 h 791462"/>
                      <a:gd name="T4" fmla="*/ 92368 w 1348191"/>
                      <a:gd name="T5" fmla="*/ 94114 h 791462"/>
                      <a:gd name="T6" fmla="*/ 0 w 1348191"/>
                      <a:gd name="T7" fmla="*/ 72774 h 791462"/>
                      <a:gd name="T8" fmla="*/ 251832 w 1348191"/>
                      <a:gd name="T9" fmla="*/ 0 h 7914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673C16FC-B30B-D341-BF16-BD40997429AA}"/>
                      </a:ext>
                    </a:extLst>
                  </p:cNvPr>
                  <p:cNvCxnSpPr>
                    <a:cxnSpLocks noChangeShapeType="1"/>
                    <a:endCxn id="338" idx="2"/>
                  </p:cNvCxnSpPr>
                  <p:nvPr/>
                </p:nvCxnSpPr>
                <p:spPr bwMode="auto">
                  <a:xfrm flipH="1" flipV="1">
                    <a:off x="2189930" y="1732067"/>
                    <a:ext cx="1823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5A3BCC1F-E36B-CC49-9618-2077B91F99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384788" y="1728644"/>
                    <a:ext cx="1824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920E80F8-831C-F447-978D-EA9239497E52}"/>
                  </a:ext>
                </a:extLst>
              </p:cNvPr>
              <p:cNvGrpSpPr/>
              <p:nvPr/>
            </p:nvGrpSpPr>
            <p:grpSpPr>
              <a:xfrm>
                <a:off x="5741299" y="2747246"/>
                <a:ext cx="1221860" cy="1008038"/>
                <a:chOff x="1992768" y="2310128"/>
                <a:chExt cx="1136650" cy="928372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900D1B6-2E57-BA49-B3A0-822412AEDB17}"/>
                    </a:ext>
                  </a:extLst>
                </p:cNvPr>
                <p:cNvSpPr/>
                <p:nvPr/>
              </p:nvSpPr>
              <p:spPr>
                <a:xfrm>
                  <a:off x="1992768" y="2337583"/>
                  <a:ext cx="1136650" cy="9009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763EADC-6E94-F24D-B1CA-7347697DE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2768" y="2735763"/>
                  <a:ext cx="1136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AF9577E6-692B-3740-9F2B-DD6835189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809" y="2758130"/>
                  <a:ext cx="0" cy="4521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78F7BED9-504A-A643-AF52-F41992DB5B48}"/>
                    </a:ext>
                  </a:extLst>
                </p:cNvPr>
                <p:cNvSpPr txBox="1"/>
                <p:nvPr/>
              </p:nvSpPr>
              <p:spPr>
                <a:xfrm>
                  <a:off x="2011312" y="2310128"/>
                  <a:ext cx="1094850" cy="391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600" dirty="0"/>
                    <a:t>forwarding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600" dirty="0"/>
                    <a:t>table</a:t>
                  </a:r>
                </a:p>
              </p:txBody>
            </p:sp>
          </p:grpSp>
        </p:grpSp>
      </p:grpSp>
      <p:sp>
        <p:nvSpPr>
          <p:cNvPr id="350" name="Rectangle 124">
            <a:extLst>
              <a:ext uri="{FF2B5EF4-FFF2-40B4-BE49-F238E27FC236}">
                <a16:creationId xmlns:a16="http://schemas.microsoft.com/office/drawing/2014/main" id="{95E0DFFE-7997-234A-8A51-545E71EE1AA5}"/>
              </a:ext>
            </a:extLst>
          </p:cNvPr>
          <p:cNvSpPr txBox="1">
            <a:spLocks noChangeArrowheads="1"/>
          </p:cNvSpPr>
          <p:nvPr/>
        </p:nvSpPr>
        <p:spPr>
          <a:xfrm>
            <a:off x="6300592" y="1641655"/>
            <a:ext cx="5711869" cy="8455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dirty="0"/>
              <a:t>forwarding table  configured by intra- and inter-AS routing algorithms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2FEDEC-3FA5-1F45-A814-2033B8639820}"/>
              </a:ext>
            </a:extLst>
          </p:cNvPr>
          <p:cNvGrpSpPr/>
          <p:nvPr/>
        </p:nvGrpSpPr>
        <p:grpSpPr>
          <a:xfrm>
            <a:off x="3770936" y="2327478"/>
            <a:ext cx="989852" cy="1051967"/>
            <a:chOff x="-167080" y="2120214"/>
            <a:chExt cx="989852" cy="1051967"/>
          </a:xfrm>
        </p:grpSpPr>
        <p:grpSp>
          <p:nvGrpSpPr>
            <p:cNvPr id="197" name="Group 90">
              <a:extLst>
                <a:ext uri="{FF2B5EF4-FFF2-40B4-BE49-F238E27FC236}">
                  <a16:creationId xmlns:a16="http://schemas.microsoft.com/office/drawing/2014/main" id="{21522C5A-8A50-B941-AC04-C41FAA3C8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7080" y="2120214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91">
                <a:extLst>
                  <a:ext uri="{FF2B5EF4-FFF2-40B4-BE49-F238E27FC236}">
                    <a16:creationId xmlns:a16="http://schemas.microsoft.com/office/drawing/2014/main" id="{78DAB5F6-AD90-0740-9E2E-4701E6DC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9" name="Text Box 92">
                <a:extLst>
                  <a:ext uri="{FF2B5EF4-FFF2-40B4-BE49-F238E27FC236}">
                    <a16:creationId xmlns:a16="http://schemas.microsoft.com/office/drawing/2014/main" id="{E7EEC607-F92F-6844-AD84-7DF57F2A7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Intra-AS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3" name="Bent-Up Arrow 222">
              <a:extLst>
                <a:ext uri="{FF2B5EF4-FFF2-40B4-BE49-F238E27FC236}">
                  <a16:creationId xmlns:a16="http://schemas.microsoft.com/office/drawing/2014/main" id="{C7996A1F-F62A-AB45-8B0A-AA38AB6CC92F}"/>
                </a:ext>
              </a:extLst>
            </p:cNvPr>
            <p:cNvSpPr/>
            <p:nvPr/>
          </p:nvSpPr>
          <p:spPr>
            <a:xfrm rot="5400000">
              <a:off x="-37103" y="2815767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016E9A-DBBF-0D44-95FF-82C9E6AB7794}"/>
              </a:ext>
            </a:extLst>
          </p:cNvPr>
          <p:cNvGrpSpPr/>
          <p:nvPr/>
        </p:nvGrpSpPr>
        <p:grpSpPr>
          <a:xfrm>
            <a:off x="5032107" y="2338321"/>
            <a:ext cx="989852" cy="1047923"/>
            <a:chOff x="1057515" y="2118865"/>
            <a:chExt cx="989852" cy="1047923"/>
          </a:xfrm>
        </p:grpSpPr>
        <p:grpSp>
          <p:nvGrpSpPr>
            <p:cNvPr id="198" name="Group 90">
              <a:extLst>
                <a:ext uri="{FF2B5EF4-FFF2-40B4-BE49-F238E27FC236}">
                  <a16:creationId xmlns:a16="http://schemas.microsoft.com/office/drawing/2014/main" id="{4C733312-8EE4-8141-86B8-698439213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15" y="2118865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Oval 91">
                <a:extLst>
                  <a:ext uri="{FF2B5EF4-FFF2-40B4-BE49-F238E27FC236}">
                    <a16:creationId xmlns:a16="http://schemas.microsoft.com/office/drawing/2014/main" id="{923EF0B8-E767-1C4C-9DF0-0A6B906B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Text Box 92">
                <a:extLst>
                  <a:ext uri="{FF2B5EF4-FFF2-40B4-BE49-F238E27FC236}">
                    <a16:creationId xmlns:a16="http://schemas.microsoft.com/office/drawing/2014/main" id="{2744196D-C4EA-B148-BCCE-65DCAF41A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Inter-AS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4" name="Bent-Up Arrow 223">
              <a:extLst>
                <a:ext uri="{FF2B5EF4-FFF2-40B4-BE49-F238E27FC236}">
                  <a16:creationId xmlns:a16="http://schemas.microsoft.com/office/drawing/2014/main" id="{E6589BCE-3634-A944-B320-BEDCD95A1431}"/>
                </a:ext>
              </a:extLst>
            </p:cNvPr>
            <p:cNvSpPr/>
            <p:nvPr/>
          </p:nvSpPr>
          <p:spPr>
            <a:xfrm rot="16200000" flipH="1">
              <a:off x="1454529" y="2810374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3" name="Rectangle 124">
            <a:extLst>
              <a:ext uri="{FF2B5EF4-FFF2-40B4-BE49-F238E27FC236}">
                <a16:creationId xmlns:a16="http://schemas.microsoft.com/office/drawing/2014/main" id="{3C7AC551-226D-8E4E-ABA0-62752C629EE6}"/>
              </a:ext>
            </a:extLst>
          </p:cNvPr>
          <p:cNvSpPr txBox="1">
            <a:spLocks noChangeArrowheads="1"/>
          </p:cNvSpPr>
          <p:nvPr/>
        </p:nvSpPr>
        <p:spPr>
          <a:xfrm>
            <a:off x="6392032" y="2464615"/>
            <a:ext cx="5711869" cy="68092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lvl="1" indent="-236538">
              <a:buFont typeface="Wingdings" pitchFamily="2" charset="2"/>
              <a:buChar char="§"/>
              <a:defRPr/>
            </a:pPr>
            <a:r>
              <a:rPr lang="en-US" dirty="0"/>
              <a:t>intra-AS routing determine entries for destinations within AS</a:t>
            </a:r>
          </a:p>
        </p:txBody>
      </p:sp>
      <p:sp>
        <p:nvSpPr>
          <p:cNvPr id="305" name="Rectangle 124">
            <a:extLst>
              <a:ext uri="{FF2B5EF4-FFF2-40B4-BE49-F238E27FC236}">
                <a16:creationId xmlns:a16="http://schemas.microsoft.com/office/drawing/2014/main" id="{3ADE1EDF-5A87-0F4C-B6A9-5C485661FF09}"/>
              </a:ext>
            </a:extLst>
          </p:cNvPr>
          <p:cNvSpPr txBox="1">
            <a:spLocks noChangeArrowheads="1"/>
          </p:cNvSpPr>
          <p:nvPr/>
        </p:nvSpPr>
        <p:spPr>
          <a:xfrm>
            <a:off x="6385936" y="3165655"/>
            <a:ext cx="5711869" cy="76016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lvl="1" indent="-236538">
              <a:buFont typeface="Wingdings" pitchFamily="2" charset="2"/>
              <a:buChar char="§"/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</p:spTree>
    <p:extLst>
      <p:ext uri="{BB962C8B-B14F-4D97-AF65-F5344CB8AC3E}">
        <p14:creationId xmlns:p14="http://schemas.microsoft.com/office/powerpoint/2010/main" val="41326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03" grpId="0"/>
      <p:bldP spid="3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>
            <a:extLst>
              <a:ext uri="{FF2B5EF4-FFF2-40B4-BE49-F238E27FC236}">
                <a16:creationId xmlns:a16="http://schemas.microsoft.com/office/drawing/2014/main" id="{9B190D51-3F91-BB49-80DD-9032908A3D1B}"/>
              </a:ext>
            </a:extLst>
          </p:cNvPr>
          <p:cNvGrpSpPr/>
          <p:nvPr/>
        </p:nvGrpSpPr>
        <p:grpSpPr>
          <a:xfrm>
            <a:off x="1163507" y="1064076"/>
            <a:ext cx="9801110" cy="2876474"/>
            <a:chOff x="1113403" y="1064076"/>
            <a:chExt cx="9801110" cy="2876474"/>
          </a:xfrm>
        </p:grpSpPr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19D5242C-DE5A-454E-933F-9AE21F2D36E9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55950833-A415-6143-811C-F2862281561C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E855E88-EC1D-0B40-BD1E-872A68C83D3F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590" name="Group 589">
                    <a:extLst>
                      <a:ext uri="{FF2B5EF4-FFF2-40B4-BE49-F238E27FC236}">
                        <a16:creationId xmlns:a16="http://schemas.microsoft.com/office/drawing/2014/main" id="{1E77D5B7-EF83-E34E-B4BA-FEB82E2D2B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592" name="Freeform 2">
                      <a:extLst>
                        <a:ext uri="{FF2B5EF4-FFF2-40B4-BE49-F238E27FC236}">
                          <a16:creationId xmlns:a16="http://schemas.microsoft.com/office/drawing/2014/main" id="{DF4E89F3-1D69-E44D-BF50-7E078D2179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93" name="Group 592">
                      <a:extLst>
                        <a:ext uri="{FF2B5EF4-FFF2-40B4-BE49-F238E27FC236}">
                          <a16:creationId xmlns:a16="http://schemas.microsoft.com/office/drawing/2014/main" id="{54C50EFE-08A9-5B4A-AFAF-94F7B2B0F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594" name="Group 593">
                        <a:extLst>
                          <a:ext uri="{FF2B5EF4-FFF2-40B4-BE49-F238E27FC236}">
                            <a16:creationId xmlns:a16="http://schemas.microsoft.com/office/drawing/2014/main" id="{03DF6DE0-C498-A446-8283-49EB29459E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40" name="Group 327">
                          <a:extLst>
                            <a:ext uri="{FF2B5EF4-FFF2-40B4-BE49-F238E27FC236}">
                              <a16:creationId xmlns:a16="http://schemas.microsoft.com/office/drawing/2014/main" id="{F6EE3929-FE3F-0840-AF38-D3E15F4556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44" name="Oval 643">
                            <a:extLst>
                              <a:ext uri="{FF2B5EF4-FFF2-40B4-BE49-F238E27FC236}">
                                <a16:creationId xmlns:a16="http://schemas.microsoft.com/office/drawing/2014/main" id="{3D78710C-FB43-914A-A1F0-D7D04F3E94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5" name="Rectangle 644">
                            <a:extLst>
                              <a:ext uri="{FF2B5EF4-FFF2-40B4-BE49-F238E27FC236}">
                                <a16:creationId xmlns:a16="http://schemas.microsoft.com/office/drawing/2014/main" id="{142CC03F-1C47-5747-B965-E0E0229EBD1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6" name="Oval 645">
                            <a:extLst>
                              <a:ext uri="{FF2B5EF4-FFF2-40B4-BE49-F238E27FC236}">
                                <a16:creationId xmlns:a16="http://schemas.microsoft.com/office/drawing/2014/main" id="{10E248B9-65B9-5D48-A407-80D61F6C6D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7" name="Freeform 646">
                            <a:extLst>
                              <a:ext uri="{FF2B5EF4-FFF2-40B4-BE49-F238E27FC236}">
                                <a16:creationId xmlns:a16="http://schemas.microsoft.com/office/drawing/2014/main" id="{A3188F9F-97B7-CD44-8C26-2F45B9431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8" name="Freeform 647">
                            <a:extLst>
                              <a:ext uri="{FF2B5EF4-FFF2-40B4-BE49-F238E27FC236}">
                                <a16:creationId xmlns:a16="http://schemas.microsoft.com/office/drawing/2014/main" id="{046126A5-CA11-F844-8FBA-806B6B3316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9" name="Freeform 648">
                            <a:extLst>
                              <a:ext uri="{FF2B5EF4-FFF2-40B4-BE49-F238E27FC236}">
                                <a16:creationId xmlns:a16="http://schemas.microsoft.com/office/drawing/2014/main" id="{12F3F20C-B31A-594F-8298-C3AE33C017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50" name="Freeform 649">
                            <a:extLst>
                              <a:ext uri="{FF2B5EF4-FFF2-40B4-BE49-F238E27FC236}">
                                <a16:creationId xmlns:a16="http://schemas.microsoft.com/office/drawing/2014/main" id="{B455C4DD-C50B-4F48-A571-AD2D900D3B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51" name="Straight Connector 650">
                            <a:extLst>
                              <a:ext uri="{FF2B5EF4-FFF2-40B4-BE49-F238E27FC236}">
                                <a16:creationId xmlns:a16="http://schemas.microsoft.com/office/drawing/2014/main" id="{1B7B51A7-4770-D946-B654-02479FD39AB8}"/>
                              </a:ext>
                            </a:extLst>
                          </p:cNvPr>
                          <p:cNvCxnSpPr>
                            <a:endCxn id="64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52" name="Straight Connector 651">
                            <a:extLst>
                              <a:ext uri="{FF2B5EF4-FFF2-40B4-BE49-F238E27FC236}">
                                <a16:creationId xmlns:a16="http://schemas.microsoft.com/office/drawing/2014/main" id="{A76EA74D-6D4B-9A4B-B2DF-2209341D19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41" name="Group 640">
                          <a:extLst>
                            <a:ext uri="{FF2B5EF4-FFF2-40B4-BE49-F238E27FC236}">
                              <a16:creationId xmlns:a16="http://schemas.microsoft.com/office/drawing/2014/main" id="{166A6FB6-E2EB-FA49-8569-A25F59897C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642" name="Oval 641">
                            <a:extLst>
                              <a:ext uri="{FF2B5EF4-FFF2-40B4-BE49-F238E27FC236}">
                                <a16:creationId xmlns:a16="http://schemas.microsoft.com/office/drawing/2014/main" id="{5CC28C02-B28B-DA48-8B0F-F04E8514D8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3" name="TextBox 642">
                            <a:extLst>
                              <a:ext uri="{FF2B5EF4-FFF2-40B4-BE49-F238E27FC236}">
                                <a16:creationId xmlns:a16="http://schemas.microsoft.com/office/drawing/2014/main" id="{81ED97F5-EA07-014B-8BAC-134C3467627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5" name="Group 594">
                        <a:extLst>
                          <a:ext uri="{FF2B5EF4-FFF2-40B4-BE49-F238E27FC236}">
                            <a16:creationId xmlns:a16="http://schemas.microsoft.com/office/drawing/2014/main" id="{EB024165-248C-504E-B05F-4AAFD69CC5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27" name="Group 327">
                          <a:extLst>
                            <a:ext uri="{FF2B5EF4-FFF2-40B4-BE49-F238E27FC236}">
                              <a16:creationId xmlns:a16="http://schemas.microsoft.com/office/drawing/2014/main" id="{DD160B2D-31E2-FC4D-9077-3FEF425A01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31" name="Oval 630">
                            <a:extLst>
                              <a:ext uri="{FF2B5EF4-FFF2-40B4-BE49-F238E27FC236}">
                                <a16:creationId xmlns:a16="http://schemas.microsoft.com/office/drawing/2014/main" id="{ECF28E28-15D0-FF44-8638-18424FC9CB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2" name="Rectangle 631">
                            <a:extLst>
                              <a:ext uri="{FF2B5EF4-FFF2-40B4-BE49-F238E27FC236}">
                                <a16:creationId xmlns:a16="http://schemas.microsoft.com/office/drawing/2014/main" id="{02599EAE-DE11-9343-B29B-9BA456A3CF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3" name="Oval 632">
                            <a:extLst>
                              <a:ext uri="{FF2B5EF4-FFF2-40B4-BE49-F238E27FC236}">
                                <a16:creationId xmlns:a16="http://schemas.microsoft.com/office/drawing/2014/main" id="{8054D897-D2E7-8545-B236-ED4C9934D7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4" name="Freeform 633">
                            <a:extLst>
                              <a:ext uri="{FF2B5EF4-FFF2-40B4-BE49-F238E27FC236}">
                                <a16:creationId xmlns:a16="http://schemas.microsoft.com/office/drawing/2014/main" id="{6129CAD0-E2F0-5241-B15A-6D42EB5B98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5" name="Freeform 634">
                            <a:extLst>
                              <a:ext uri="{FF2B5EF4-FFF2-40B4-BE49-F238E27FC236}">
                                <a16:creationId xmlns:a16="http://schemas.microsoft.com/office/drawing/2014/main" id="{E2AB3C1A-C478-584A-86AE-803CDCDBD8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6" name="Freeform 635">
                            <a:extLst>
                              <a:ext uri="{FF2B5EF4-FFF2-40B4-BE49-F238E27FC236}">
                                <a16:creationId xmlns:a16="http://schemas.microsoft.com/office/drawing/2014/main" id="{627E4CAC-4C76-F248-AD15-664DE8AB626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7" name="Freeform 636">
                            <a:extLst>
                              <a:ext uri="{FF2B5EF4-FFF2-40B4-BE49-F238E27FC236}">
                                <a16:creationId xmlns:a16="http://schemas.microsoft.com/office/drawing/2014/main" id="{39AB6165-7B2D-EA48-B7BD-43E457819A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38" name="Straight Connector 637">
                            <a:extLst>
                              <a:ext uri="{FF2B5EF4-FFF2-40B4-BE49-F238E27FC236}">
                                <a16:creationId xmlns:a16="http://schemas.microsoft.com/office/drawing/2014/main" id="{05C021F3-7F1B-A340-8ACF-BA9BF665DFA6}"/>
                              </a:ext>
                            </a:extLst>
                          </p:cNvPr>
                          <p:cNvCxnSpPr>
                            <a:endCxn id="63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39" name="Straight Connector 638">
                            <a:extLst>
                              <a:ext uri="{FF2B5EF4-FFF2-40B4-BE49-F238E27FC236}">
                                <a16:creationId xmlns:a16="http://schemas.microsoft.com/office/drawing/2014/main" id="{C524E941-5A71-014D-AB18-D63BD5060280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28" name="Group 627">
                          <a:extLst>
                            <a:ext uri="{FF2B5EF4-FFF2-40B4-BE49-F238E27FC236}">
                              <a16:creationId xmlns:a16="http://schemas.microsoft.com/office/drawing/2014/main" id="{AB184B24-4A56-6944-B6BB-37C279466F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629" name="Oval 628">
                            <a:extLst>
                              <a:ext uri="{FF2B5EF4-FFF2-40B4-BE49-F238E27FC236}">
                                <a16:creationId xmlns:a16="http://schemas.microsoft.com/office/drawing/2014/main" id="{F4D2E6E9-3828-FD42-A509-8B6DEBDDE61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0" name="TextBox 629">
                            <a:extLst>
                              <a:ext uri="{FF2B5EF4-FFF2-40B4-BE49-F238E27FC236}">
                                <a16:creationId xmlns:a16="http://schemas.microsoft.com/office/drawing/2014/main" id="{F82B5F78-56CC-8142-BC80-D638602E1EC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6" name="Group 595">
                        <a:extLst>
                          <a:ext uri="{FF2B5EF4-FFF2-40B4-BE49-F238E27FC236}">
                            <a16:creationId xmlns:a16="http://schemas.microsoft.com/office/drawing/2014/main" id="{A221FFF4-777B-6440-8972-AE4FC6B448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14" name="Group 327">
                          <a:extLst>
                            <a:ext uri="{FF2B5EF4-FFF2-40B4-BE49-F238E27FC236}">
                              <a16:creationId xmlns:a16="http://schemas.microsoft.com/office/drawing/2014/main" id="{EB88614E-D225-BD40-9214-930832E6F97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18" name="Oval 617">
                            <a:extLst>
                              <a:ext uri="{FF2B5EF4-FFF2-40B4-BE49-F238E27FC236}">
                                <a16:creationId xmlns:a16="http://schemas.microsoft.com/office/drawing/2014/main" id="{CCA0168E-191E-DE4B-B872-FDBF59D3D9E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9" name="Rectangle 618">
                            <a:extLst>
                              <a:ext uri="{FF2B5EF4-FFF2-40B4-BE49-F238E27FC236}">
                                <a16:creationId xmlns:a16="http://schemas.microsoft.com/office/drawing/2014/main" id="{EBE8450D-849D-0842-B14A-E427B384447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0" name="Oval 619">
                            <a:extLst>
                              <a:ext uri="{FF2B5EF4-FFF2-40B4-BE49-F238E27FC236}">
                                <a16:creationId xmlns:a16="http://schemas.microsoft.com/office/drawing/2014/main" id="{4174AA8D-050E-9841-BB57-37374C0B14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1" name="Freeform 620">
                            <a:extLst>
                              <a:ext uri="{FF2B5EF4-FFF2-40B4-BE49-F238E27FC236}">
                                <a16:creationId xmlns:a16="http://schemas.microsoft.com/office/drawing/2014/main" id="{28A093E8-B975-9442-8118-247936E3766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2" name="Freeform 621">
                            <a:extLst>
                              <a:ext uri="{FF2B5EF4-FFF2-40B4-BE49-F238E27FC236}">
                                <a16:creationId xmlns:a16="http://schemas.microsoft.com/office/drawing/2014/main" id="{F524B6B7-972E-AC4C-A09C-52336B37B2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3" name="Freeform 622">
                            <a:extLst>
                              <a:ext uri="{FF2B5EF4-FFF2-40B4-BE49-F238E27FC236}">
                                <a16:creationId xmlns:a16="http://schemas.microsoft.com/office/drawing/2014/main" id="{86F5315E-8BBA-1841-BB44-FD2560EFF9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4" name="Freeform 623">
                            <a:extLst>
                              <a:ext uri="{FF2B5EF4-FFF2-40B4-BE49-F238E27FC236}">
                                <a16:creationId xmlns:a16="http://schemas.microsoft.com/office/drawing/2014/main" id="{C487AB37-38B2-8646-91F0-2D2B5353D02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25" name="Straight Connector 624">
                            <a:extLst>
                              <a:ext uri="{FF2B5EF4-FFF2-40B4-BE49-F238E27FC236}">
                                <a16:creationId xmlns:a16="http://schemas.microsoft.com/office/drawing/2014/main" id="{1D2DADBE-9AB2-B04B-93EF-3527AA4AF224}"/>
                              </a:ext>
                            </a:extLst>
                          </p:cNvPr>
                          <p:cNvCxnSpPr>
                            <a:endCxn id="6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26" name="Straight Connector 625">
                            <a:extLst>
                              <a:ext uri="{FF2B5EF4-FFF2-40B4-BE49-F238E27FC236}">
                                <a16:creationId xmlns:a16="http://schemas.microsoft.com/office/drawing/2014/main" id="{76CB4F3E-805B-4647-95EB-5434B730410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15" name="Group 614">
                          <a:extLst>
                            <a:ext uri="{FF2B5EF4-FFF2-40B4-BE49-F238E27FC236}">
                              <a16:creationId xmlns:a16="http://schemas.microsoft.com/office/drawing/2014/main" id="{19017220-5E4C-6E49-ACBE-4AFA30CF65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616" name="Oval 615">
                            <a:extLst>
                              <a:ext uri="{FF2B5EF4-FFF2-40B4-BE49-F238E27FC236}">
                                <a16:creationId xmlns:a16="http://schemas.microsoft.com/office/drawing/2014/main" id="{1DE9A77B-D108-964E-B641-D2D6DE28297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7" name="TextBox 616">
                            <a:extLst>
                              <a:ext uri="{FF2B5EF4-FFF2-40B4-BE49-F238E27FC236}">
                                <a16:creationId xmlns:a16="http://schemas.microsoft.com/office/drawing/2014/main" id="{4D4380C6-51EB-E24D-9E71-00551BA89E0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7" name="Group 596">
                        <a:extLst>
                          <a:ext uri="{FF2B5EF4-FFF2-40B4-BE49-F238E27FC236}">
                            <a16:creationId xmlns:a16="http://schemas.microsoft.com/office/drawing/2014/main" id="{81417A1E-D6B9-7444-8FBF-5CE562F735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601" name="Group 327">
                          <a:extLst>
                            <a:ext uri="{FF2B5EF4-FFF2-40B4-BE49-F238E27FC236}">
                              <a16:creationId xmlns:a16="http://schemas.microsoft.com/office/drawing/2014/main" id="{A322A3A9-B31F-5A41-A54A-A0F3B828A57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05" name="Oval 604">
                            <a:extLst>
                              <a:ext uri="{FF2B5EF4-FFF2-40B4-BE49-F238E27FC236}">
                                <a16:creationId xmlns:a16="http://schemas.microsoft.com/office/drawing/2014/main" id="{94E61F22-9440-9941-B3C5-98B1FF82D3C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6" name="Rectangle 605">
                            <a:extLst>
                              <a:ext uri="{FF2B5EF4-FFF2-40B4-BE49-F238E27FC236}">
                                <a16:creationId xmlns:a16="http://schemas.microsoft.com/office/drawing/2014/main" id="{560713D5-39B5-C24C-85CB-21A5D86DADC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7" name="Oval 606">
                            <a:extLst>
                              <a:ext uri="{FF2B5EF4-FFF2-40B4-BE49-F238E27FC236}">
                                <a16:creationId xmlns:a16="http://schemas.microsoft.com/office/drawing/2014/main" id="{37C0F383-4349-374C-BB7B-B7F9E9746B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8" name="Freeform 607">
                            <a:extLst>
                              <a:ext uri="{FF2B5EF4-FFF2-40B4-BE49-F238E27FC236}">
                                <a16:creationId xmlns:a16="http://schemas.microsoft.com/office/drawing/2014/main" id="{62B1D68C-8951-0842-B7E0-325E3DE1E3C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9" name="Freeform 608">
                            <a:extLst>
                              <a:ext uri="{FF2B5EF4-FFF2-40B4-BE49-F238E27FC236}">
                                <a16:creationId xmlns:a16="http://schemas.microsoft.com/office/drawing/2014/main" id="{13246BF0-8D05-3D4F-9BBD-B0CC7D8D2E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0" name="Freeform 609">
                            <a:extLst>
                              <a:ext uri="{FF2B5EF4-FFF2-40B4-BE49-F238E27FC236}">
                                <a16:creationId xmlns:a16="http://schemas.microsoft.com/office/drawing/2014/main" id="{593834BB-E882-6A4F-9133-15170ED473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1" name="Freeform 610">
                            <a:extLst>
                              <a:ext uri="{FF2B5EF4-FFF2-40B4-BE49-F238E27FC236}">
                                <a16:creationId xmlns:a16="http://schemas.microsoft.com/office/drawing/2014/main" id="{7692C0A4-25BB-C640-8679-581F713394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612" name="Straight Connector 611">
                            <a:extLst>
                              <a:ext uri="{FF2B5EF4-FFF2-40B4-BE49-F238E27FC236}">
                                <a16:creationId xmlns:a16="http://schemas.microsoft.com/office/drawing/2014/main" id="{4DB46916-FA8C-8647-823E-4891699AA6E9}"/>
                              </a:ext>
                            </a:extLst>
                          </p:cNvPr>
                          <p:cNvCxnSpPr>
                            <a:endCxn id="6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13" name="Straight Connector 612">
                            <a:extLst>
                              <a:ext uri="{FF2B5EF4-FFF2-40B4-BE49-F238E27FC236}">
                                <a16:creationId xmlns:a16="http://schemas.microsoft.com/office/drawing/2014/main" id="{C7B50B1B-6FBF-1F4A-BB26-B12A7FA1847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02" name="Group 601">
                          <a:extLst>
                            <a:ext uri="{FF2B5EF4-FFF2-40B4-BE49-F238E27FC236}">
                              <a16:creationId xmlns:a16="http://schemas.microsoft.com/office/drawing/2014/main" id="{1B8EB25A-01DD-AD42-B0BF-139FB0C1470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603" name="Oval 602">
                            <a:extLst>
                              <a:ext uri="{FF2B5EF4-FFF2-40B4-BE49-F238E27FC236}">
                                <a16:creationId xmlns:a16="http://schemas.microsoft.com/office/drawing/2014/main" id="{D7C15E68-27D3-624D-8350-6D21F7FA60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4" name="TextBox 603">
                            <a:extLst>
                              <a:ext uri="{FF2B5EF4-FFF2-40B4-BE49-F238E27FC236}">
                                <a16:creationId xmlns:a16="http://schemas.microsoft.com/office/drawing/2014/main" id="{ACE74693-E5E5-DB4F-9930-5C32B9C8743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98" name="Straight Connector 597">
                        <a:extLst>
                          <a:ext uri="{FF2B5EF4-FFF2-40B4-BE49-F238E27FC236}">
                            <a16:creationId xmlns:a16="http://schemas.microsoft.com/office/drawing/2014/main" id="{51B99E99-08D3-3D47-A888-94250D87FE72}"/>
                          </a:ext>
                        </a:extLst>
                      </p:cNvPr>
                      <p:cNvCxnSpPr>
                        <a:stCxn id="644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99" name="Straight Connector 598">
                        <a:extLst>
                          <a:ext uri="{FF2B5EF4-FFF2-40B4-BE49-F238E27FC236}">
                            <a16:creationId xmlns:a16="http://schemas.microsoft.com/office/drawing/2014/main" id="{45D0CFF0-9AE1-5E41-ABD1-6EEAA6D7BD3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00" name="Straight Connector 599">
                        <a:extLst>
                          <a:ext uri="{FF2B5EF4-FFF2-40B4-BE49-F238E27FC236}">
                            <a16:creationId xmlns:a16="http://schemas.microsoft.com/office/drawing/2014/main" id="{1A40A125-3A4F-7C41-9910-62CBBBE4067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591" name="TextBox 590">
                    <a:extLst>
                      <a:ext uri="{FF2B5EF4-FFF2-40B4-BE49-F238E27FC236}">
                        <a16:creationId xmlns:a16="http://schemas.microsoft.com/office/drawing/2014/main" id="{2F2EDC74-B7B1-6149-BC4F-66632A203F35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DDC5C5CE-E997-F04B-B576-FAFFC8CD20F3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525" name="Freeform 2">
                    <a:extLst>
                      <a:ext uri="{FF2B5EF4-FFF2-40B4-BE49-F238E27FC236}">
                        <a16:creationId xmlns:a16="http://schemas.microsoft.com/office/drawing/2014/main" id="{9FF2DF1D-33FE-8545-B72C-6473EDAC8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A93AC3A4-A2AD-AF4E-95AB-EC02A1E1EDF5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527" name="Group 526">
                      <a:extLst>
                        <a:ext uri="{FF2B5EF4-FFF2-40B4-BE49-F238E27FC236}">
                          <a16:creationId xmlns:a16="http://schemas.microsoft.com/office/drawing/2014/main" id="{C1A715EB-D27A-4A44-8AE4-4AA6DC4FC5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529" name="Group 528">
                        <a:extLst>
                          <a:ext uri="{FF2B5EF4-FFF2-40B4-BE49-F238E27FC236}">
                            <a16:creationId xmlns:a16="http://schemas.microsoft.com/office/drawing/2014/main" id="{859F74A6-CC94-0442-9A8E-3B61198666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77" name="Group 327">
                          <a:extLst>
                            <a:ext uri="{FF2B5EF4-FFF2-40B4-BE49-F238E27FC236}">
                              <a16:creationId xmlns:a16="http://schemas.microsoft.com/office/drawing/2014/main" id="{B4244E56-5899-2D45-94E8-CAD7798327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81" name="Oval 580">
                            <a:extLst>
                              <a:ext uri="{FF2B5EF4-FFF2-40B4-BE49-F238E27FC236}">
                                <a16:creationId xmlns:a16="http://schemas.microsoft.com/office/drawing/2014/main" id="{9BAEFBD8-C450-CF43-835D-77BD5BF0BBD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2" name="Rectangle 581">
                            <a:extLst>
                              <a:ext uri="{FF2B5EF4-FFF2-40B4-BE49-F238E27FC236}">
                                <a16:creationId xmlns:a16="http://schemas.microsoft.com/office/drawing/2014/main" id="{D467B76A-8F8D-B74B-A29C-C75FB3D903F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3" name="Oval 582">
                            <a:extLst>
                              <a:ext uri="{FF2B5EF4-FFF2-40B4-BE49-F238E27FC236}">
                                <a16:creationId xmlns:a16="http://schemas.microsoft.com/office/drawing/2014/main" id="{53D6D2B6-30BD-CD47-B4EA-CEA3714B9D5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4" name="Freeform 583">
                            <a:extLst>
                              <a:ext uri="{FF2B5EF4-FFF2-40B4-BE49-F238E27FC236}">
                                <a16:creationId xmlns:a16="http://schemas.microsoft.com/office/drawing/2014/main" id="{F6F4D0BF-DEC2-5B40-B2DF-8BAF0B7E00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5" name="Freeform 584">
                            <a:extLst>
                              <a:ext uri="{FF2B5EF4-FFF2-40B4-BE49-F238E27FC236}">
                                <a16:creationId xmlns:a16="http://schemas.microsoft.com/office/drawing/2014/main" id="{8CD2DEC8-2D90-DF43-9CC7-5BD433CED1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6" name="Freeform 585">
                            <a:extLst>
                              <a:ext uri="{FF2B5EF4-FFF2-40B4-BE49-F238E27FC236}">
                                <a16:creationId xmlns:a16="http://schemas.microsoft.com/office/drawing/2014/main" id="{5D0A8C39-37AB-9741-93FC-3CE6E8168D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7" name="Freeform 586">
                            <a:extLst>
                              <a:ext uri="{FF2B5EF4-FFF2-40B4-BE49-F238E27FC236}">
                                <a16:creationId xmlns:a16="http://schemas.microsoft.com/office/drawing/2014/main" id="{E1293B82-C527-9043-BDDC-AB6DDD77C6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88" name="Straight Connector 587">
                            <a:extLst>
                              <a:ext uri="{FF2B5EF4-FFF2-40B4-BE49-F238E27FC236}">
                                <a16:creationId xmlns:a16="http://schemas.microsoft.com/office/drawing/2014/main" id="{C68D1DCC-647F-4C49-918A-7FA409A8169A}"/>
                              </a:ext>
                            </a:extLst>
                          </p:cNvPr>
                          <p:cNvCxnSpPr>
                            <a:endCxn id="58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89" name="Straight Connector 588">
                            <a:extLst>
                              <a:ext uri="{FF2B5EF4-FFF2-40B4-BE49-F238E27FC236}">
                                <a16:creationId xmlns:a16="http://schemas.microsoft.com/office/drawing/2014/main" id="{5E24273E-9336-4B40-9FB7-57ED34FDD64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78" name="Group 577">
                          <a:extLst>
                            <a:ext uri="{FF2B5EF4-FFF2-40B4-BE49-F238E27FC236}">
                              <a16:creationId xmlns:a16="http://schemas.microsoft.com/office/drawing/2014/main" id="{A34ECE23-E5FD-6F49-8FCB-55B513E39ED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79" name="Oval 578">
                            <a:extLst>
                              <a:ext uri="{FF2B5EF4-FFF2-40B4-BE49-F238E27FC236}">
                                <a16:creationId xmlns:a16="http://schemas.microsoft.com/office/drawing/2014/main" id="{70EF2E63-05C8-584A-A22B-BCCDCA8183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80" name="TextBox 579">
                            <a:extLst>
                              <a:ext uri="{FF2B5EF4-FFF2-40B4-BE49-F238E27FC236}">
                                <a16:creationId xmlns:a16="http://schemas.microsoft.com/office/drawing/2014/main" id="{C56ECDB8-12BE-664B-BE62-F61BE9CE901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0" name="Group 529">
                        <a:extLst>
                          <a:ext uri="{FF2B5EF4-FFF2-40B4-BE49-F238E27FC236}">
                            <a16:creationId xmlns:a16="http://schemas.microsoft.com/office/drawing/2014/main" id="{4C1BC9CD-9DB3-9047-BE14-3A6F26C1A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64" name="Group 327">
                          <a:extLst>
                            <a:ext uri="{FF2B5EF4-FFF2-40B4-BE49-F238E27FC236}">
                              <a16:creationId xmlns:a16="http://schemas.microsoft.com/office/drawing/2014/main" id="{5A0CE9BE-FC88-3E48-96C9-0860795988E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68" name="Oval 567">
                            <a:extLst>
                              <a:ext uri="{FF2B5EF4-FFF2-40B4-BE49-F238E27FC236}">
                                <a16:creationId xmlns:a16="http://schemas.microsoft.com/office/drawing/2014/main" id="{D6E42DE9-9477-594F-A8C5-FB6DDD8071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9" name="Rectangle 568">
                            <a:extLst>
                              <a:ext uri="{FF2B5EF4-FFF2-40B4-BE49-F238E27FC236}">
                                <a16:creationId xmlns:a16="http://schemas.microsoft.com/office/drawing/2014/main" id="{13065E77-F323-E545-A27B-295AFED8087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0" name="Oval 569">
                            <a:extLst>
                              <a:ext uri="{FF2B5EF4-FFF2-40B4-BE49-F238E27FC236}">
                                <a16:creationId xmlns:a16="http://schemas.microsoft.com/office/drawing/2014/main" id="{AB90A644-5BFE-854C-86F8-1152257B21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1" name="Freeform 570">
                            <a:extLst>
                              <a:ext uri="{FF2B5EF4-FFF2-40B4-BE49-F238E27FC236}">
                                <a16:creationId xmlns:a16="http://schemas.microsoft.com/office/drawing/2014/main" id="{E4FB4237-93C8-9442-8D7D-AD19A4AB55B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2" name="Freeform 571">
                            <a:extLst>
                              <a:ext uri="{FF2B5EF4-FFF2-40B4-BE49-F238E27FC236}">
                                <a16:creationId xmlns:a16="http://schemas.microsoft.com/office/drawing/2014/main" id="{AF99B5E1-5B17-E740-BB5B-4B47AD5707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3" name="Freeform 572">
                            <a:extLst>
                              <a:ext uri="{FF2B5EF4-FFF2-40B4-BE49-F238E27FC236}">
                                <a16:creationId xmlns:a16="http://schemas.microsoft.com/office/drawing/2014/main" id="{8029664A-BE57-C447-A488-2AE7AD67CF2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4" name="Freeform 573">
                            <a:extLst>
                              <a:ext uri="{FF2B5EF4-FFF2-40B4-BE49-F238E27FC236}">
                                <a16:creationId xmlns:a16="http://schemas.microsoft.com/office/drawing/2014/main" id="{1562452F-7C00-B74F-9689-4C5AA8F3598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75" name="Straight Connector 574">
                            <a:extLst>
                              <a:ext uri="{FF2B5EF4-FFF2-40B4-BE49-F238E27FC236}">
                                <a16:creationId xmlns:a16="http://schemas.microsoft.com/office/drawing/2014/main" id="{5B80F9DA-4701-1542-A5C1-1F5DD20C8B99}"/>
                              </a:ext>
                            </a:extLst>
                          </p:cNvPr>
                          <p:cNvCxnSpPr>
                            <a:endCxn id="57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76" name="Straight Connector 575">
                            <a:extLst>
                              <a:ext uri="{FF2B5EF4-FFF2-40B4-BE49-F238E27FC236}">
                                <a16:creationId xmlns:a16="http://schemas.microsoft.com/office/drawing/2014/main" id="{4EACDBCD-CAC4-1747-90B7-DCB947759B80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65" name="Group 564">
                          <a:extLst>
                            <a:ext uri="{FF2B5EF4-FFF2-40B4-BE49-F238E27FC236}">
                              <a16:creationId xmlns:a16="http://schemas.microsoft.com/office/drawing/2014/main" id="{4D735D73-8BBE-A042-B417-69B391954B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66" name="Oval 565">
                            <a:extLst>
                              <a:ext uri="{FF2B5EF4-FFF2-40B4-BE49-F238E27FC236}">
                                <a16:creationId xmlns:a16="http://schemas.microsoft.com/office/drawing/2014/main" id="{DC119F60-C5E9-3845-9643-535DF0A9FA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7" name="TextBox 566">
                            <a:extLst>
                              <a:ext uri="{FF2B5EF4-FFF2-40B4-BE49-F238E27FC236}">
                                <a16:creationId xmlns:a16="http://schemas.microsoft.com/office/drawing/2014/main" id="{B290D367-06C5-5E43-BDBF-BBD33E2AB8C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1" name="Group 530">
                        <a:extLst>
                          <a:ext uri="{FF2B5EF4-FFF2-40B4-BE49-F238E27FC236}">
                            <a16:creationId xmlns:a16="http://schemas.microsoft.com/office/drawing/2014/main" id="{3F2C4964-5F1D-F04B-90A3-F7931F36F1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51" name="Group 327">
                          <a:extLst>
                            <a:ext uri="{FF2B5EF4-FFF2-40B4-BE49-F238E27FC236}">
                              <a16:creationId xmlns:a16="http://schemas.microsoft.com/office/drawing/2014/main" id="{CBA021FB-BD0A-E343-A632-E248196ABA0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55" name="Oval 554">
                            <a:extLst>
                              <a:ext uri="{FF2B5EF4-FFF2-40B4-BE49-F238E27FC236}">
                                <a16:creationId xmlns:a16="http://schemas.microsoft.com/office/drawing/2014/main" id="{CE0D0413-B2C9-8444-9FD9-87AEC801FF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6" name="Rectangle 555">
                            <a:extLst>
                              <a:ext uri="{FF2B5EF4-FFF2-40B4-BE49-F238E27FC236}">
                                <a16:creationId xmlns:a16="http://schemas.microsoft.com/office/drawing/2014/main" id="{791EF2B0-19B3-EC4A-88D2-7A6E77380F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7" name="Oval 556">
                            <a:extLst>
                              <a:ext uri="{FF2B5EF4-FFF2-40B4-BE49-F238E27FC236}">
                                <a16:creationId xmlns:a16="http://schemas.microsoft.com/office/drawing/2014/main" id="{4C2018B8-5720-C049-82D7-AFB4094B6E5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8" name="Freeform 557">
                            <a:extLst>
                              <a:ext uri="{FF2B5EF4-FFF2-40B4-BE49-F238E27FC236}">
                                <a16:creationId xmlns:a16="http://schemas.microsoft.com/office/drawing/2014/main" id="{90162171-5BA3-3F45-A1AB-BEC01535A4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9" name="Freeform 558">
                            <a:extLst>
                              <a:ext uri="{FF2B5EF4-FFF2-40B4-BE49-F238E27FC236}">
                                <a16:creationId xmlns:a16="http://schemas.microsoft.com/office/drawing/2014/main" id="{6BB1AE51-2D14-3D4B-A24D-8ACEF8F1E0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0" name="Freeform 559">
                            <a:extLst>
                              <a:ext uri="{FF2B5EF4-FFF2-40B4-BE49-F238E27FC236}">
                                <a16:creationId xmlns:a16="http://schemas.microsoft.com/office/drawing/2014/main" id="{F97BC771-45A7-394D-B367-CF55880295D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61" name="Freeform 560">
                            <a:extLst>
                              <a:ext uri="{FF2B5EF4-FFF2-40B4-BE49-F238E27FC236}">
                                <a16:creationId xmlns:a16="http://schemas.microsoft.com/office/drawing/2014/main" id="{59BCB5EC-7B6C-244D-855B-743CCFE5ACA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62" name="Straight Connector 561">
                            <a:extLst>
                              <a:ext uri="{FF2B5EF4-FFF2-40B4-BE49-F238E27FC236}">
                                <a16:creationId xmlns:a16="http://schemas.microsoft.com/office/drawing/2014/main" id="{71F9F1A5-5C6F-3B4C-8C03-7E0C4F37F60D}"/>
                              </a:ext>
                            </a:extLst>
                          </p:cNvPr>
                          <p:cNvCxnSpPr>
                            <a:endCxn id="5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63" name="Straight Connector 562">
                            <a:extLst>
                              <a:ext uri="{FF2B5EF4-FFF2-40B4-BE49-F238E27FC236}">
                                <a16:creationId xmlns:a16="http://schemas.microsoft.com/office/drawing/2014/main" id="{1DCE987B-5F72-5A4A-BFA4-54EAB8D39B0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52" name="Group 551">
                          <a:extLst>
                            <a:ext uri="{FF2B5EF4-FFF2-40B4-BE49-F238E27FC236}">
                              <a16:creationId xmlns:a16="http://schemas.microsoft.com/office/drawing/2014/main" id="{55354FEF-B5FF-D041-B952-BC410A34DB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553" name="Oval 552">
                            <a:extLst>
                              <a:ext uri="{FF2B5EF4-FFF2-40B4-BE49-F238E27FC236}">
                                <a16:creationId xmlns:a16="http://schemas.microsoft.com/office/drawing/2014/main" id="{258CE428-D5B0-2143-8D6B-31AF00CE97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54" name="TextBox 553">
                            <a:extLst>
                              <a:ext uri="{FF2B5EF4-FFF2-40B4-BE49-F238E27FC236}">
                                <a16:creationId xmlns:a16="http://schemas.microsoft.com/office/drawing/2014/main" id="{3D003D96-E04A-5043-B964-7B05ED266AD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2" name="Group 531">
                        <a:extLst>
                          <a:ext uri="{FF2B5EF4-FFF2-40B4-BE49-F238E27FC236}">
                            <a16:creationId xmlns:a16="http://schemas.microsoft.com/office/drawing/2014/main" id="{86EACEB8-45DC-D341-BB11-896A5F2C42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38" name="Group 327">
                          <a:extLst>
                            <a:ext uri="{FF2B5EF4-FFF2-40B4-BE49-F238E27FC236}">
                              <a16:creationId xmlns:a16="http://schemas.microsoft.com/office/drawing/2014/main" id="{8E0CFDB5-BF1D-4344-929E-8169D0BCB54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42" name="Oval 541">
                            <a:extLst>
                              <a:ext uri="{FF2B5EF4-FFF2-40B4-BE49-F238E27FC236}">
                                <a16:creationId xmlns:a16="http://schemas.microsoft.com/office/drawing/2014/main" id="{AFFF79DD-157D-4F45-92C5-F93096E03E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D3A64467-E91E-0F4E-A829-E1B314EEB5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4" name="Oval 543">
                            <a:extLst>
                              <a:ext uri="{FF2B5EF4-FFF2-40B4-BE49-F238E27FC236}">
                                <a16:creationId xmlns:a16="http://schemas.microsoft.com/office/drawing/2014/main" id="{675476A8-3A2F-E84E-9DA0-FD8E5C70E0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5" name="Freeform 544">
                            <a:extLst>
                              <a:ext uri="{FF2B5EF4-FFF2-40B4-BE49-F238E27FC236}">
                                <a16:creationId xmlns:a16="http://schemas.microsoft.com/office/drawing/2014/main" id="{A7774258-9B1C-2B49-9E60-6CDAC8A762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6" name="Freeform 545">
                            <a:extLst>
                              <a:ext uri="{FF2B5EF4-FFF2-40B4-BE49-F238E27FC236}">
                                <a16:creationId xmlns:a16="http://schemas.microsoft.com/office/drawing/2014/main" id="{A6B50924-0909-C442-AEA7-9532D237BFA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7" name="Freeform 546">
                            <a:extLst>
                              <a:ext uri="{FF2B5EF4-FFF2-40B4-BE49-F238E27FC236}">
                                <a16:creationId xmlns:a16="http://schemas.microsoft.com/office/drawing/2014/main" id="{AEFD234B-5A55-8048-945D-B580612080E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8" name="Freeform 547">
                            <a:extLst>
                              <a:ext uri="{FF2B5EF4-FFF2-40B4-BE49-F238E27FC236}">
                                <a16:creationId xmlns:a16="http://schemas.microsoft.com/office/drawing/2014/main" id="{05DF0001-ADEB-DA48-8E74-B111E994F2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49" name="Straight Connector 548">
                            <a:extLst>
                              <a:ext uri="{FF2B5EF4-FFF2-40B4-BE49-F238E27FC236}">
                                <a16:creationId xmlns:a16="http://schemas.microsoft.com/office/drawing/2014/main" id="{E10C1034-E0D9-824C-9E37-2B02908D59EB}"/>
                              </a:ext>
                            </a:extLst>
                          </p:cNvPr>
                          <p:cNvCxnSpPr>
                            <a:endCxn id="5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50" name="Straight Connector 549">
                            <a:extLst>
                              <a:ext uri="{FF2B5EF4-FFF2-40B4-BE49-F238E27FC236}">
                                <a16:creationId xmlns:a16="http://schemas.microsoft.com/office/drawing/2014/main" id="{19170C2D-B2BE-4B46-BC01-C349B71F4A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39" name="Group 538">
                          <a:extLst>
                            <a:ext uri="{FF2B5EF4-FFF2-40B4-BE49-F238E27FC236}">
                              <a16:creationId xmlns:a16="http://schemas.microsoft.com/office/drawing/2014/main" id="{80C9C206-2CB8-FD48-A7E1-4F5CFB7B3F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40" name="Oval 539">
                            <a:extLst>
                              <a:ext uri="{FF2B5EF4-FFF2-40B4-BE49-F238E27FC236}">
                                <a16:creationId xmlns:a16="http://schemas.microsoft.com/office/drawing/2014/main" id="{C4697F01-1A22-6D47-9505-974BCCC4A9A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1" name="TextBox 540">
                            <a:extLst>
                              <a:ext uri="{FF2B5EF4-FFF2-40B4-BE49-F238E27FC236}">
                                <a16:creationId xmlns:a16="http://schemas.microsoft.com/office/drawing/2014/main" id="{9CC1F1E4-EB35-9343-8EDD-99ACC748D4B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33" name="Straight Connector 532">
                        <a:extLst>
                          <a:ext uri="{FF2B5EF4-FFF2-40B4-BE49-F238E27FC236}">
                            <a16:creationId xmlns:a16="http://schemas.microsoft.com/office/drawing/2014/main" id="{C293A059-8A3C-024F-AA53-650554F8DC6F}"/>
                          </a:ext>
                        </a:extLst>
                      </p:cNvPr>
                      <p:cNvCxnSpPr>
                        <a:stCxn id="580" idx="2"/>
                        <a:endCxn id="567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4" name="Straight Connector 533">
                        <a:extLst>
                          <a:ext uri="{FF2B5EF4-FFF2-40B4-BE49-F238E27FC236}">
                            <a16:creationId xmlns:a16="http://schemas.microsoft.com/office/drawing/2014/main" id="{9F4E8B6E-DAE5-6146-B51F-12485C6CA19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5" name="Straight Connector 534">
                        <a:extLst>
                          <a:ext uri="{FF2B5EF4-FFF2-40B4-BE49-F238E27FC236}">
                            <a16:creationId xmlns:a16="http://schemas.microsoft.com/office/drawing/2014/main" id="{41BC9BB6-8108-794C-907A-0331A2DF81DE}"/>
                          </a:ext>
                        </a:extLst>
                      </p:cNvPr>
                      <p:cNvCxnSpPr>
                        <a:stCxn id="581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6" name="Straight Connector 535">
                        <a:extLst>
                          <a:ext uri="{FF2B5EF4-FFF2-40B4-BE49-F238E27FC236}">
                            <a16:creationId xmlns:a16="http://schemas.microsoft.com/office/drawing/2014/main" id="{5F947CE4-1DEB-6F46-8652-1C72F4A1BC7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7" name="Straight Connector 536">
                        <a:extLst>
                          <a:ext uri="{FF2B5EF4-FFF2-40B4-BE49-F238E27FC236}">
                            <a16:creationId xmlns:a16="http://schemas.microsoft.com/office/drawing/2014/main" id="{3224CC0D-C47A-A841-9B46-BE98B728F10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528" name="TextBox 527">
                      <a:extLst>
                        <a:ext uri="{FF2B5EF4-FFF2-40B4-BE49-F238E27FC236}">
                          <a16:creationId xmlns:a16="http://schemas.microsoft.com/office/drawing/2014/main" id="{5B2EC710-E1F0-FA41-ACAA-EC95039870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E110CFB8-C99B-4143-8A98-B36A64C63DA4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F279981F-31D7-184D-997B-7A532AF25061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463" name="Freeform 2">
                      <a:extLst>
                        <a:ext uri="{FF2B5EF4-FFF2-40B4-BE49-F238E27FC236}">
                          <a16:creationId xmlns:a16="http://schemas.microsoft.com/office/drawing/2014/main" id="{B884EFD9-6E17-3A4D-A3C9-25A2B5961F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D298706C-B2F7-F841-A764-530B84A45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465" name="Group 464">
                        <a:extLst>
                          <a:ext uri="{FF2B5EF4-FFF2-40B4-BE49-F238E27FC236}">
                            <a16:creationId xmlns:a16="http://schemas.microsoft.com/office/drawing/2014/main" id="{EF87C3DF-25E9-3541-81DD-687B3BC5CF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512" name="Group 327">
                          <a:extLst>
                            <a:ext uri="{FF2B5EF4-FFF2-40B4-BE49-F238E27FC236}">
                              <a16:creationId xmlns:a16="http://schemas.microsoft.com/office/drawing/2014/main" id="{D9D88DEB-2F6C-EE4E-8204-5373F205916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16" name="Oval 515">
                            <a:extLst>
                              <a:ext uri="{FF2B5EF4-FFF2-40B4-BE49-F238E27FC236}">
                                <a16:creationId xmlns:a16="http://schemas.microsoft.com/office/drawing/2014/main" id="{E43738C6-48CA-5848-B446-486E3074B6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FF6997EC-4653-7249-AC8E-1C53512F55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8" name="Oval 517">
                            <a:extLst>
                              <a:ext uri="{FF2B5EF4-FFF2-40B4-BE49-F238E27FC236}">
                                <a16:creationId xmlns:a16="http://schemas.microsoft.com/office/drawing/2014/main" id="{33D17D99-B68F-E849-B145-C31DBCBD9B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9" name="Freeform 518">
                            <a:extLst>
                              <a:ext uri="{FF2B5EF4-FFF2-40B4-BE49-F238E27FC236}">
                                <a16:creationId xmlns:a16="http://schemas.microsoft.com/office/drawing/2014/main" id="{28E88DB5-94BB-5F44-ACF2-64ABB2C820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0" name="Freeform 519">
                            <a:extLst>
                              <a:ext uri="{FF2B5EF4-FFF2-40B4-BE49-F238E27FC236}">
                                <a16:creationId xmlns:a16="http://schemas.microsoft.com/office/drawing/2014/main" id="{4501DDE3-CDDF-944A-8911-33E367ABD56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1" name="Freeform 520">
                            <a:extLst>
                              <a:ext uri="{FF2B5EF4-FFF2-40B4-BE49-F238E27FC236}">
                                <a16:creationId xmlns:a16="http://schemas.microsoft.com/office/drawing/2014/main" id="{DDA93EA0-229B-604B-A7D5-5E58BF3050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2" name="Freeform 521">
                            <a:extLst>
                              <a:ext uri="{FF2B5EF4-FFF2-40B4-BE49-F238E27FC236}">
                                <a16:creationId xmlns:a16="http://schemas.microsoft.com/office/drawing/2014/main" id="{569D7415-C54E-A548-8791-7D6143E93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23" name="Straight Connector 522">
                            <a:extLst>
                              <a:ext uri="{FF2B5EF4-FFF2-40B4-BE49-F238E27FC236}">
                                <a16:creationId xmlns:a16="http://schemas.microsoft.com/office/drawing/2014/main" id="{24029CFB-2D28-6049-A390-1329E7E9F461}"/>
                              </a:ext>
                            </a:extLst>
                          </p:cNvPr>
                          <p:cNvCxnSpPr>
                            <a:endCxn id="5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24" name="Straight Connector 523">
                            <a:extLst>
                              <a:ext uri="{FF2B5EF4-FFF2-40B4-BE49-F238E27FC236}">
                                <a16:creationId xmlns:a16="http://schemas.microsoft.com/office/drawing/2014/main" id="{B70FB568-4766-D04B-A395-4A95B5CEAB3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13" name="Group 512">
                          <a:extLst>
                            <a:ext uri="{FF2B5EF4-FFF2-40B4-BE49-F238E27FC236}">
                              <a16:creationId xmlns:a16="http://schemas.microsoft.com/office/drawing/2014/main" id="{D17F5CC6-04D2-4E4A-BFA5-437A343541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14" name="Oval 513">
                            <a:extLst>
                              <a:ext uri="{FF2B5EF4-FFF2-40B4-BE49-F238E27FC236}">
                                <a16:creationId xmlns:a16="http://schemas.microsoft.com/office/drawing/2014/main" id="{486E8057-40E8-E248-A0B9-649E50FBE46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5" name="TextBox 514">
                            <a:extLst>
                              <a:ext uri="{FF2B5EF4-FFF2-40B4-BE49-F238E27FC236}">
                                <a16:creationId xmlns:a16="http://schemas.microsoft.com/office/drawing/2014/main" id="{69D8711F-8683-FA43-A03C-8CDE2A04C0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6" name="Group 465">
                        <a:extLst>
                          <a:ext uri="{FF2B5EF4-FFF2-40B4-BE49-F238E27FC236}">
                            <a16:creationId xmlns:a16="http://schemas.microsoft.com/office/drawing/2014/main" id="{E689C27A-92C8-A842-97D7-650FB39FDC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99" name="Group 327">
                          <a:extLst>
                            <a:ext uri="{FF2B5EF4-FFF2-40B4-BE49-F238E27FC236}">
                              <a16:creationId xmlns:a16="http://schemas.microsoft.com/office/drawing/2014/main" id="{2AB0919D-BBC9-604A-A982-1A690D52C50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03" name="Oval 502">
                            <a:extLst>
                              <a:ext uri="{FF2B5EF4-FFF2-40B4-BE49-F238E27FC236}">
                                <a16:creationId xmlns:a16="http://schemas.microsoft.com/office/drawing/2014/main" id="{F7B460AC-BA55-3C4F-90BF-42BB06267F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E76F29D8-09F3-284E-A34E-E199DA5DF6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5" name="Oval 504">
                            <a:extLst>
                              <a:ext uri="{FF2B5EF4-FFF2-40B4-BE49-F238E27FC236}">
                                <a16:creationId xmlns:a16="http://schemas.microsoft.com/office/drawing/2014/main" id="{411ADD42-EE73-954C-B5A5-DCD02E6AEAB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6" name="Freeform 505">
                            <a:extLst>
                              <a:ext uri="{FF2B5EF4-FFF2-40B4-BE49-F238E27FC236}">
                                <a16:creationId xmlns:a16="http://schemas.microsoft.com/office/drawing/2014/main" id="{7CC0D659-48BB-B74B-A977-FCAD9BD2A07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7" name="Freeform 506">
                            <a:extLst>
                              <a:ext uri="{FF2B5EF4-FFF2-40B4-BE49-F238E27FC236}">
                                <a16:creationId xmlns:a16="http://schemas.microsoft.com/office/drawing/2014/main" id="{5DA9457F-1851-A246-983E-0DEFDE13B6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8" name="Freeform 507">
                            <a:extLst>
                              <a:ext uri="{FF2B5EF4-FFF2-40B4-BE49-F238E27FC236}">
                                <a16:creationId xmlns:a16="http://schemas.microsoft.com/office/drawing/2014/main" id="{1BA7FCE9-F0B1-FE48-ADC0-00396F1349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9" name="Freeform 508">
                            <a:extLst>
                              <a:ext uri="{FF2B5EF4-FFF2-40B4-BE49-F238E27FC236}">
                                <a16:creationId xmlns:a16="http://schemas.microsoft.com/office/drawing/2014/main" id="{452AD62F-940E-2B45-A96E-6BC2B81FA3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510" name="Straight Connector 509">
                            <a:extLst>
                              <a:ext uri="{FF2B5EF4-FFF2-40B4-BE49-F238E27FC236}">
                                <a16:creationId xmlns:a16="http://schemas.microsoft.com/office/drawing/2014/main" id="{47F8D05D-8E49-C446-B534-E847920D5D53}"/>
                              </a:ext>
                            </a:extLst>
                          </p:cNvPr>
                          <p:cNvCxnSpPr>
                            <a:endCxn id="505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11" name="Straight Connector 510">
                            <a:extLst>
                              <a:ext uri="{FF2B5EF4-FFF2-40B4-BE49-F238E27FC236}">
                                <a16:creationId xmlns:a16="http://schemas.microsoft.com/office/drawing/2014/main" id="{9A42E28D-0853-1C44-B41C-8BEAD828E1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00" name="Group 499">
                          <a:extLst>
                            <a:ext uri="{FF2B5EF4-FFF2-40B4-BE49-F238E27FC236}">
                              <a16:creationId xmlns:a16="http://schemas.microsoft.com/office/drawing/2014/main" id="{31B8BA72-B2AE-FD4E-A27C-F334383377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501" name="Oval 500">
                            <a:extLst>
                              <a:ext uri="{FF2B5EF4-FFF2-40B4-BE49-F238E27FC236}">
                                <a16:creationId xmlns:a16="http://schemas.microsoft.com/office/drawing/2014/main" id="{EF30D03D-6EA4-6345-9F63-F711C01F89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2" name="TextBox 501">
                            <a:extLst>
                              <a:ext uri="{FF2B5EF4-FFF2-40B4-BE49-F238E27FC236}">
                                <a16:creationId xmlns:a16="http://schemas.microsoft.com/office/drawing/2014/main" id="{863E235B-107C-B74D-B3D1-105D9A09D6B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7" name="Group 466">
                        <a:extLst>
                          <a:ext uri="{FF2B5EF4-FFF2-40B4-BE49-F238E27FC236}">
                            <a16:creationId xmlns:a16="http://schemas.microsoft.com/office/drawing/2014/main" id="{0C0DE8D3-30E3-844C-92F8-5F3CA6D81B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86" name="Group 327">
                          <a:extLst>
                            <a:ext uri="{FF2B5EF4-FFF2-40B4-BE49-F238E27FC236}">
                              <a16:creationId xmlns:a16="http://schemas.microsoft.com/office/drawing/2014/main" id="{66FA26A0-31A0-B54A-8194-5F50C01132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90" name="Oval 489">
                            <a:extLst>
                              <a:ext uri="{FF2B5EF4-FFF2-40B4-BE49-F238E27FC236}">
                                <a16:creationId xmlns:a16="http://schemas.microsoft.com/office/drawing/2014/main" id="{2A63EF29-1D39-FD40-A478-2074470DBB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7C17B272-7A30-2B43-8CFE-590E4D3CFD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2" name="Oval 491">
                            <a:extLst>
                              <a:ext uri="{FF2B5EF4-FFF2-40B4-BE49-F238E27FC236}">
                                <a16:creationId xmlns:a16="http://schemas.microsoft.com/office/drawing/2014/main" id="{437A4583-A63F-5246-BEAB-9B6589523C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3" name="Freeform 492">
                            <a:extLst>
                              <a:ext uri="{FF2B5EF4-FFF2-40B4-BE49-F238E27FC236}">
                                <a16:creationId xmlns:a16="http://schemas.microsoft.com/office/drawing/2014/main" id="{B0412DE0-58FC-2D49-8B3E-07D71A27CD5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4" name="Freeform 493">
                            <a:extLst>
                              <a:ext uri="{FF2B5EF4-FFF2-40B4-BE49-F238E27FC236}">
                                <a16:creationId xmlns:a16="http://schemas.microsoft.com/office/drawing/2014/main" id="{F3DFB717-0CF2-D34E-8B87-0A7D9C16EE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5" name="Freeform 494">
                            <a:extLst>
                              <a:ext uri="{FF2B5EF4-FFF2-40B4-BE49-F238E27FC236}">
                                <a16:creationId xmlns:a16="http://schemas.microsoft.com/office/drawing/2014/main" id="{504E2D79-42EA-A343-A894-4AA22D756F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6" name="Freeform 495">
                            <a:extLst>
                              <a:ext uri="{FF2B5EF4-FFF2-40B4-BE49-F238E27FC236}">
                                <a16:creationId xmlns:a16="http://schemas.microsoft.com/office/drawing/2014/main" id="{49DEE305-7A11-884C-96B0-9319FD988D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97" name="Straight Connector 496">
                            <a:extLst>
                              <a:ext uri="{FF2B5EF4-FFF2-40B4-BE49-F238E27FC236}">
                                <a16:creationId xmlns:a16="http://schemas.microsoft.com/office/drawing/2014/main" id="{DEA98786-AC56-B344-897D-6DA5F04FFE07}"/>
                              </a:ext>
                            </a:extLst>
                          </p:cNvPr>
                          <p:cNvCxnSpPr>
                            <a:endCxn id="4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98" name="Straight Connector 497">
                            <a:extLst>
                              <a:ext uri="{FF2B5EF4-FFF2-40B4-BE49-F238E27FC236}">
                                <a16:creationId xmlns:a16="http://schemas.microsoft.com/office/drawing/2014/main" id="{41ACE58E-6844-3E40-A09E-5A6DDF0EB6E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87" name="Group 486">
                          <a:extLst>
                            <a:ext uri="{FF2B5EF4-FFF2-40B4-BE49-F238E27FC236}">
                              <a16:creationId xmlns:a16="http://schemas.microsoft.com/office/drawing/2014/main" id="{63611D02-499D-094A-ADE0-1D41CB9CF5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488" name="Oval 487">
                            <a:extLst>
                              <a:ext uri="{FF2B5EF4-FFF2-40B4-BE49-F238E27FC236}">
                                <a16:creationId xmlns:a16="http://schemas.microsoft.com/office/drawing/2014/main" id="{9A2043F1-5AB7-FA40-9FF4-8DC9482D3A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9" name="TextBox 488">
                            <a:extLst>
                              <a:ext uri="{FF2B5EF4-FFF2-40B4-BE49-F238E27FC236}">
                                <a16:creationId xmlns:a16="http://schemas.microsoft.com/office/drawing/2014/main" id="{CD73D8BA-83A3-D642-8484-0429C2D81A5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8" name="Group 467">
                        <a:extLst>
                          <a:ext uri="{FF2B5EF4-FFF2-40B4-BE49-F238E27FC236}">
                            <a16:creationId xmlns:a16="http://schemas.microsoft.com/office/drawing/2014/main" id="{63DB2835-5F1C-7347-A376-73C9FEC84A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473" name="Group 327">
                          <a:extLst>
                            <a:ext uri="{FF2B5EF4-FFF2-40B4-BE49-F238E27FC236}">
                              <a16:creationId xmlns:a16="http://schemas.microsoft.com/office/drawing/2014/main" id="{B320BBF0-3147-9D43-B536-A6F3A31152B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77" name="Oval 476">
                            <a:extLst>
                              <a:ext uri="{FF2B5EF4-FFF2-40B4-BE49-F238E27FC236}">
                                <a16:creationId xmlns:a16="http://schemas.microsoft.com/office/drawing/2014/main" id="{0D39F6A3-B426-944F-95EA-C7142D92061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8" name="Rectangle 477">
                            <a:extLst>
                              <a:ext uri="{FF2B5EF4-FFF2-40B4-BE49-F238E27FC236}">
                                <a16:creationId xmlns:a16="http://schemas.microsoft.com/office/drawing/2014/main" id="{EEDBD6C3-57F4-6E41-823C-AA1C9B3581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9" name="Oval 478">
                            <a:extLst>
                              <a:ext uri="{FF2B5EF4-FFF2-40B4-BE49-F238E27FC236}">
                                <a16:creationId xmlns:a16="http://schemas.microsoft.com/office/drawing/2014/main" id="{76475411-BE17-AD41-8B12-8A8FC25935B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0" name="Freeform 479">
                            <a:extLst>
                              <a:ext uri="{FF2B5EF4-FFF2-40B4-BE49-F238E27FC236}">
                                <a16:creationId xmlns:a16="http://schemas.microsoft.com/office/drawing/2014/main" id="{6F6F7AEF-EE85-5D47-887C-5A7B355F76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1" name="Freeform 480">
                            <a:extLst>
                              <a:ext uri="{FF2B5EF4-FFF2-40B4-BE49-F238E27FC236}">
                                <a16:creationId xmlns:a16="http://schemas.microsoft.com/office/drawing/2014/main" id="{9DCFFFD1-2A5C-FD49-9CA0-D0FBC8F92D6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2" name="Freeform 481">
                            <a:extLst>
                              <a:ext uri="{FF2B5EF4-FFF2-40B4-BE49-F238E27FC236}">
                                <a16:creationId xmlns:a16="http://schemas.microsoft.com/office/drawing/2014/main" id="{F9E1AEF9-E510-3844-A58F-BFFA13F7030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83" name="Freeform 482">
                            <a:extLst>
                              <a:ext uri="{FF2B5EF4-FFF2-40B4-BE49-F238E27FC236}">
                                <a16:creationId xmlns:a16="http://schemas.microsoft.com/office/drawing/2014/main" id="{768A55E9-55CD-414C-AB3D-C235C8B6F52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484" name="Straight Connector 483">
                            <a:extLst>
                              <a:ext uri="{FF2B5EF4-FFF2-40B4-BE49-F238E27FC236}">
                                <a16:creationId xmlns:a16="http://schemas.microsoft.com/office/drawing/2014/main" id="{E31B9245-02A1-7B44-8F9D-9C88F6451EF4}"/>
                              </a:ext>
                            </a:extLst>
                          </p:cNvPr>
                          <p:cNvCxnSpPr>
                            <a:endCxn id="4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85" name="Straight Connector 484">
                            <a:extLst>
                              <a:ext uri="{FF2B5EF4-FFF2-40B4-BE49-F238E27FC236}">
                                <a16:creationId xmlns:a16="http://schemas.microsoft.com/office/drawing/2014/main" id="{B5A7E77A-0BF3-BF4A-BC0D-3B5CB27A996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74" name="Group 473">
                          <a:extLst>
                            <a:ext uri="{FF2B5EF4-FFF2-40B4-BE49-F238E27FC236}">
                              <a16:creationId xmlns:a16="http://schemas.microsoft.com/office/drawing/2014/main" id="{06FC63B7-6F6B-8F4A-A179-A41B8CBB0D2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475" name="Oval 474">
                            <a:extLst>
                              <a:ext uri="{FF2B5EF4-FFF2-40B4-BE49-F238E27FC236}">
                                <a16:creationId xmlns:a16="http://schemas.microsoft.com/office/drawing/2014/main" id="{CBB918C7-31B8-8544-9320-D105C039AAD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76" name="TextBox 475">
                            <a:extLst>
                              <a:ext uri="{FF2B5EF4-FFF2-40B4-BE49-F238E27FC236}">
                                <a16:creationId xmlns:a16="http://schemas.microsoft.com/office/drawing/2014/main" id="{F973F749-A47E-2544-A795-FB223DBC4FB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469" name="Straight Connector 468">
                        <a:extLst>
                          <a:ext uri="{FF2B5EF4-FFF2-40B4-BE49-F238E27FC236}">
                            <a16:creationId xmlns:a16="http://schemas.microsoft.com/office/drawing/2014/main" id="{2808BFDC-ADC0-D641-A7A1-A441C6EED68D}"/>
                          </a:ext>
                        </a:extLst>
                      </p:cNvPr>
                      <p:cNvCxnSpPr>
                        <a:stCxn id="516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0" name="Straight Connector 469">
                        <a:extLst>
                          <a:ext uri="{FF2B5EF4-FFF2-40B4-BE49-F238E27FC236}">
                            <a16:creationId xmlns:a16="http://schemas.microsoft.com/office/drawing/2014/main" id="{9DD73B58-25D9-E846-8E1C-0A8D8F7E2EF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1" name="Straight Connector 470">
                        <a:extLst>
                          <a:ext uri="{FF2B5EF4-FFF2-40B4-BE49-F238E27FC236}">
                            <a16:creationId xmlns:a16="http://schemas.microsoft.com/office/drawing/2014/main" id="{1A8A1487-5C05-8F4E-84DE-1623D4C0BEA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2" name="Straight Connector 471">
                        <a:extLst>
                          <a:ext uri="{FF2B5EF4-FFF2-40B4-BE49-F238E27FC236}">
                            <a16:creationId xmlns:a16="http://schemas.microsoft.com/office/drawing/2014/main" id="{8C4CE07A-C5DB-0D45-8EDF-7E2C78B5FF7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461" name="TextBox 460">
                    <a:extLst>
                      <a:ext uri="{FF2B5EF4-FFF2-40B4-BE49-F238E27FC236}">
                        <a16:creationId xmlns:a16="http://schemas.microsoft.com/office/drawing/2014/main" id="{6C119B01-EFFB-7643-8878-5C39A6C7C3A0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EF26B4D3-7D6B-F741-B4A8-9DBFF6E211DD}"/>
                      </a:ext>
                    </a:extLst>
                  </p:cNvPr>
                  <p:cNvCxnSpPr>
                    <a:cxnSpLocks/>
                    <a:stCxn id="604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FBE62631-9AF2-944F-8492-536EAA2FA731}"/>
                    </a:ext>
                  </a:extLst>
                </p:cNvPr>
                <p:cNvCxnSpPr>
                  <a:cxnSpLocks/>
                  <a:stCxn id="620" idx="5"/>
                  <a:endCxn id="541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B5796782-9600-D04D-B089-2589417579E5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F5808F52-99A6-8440-8669-9706B7665BCD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442" name="Freeform 2">
                    <a:extLst>
                      <a:ext uri="{FF2B5EF4-FFF2-40B4-BE49-F238E27FC236}">
                        <a16:creationId xmlns:a16="http://schemas.microsoft.com/office/drawing/2014/main" id="{CAEC4A1D-BC8E-6841-8F8E-939CC3A88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43" name="Group 327">
                    <a:extLst>
                      <a:ext uri="{FF2B5EF4-FFF2-40B4-BE49-F238E27FC236}">
                        <a16:creationId xmlns:a16="http://schemas.microsoft.com/office/drawing/2014/main" id="{B302F307-EE0E-E84A-ACDA-8027013912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447" name="Oval 446">
                      <a:extLst>
                        <a:ext uri="{FF2B5EF4-FFF2-40B4-BE49-F238E27FC236}">
                          <a16:creationId xmlns:a16="http://schemas.microsoft.com/office/drawing/2014/main" id="{707CB259-DA5F-E240-83EA-2DD45DBCFDC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AAC973CC-1523-9340-8FDD-2FA6E4A1B04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9" name="Oval 448">
                      <a:extLst>
                        <a:ext uri="{FF2B5EF4-FFF2-40B4-BE49-F238E27FC236}">
                          <a16:creationId xmlns:a16="http://schemas.microsoft.com/office/drawing/2014/main" id="{04E1B12A-1578-4B4E-A1FA-AA609DC0B780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0" name="Freeform 449">
                      <a:extLst>
                        <a:ext uri="{FF2B5EF4-FFF2-40B4-BE49-F238E27FC236}">
                          <a16:creationId xmlns:a16="http://schemas.microsoft.com/office/drawing/2014/main" id="{8DB20521-328A-BE45-8D15-D5A4DE635A6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1" name="Freeform 450">
                      <a:extLst>
                        <a:ext uri="{FF2B5EF4-FFF2-40B4-BE49-F238E27FC236}">
                          <a16:creationId xmlns:a16="http://schemas.microsoft.com/office/drawing/2014/main" id="{02D88EAC-AB6D-FC4A-AB92-4A3AF4C6E6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2" name="Freeform 451">
                      <a:extLst>
                        <a:ext uri="{FF2B5EF4-FFF2-40B4-BE49-F238E27FC236}">
                          <a16:creationId xmlns:a16="http://schemas.microsoft.com/office/drawing/2014/main" id="{5FA24BC7-3F1A-1340-AD5B-26D87B0BF30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reeform 452">
                      <a:extLst>
                        <a:ext uri="{FF2B5EF4-FFF2-40B4-BE49-F238E27FC236}">
                          <a16:creationId xmlns:a16="http://schemas.microsoft.com/office/drawing/2014/main" id="{00442BDA-C71C-8444-A5E8-5C85D12C25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AAB1AEFD-7F05-AA43-9999-88D28637B1E5}"/>
                        </a:ext>
                      </a:extLst>
                    </p:cNvPr>
                    <p:cNvCxnSpPr>
                      <a:endCxn id="449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B67B6012-E782-3A4B-BBF2-12A7981B83F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F018FD91-8A28-C546-8820-7EF9598C9AF5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E7BB7781-F378-EF4F-A664-FAA0EF8183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6" name="TextBox 445">
                      <a:extLst>
                        <a:ext uri="{FF2B5EF4-FFF2-40B4-BE49-F238E27FC236}">
                          <a16:creationId xmlns:a16="http://schemas.microsoft.com/office/drawing/2014/main" id="{ABD9D14B-FC69-E74C-831F-BDBB4F306A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43D36ED5-0E6A-3D49-A992-B924DAE2D0E0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5C0BEBA-E8E4-FA43-9FA6-2154085EB4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993331" y="2659614"/>
            <a:ext cx="1261444" cy="642543"/>
            <a:chOff x="2241770" y="2684666"/>
            <a:chExt cx="1261444" cy="642543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B6EBD89-7C58-E647-8259-C3CC0DA3FBFE}"/>
              </a:ext>
            </a:extLst>
          </p:cNvPr>
          <p:cNvGrpSpPr/>
          <p:nvPr/>
        </p:nvGrpSpPr>
        <p:grpSpPr>
          <a:xfrm>
            <a:off x="3743662" y="1671430"/>
            <a:ext cx="928664" cy="573008"/>
            <a:chOff x="4482698" y="1658905"/>
            <a:chExt cx="928664" cy="573008"/>
          </a:xfrm>
        </p:grpSpPr>
        <p:sp>
          <p:nvSpPr>
            <p:cNvPr id="247" name="AutoShape 118">
              <a:extLst>
                <a:ext uri="{FF2B5EF4-FFF2-40B4-BE49-F238E27FC236}">
                  <a16:creationId xmlns:a16="http://schemas.microsoft.com/office/drawing/2014/main" id="{C4DDF1A3-A046-ED42-ACAC-5927DA6AC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0880">
              <a:off x="4643012" y="195568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604320-3281-9C46-A4A2-C7947827CBE2}"/>
                </a:ext>
              </a:extLst>
            </p:cNvPr>
            <p:cNvSpPr txBox="1"/>
            <p:nvPr/>
          </p:nvSpPr>
          <p:spPr>
            <a:xfrm>
              <a:off x="4482698" y="165890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AS3,X</a:t>
              </a:r>
            </a:p>
          </p:txBody>
        </p:sp>
      </p:grpSp>
      <p:grpSp>
        <p:nvGrpSpPr>
          <p:cNvPr id="335" name="Group 117">
            <a:extLst>
              <a:ext uri="{FF2B5EF4-FFF2-40B4-BE49-F238E27FC236}">
                <a16:creationId xmlns:a16="http://schemas.microsoft.com/office/drawing/2014/main" id="{499578B2-9337-6441-BD75-B09C9CAC1963}"/>
              </a:ext>
            </a:extLst>
          </p:cNvPr>
          <p:cNvGrpSpPr>
            <a:grpSpLocks/>
          </p:cNvGrpSpPr>
          <p:nvPr/>
        </p:nvGrpSpPr>
        <p:grpSpPr bwMode="auto">
          <a:xfrm>
            <a:off x="7038891" y="2604083"/>
            <a:ext cx="1290638" cy="481013"/>
            <a:chOff x="2282" y="2446"/>
            <a:chExt cx="813" cy="303"/>
          </a:xfrm>
        </p:grpSpPr>
        <p:sp>
          <p:nvSpPr>
            <p:cNvPr id="336" name="AutoShape 118">
              <a:extLst>
                <a:ext uri="{FF2B5EF4-FFF2-40B4-BE49-F238E27FC236}">
                  <a16:creationId xmlns:a16="http://schemas.microsoft.com/office/drawing/2014/main" id="{87CF43BB-9638-1849-BCC0-3D8B346AB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337" name="Text Box 119">
              <a:extLst>
                <a:ext uri="{FF2B5EF4-FFF2-40B4-BE49-F238E27FC236}">
                  <a16:creationId xmlns:a16="http://schemas.microsoft.com/office/drawing/2014/main" id="{F6316E17-9D4A-514F-B9C2-2CE5C2F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 X</a:t>
              </a:r>
            </a:p>
          </p:txBody>
        </p:sp>
      </p:grpSp>
      <p:sp>
        <p:nvSpPr>
          <p:cNvPr id="382" name="Rectangle 4">
            <a:extLst>
              <a:ext uri="{FF2B5EF4-FFF2-40B4-BE49-F238E27FC236}">
                <a16:creationId xmlns:a16="http://schemas.microsoft.com/office/drawing/2014/main" id="{150C22F5-5F48-A74D-BE4D-A010E505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08" y="4506640"/>
            <a:ext cx="8943583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2100" indent="-292100">
              <a:lnSpc>
                <a:spcPct val="90000"/>
              </a:lnSpc>
            </a:pPr>
            <a:r>
              <a:rPr lang="en-US" sz="2400" kern="0" dirty="0"/>
              <a:t>recall: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a,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b,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d learn via iBGP from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c: “path to X goes through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c”</a:t>
            </a:r>
          </a:p>
        </p:txBody>
      </p:sp>
      <p:sp>
        <p:nvSpPr>
          <p:cNvPr id="383" name="Rectangle 4">
            <a:extLst>
              <a:ext uri="{FF2B5EF4-FFF2-40B4-BE49-F238E27FC236}">
                <a16:creationId xmlns:a16="http://schemas.microsoft.com/office/drawing/2014/main" id="{A936D0A1-022F-4647-A4D0-30D9C82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771" y="4950493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2400" dirty="0">
                <a:solidFill>
                  <a:srgbClr val="000000"/>
                </a:solidFill>
              </a:rPr>
              <a:t>d: OSPF intra-domain routing: to get to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c, use  interface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DFAD506-B45C-4B4C-8FC1-4EDFC6AC0ACA}"/>
              </a:ext>
            </a:extLst>
          </p:cNvPr>
          <p:cNvGrpSpPr/>
          <p:nvPr/>
        </p:nvGrpSpPr>
        <p:grpSpPr>
          <a:xfrm>
            <a:off x="1643507" y="1934647"/>
            <a:ext cx="1360744" cy="1068501"/>
            <a:chOff x="1089218" y="2245331"/>
            <a:chExt cx="1360744" cy="1068501"/>
          </a:xfrm>
        </p:grpSpPr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0C7CB6AF-AE67-DA45-926C-00F012056ED6}"/>
                </a:ext>
              </a:extLst>
            </p:cNvPr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A2533861-3F3D-FD42-B091-B8BC85B9C48A}"/>
                </a:ext>
              </a:extLst>
            </p:cNvPr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F68B4CB0-326C-0D42-86AB-C27CF60EE3D4}"/>
                </a:ext>
              </a:extLst>
            </p:cNvPr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8B800090-4615-2944-BDA6-CB45A842F05A}"/>
                </a:ext>
              </a:extLst>
            </p:cNvPr>
            <p:cNvSpPr txBox="1"/>
            <p:nvPr/>
          </p:nvSpPr>
          <p:spPr>
            <a:xfrm>
              <a:off x="1089218" y="274363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D703AF9-72B5-3F48-80CB-0B4A55731A03}"/>
              </a:ext>
            </a:extLst>
          </p:cNvPr>
          <p:cNvGrpSpPr/>
          <p:nvPr/>
        </p:nvGrpSpPr>
        <p:grpSpPr>
          <a:xfrm>
            <a:off x="1126378" y="3091210"/>
            <a:ext cx="1694528" cy="3353900"/>
            <a:chOff x="537654" y="3379309"/>
            <a:chExt cx="1694528" cy="2911109"/>
          </a:xfrm>
        </p:grpSpPr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549CDC2B-D2F5-684A-BC82-FF2E06D9644F}"/>
                </a:ext>
              </a:extLst>
            </p:cNvPr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39E3A88F-68A5-584F-BEC8-425D5A8BD835}"/>
                </a:ext>
              </a:extLst>
            </p:cNvPr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D152EA32-3362-314D-9058-7E92F68B0E18}"/>
                  </a:ext>
                </a:extLst>
              </p:cNvPr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93" name="Group 104">
                <a:extLst>
                  <a:ext uri="{FF2B5EF4-FFF2-40B4-BE49-F238E27FC236}">
                    <a16:creationId xmlns:a16="http://schemas.microsoft.com/office/drawing/2014/main" id="{D95F1039-BDB2-B441-B3DB-26648CD47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B8EC9765-CC7A-1C4E-A0AB-1FF29E282B9B}"/>
                    </a:ext>
                  </a:extLst>
                </p:cNvPr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539F60CB-2694-D941-B1DE-2BCD585F3F6D}"/>
                    </a:ext>
                  </a:extLst>
                </p:cNvPr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86DB0C5A-8F91-D44D-8DFA-67928CD0AB52}"/>
                    </a:ext>
                  </a:extLst>
                </p:cNvPr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CE6DE9B8-5C44-9845-98B5-676AAF440E62}"/>
                    </a:ext>
                  </a:extLst>
                </p:cNvPr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99882D65-6F14-A943-B27E-816F5CA93CBA}"/>
                    </a:ext>
                  </a:extLst>
                </p:cNvPr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6069C388-7EBD-A043-A5DA-70DACC434856}"/>
                  </a:ext>
                </a:extLst>
              </p:cNvPr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  <a:alpha val="62000"/>
                    </a:srgbClr>
                  </a:gs>
                  <a:gs pos="5400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9EF19DE7-B63D-4944-9210-CC31003025FB}"/>
                  </a:ext>
                </a:extLst>
              </p:cNvPr>
              <p:cNvCxnSpPr>
                <a:endCxn id="41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6D9BFA90-FCA6-4947-8157-4DD67BB4ED2E}"/>
                  </a:ext>
                </a:extLst>
              </p:cNvPr>
              <p:cNvCxnSpPr>
                <a:endCxn id="41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97" name="Group 9">
                <a:extLst>
                  <a:ext uri="{FF2B5EF4-FFF2-40B4-BE49-F238E27FC236}">
                    <a16:creationId xmlns:a16="http://schemas.microsoft.com/office/drawing/2014/main" id="{13F6DEF6-9A01-B549-80A5-3FC2E1007C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E06F7110-8919-FE4C-AC87-8E0C5F91962D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1263FC99-850B-354C-828E-2DFE33C94D05}"/>
                    </a:ext>
                  </a:extLst>
                </p:cNvPr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37185517-F7A7-3C46-ACEA-5DFF7F55D04F}"/>
                    </a:ext>
                  </a:extLst>
                </p:cNvPr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2A0D148B-1E69-F74C-9168-42E9D8669D5B}"/>
                    </a:ext>
                  </a:extLst>
                </p:cNvPr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60153E75-3A78-5F4E-99F0-D0B2CCE3A093}"/>
                    </a:ext>
                  </a:extLst>
                </p:cNvPr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601C0BE5-07B2-5A44-9AF5-1E88D8B70EA7}"/>
                    </a:ext>
                  </a:extLst>
                </p:cNvPr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B6C2D27C-731D-CB40-8327-ED66BE8F028D}"/>
                    </a:ext>
                  </a:extLst>
                </p:cNvPr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391576BE-56F1-FE40-8DB0-3ECE07E1E2D8}"/>
                    </a:ext>
                  </a:extLst>
                </p:cNvPr>
                <p:cNvCxnSpPr>
                  <a:endCxn id="40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82BCB90A-4258-924B-9085-32DAF2B971DC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BF3A9A6-52A8-034D-ACD3-16781CAD5124}"/>
                  </a:ext>
                </a:extLst>
              </p:cNvPr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C75AB46-AB33-9740-81EC-74708279DD87}"/>
                  </a:ext>
                </a:extLst>
              </p:cNvPr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dest</a:t>
                </a: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38686A09-0D03-A841-8404-D171F189F414}"/>
                  </a:ext>
                </a:extLst>
              </p:cNvPr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interface</a:t>
                </a: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C8CBB51-A053-514E-ACD9-6151F97FD682}"/>
                  </a:ext>
                </a:extLst>
              </p:cNvPr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FA2F333C-3FD2-9242-83D6-E9279BB9AEE7}"/>
                  </a:ext>
                </a:extLst>
              </p:cNvPr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925E3165-C5C1-3A45-B26E-AE3DA3A443EB}"/>
                  </a:ext>
                </a:extLst>
              </p:cNvPr>
              <p:cNvSpPr txBox="1"/>
              <p:nvPr/>
            </p:nvSpPr>
            <p:spPr>
              <a:xfrm>
                <a:off x="1222724" y="4844159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4A6E61C-D8FE-C44E-8F63-CE8EC820D104}"/>
                  </a:ext>
                </a:extLst>
              </p:cNvPr>
              <p:cNvSpPr txBox="1"/>
              <p:nvPr/>
            </p:nvSpPr>
            <p:spPr>
              <a:xfrm>
                <a:off x="1218025" y="5574320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5B871468-78AD-9241-9FD3-D72F178B0CE9}"/>
                  </a:ext>
                </a:extLst>
              </p:cNvPr>
              <p:cNvSpPr txBox="1"/>
              <p:nvPr/>
            </p:nvSpPr>
            <p:spPr>
              <a:xfrm>
                <a:off x="646020" y="4843576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17B61233-E6CB-4344-B113-8735ED26C804}"/>
                  </a:ext>
                </a:extLst>
              </p:cNvPr>
              <p:cNvSpPr txBox="1"/>
              <p:nvPr/>
            </p:nvSpPr>
            <p:spPr>
              <a:xfrm>
                <a:off x="669517" y="5573736"/>
                <a:ext cx="415498" cy="320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</p:grp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1B442015-A8C1-5147-B3B9-FA235C7F9741}"/>
              </a:ext>
            </a:extLst>
          </p:cNvPr>
          <p:cNvSpPr txBox="1"/>
          <p:nvPr/>
        </p:nvSpPr>
        <p:spPr>
          <a:xfrm>
            <a:off x="491927" y="2538311"/>
            <a:ext cx="111798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local link interfaces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at 1a, 1d</a:t>
            </a:r>
          </a:p>
        </p:txBody>
      </p:sp>
      <p:sp>
        <p:nvSpPr>
          <p:cNvPr id="428" name="Rectangle 4">
            <a:extLst>
              <a:ext uri="{FF2B5EF4-FFF2-40B4-BE49-F238E27FC236}">
                <a16:creationId xmlns:a16="http://schemas.microsoft.com/office/drawing/2014/main" id="{AACCBEA1-299A-5C44-A466-34FB8D2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59" y="5365940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2400" dirty="0">
                <a:solidFill>
                  <a:srgbClr val="000000"/>
                </a:solidFill>
              </a:rPr>
              <a:t>d: to get to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, use  interface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4D48CBB-9624-F749-B349-65E926E47760}"/>
              </a:ext>
            </a:extLst>
          </p:cNvPr>
          <p:cNvGrpSpPr/>
          <p:nvPr/>
        </p:nvGrpSpPr>
        <p:grpSpPr>
          <a:xfrm>
            <a:off x="1260825" y="5090966"/>
            <a:ext cx="917328" cy="370003"/>
            <a:chOff x="1260825" y="5090966"/>
            <a:chExt cx="917328" cy="3700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49D47F-47C2-4640-90D5-811DF0983406}"/>
                </a:ext>
              </a:extLst>
            </p:cNvPr>
            <p:cNvSpPr txBox="1"/>
            <p:nvPr/>
          </p:nvSpPr>
          <p:spPr>
            <a:xfrm>
              <a:off x="1260825" y="5091637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1c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7F7426CB-FA4A-DA4E-B303-D5ABA601A29A}"/>
                </a:ext>
              </a:extLst>
            </p:cNvPr>
            <p:cNvSpPr txBox="1"/>
            <p:nvPr/>
          </p:nvSpPr>
          <p:spPr>
            <a:xfrm>
              <a:off x="1876467" y="50909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1F976-91BA-9E43-BECA-BFF703ACCF4A}"/>
              </a:ext>
            </a:extLst>
          </p:cNvPr>
          <p:cNvGrpSpPr/>
          <p:nvPr/>
        </p:nvGrpSpPr>
        <p:grpSpPr>
          <a:xfrm>
            <a:off x="1312521" y="5421278"/>
            <a:ext cx="864960" cy="372689"/>
            <a:chOff x="1312521" y="5421278"/>
            <a:chExt cx="864960" cy="372689"/>
          </a:xfrm>
        </p:grpSpPr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9E836304-2537-8142-8A5E-31530A9D098A}"/>
                </a:ext>
              </a:extLst>
            </p:cNvPr>
            <p:cNvSpPr txBox="1"/>
            <p:nvPr/>
          </p:nvSpPr>
          <p:spPr>
            <a:xfrm>
              <a:off x="1312521" y="542127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FF0DA654-D2E8-5144-A880-F6F9C6266762}"/>
                </a:ext>
              </a:extLst>
            </p:cNvPr>
            <p:cNvSpPr txBox="1"/>
            <p:nvPr/>
          </p:nvSpPr>
          <p:spPr>
            <a:xfrm>
              <a:off x="1875795" y="54246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144D101-D0B1-6543-A8E0-566D6F1F50E8}"/>
              </a:ext>
            </a:extLst>
          </p:cNvPr>
          <p:cNvGrpSpPr/>
          <p:nvPr/>
        </p:nvGrpSpPr>
        <p:grpSpPr>
          <a:xfrm>
            <a:off x="2293495" y="1828802"/>
            <a:ext cx="1139242" cy="1021848"/>
            <a:chOff x="852623" y="3061858"/>
            <a:chExt cx="1139242" cy="1021848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8F2F274-4A64-AD4E-9927-2F49E94DA059}"/>
                </a:ext>
              </a:extLst>
            </p:cNvPr>
            <p:cNvGrpSpPr/>
            <p:nvPr/>
          </p:nvGrpSpPr>
          <p:grpSpPr>
            <a:xfrm>
              <a:off x="852623" y="3198229"/>
              <a:ext cx="760478" cy="811277"/>
              <a:chOff x="4511542" y="2820739"/>
              <a:chExt cx="760478" cy="811277"/>
            </a:xfrm>
          </p:grpSpPr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176BA2B2-6ED5-8640-9902-E764DA8D04A0}"/>
                  </a:ext>
                </a:extLst>
              </p:cNvPr>
              <p:cNvCxnSpPr/>
              <p:nvPr/>
            </p:nvCxnSpPr>
            <p:spPr bwMode="auto">
              <a:xfrm flipH="1" flipV="1">
                <a:off x="4870276" y="2820739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2DA97166-1EA4-4344-8916-CE5D63389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511542" y="3225138"/>
                <a:ext cx="641247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575BC7B0-A666-5F4D-86ED-190B9C377A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34894" y="3343933"/>
                <a:ext cx="422409" cy="28808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4015E0A-837A-4647-9341-12FC40A514D8}"/>
                </a:ext>
              </a:extLst>
            </p:cNvPr>
            <p:cNvSpPr txBox="1"/>
            <p:nvPr/>
          </p:nvSpPr>
          <p:spPr>
            <a:xfrm>
              <a:off x="915200" y="3355868"/>
              <a:ext cx="60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E2EDF494-5495-EE49-97EB-E62100D879AF}"/>
                </a:ext>
              </a:extLst>
            </p:cNvPr>
            <p:cNvSpPr txBox="1"/>
            <p:nvPr/>
          </p:nvSpPr>
          <p:spPr>
            <a:xfrm>
              <a:off x="1365356" y="3061858"/>
              <a:ext cx="60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7E410066-C6E9-B44F-AAFC-4640D9619FDB}"/>
                </a:ext>
              </a:extLst>
            </p:cNvPr>
            <p:cNvSpPr txBox="1"/>
            <p:nvPr/>
          </p:nvSpPr>
          <p:spPr>
            <a:xfrm>
              <a:off x="1391251" y="3775929"/>
              <a:ext cx="60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C00000"/>
                  </a:solidFill>
                </a:rPr>
                <a:t>AS3,X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422" grpId="0"/>
      <p:bldP spid="422" grpId="1"/>
      <p:bldP spid="4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 708">
            <a:extLst>
              <a:ext uri="{FF2B5EF4-FFF2-40B4-BE49-F238E27FC236}">
                <a16:creationId xmlns:a16="http://schemas.microsoft.com/office/drawing/2014/main" id="{1F41E039-69B1-C84B-A231-87568310385C}"/>
              </a:ext>
            </a:extLst>
          </p:cNvPr>
          <p:cNvGrpSpPr/>
          <p:nvPr/>
        </p:nvGrpSpPr>
        <p:grpSpPr>
          <a:xfrm>
            <a:off x="1163507" y="1064076"/>
            <a:ext cx="9801110" cy="2876474"/>
            <a:chOff x="1113403" y="1064076"/>
            <a:chExt cx="9801110" cy="2876474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358F421E-8ED0-8E45-B17C-02ACEF578637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1BC421A3-D5D4-D44E-B01C-625A8BEB17CB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730" name="Group 729">
                  <a:extLst>
                    <a:ext uri="{FF2B5EF4-FFF2-40B4-BE49-F238E27FC236}">
                      <a16:creationId xmlns:a16="http://schemas.microsoft.com/office/drawing/2014/main" id="{ABD7D0B3-FF50-7F41-A3A6-44EAF38A4B7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DD424EE1-85A8-444D-A8D1-7D38FAD088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866" name="Freeform 2">
                      <a:extLst>
                        <a:ext uri="{FF2B5EF4-FFF2-40B4-BE49-F238E27FC236}">
                          <a16:creationId xmlns:a16="http://schemas.microsoft.com/office/drawing/2014/main" id="{A08F267F-4261-B94D-A420-8BAFE1C90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867" name="Group 866">
                      <a:extLst>
                        <a:ext uri="{FF2B5EF4-FFF2-40B4-BE49-F238E27FC236}">
                          <a16:creationId xmlns:a16="http://schemas.microsoft.com/office/drawing/2014/main" id="{6C152276-B4D4-DD40-9914-32913FAF7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868" name="Group 867">
                        <a:extLst>
                          <a:ext uri="{FF2B5EF4-FFF2-40B4-BE49-F238E27FC236}">
                            <a16:creationId xmlns:a16="http://schemas.microsoft.com/office/drawing/2014/main" id="{984DD8A4-E214-7F4B-90A9-8295BFEB5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14" name="Group 327">
                          <a:extLst>
                            <a:ext uri="{FF2B5EF4-FFF2-40B4-BE49-F238E27FC236}">
                              <a16:creationId xmlns:a16="http://schemas.microsoft.com/office/drawing/2014/main" id="{16416F8E-73DA-7E44-A2E1-11F9A389B4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18" name="Oval 917">
                            <a:extLst>
                              <a:ext uri="{FF2B5EF4-FFF2-40B4-BE49-F238E27FC236}">
                                <a16:creationId xmlns:a16="http://schemas.microsoft.com/office/drawing/2014/main" id="{45F6DB6D-85EE-CF48-AC13-61C36E83062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9" name="Rectangle 918">
                            <a:extLst>
                              <a:ext uri="{FF2B5EF4-FFF2-40B4-BE49-F238E27FC236}">
                                <a16:creationId xmlns:a16="http://schemas.microsoft.com/office/drawing/2014/main" id="{3A14DF77-624B-E44E-87A5-E8B586AC488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0" name="Oval 919">
                            <a:extLst>
                              <a:ext uri="{FF2B5EF4-FFF2-40B4-BE49-F238E27FC236}">
                                <a16:creationId xmlns:a16="http://schemas.microsoft.com/office/drawing/2014/main" id="{C264CA65-7553-FD42-9C26-EB736D772F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1" name="Freeform 920">
                            <a:extLst>
                              <a:ext uri="{FF2B5EF4-FFF2-40B4-BE49-F238E27FC236}">
                                <a16:creationId xmlns:a16="http://schemas.microsoft.com/office/drawing/2014/main" id="{9D17FB0D-D5F8-D24E-A415-30E6C2573D3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2" name="Freeform 921">
                            <a:extLst>
                              <a:ext uri="{FF2B5EF4-FFF2-40B4-BE49-F238E27FC236}">
                                <a16:creationId xmlns:a16="http://schemas.microsoft.com/office/drawing/2014/main" id="{F9A51000-975B-EB40-8B99-2B6B64AC24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3" name="Freeform 922">
                            <a:extLst>
                              <a:ext uri="{FF2B5EF4-FFF2-40B4-BE49-F238E27FC236}">
                                <a16:creationId xmlns:a16="http://schemas.microsoft.com/office/drawing/2014/main" id="{CBF9A2EE-5BAF-6347-8868-546C1DA662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4" name="Freeform 923">
                            <a:extLst>
                              <a:ext uri="{FF2B5EF4-FFF2-40B4-BE49-F238E27FC236}">
                                <a16:creationId xmlns:a16="http://schemas.microsoft.com/office/drawing/2014/main" id="{66A8568D-930B-A144-96E9-3A6098D466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25" name="Straight Connector 924">
                            <a:extLst>
                              <a:ext uri="{FF2B5EF4-FFF2-40B4-BE49-F238E27FC236}">
                                <a16:creationId xmlns:a16="http://schemas.microsoft.com/office/drawing/2014/main" id="{B45965DA-8119-F346-B78B-95D8507549C3}"/>
                              </a:ext>
                            </a:extLst>
                          </p:cNvPr>
                          <p:cNvCxnSpPr>
                            <a:endCxn id="9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26" name="Straight Connector 925">
                            <a:extLst>
                              <a:ext uri="{FF2B5EF4-FFF2-40B4-BE49-F238E27FC236}">
                                <a16:creationId xmlns:a16="http://schemas.microsoft.com/office/drawing/2014/main" id="{358648E1-B6D7-BB4E-B30C-0ABC3A20459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15" name="Group 914">
                          <a:extLst>
                            <a:ext uri="{FF2B5EF4-FFF2-40B4-BE49-F238E27FC236}">
                              <a16:creationId xmlns:a16="http://schemas.microsoft.com/office/drawing/2014/main" id="{6E3FD144-ACD9-8B46-8DFA-31013DF102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16" name="Oval 915">
                            <a:extLst>
                              <a:ext uri="{FF2B5EF4-FFF2-40B4-BE49-F238E27FC236}">
                                <a16:creationId xmlns:a16="http://schemas.microsoft.com/office/drawing/2014/main" id="{521E7560-3C19-5445-8F40-2B5FD84E923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7" name="TextBox 916">
                            <a:extLst>
                              <a:ext uri="{FF2B5EF4-FFF2-40B4-BE49-F238E27FC236}">
                                <a16:creationId xmlns:a16="http://schemas.microsoft.com/office/drawing/2014/main" id="{6CC18FED-8C8E-6746-82C1-76A1B1E31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69" name="Group 868">
                        <a:extLst>
                          <a:ext uri="{FF2B5EF4-FFF2-40B4-BE49-F238E27FC236}">
                            <a16:creationId xmlns:a16="http://schemas.microsoft.com/office/drawing/2014/main" id="{24CDA961-8A3C-1A4A-87FF-9ED829FB0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01" name="Group 327">
                          <a:extLst>
                            <a:ext uri="{FF2B5EF4-FFF2-40B4-BE49-F238E27FC236}">
                              <a16:creationId xmlns:a16="http://schemas.microsoft.com/office/drawing/2014/main" id="{FBB55B34-4F76-4F45-A2E1-FE6143EE86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05" name="Oval 904">
                            <a:extLst>
                              <a:ext uri="{FF2B5EF4-FFF2-40B4-BE49-F238E27FC236}">
                                <a16:creationId xmlns:a16="http://schemas.microsoft.com/office/drawing/2014/main" id="{9C6C507D-6C63-294A-B3E6-403FABD134B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9E22BB70-F61E-D04A-A519-1D0AF342067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7" name="Oval 906">
                            <a:extLst>
                              <a:ext uri="{FF2B5EF4-FFF2-40B4-BE49-F238E27FC236}">
                                <a16:creationId xmlns:a16="http://schemas.microsoft.com/office/drawing/2014/main" id="{D1104472-DC58-0E48-A05B-CA908F609B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8" name="Freeform 907">
                            <a:extLst>
                              <a:ext uri="{FF2B5EF4-FFF2-40B4-BE49-F238E27FC236}">
                                <a16:creationId xmlns:a16="http://schemas.microsoft.com/office/drawing/2014/main" id="{DEA263ED-CEC5-DA4F-B4B0-51403C49CE0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9" name="Freeform 908">
                            <a:extLst>
                              <a:ext uri="{FF2B5EF4-FFF2-40B4-BE49-F238E27FC236}">
                                <a16:creationId xmlns:a16="http://schemas.microsoft.com/office/drawing/2014/main" id="{397C235E-CDFA-4049-BB15-744CA4F76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0" name="Freeform 909">
                            <a:extLst>
                              <a:ext uri="{FF2B5EF4-FFF2-40B4-BE49-F238E27FC236}">
                                <a16:creationId xmlns:a16="http://schemas.microsoft.com/office/drawing/2014/main" id="{FCD39440-5B9B-7746-A7C3-024B9988D5C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1" name="Freeform 910">
                            <a:extLst>
                              <a:ext uri="{FF2B5EF4-FFF2-40B4-BE49-F238E27FC236}">
                                <a16:creationId xmlns:a16="http://schemas.microsoft.com/office/drawing/2014/main" id="{6BC1008D-C639-2946-B788-616DC1D442E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12" name="Straight Connector 911">
                            <a:extLst>
                              <a:ext uri="{FF2B5EF4-FFF2-40B4-BE49-F238E27FC236}">
                                <a16:creationId xmlns:a16="http://schemas.microsoft.com/office/drawing/2014/main" id="{52AF9C52-A2A0-DB45-B6D1-87BCCD857535}"/>
                              </a:ext>
                            </a:extLst>
                          </p:cNvPr>
                          <p:cNvCxnSpPr>
                            <a:endCxn id="9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13" name="Straight Connector 912">
                            <a:extLst>
                              <a:ext uri="{FF2B5EF4-FFF2-40B4-BE49-F238E27FC236}">
                                <a16:creationId xmlns:a16="http://schemas.microsoft.com/office/drawing/2014/main" id="{3045BEB5-088F-4041-BC9C-FC941866539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02" name="Group 901">
                          <a:extLst>
                            <a:ext uri="{FF2B5EF4-FFF2-40B4-BE49-F238E27FC236}">
                              <a16:creationId xmlns:a16="http://schemas.microsoft.com/office/drawing/2014/main" id="{2A51E43C-BAA7-0042-8AAA-798AC74492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03" name="Oval 902">
                            <a:extLst>
                              <a:ext uri="{FF2B5EF4-FFF2-40B4-BE49-F238E27FC236}">
                                <a16:creationId xmlns:a16="http://schemas.microsoft.com/office/drawing/2014/main" id="{50FB2868-EF79-8146-9629-D6ED30AF39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4" name="TextBox 903">
                            <a:extLst>
                              <a:ext uri="{FF2B5EF4-FFF2-40B4-BE49-F238E27FC236}">
                                <a16:creationId xmlns:a16="http://schemas.microsoft.com/office/drawing/2014/main" id="{BF56E4DD-3E9B-734D-A27A-A1D220E3D2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0" name="Group 869">
                        <a:extLst>
                          <a:ext uri="{FF2B5EF4-FFF2-40B4-BE49-F238E27FC236}">
                            <a16:creationId xmlns:a16="http://schemas.microsoft.com/office/drawing/2014/main" id="{D438F4A2-E4FF-7F41-B86F-D77DCC378D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88" name="Group 327">
                          <a:extLst>
                            <a:ext uri="{FF2B5EF4-FFF2-40B4-BE49-F238E27FC236}">
                              <a16:creationId xmlns:a16="http://schemas.microsoft.com/office/drawing/2014/main" id="{8C7E775C-1367-9049-B5AD-A39C7DC7FC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92" name="Oval 891">
                            <a:extLst>
                              <a:ext uri="{FF2B5EF4-FFF2-40B4-BE49-F238E27FC236}">
                                <a16:creationId xmlns:a16="http://schemas.microsoft.com/office/drawing/2014/main" id="{0599E5C5-DAA9-0242-9F3C-91363C5B82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97711880-E256-7746-83DE-1059E47DA5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4" name="Oval 893">
                            <a:extLst>
                              <a:ext uri="{FF2B5EF4-FFF2-40B4-BE49-F238E27FC236}">
                                <a16:creationId xmlns:a16="http://schemas.microsoft.com/office/drawing/2014/main" id="{0F65D2F0-AA32-2143-A1DA-1FB3459451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5" name="Freeform 894">
                            <a:extLst>
                              <a:ext uri="{FF2B5EF4-FFF2-40B4-BE49-F238E27FC236}">
                                <a16:creationId xmlns:a16="http://schemas.microsoft.com/office/drawing/2014/main" id="{7F060615-5429-5F4F-8931-4F3531FAC5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6" name="Freeform 895">
                            <a:extLst>
                              <a:ext uri="{FF2B5EF4-FFF2-40B4-BE49-F238E27FC236}">
                                <a16:creationId xmlns:a16="http://schemas.microsoft.com/office/drawing/2014/main" id="{0227F0D2-46F1-DD48-99E9-CCE7B0B163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7" name="Freeform 896">
                            <a:extLst>
                              <a:ext uri="{FF2B5EF4-FFF2-40B4-BE49-F238E27FC236}">
                                <a16:creationId xmlns:a16="http://schemas.microsoft.com/office/drawing/2014/main" id="{B2AE2C46-5E54-B949-B61D-DDDAF1F92C3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8" name="Freeform 897">
                            <a:extLst>
                              <a:ext uri="{FF2B5EF4-FFF2-40B4-BE49-F238E27FC236}">
                                <a16:creationId xmlns:a16="http://schemas.microsoft.com/office/drawing/2014/main" id="{E62940AD-612B-3640-8ED1-AFA8A7AEC6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99" name="Straight Connector 898">
                            <a:extLst>
                              <a:ext uri="{FF2B5EF4-FFF2-40B4-BE49-F238E27FC236}">
                                <a16:creationId xmlns:a16="http://schemas.microsoft.com/office/drawing/2014/main" id="{C783DA74-AC98-084E-8C9B-9A40409A8290}"/>
                              </a:ext>
                            </a:extLst>
                          </p:cNvPr>
                          <p:cNvCxnSpPr>
                            <a:endCxn id="89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00" name="Straight Connector 899">
                            <a:extLst>
                              <a:ext uri="{FF2B5EF4-FFF2-40B4-BE49-F238E27FC236}">
                                <a16:creationId xmlns:a16="http://schemas.microsoft.com/office/drawing/2014/main" id="{FCA5460F-9A86-9E48-A6D1-6448FEB282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89" name="Group 888">
                          <a:extLst>
                            <a:ext uri="{FF2B5EF4-FFF2-40B4-BE49-F238E27FC236}">
                              <a16:creationId xmlns:a16="http://schemas.microsoft.com/office/drawing/2014/main" id="{418A8BBE-82F4-0447-8BAD-72DBA791E4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90" name="Oval 889">
                            <a:extLst>
                              <a:ext uri="{FF2B5EF4-FFF2-40B4-BE49-F238E27FC236}">
                                <a16:creationId xmlns:a16="http://schemas.microsoft.com/office/drawing/2014/main" id="{68C1CC24-1322-304B-AA91-1A45B88054C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1" name="TextBox 890">
                            <a:extLst>
                              <a:ext uri="{FF2B5EF4-FFF2-40B4-BE49-F238E27FC236}">
                                <a16:creationId xmlns:a16="http://schemas.microsoft.com/office/drawing/2014/main" id="{3736B38C-24F8-7F45-A7AB-38AF3A9B59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1" name="Group 870">
                        <a:extLst>
                          <a:ext uri="{FF2B5EF4-FFF2-40B4-BE49-F238E27FC236}">
                            <a16:creationId xmlns:a16="http://schemas.microsoft.com/office/drawing/2014/main" id="{2C74275F-BBFE-6447-843A-7EC70E8CD1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75" name="Group 327">
                          <a:extLst>
                            <a:ext uri="{FF2B5EF4-FFF2-40B4-BE49-F238E27FC236}">
                              <a16:creationId xmlns:a16="http://schemas.microsoft.com/office/drawing/2014/main" id="{D0AE3EC0-5AED-5C42-A3E9-2B6A4F31A3D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79" name="Oval 878">
                            <a:extLst>
                              <a:ext uri="{FF2B5EF4-FFF2-40B4-BE49-F238E27FC236}">
                                <a16:creationId xmlns:a16="http://schemas.microsoft.com/office/drawing/2014/main" id="{6A1C7C0B-D9BE-5B47-BAEA-4ECE7B4603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FC785F69-7AC5-DD41-9551-7E83D1AEAC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1" name="Oval 880">
                            <a:extLst>
                              <a:ext uri="{FF2B5EF4-FFF2-40B4-BE49-F238E27FC236}">
                                <a16:creationId xmlns:a16="http://schemas.microsoft.com/office/drawing/2014/main" id="{B93AB64D-3B6F-C24C-83B6-D356C7CDB59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2" name="Freeform 881">
                            <a:extLst>
                              <a:ext uri="{FF2B5EF4-FFF2-40B4-BE49-F238E27FC236}">
                                <a16:creationId xmlns:a16="http://schemas.microsoft.com/office/drawing/2014/main" id="{41809955-8183-3142-B344-7571F9E26B2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3" name="Freeform 882">
                            <a:extLst>
                              <a:ext uri="{FF2B5EF4-FFF2-40B4-BE49-F238E27FC236}">
                                <a16:creationId xmlns:a16="http://schemas.microsoft.com/office/drawing/2014/main" id="{C8469625-6E06-9845-8260-D6163EBF6C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4" name="Freeform 883">
                            <a:extLst>
                              <a:ext uri="{FF2B5EF4-FFF2-40B4-BE49-F238E27FC236}">
                                <a16:creationId xmlns:a16="http://schemas.microsoft.com/office/drawing/2014/main" id="{136A834D-35D4-0D44-942B-5144B62D80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5" name="Freeform 884">
                            <a:extLst>
                              <a:ext uri="{FF2B5EF4-FFF2-40B4-BE49-F238E27FC236}">
                                <a16:creationId xmlns:a16="http://schemas.microsoft.com/office/drawing/2014/main" id="{B9D90F43-3AD5-FF4B-BA60-21F0FEAC36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86" name="Straight Connector 885">
                            <a:extLst>
                              <a:ext uri="{FF2B5EF4-FFF2-40B4-BE49-F238E27FC236}">
                                <a16:creationId xmlns:a16="http://schemas.microsoft.com/office/drawing/2014/main" id="{7F23707A-76AD-2347-B654-9F3BCB3429D2}"/>
                              </a:ext>
                            </a:extLst>
                          </p:cNvPr>
                          <p:cNvCxnSpPr>
                            <a:endCxn id="88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87" name="Straight Connector 886">
                            <a:extLst>
                              <a:ext uri="{FF2B5EF4-FFF2-40B4-BE49-F238E27FC236}">
                                <a16:creationId xmlns:a16="http://schemas.microsoft.com/office/drawing/2014/main" id="{9F19899B-1A48-7049-8FFC-A709621ECD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7BBC5130-A420-2445-99B2-7B8D78F70D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77" name="Oval 876">
                            <a:extLst>
                              <a:ext uri="{FF2B5EF4-FFF2-40B4-BE49-F238E27FC236}">
                                <a16:creationId xmlns:a16="http://schemas.microsoft.com/office/drawing/2014/main" id="{4A4979ED-9DB5-5B43-B1BD-990D4B3E3B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78" name="TextBox 877">
                            <a:extLst>
                              <a:ext uri="{FF2B5EF4-FFF2-40B4-BE49-F238E27FC236}">
                                <a16:creationId xmlns:a16="http://schemas.microsoft.com/office/drawing/2014/main" id="{C37287CE-B17F-944D-9D74-B45F5DB318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72" name="Straight Connector 871">
                        <a:extLst>
                          <a:ext uri="{FF2B5EF4-FFF2-40B4-BE49-F238E27FC236}">
                            <a16:creationId xmlns:a16="http://schemas.microsoft.com/office/drawing/2014/main" id="{53A5BF8E-8026-7544-B095-2B0810EC45C7}"/>
                          </a:ext>
                        </a:extLst>
                      </p:cNvPr>
                      <p:cNvCxnSpPr>
                        <a:stCxn id="918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3" name="Straight Connector 872">
                        <a:extLst>
                          <a:ext uri="{FF2B5EF4-FFF2-40B4-BE49-F238E27FC236}">
                            <a16:creationId xmlns:a16="http://schemas.microsoft.com/office/drawing/2014/main" id="{ACB55289-44C7-324C-BFC9-1ED03EFCF8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4" name="Straight Connector 873">
                        <a:extLst>
                          <a:ext uri="{FF2B5EF4-FFF2-40B4-BE49-F238E27FC236}">
                            <a16:creationId xmlns:a16="http://schemas.microsoft.com/office/drawing/2014/main" id="{1EC0EB31-5ADC-0C48-AFEC-E9E36690E8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865" name="TextBox 864">
                    <a:extLst>
                      <a:ext uri="{FF2B5EF4-FFF2-40B4-BE49-F238E27FC236}">
                        <a16:creationId xmlns:a16="http://schemas.microsoft.com/office/drawing/2014/main" id="{7C5DA395-36E1-DD47-882C-C99275A94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731" name="Group 730">
                  <a:extLst>
                    <a:ext uri="{FF2B5EF4-FFF2-40B4-BE49-F238E27FC236}">
                      <a16:creationId xmlns:a16="http://schemas.microsoft.com/office/drawing/2014/main" id="{0C916CC7-B4E3-6E47-B4D4-FF966179F5F8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799" name="Freeform 2">
                    <a:extLst>
                      <a:ext uri="{FF2B5EF4-FFF2-40B4-BE49-F238E27FC236}">
                        <a16:creationId xmlns:a16="http://schemas.microsoft.com/office/drawing/2014/main" id="{C9F1C8EF-9CA0-DF4E-BF7B-98289E3B0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326D4158-E78D-4546-871D-E05C73E9AA2C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801" name="Group 800">
                      <a:extLst>
                        <a:ext uri="{FF2B5EF4-FFF2-40B4-BE49-F238E27FC236}">
                          <a16:creationId xmlns:a16="http://schemas.microsoft.com/office/drawing/2014/main" id="{AC187CFF-80D8-C74D-B9E1-7BF4C1B95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803" name="Group 802">
                        <a:extLst>
                          <a:ext uri="{FF2B5EF4-FFF2-40B4-BE49-F238E27FC236}">
                            <a16:creationId xmlns:a16="http://schemas.microsoft.com/office/drawing/2014/main" id="{CB08FB85-D943-144F-B125-69A1C14B73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51" name="Group 327">
                          <a:extLst>
                            <a:ext uri="{FF2B5EF4-FFF2-40B4-BE49-F238E27FC236}">
                              <a16:creationId xmlns:a16="http://schemas.microsoft.com/office/drawing/2014/main" id="{2B8FE84F-C44F-EA4C-A549-35EA3642237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55" name="Oval 854">
                            <a:extLst>
                              <a:ext uri="{FF2B5EF4-FFF2-40B4-BE49-F238E27FC236}">
                                <a16:creationId xmlns:a16="http://schemas.microsoft.com/office/drawing/2014/main" id="{AE2BBEA1-8076-5645-86CE-C5805362D8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B8A5768D-3F4A-7C4D-878E-9B015CD110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7" name="Oval 856">
                            <a:extLst>
                              <a:ext uri="{FF2B5EF4-FFF2-40B4-BE49-F238E27FC236}">
                                <a16:creationId xmlns:a16="http://schemas.microsoft.com/office/drawing/2014/main" id="{6BD7EA63-23AB-0241-9C6E-B4354EAF50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8" name="Freeform 857">
                            <a:extLst>
                              <a:ext uri="{FF2B5EF4-FFF2-40B4-BE49-F238E27FC236}">
                                <a16:creationId xmlns:a16="http://schemas.microsoft.com/office/drawing/2014/main" id="{0AF22987-4194-544D-A544-71116358FA6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9" name="Freeform 858">
                            <a:extLst>
                              <a:ext uri="{FF2B5EF4-FFF2-40B4-BE49-F238E27FC236}">
                                <a16:creationId xmlns:a16="http://schemas.microsoft.com/office/drawing/2014/main" id="{4CED5FED-05FD-9D48-A262-AE91D9D25F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0" name="Freeform 859">
                            <a:extLst>
                              <a:ext uri="{FF2B5EF4-FFF2-40B4-BE49-F238E27FC236}">
                                <a16:creationId xmlns:a16="http://schemas.microsoft.com/office/drawing/2014/main" id="{ED6BD9FD-C89E-0949-9804-02451005F4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1" name="Freeform 860">
                            <a:extLst>
                              <a:ext uri="{FF2B5EF4-FFF2-40B4-BE49-F238E27FC236}">
                                <a16:creationId xmlns:a16="http://schemas.microsoft.com/office/drawing/2014/main" id="{2DBBB645-187E-5747-84B2-B71897F6E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62" name="Straight Connector 861">
                            <a:extLst>
                              <a:ext uri="{FF2B5EF4-FFF2-40B4-BE49-F238E27FC236}">
                                <a16:creationId xmlns:a16="http://schemas.microsoft.com/office/drawing/2014/main" id="{443D5C88-8856-7D41-93D0-8D377BB3ABAE}"/>
                              </a:ext>
                            </a:extLst>
                          </p:cNvPr>
                          <p:cNvCxnSpPr>
                            <a:endCxn id="8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63" name="Straight Connector 862">
                            <a:extLst>
                              <a:ext uri="{FF2B5EF4-FFF2-40B4-BE49-F238E27FC236}">
                                <a16:creationId xmlns:a16="http://schemas.microsoft.com/office/drawing/2014/main" id="{94FB2721-9B50-6F47-9890-E9309552F94A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9C98ECD3-27C8-D14F-A2E7-A4C3DEE236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53" name="Oval 852">
                            <a:extLst>
                              <a:ext uri="{FF2B5EF4-FFF2-40B4-BE49-F238E27FC236}">
                                <a16:creationId xmlns:a16="http://schemas.microsoft.com/office/drawing/2014/main" id="{936E1921-DF37-F041-A022-931108C160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4" name="TextBox 853">
                            <a:extLst>
                              <a:ext uri="{FF2B5EF4-FFF2-40B4-BE49-F238E27FC236}">
                                <a16:creationId xmlns:a16="http://schemas.microsoft.com/office/drawing/2014/main" id="{35F627A8-A033-7649-A179-1DD10B438F9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4" name="Group 803">
                        <a:extLst>
                          <a:ext uri="{FF2B5EF4-FFF2-40B4-BE49-F238E27FC236}">
                            <a16:creationId xmlns:a16="http://schemas.microsoft.com/office/drawing/2014/main" id="{721F473A-15B1-574E-9233-E08F643328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38" name="Group 327">
                          <a:extLst>
                            <a:ext uri="{FF2B5EF4-FFF2-40B4-BE49-F238E27FC236}">
                              <a16:creationId xmlns:a16="http://schemas.microsoft.com/office/drawing/2014/main" id="{5D2FFA4B-7F26-084C-89F3-0B3F268F8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42" name="Oval 841">
                            <a:extLst>
                              <a:ext uri="{FF2B5EF4-FFF2-40B4-BE49-F238E27FC236}">
                                <a16:creationId xmlns:a16="http://schemas.microsoft.com/office/drawing/2014/main" id="{2E44E194-EC26-FE4B-B328-D97C450E32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617D718E-FF6F-1145-A08E-49249BADA5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4" name="Oval 843">
                            <a:extLst>
                              <a:ext uri="{FF2B5EF4-FFF2-40B4-BE49-F238E27FC236}">
                                <a16:creationId xmlns:a16="http://schemas.microsoft.com/office/drawing/2014/main" id="{64E6AA91-8404-E040-8791-0DA5B730A1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5" name="Freeform 844">
                            <a:extLst>
                              <a:ext uri="{FF2B5EF4-FFF2-40B4-BE49-F238E27FC236}">
                                <a16:creationId xmlns:a16="http://schemas.microsoft.com/office/drawing/2014/main" id="{35AA234B-14C9-934A-A247-AB37770253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6" name="Freeform 845">
                            <a:extLst>
                              <a:ext uri="{FF2B5EF4-FFF2-40B4-BE49-F238E27FC236}">
                                <a16:creationId xmlns:a16="http://schemas.microsoft.com/office/drawing/2014/main" id="{0C22DB79-CD97-234D-847F-E68CC9693D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7" name="Freeform 846">
                            <a:extLst>
                              <a:ext uri="{FF2B5EF4-FFF2-40B4-BE49-F238E27FC236}">
                                <a16:creationId xmlns:a16="http://schemas.microsoft.com/office/drawing/2014/main" id="{26401730-ACB4-104C-9FA1-7653AED3B8D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8" name="Freeform 847">
                            <a:extLst>
                              <a:ext uri="{FF2B5EF4-FFF2-40B4-BE49-F238E27FC236}">
                                <a16:creationId xmlns:a16="http://schemas.microsoft.com/office/drawing/2014/main" id="{E10FF36F-2EBF-2648-8C45-ADE3962380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49" name="Straight Connector 848">
                            <a:extLst>
                              <a:ext uri="{FF2B5EF4-FFF2-40B4-BE49-F238E27FC236}">
                                <a16:creationId xmlns:a16="http://schemas.microsoft.com/office/drawing/2014/main" id="{0F24D3EE-9895-C640-A0C0-61A7B1299E3E}"/>
                              </a:ext>
                            </a:extLst>
                          </p:cNvPr>
                          <p:cNvCxnSpPr>
                            <a:endCxn id="8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50" name="Straight Connector 849">
                            <a:extLst>
                              <a:ext uri="{FF2B5EF4-FFF2-40B4-BE49-F238E27FC236}">
                                <a16:creationId xmlns:a16="http://schemas.microsoft.com/office/drawing/2014/main" id="{765EDC04-7E30-954A-B0F3-00CCC740480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39" name="Group 838">
                          <a:extLst>
                            <a:ext uri="{FF2B5EF4-FFF2-40B4-BE49-F238E27FC236}">
                              <a16:creationId xmlns:a16="http://schemas.microsoft.com/office/drawing/2014/main" id="{57BB86FC-7295-EB45-932B-17FAD0875F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40" name="Oval 839">
                            <a:extLst>
                              <a:ext uri="{FF2B5EF4-FFF2-40B4-BE49-F238E27FC236}">
                                <a16:creationId xmlns:a16="http://schemas.microsoft.com/office/drawing/2014/main" id="{C03DDE60-B168-F24E-BAB8-C9ED48A56D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1" name="TextBox 840">
                            <a:extLst>
                              <a:ext uri="{FF2B5EF4-FFF2-40B4-BE49-F238E27FC236}">
                                <a16:creationId xmlns:a16="http://schemas.microsoft.com/office/drawing/2014/main" id="{532CEA14-D8F9-F44B-8A93-C1D4196FFA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5" name="Group 804">
                        <a:extLst>
                          <a:ext uri="{FF2B5EF4-FFF2-40B4-BE49-F238E27FC236}">
                            <a16:creationId xmlns:a16="http://schemas.microsoft.com/office/drawing/2014/main" id="{71F2ABB3-1F37-1749-A71A-D55C4164C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25" name="Group 327">
                          <a:extLst>
                            <a:ext uri="{FF2B5EF4-FFF2-40B4-BE49-F238E27FC236}">
                              <a16:creationId xmlns:a16="http://schemas.microsoft.com/office/drawing/2014/main" id="{2651DCEF-09B4-C942-A0F3-FA87951DD8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29" name="Oval 828">
                            <a:extLst>
                              <a:ext uri="{FF2B5EF4-FFF2-40B4-BE49-F238E27FC236}">
                                <a16:creationId xmlns:a16="http://schemas.microsoft.com/office/drawing/2014/main" id="{CA0BA046-ADD1-DF43-9064-2BD897B3CA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0" name="Rectangle 829">
                            <a:extLst>
                              <a:ext uri="{FF2B5EF4-FFF2-40B4-BE49-F238E27FC236}">
                                <a16:creationId xmlns:a16="http://schemas.microsoft.com/office/drawing/2014/main" id="{882472DD-BC97-CA41-B9FE-B478A85C5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1" name="Oval 830">
                            <a:extLst>
                              <a:ext uri="{FF2B5EF4-FFF2-40B4-BE49-F238E27FC236}">
                                <a16:creationId xmlns:a16="http://schemas.microsoft.com/office/drawing/2014/main" id="{0DF677DC-458B-4249-9F0B-4BEA8992A46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2" name="Freeform 831">
                            <a:extLst>
                              <a:ext uri="{FF2B5EF4-FFF2-40B4-BE49-F238E27FC236}">
                                <a16:creationId xmlns:a16="http://schemas.microsoft.com/office/drawing/2014/main" id="{0F164491-88B9-F549-89BF-3249CF0EC7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3" name="Freeform 832">
                            <a:extLst>
                              <a:ext uri="{FF2B5EF4-FFF2-40B4-BE49-F238E27FC236}">
                                <a16:creationId xmlns:a16="http://schemas.microsoft.com/office/drawing/2014/main" id="{2758E550-A851-E74D-8E4C-C8A45774D0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4" name="Freeform 833">
                            <a:extLst>
                              <a:ext uri="{FF2B5EF4-FFF2-40B4-BE49-F238E27FC236}">
                                <a16:creationId xmlns:a16="http://schemas.microsoft.com/office/drawing/2014/main" id="{1350CAC8-6F9F-564A-823C-89EC27BAC74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5" name="Freeform 834">
                            <a:extLst>
                              <a:ext uri="{FF2B5EF4-FFF2-40B4-BE49-F238E27FC236}">
                                <a16:creationId xmlns:a16="http://schemas.microsoft.com/office/drawing/2014/main" id="{97B1F333-DA1A-0F4B-B54D-DB2B8B8F2B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0A3849EA-872C-6847-A5A3-116B6EC439E7}"/>
                              </a:ext>
                            </a:extLst>
                          </p:cNvPr>
                          <p:cNvCxnSpPr>
                            <a:endCxn id="83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37" name="Straight Connector 836">
                            <a:extLst>
                              <a:ext uri="{FF2B5EF4-FFF2-40B4-BE49-F238E27FC236}">
                                <a16:creationId xmlns:a16="http://schemas.microsoft.com/office/drawing/2014/main" id="{56B8C882-098F-AD46-B77F-9CC83FFDFA3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26" name="Group 825">
                          <a:extLst>
                            <a:ext uri="{FF2B5EF4-FFF2-40B4-BE49-F238E27FC236}">
                              <a16:creationId xmlns:a16="http://schemas.microsoft.com/office/drawing/2014/main" id="{250BE9B6-B57D-F94F-BCB6-B73C86BEC8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27" name="Oval 826">
                            <a:extLst>
                              <a:ext uri="{FF2B5EF4-FFF2-40B4-BE49-F238E27FC236}">
                                <a16:creationId xmlns:a16="http://schemas.microsoft.com/office/drawing/2014/main" id="{440673B1-5B90-3B47-B433-5B745BEF7ED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8" name="TextBox 827">
                            <a:extLst>
                              <a:ext uri="{FF2B5EF4-FFF2-40B4-BE49-F238E27FC236}">
                                <a16:creationId xmlns:a16="http://schemas.microsoft.com/office/drawing/2014/main" id="{CEFFE0E5-506B-494E-9F80-E0ED1385C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6" name="Group 805">
                        <a:extLst>
                          <a:ext uri="{FF2B5EF4-FFF2-40B4-BE49-F238E27FC236}">
                            <a16:creationId xmlns:a16="http://schemas.microsoft.com/office/drawing/2014/main" id="{934EAAF5-7899-6048-985B-55771C310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12" name="Group 327">
                          <a:extLst>
                            <a:ext uri="{FF2B5EF4-FFF2-40B4-BE49-F238E27FC236}">
                              <a16:creationId xmlns:a16="http://schemas.microsoft.com/office/drawing/2014/main" id="{EA2F9A36-B4FF-064C-8E95-B92BA1EFB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16" name="Oval 815">
                            <a:extLst>
                              <a:ext uri="{FF2B5EF4-FFF2-40B4-BE49-F238E27FC236}">
                                <a16:creationId xmlns:a16="http://schemas.microsoft.com/office/drawing/2014/main" id="{C9B42101-EA24-6842-96B2-075E8CDEE5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7" name="Rectangle 816">
                            <a:extLst>
                              <a:ext uri="{FF2B5EF4-FFF2-40B4-BE49-F238E27FC236}">
                                <a16:creationId xmlns:a16="http://schemas.microsoft.com/office/drawing/2014/main" id="{DD6446F3-EBED-4C4E-98E8-DFA3342992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8" name="Oval 817">
                            <a:extLst>
                              <a:ext uri="{FF2B5EF4-FFF2-40B4-BE49-F238E27FC236}">
                                <a16:creationId xmlns:a16="http://schemas.microsoft.com/office/drawing/2014/main" id="{276754CC-BC24-D645-88C4-AD8ABBDAC2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9" name="Freeform 818">
                            <a:extLst>
                              <a:ext uri="{FF2B5EF4-FFF2-40B4-BE49-F238E27FC236}">
                                <a16:creationId xmlns:a16="http://schemas.microsoft.com/office/drawing/2014/main" id="{5A8BD987-737D-FA44-B273-88A8F35DF04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0" name="Freeform 819">
                            <a:extLst>
                              <a:ext uri="{FF2B5EF4-FFF2-40B4-BE49-F238E27FC236}">
                                <a16:creationId xmlns:a16="http://schemas.microsoft.com/office/drawing/2014/main" id="{F85E71B3-F6FD-5D41-8B69-1BEF480705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1" name="Freeform 820">
                            <a:extLst>
                              <a:ext uri="{FF2B5EF4-FFF2-40B4-BE49-F238E27FC236}">
                                <a16:creationId xmlns:a16="http://schemas.microsoft.com/office/drawing/2014/main" id="{D1004E37-7132-B444-A2A9-00EFCF8A5B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2" name="Freeform 821">
                            <a:extLst>
                              <a:ext uri="{FF2B5EF4-FFF2-40B4-BE49-F238E27FC236}">
                                <a16:creationId xmlns:a16="http://schemas.microsoft.com/office/drawing/2014/main" id="{D1933192-6FC3-1F4C-A774-BFD867FD86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23" name="Straight Connector 822">
                            <a:extLst>
                              <a:ext uri="{FF2B5EF4-FFF2-40B4-BE49-F238E27FC236}">
                                <a16:creationId xmlns:a16="http://schemas.microsoft.com/office/drawing/2014/main" id="{90A448BE-7308-2149-A3B1-04243C3579A4}"/>
                              </a:ext>
                            </a:extLst>
                          </p:cNvPr>
                          <p:cNvCxnSpPr>
                            <a:endCxn id="8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24" name="Straight Connector 823">
                            <a:extLst>
                              <a:ext uri="{FF2B5EF4-FFF2-40B4-BE49-F238E27FC236}">
                                <a16:creationId xmlns:a16="http://schemas.microsoft.com/office/drawing/2014/main" id="{3D23F772-4772-4944-9814-58585E15D2C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13" name="Group 812">
                          <a:extLst>
                            <a:ext uri="{FF2B5EF4-FFF2-40B4-BE49-F238E27FC236}">
                              <a16:creationId xmlns:a16="http://schemas.microsoft.com/office/drawing/2014/main" id="{3960218D-0B99-B847-9F2F-6D6844AA3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14" name="Oval 813">
                            <a:extLst>
                              <a:ext uri="{FF2B5EF4-FFF2-40B4-BE49-F238E27FC236}">
                                <a16:creationId xmlns:a16="http://schemas.microsoft.com/office/drawing/2014/main" id="{5EA97AFC-9556-FA4F-A9FC-32D54BB6DE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5" name="TextBox 814">
                            <a:extLst>
                              <a:ext uri="{FF2B5EF4-FFF2-40B4-BE49-F238E27FC236}">
                                <a16:creationId xmlns:a16="http://schemas.microsoft.com/office/drawing/2014/main" id="{ADC46399-42EC-C546-9364-6036E45185B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07" name="Straight Connector 806">
                        <a:extLst>
                          <a:ext uri="{FF2B5EF4-FFF2-40B4-BE49-F238E27FC236}">
                            <a16:creationId xmlns:a16="http://schemas.microsoft.com/office/drawing/2014/main" id="{D595D77F-9B17-014B-A773-8B7499AF21FE}"/>
                          </a:ext>
                        </a:extLst>
                      </p:cNvPr>
                      <p:cNvCxnSpPr>
                        <a:stCxn id="854" idx="2"/>
                        <a:endCxn id="841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8" name="Straight Connector 807">
                        <a:extLst>
                          <a:ext uri="{FF2B5EF4-FFF2-40B4-BE49-F238E27FC236}">
                            <a16:creationId xmlns:a16="http://schemas.microsoft.com/office/drawing/2014/main" id="{B60EB8E1-3F2D-124E-9763-9324DE9A974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9" name="Straight Connector 808">
                        <a:extLst>
                          <a:ext uri="{FF2B5EF4-FFF2-40B4-BE49-F238E27FC236}">
                            <a16:creationId xmlns:a16="http://schemas.microsoft.com/office/drawing/2014/main" id="{C0B2D073-9741-6549-9449-917E9E16C403}"/>
                          </a:ext>
                        </a:extLst>
                      </p:cNvPr>
                      <p:cNvCxnSpPr>
                        <a:stCxn id="85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0" name="Straight Connector 809">
                        <a:extLst>
                          <a:ext uri="{FF2B5EF4-FFF2-40B4-BE49-F238E27FC236}">
                            <a16:creationId xmlns:a16="http://schemas.microsoft.com/office/drawing/2014/main" id="{4D5C178E-157A-D64F-AE50-0F9655E535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1" name="Straight Connector 810">
                        <a:extLst>
                          <a:ext uri="{FF2B5EF4-FFF2-40B4-BE49-F238E27FC236}">
                            <a16:creationId xmlns:a16="http://schemas.microsoft.com/office/drawing/2014/main" id="{A5E3182C-7425-E749-BFC7-44DF79905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802" name="TextBox 801">
                      <a:extLst>
                        <a:ext uri="{FF2B5EF4-FFF2-40B4-BE49-F238E27FC236}">
                          <a16:creationId xmlns:a16="http://schemas.microsoft.com/office/drawing/2014/main" id="{19BEA4DD-02C9-1742-B68A-DDA636E662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25B703B0-45F9-AF4D-95BF-5DCFD65E5FBA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61CE85DF-9928-444A-87E7-24AA52EF627D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737" name="Freeform 2">
                      <a:extLst>
                        <a:ext uri="{FF2B5EF4-FFF2-40B4-BE49-F238E27FC236}">
                          <a16:creationId xmlns:a16="http://schemas.microsoft.com/office/drawing/2014/main" id="{E74A625E-9A5E-C54E-9177-7F6CDAD970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05DCEEF-EFC7-514E-8C89-60C23B8D10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739" name="Group 738">
                        <a:extLst>
                          <a:ext uri="{FF2B5EF4-FFF2-40B4-BE49-F238E27FC236}">
                            <a16:creationId xmlns:a16="http://schemas.microsoft.com/office/drawing/2014/main" id="{AAB72804-6BE8-5748-9B24-6E0EE728AA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86" name="Group 327">
                          <a:extLst>
                            <a:ext uri="{FF2B5EF4-FFF2-40B4-BE49-F238E27FC236}">
                              <a16:creationId xmlns:a16="http://schemas.microsoft.com/office/drawing/2014/main" id="{FA68E032-55E8-8B40-ABAE-F05183A62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90" name="Oval 789">
                            <a:extLst>
                              <a:ext uri="{FF2B5EF4-FFF2-40B4-BE49-F238E27FC236}">
                                <a16:creationId xmlns:a16="http://schemas.microsoft.com/office/drawing/2014/main" id="{BD10E64F-4CF2-F34E-AEB0-AD8997DFD8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1" name="Rectangle 790">
                            <a:extLst>
                              <a:ext uri="{FF2B5EF4-FFF2-40B4-BE49-F238E27FC236}">
                                <a16:creationId xmlns:a16="http://schemas.microsoft.com/office/drawing/2014/main" id="{AE94B377-C034-D840-B45A-4702304B16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2" name="Oval 791">
                            <a:extLst>
                              <a:ext uri="{FF2B5EF4-FFF2-40B4-BE49-F238E27FC236}">
                                <a16:creationId xmlns:a16="http://schemas.microsoft.com/office/drawing/2014/main" id="{58728178-E5A9-DC40-B418-327E8A4F9D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3" name="Freeform 792">
                            <a:extLst>
                              <a:ext uri="{FF2B5EF4-FFF2-40B4-BE49-F238E27FC236}">
                                <a16:creationId xmlns:a16="http://schemas.microsoft.com/office/drawing/2014/main" id="{5AEB7CD2-090F-794C-AA70-233ED633DA2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4" name="Freeform 793">
                            <a:extLst>
                              <a:ext uri="{FF2B5EF4-FFF2-40B4-BE49-F238E27FC236}">
                                <a16:creationId xmlns:a16="http://schemas.microsoft.com/office/drawing/2014/main" id="{83125BAA-FA09-E747-974E-E0F54A470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5" name="Freeform 794">
                            <a:extLst>
                              <a:ext uri="{FF2B5EF4-FFF2-40B4-BE49-F238E27FC236}">
                                <a16:creationId xmlns:a16="http://schemas.microsoft.com/office/drawing/2014/main" id="{87103A88-30C2-5345-982D-0F945134F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6" name="Freeform 795">
                            <a:extLst>
                              <a:ext uri="{FF2B5EF4-FFF2-40B4-BE49-F238E27FC236}">
                                <a16:creationId xmlns:a16="http://schemas.microsoft.com/office/drawing/2014/main" id="{5047CBF9-975B-9C45-99F0-408800C1BB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97" name="Straight Connector 796">
                            <a:extLst>
                              <a:ext uri="{FF2B5EF4-FFF2-40B4-BE49-F238E27FC236}">
                                <a16:creationId xmlns:a16="http://schemas.microsoft.com/office/drawing/2014/main" id="{AD2BA30B-6DEF-894C-907B-399D236BCF34}"/>
                              </a:ext>
                            </a:extLst>
                          </p:cNvPr>
                          <p:cNvCxnSpPr>
                            <a:endCxn id="7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98" name="Straight Connector 797">
                            <a:extLst>
                              <a:ext uri="{FF2B5EF4-FFF2-40B4-BE49-F238E27FC236}">
                                <a16:creationId xmlns:a16="http://schemas.microsoft.com/office/drawing/2014/main" id="{F207D725-2B15-474F-90B1-EFB0D8D008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87" name="Group 786">
                          <a:extLst>
                            <a:ext uri="{FF2B5EF4-FFF2-40B4-BE49-F238E27FC236}">
                              <a16:creationId xmlns:a16="http://schemas.microsoft.com/office/drawing/2014/main" id="{B2436551-7EC1-D94E-88A5-A751023040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88" name="Oval 787">
                            <a:extLst>
                              <a:ext uri="{FF2B5EF4-FFF2-40B4-BE49-F238E27FC236}">
                                <a16:creationId xmlns:a16="http://schemas.microsoft.com/office/drawing/2014/main" id="{ACD4F590-5511-8C49-856C-D9F61EC3A6F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9" name="TextBox 788">
                            <a:extLst>
                              <a:ext uri="{FF2B5EF4-FFF2-40B4-BE49-F238E27FC236}">
                                <a16:creationId xmlns:a16="http://schemas.microsoft.com/office/drawing/2014/main" id="{C2CDE2C1-D78A-0441-8274-26D8DC0CF3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0" name="Group 739">
                        <a:extLst>
                          <a:ext uri="{FF2B5EF4-FFF2-40B4-BE49-F238E27FC236}">
                            <a16:creationId xmlns:a16="http://schemas.microsoft.com/office/drawing/2014/main" id="{30B06503-E49F-DC47-9B3A-3731490D11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73" name="Group 327">
                          <a:extLst>
                            <a:ext uri="{FF2B5EF4-FFF2-40B4-BE49-F238E27FC236}">
                              <a16:creationId xmlns:a16="http://schemas.microsoft.com/office/drawing/2014/main" id="{2DF5F91E-84FA-834A-B744-DDF2B6BE2C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77" name="Oval 776">
                            <a:extLst>
                              <a:ext uri="{FF2B5EF4-FFF2-40B4-BE49-F238E27FC236}">
                                <a16:creationId xmlns:a16="http://schemas.microsoft.com/office/drawing/2014/main" id="{E9733A7F-2AA5-2E4A-A2DB-9A5E482763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8" name="Rectangle 777">
                            <a:extLst>
                              <a:ext uri="{FF2B5EF4-FFF2-40B4-BE49-F238E27FC236}">
                                <a16:creationId xmlns:a16="http://schemas.microsoft.com/office/drawing/2014/main" id="{42A70AC3-35DD-6C4E-81FA-829BE6DA3C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9" name="Oval 778">
                            <a:extLst>
                              <a:ext uri="{FF2B5EF4-FFF2-40B4-BE49-F238E27FC236}">
                                <a16:creationId xmlns:a16="http://schemas.microsoft.com/office/drawing/2014/main" id="{A2304BF1-3DDD-9340-8A84-AE9C369F51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0" name="Freeform 779">
                            <a:extLst>
                              <a:ext uri="{FF2B5EF4-FFF2-40B4-BE49-F238E27FC236}">
                                <a16:creationId xmlns:a16="http://schemas.microsoft.com/office/drawing/2014/main" id="{C3970DA3-3E29-074C-AC04-97FF17D750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1" name="Freeform 780">
                            <a:extLst>
                              <a:ext uri="{FF2B5EF4-FFF2-40B4-BE49-F238E27FC236}">
                                <a16:creationId xmlns:a16="http://schemas.microsoft.com/office/drawing/2014/main" id="{A39C2CAD-8AE3-D646-96F8-76FA1622C7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2" name="Freeform 781">
                            <a:extLst>
                              <a:ext uri="{FF2B5EF4-FFF2-40B4-BE49-F238E27FC236}">
                                <a16:creationId xmlns:a16="http://schemas.microsoft.com/office/drawing/2014/main" id="{8E58313C-9438-C241-BDDB-7404344190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3" name="Freeform 782">
                            <a:extLst>
                              <a:ext uri="{FF2B5EF4-FFF2-40B4-BE49-F238E27FC236}">
                                <a16:creationId xmlns:a16="http://schemas.microsoft.com/office/drawing/2014/main" id="{9CBF95A9-3F3A-1444-B368-813148C6B1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84" name="Straight Connector 783">
                            <a:extLst>
                              <a:ext uri="{FF2B5EF4-FFF2-40B4-BE49-F238E27FC236}">
                                <a16:creationId xmlns:a16="http://schemas.microsoft.com/office/drawing/2014/main" id="{A0367D39-3CC9-2441-B780-91D982F2F0E8}"/>
                              </a:ext>
                            </a:extLst>
                          </p:cNvPr>
                          <p:cNvCxnSpPr>
                            <a:endCxn id="7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85" name="Straight Connector 784">
                            <a:extLst>
                              <a:ext uri="{FF2B5EF4-FFF2-40B4-BE49-F238E27FC236}">
                                <a16:creationId xmlns:a16="http://schemas.microsoft.com/office/drawing/2014/main" id="{8F40F5A7-D40E-8B4C-AFDC-FC86F9537B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74" name="Group 773">
                          <a:extLst>
                            <a:ext uri="{FF2B5EF4-FFF2-40B4-BE49-F238E27FC236}">
                              <a16:creationId xmlns:a16="http://schemas.microsoft.com/office/drawing/2014/main" id="{192D6118-E0AD-F84C-A99E-31288D389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75" name="Oval 774">
                            <a:extLst>
                              <a:ext uri="{FF2B5EF4-FFF2-40B4-BE49-F238E27FC236}">
                                <a16:creationId xmlns:a16="http://schemas.microsoft.com/office/drawing/2014/main" id="{FD8BB520-2A90-7449-A407-C092110AE6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6" name="TextBox 775">
                            <a:extLst>
                              <a:ext uri="{FF2B5EF4-FFF2-40B4-BE49-F238E27FC236}">
                                <a16:creationId xmlns:a16="http://schemas.microsoft.com/office/drawing/2014/main" id="{0F6981BB-37AF-5849-86B5-6BCEE26BBDC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1" name="Group 740">
                        <a:extLst>
                          <a:ext uri="{FF2B5EF4-FFF2-40B4-BE49-F238E27FC236}">
                            <a16:creationId xmlns:a16="http://schemas.microsoft.com/office/drawing/2014/main" id="{32F58F87-527B-1B40-ACA5-ACBABC3E39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60" name="Group 327">
                          <a:extLst>
                            <a:ext uri="{FF2B5EF4-FFF2-40B4-BE49-F238E27FC236}">
                              <a16:creationId xmlns:a16="http://schemas.microsoft.com/office/drawing/2014/main" id="{26A2847C-9B2E-3B4D-A0A8-23BF9E8573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64" name="Oval 763">
                            <a:extLst>
                              <a:ext uri="{FF2B5EF4-FFF2-40B4-BE49-F238E27FC236}">
                                <a16:creationId xmlns:a16="http://schemas.microsoft.com/office/drawing/2014/main" id="{30C26719-CE59-9542-89AE-113EE4378C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5" name="Rectangle 764">
                            <a:extLst>
                              <a:ext uri="{FF2B5EF4-FFF2-40B4-BE49-F238E27FC236}">
                                <a16:creationId xmlns:a16="http://schemas.microsoft.com/office/drawing/2014/main" id="{A8E5EF72-8959-A141-A27F-DCBB3B6FC5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6" name="Oval 765">
                            <a:extLst>
                              <a:ext uri="{FF2B5EF4-FFF2-40B4-BE49-F238E27FC236}">
                                <a16:creationId xmlns:a16="http://schemas.microsoft.com/office/drawing/2014/main" id="{DB0E1E96-6E05-444E-AFE1-7FED441A28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7" name="Freeform 766">
                            <a:extLst>
                              <a:ext uri="{FF2B5EF4-FFF2-40B4-BE49-F238E27FC236}">
                                <a16:creationId xmlns:a16="http://schemas.microsoft.com/office/drawing/2014/main" id="{D804BAE9-01C9-F04F-864A-DC69CA8704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8" name="Freeform 767">
                            <a:extLst>
                              <a:ext uri="{FF2B5EF4-FFF2-40B4-BE49-F238E27FC236}">
                                <a16:creationId xmlns:a16="http://schemas.microsoft.com/office/drawing/2014/main" id="{B80D1005-8D7E-794B-B66A-BBEE9BB83D4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9" name="Freeform 768">
                            <a:extLst>
                              <a:ext uri="{FF2B5EF4-FFF2-40B4-BE49-F238E27FC236}">
                                <a16:creationId xmlns:a16="http://schemas.microsoft.com/office/drawing/2014/main" id="{26061C07-030E-2943-8233-ED972C0F1D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0" name="Freeform 769">
                            <a:extLst>
                              <a:ext uri="{FF2B5EF4-FFF2-40B4-BE49-F238E27FC236}">
                                <a16:creationId xmlns:a16="http://schemas.microsoft.com/office/drawing/2014/main" id="{3BC56B66-F93D-6E4E-9C3A-FA330ACFD48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71" name="Straight Connector 770">
                            <a:extLst>
                              <a:ext uri="{FF2B5EF4-FFF2-40B4-BE49-F238E27FC236}">
                                <a16:creationId xmlns:a16="http://schemas.microsoft.com/office/drawing/2014/main" id="{FA079037-40EF-364F-8071-B27874032277}"/>
                              </a:ext>
                            </a:extLst>
                          </p:cNvPr>
                          <p:cNvCxnSpPr>
                            <a:endCxn id="76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72" name="Straight Connector 771">
                            <a:extLst>
                              <a:ext uri="{FF2B5EF4-FFF2-40B4-BE49-F238E27FC236}">
                                <a16:creationId xmlns:a16="http://schemas.microsoft.com/office/drawing/2014/main" id="{D68AD61A-014B-2C44-AEA7-6534E8E342D2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61" name="Group 760">
                          <a:extLst>
                            <a:ext uri="{FF2B5EF4-FFF2-40B4-BE49-F238E27FC236}">
                              <a16:creationId xmlns:a16="http://schemas.microsoft.com/office/drawing/2014/main" id="{87F5F90C-BD59-C24C-B311-C965CD629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762" name="Oval 761">
                            <a:extLst>
                              <a:ext uri="{FF2B5EF4-FFF2-40B4-BE49-F238E27FC236}">
                                <a16:creationId xmlns:a16="http://schemas.microsoft.com/office/drawing/2014/main" id="{7C520CBA-321F-F843-9FC1-D6E80EC7AED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3" name="TextBox 762">
                            <a:extLst>
                              <a:ext uri="{FF2B5EF4-FFF2-40B4-BE49-F238E27FC236}">
                                <a16:creationId xmlns:a16="http://schemas.microsoft.com/office/drawing/2014/main" id="{ECCEE075-3442-A44F-BF70-46ED024106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2" name="Group 741">
                        <a:extLst>
                          <a:ext uri="{FF2B5EF4-FFF2-40B4-BE49-F238E27FC236}">
                            <a16:creationId xmlns:a16="http://schemas.microsoft.com/office/drawing/2014/main" id="{A020CA2E-AA9F-4E45-9B49-88BD8CF4D5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47" name="Group 327">
                          <a:extLst>
                            <a:ext uri="{FF2B5EF4-FFF2-40B4-BE49-F238E27FC236}">
                              <a16:creationId xmlns:a16="http://schemas.microsoft.com/office/drawing/2014/main" id="{1D1A1E72-3B17-A940-AC16-3BF9D55AC2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51" name="Oval 750">
                            <a:extLst>
                              <a:ext uri="{FF2B5EF4-FFF2-40B4-BE49-F238E27FC236}">
                                <a16:creationId xmlns:a16="http://schemas.microsoft.com/office/drawing/2014/main" id="{B433E55A-8E54-A948-BFFA-495C9897ED5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2" name="Rectangle 751">
                            <a:extLst>
                              <a:ext uri="{FF2B5EF4-FFF2-40B4-BE49-F238E27FC236}">
                                <a16:creationId xmlns:a16="http://schemas.microsoft.com/office/drawing/2014/main" id="{1FAC2971-718D-8749-B0A3-A391F5616E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3" name="Oval 752">
                            <a:extLst>
                              <a:ext uri="{FF2B5EF4-FFF2-40B4-BE49-F238E27FC236}">
                                <a16:creationId xmlns:a16="http://schemas.microsoft.com/office/drawing/2014/main" id="{9CB00B62-F2EF-4245-907B-8857ED2945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4" name="Freeform 753">
                            <a:extLst>
                              <a:ext uri="{FF2B5EF4-FFF2-40B4-BE49-F238E27FC236}">
                                <a16:creationId xmlns:a16="http://schemas.microsoft.com/office/drawing/2014/main" id="{776591EF-CB11-1B4F-8B98-2BD585425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5" name="Freeform 754">
                            <a:extLst>
                              <a:ext uri="{FF2B5EF4-FFF2-40B4-BE49-F238E27FC236}">
                                <a16:creationId xmlns:a16="http://schemas.microsoft.com/office/drawing/2014/main" id="{70168348-6BB3-A44B-B3DC-B315B168EF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6" name="Freeform 755">
                            <a:extLst>
                              <a:ext uri="{FF2B5EF4-FFF2-40B4-BE49-F238E27FC236}">
                                <a16:creationId xmlns:a16="http://schemas.microsoft.com/office/drawing/2014/main" id="{5BBBC961-9879-9F47-83D3-63D60E7E7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7" name="Freeform 756">
                            <a:extLst>
                              <a:ext uri="{FF2B5EF4-FFF2-40B4-BE49-F238E27FC236}">
                                <a16:creationId xmlns:a16="http://schemas.microsoft.com/office/drawing/2014/main" id="{9F7AF4E8-DF0D-574C-AE6D-C228DDB004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58" name="Straight Connector 757">
                            <a:extLst>
                              <a:ext uri="{FF2B5EF4-FFF2-40B4-BE49-F238E27FC236}">
                                <a16:creationId xmlns:a16="http://schemas.microsoft.com/office/drawing/2014/main" id="{AFD7AD8E-766C-EF47-B73B-8661F3511F9F}"/>
                              </a:ext>
                            </a:extLst>
                          </p:cNvPr>
                          <p:cNvCxnSpPr>
                            <a:endCxn id="75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59" name="Straight Connector 758">
                            <a:extLst>
                              <a:ext uri="{FF2B5EF4-FFF2-40B4-BE49-F238E27FC236}">
                                <a16:creationId xmlns:a16="http://schemas.microsoft.com/office/drawing/2014/main" id="{18A9AECB-70DF-CD4B-8109-6E3587A404D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48" name="Group 747">
                          <a:extLst>
                            <a:ext uri="{FF2B5EF4-FFF2-40B4-BE49-F238E27FC236}">
                              <a16:creationId xmlns:a16="http://schemas.microsoft.com/office/drawing/2014/main" id="{6DBAAB73-EF58-DC45-99FD-A7CCF2A13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49" name="Oval 748">
                            <a:extLst>
                              <a:ext uri="{FF2B5EF4-FFF2-40B4-BE49-F238E27FC236}">
                                <a16:creationId xmlns:a16="http://schemas.microsoft.com/office/drawing/2014/main" id="{81F5B65C-090F-864B-9D3D-6862C07634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0" name="TextBox 749">
                            <a:extLst>
                              <a:ext uri="{FF2B5EF4-FFF2-40B4-BE49-F238E27FC236}">
                                <a16:creationId xmlns:a16="http://schemas.microsoft.com/office/drawing/2014/main" id="{C53E106B-77FA-C14C-9B6D-EE6DFB6EC3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743" name="Straight Connector 742">
                        <a:extLst>
                          <a:ext uri="{FF2B5EF4-FFF2-40B4-BE49-F238E27FC236}">
                            <a16:creationId xmlns:a16="http://schemas.microsoft.com/office/drawing/2014/main" id="{E4797E7A-8ED8-6C41-8674-EAEC8D18D707}"/>
                          </a:ext>
                        </a:extLst>
                      </p:cNvPr>
                      <p:cNvCxnSpPr>
                        <a:stCxn id="79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4" name="Straight Connector 743">
                        <a:extLst>
                          <a:ext uri="{FF2B5EF4-FFF2-40B4-BE49-F238E27FC236}">
                            <a16:creationId xmlns:a16="http://schemas.microsoft.com/office/drawing/2014/main" id="{54F17AFF-28C1-274F-9EF2-34DCACE285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5" name="Straight Connector 744">
                        <a:extLst>
                          <a:ext uri="{FF2B5EF4-FFF2-40B4-BE49-F238E27FC236}">
                            <a16:creationId xmlns:a16="http://schemas.microsoft.com/office/drawing/2014/main" id="{AFC3917C-96A3-2D47-9010-605714E6DC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6" name="Straight Connector 745">
                        <a:extLst>
                          <a:ext uri="{FF2B5EF4-FFF2-40B4-BE49-F238E27FC236}">
                            <a16:creationId xmlns:a16="http://schemas.microsoft.com/office/drawing/2014/main" id="{FDD35AF7-CBC3-BA4C-88CF-D5CCFA98DA2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735" name="TextBox 734">
                    <a:extLst>
                      <a:ext uri="{FF2B5EF4-FFF2-40B4-BE49-F238E27FC236}">
                        <a16:creationId xmlns:a16="http://schemas.microsoft.com/office/drawing/2014/main" id="{3A6530A1-EBC7-8447-8BD9-642637A446B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0FCBE3F-E795-4C4B-B0C1-FC7BC0309C04}"/>
                      </a:ext>
                    </a:extLst>
                  </p:cNvPr>
                  <p:cNvCxnSpPr>
                    <a:cxnSpLocks/>
                    <a:stCxn id="878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CE901D66-734E-3F4B-9A7E-8C2A3FBAE777}"/>
                    </a:ext>
                  </a:extLst>
                </p:cNvPr>
                <p:cNvCxnSpPr>
                  <a:cxnSpLocks/>
                  <a:stCxn id="894" idx="5"/>
                  <a:endCxn id="815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1D597A85-C1F2-AB46-89D9-E4C6C845E8E2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06FF1F8-A5A0-924F-A5B5-1B52B2E05516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716" name="Freeform 2">
                    <a:extLst>
                      <a:ext uri="{FF2B5EF4-FFF2-40B4-BE49-F238E27FC236}">
                        <a16:creationId xmlns:a16="http://schemas.microsoft.com/office/drawing/2014/main" id="{FC1D2B11-E513-554D-8A7B-8D69AC28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17" name="Group 327">
                    <a:extLst>
                      <a:ext uri="{FF2B5EF4-FFF2-40B4-BE49-F238E27FC236}">
                        <a16:creationId xmlns:a16="http://schemas.microsoft.com/office/drawing/2014/main" id="{71072E0A-A047-B247-A8EE-DF18CE2E5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721" name="Oval 720">
                      <a:extLst>
                        <a:ext uri="{FF2B5EF4-FFF2-40B4-BE49-F238E27FC236}">
                          <a16:creationId xmlns:a16="http://schemas.microsoft.com/office/drawing/2014/main" id="{91D06C98-59E7-614E-8273-42A55EA472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09278EB9-8AC0-1447-BAD1-DD9B5D739E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3" name="Oval 722">
                      <a:extLst>
                        <a:ext uri="{FF2B5EF4-FFF2-40B4-BE49-F238E27FC236}">
                          <a16:creationId xmlns:a16="http://schemas.microsoft.com/office/drawing/2014/main" id="{2CBE7AD0-5785-9747-9E56-4BF8ABD881A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4" name="Freeform 723">
                      <a:extLst>
                        <a:ext uri="{FF2B5EF4-FFF2-40B4-BE49-F238E27FC236}">
                          <a16:creationId xmlns:a16="http://schemas.microsoft.com/office/drawing/2014/main" id="{BFA7769B-9F89-0943-9A16-C637EBA41B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5" name="Freeform 724">
                      <a:extLst>
                        <a:ext uri="{FF2B5EF4-FFF2-40B4-BE49-F238E27FC236}">
                          <a16:creationId xmlns:a16="http://schemas.microsoft.com/office/drawing/2014/main" id="{2BA9B2FD-ED67-5C46-990C-DEBD4552CBE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6" name="Freeform 725">
                      <a:extLst>
                        <a:ext uri="{FF2B5EF4-FFF2-40B4-BE49-F238E27FC236}">
                          <a16:creationId xmlns:a16="http://schemas.microsoft.com/office/drawing/2014/main" id="{852C178C-5A80-FA47-96E6-19EA6DCEC6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7" name="Freeform 726">
                      <a:extLst>
                        <a:ext uri="{FF2B5EF4-FFF2-40B4-BE49-F238E27FC236}">
                          <a16:creationId xmlns:a16="http://schemas.microsoft.com/office/drawing/2014/main" id="{BCCDAE1A-37E6-A740-84AD-3651F301C8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28" name="Straight Connector 727">
                      <a:extLst>
                        <a:ext uri="{FF2B5EF4-FFF2-40B4-BE49-F238E27FC236}">
                          <a16:creationId xmlns:a16="http://schemas.microsoft.com/office/drawing/2014/main" id="{79278D10-2F66-4843-BE2D-75C1E444A3FF}"/>
                        </a:ext>
                      </a:extLst>
                    </p:cNvPr>
                    <p:cNvCxnSpPr>
                      <a:endCxn id="723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729" name="Straight Connector 728">
                      <a:extLst>
                        <a:ext uri="{FF2B5EF4-FFF2-40B4-BE49-F238E27FC236}">
                          <a16:creationId xmlns:a16="http://schemas.microsoft.com/office/drawing/2014/main" id="{64D394C8-4031-A04B-B39E-D20F140817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0BE34F3B-D7A6-C645-98A7-AC12A17D32D0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719" name="Oval 718">
                      <a:extLst>
                        <a:ext uri="{FF2B5EF4-FFF2-40B4-BE49-F238E27FC236}">
                          <a16:creationId xmlns:a16="http://schemas.microsoft.com/office/drawing/2014/main" id="{D3AA4D2D-9268-D54B-A609-2916D44A7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0" name="TextBox 719">
                      <a:extLst>
                        <a:ext uri="{FF2B5EF4-FFF2-40B4-BE49-F238E27FC236}">
                          <a16:creationId xmlns:a16="http://schemas.microsoft.com/office/drawing/2014/main" id="{D7C545A8-1974-314F-8B84-D3FC912EB8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C7AD81D7-3B6A-D844-ABEA-CAF2858DD417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7F0587B-29EA-584F-81E3-E24C96773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Rectangle 4">
            <a:extLst>
              <a:ext uri="{FF2B5EF4-FFF2-40B4-BE49-F238E27FC236}">
                <a16:creationId xmlns:a16="http://schemas.microsoft.com/office/drawing/2014/main" id="{150C22F5-5F48-A74D-BE4D-A010E505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508" y="4506640"/>
            <a:ext cx="8943583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2100" indent="-292100">
              <a:lnSpc>
                <a:spcPct val="90000"/>
              </a:lnSpc>
            </a:pPr>
            <a:r>
              <a:rPr lang="en-US" sz="2400" kern="0" dirty="0"/>
              <a:t>recall: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a,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b,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d learn via iBGP from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c: “path to X goes through </a:t>
            </a:r>
            <a:r>
              <a:rPr lang="en-US" sz="2400" kern="0" dirty="0">
                <a:cs typeface="Arial"/>
              </a:rPr>
              <a:t>1</a:t>
            </a:r>
            <a:r>
              <a:rPr lang="en-US" sz="2400" kern="0" dirty="0"/>
              <a:t>c”</a:t>
            </a:r>
          </a:p>
        </p:txBody>
      </p:sp>
      <p:sp>
        <p:nvSpPr>
          <p:cNvPr id="383" name="Rectangle 4">
            <a:extLst>
              <a:ext uri="{FF2B5EF4-FFF2-40B4-BE49-F238E27FC236}">
                <a16:creationId xmlns:a16="http://schemas.microsoft.com/office/drawing/2014/main" id="{A936D0A1-022F-4647-A4D0-30D9C82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771" y="4950493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2400" dirty="0">
                <a:solidFill>
                  <a:srgbClr val="000000"/>
                </a:solidFill>
              </a:rPr>
              <a:t>d: OSPF intra-domain routing: to get to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c, use  interface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DFAD506-B45C-4B4C-8FC1-4EDFC6AC0ACA}"/>
              </a:ext>
            </a:extLst>
          </p:cNvPr>
          <p:cNvGrpSpPr/>
          <p:nvPr/>
        </p:nvGrpSpPr>
        <p:grpSpPr>
          <a:xfrm>
            <a:off x="1643507" y="1934647"/>
            <a:ext cx="344767" cy="806081"/>
            <a:chOff x="1089218" y="2245331"/>
            <a:chExt cx="344767" cy="806081"/>
          </a:xfrm>
        </p:grpSpPr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F68B4CB0-326C-0D42-86AB-C27CF60EE3D4}"/>
                </a:ext>
              </a:extLst>
            </p:cNvPr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8B800090-4615-2944-BDA6-CB45A842F05A}"/>
                </a:ext>
              </a:extLst>
            </p:cNvPr>
            <p:cNvSpPr txBox="1"/>
            <p:nvPr/>
          </p:nvSpPr>
          <p:spPr>
            <a:xfrm>
              <a:off x="1089218" y="274363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428" name="Rectangle 4">
            <a:extLst>
              <a:ext uri="{FF2B5EF4-FFF2-40B4-BE49-F238E27FC236}">
                <a16:creationId xmlns:a16="http://schemas.microsoft.com/office/drawing/2014/main" id="{AACCBEA1-299A-5C44-A466-34FB8D2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59" y="5365940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2400" dirty="0">
                <a:solidFill>
                  <a:srgbClr val="000000"/>
                </a:solidFill>
              </a:rPr>
              <a:t>d: to get to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, use  interface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F09C0BF2-9D8F-9F4E-BEAE-ADE0E89D3AD2}"/>
              </a:ext>
            </a:extLst>
          </p:cNvPr>
          <p:cNvGrpSpPr/>
          <p:nvPr/>
        </p:nvGrpSpPr>
        <p:grpSpPr>
          <a:xfrm>
            <a:off x="399867" y="2483278"/>
            <a:ext cx="1694528" cy="3623629"/>
            <a:chOff x="399867" y="2483278"/>
            <a:chExt cx="1694528" cy="3623629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B02269C1-DF4A-1B42-BF2C-C32326D9EDE5}"/>
                </a:ext>
              </a:extLst>
            </p:cNvPr>
            <p:cNvSpPr/>
            <p:nvPr/>
          </p:nvSpPr>
          <p:spPr>
            <a:xfrm rot="10326036" flipH="1">
              <a:off x="668516" y="2483278"/>
              <a:ext cx="1196288" cy="137828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1196137"/>
                <a:gd name="connsiteY0" fmla="*/ 1956074 h 1956074"/>
                <a:gd name="connsiteX1" fmla="*/ 0 w 1196137"/>
                <a:gd name="connsiteY1" fmla="*/ 164654 h 1956074"/>
                <a:gd name="connsiteX2" fmla="*/ 991394 w 1196137"/>
                <a:gd name="connsiteY2" fmla="*/ 130 h 1956074"/>
                <a:gd name="connsiteX3" fmla="*/ 1173102 w 1196137"/>
                <a:gd name="connsiteY3" fmla="*/ 1525907 h 1956074"/>
                <a:gd name="connsiteX4" fmla="*/ 271973 w 1196137"/>
                <a:gd name="connsiteY4" fmla="*/ 1956074 h 1956074"/>
                <a:gd name="connsiteX0" fmla="*/ 271973 w 1173102"/>
                <a:gd name="connsiteY0" fmla="*/ 1956074 h 1956074"/>
                <a:gd name="connsiteX1" fmla="*/ 0 w 1173102"/>
                <a:gd name="connsiteY1" fmla="*/ 164654 h 1956074"/>
                <a:gd name="connsiteX2" fmla="*/ 991394 w 1173102"/>
                <a:gd name="connsiteY2" fmla="*/ 130 h 1956074"/>
                <a:gd name="connsiteX3" fmla="*/ 1173102 w 1173102"/>
                <a:gd name="connsiteY3" fmla="*/ 1525907 h 1956074"/>
                <a:gd name="connsiteX4" fmla="*/ 271973 w 1173102"/>
                <a:gd name="connsiteY4" fmla="*/ 1956074 h 1956074"/>
                <a:gd name="connsiteX0" fmla="*/ 873615 w 1173102"/>
                <a:gd name="connsiteY0" fmla="*/ 1585260 h 1585259"/>
                <a:gd name="connsiteX1" fmla="*/ 0 w 1173102"/>
                <a:gd name="connsiteY1" fmla="*/ 164654 h 1585259"/>
                <a:gd name="connsiteX2" fmla="*/ 991394 w 1173102"/>
                <a:gd name="connsiteY2" fmla="*/ 130 h 1585259"/>
                <a:gd name="connsiteX3" fmla="*/ 1173102 w 1173102"/>
                <a:gd name="connsiteY3" fmla="*/ 1525907 h 1585259"/>
                <a:gd name="connsiteX4" fmla="*/ 873615 w 1173102"/>
                <a:gd name="connsiteY4" fmla="*/ 1585260 h 1585259"/>
                <a:gd name="connsiteX0" fmla="*/ 873615 w 1173102"/>
                <a:gd name="connsiteY0" fmla="*/ 1585260 h 1585260"/>
                <a:gd name="connsiteX1" fmla="*/ 0 w 1173102"/>
                <a:gd name="connsiteY1" fmla="*/ 164654 h 1585260"/>
                <a:gd name="connsiteX2" fmla="*/ 991394 w 1173102"/>
                <a:gd name="connsiteY2" fmla="*/ 130 h 1585260"/>
                <a:gd name="connsiteX3" fmla="*/ 1173102 w 1173102"/>
                <a:gd name="connsiteY3" fmla="*/ 1525907 h 1585260"/>
                <a:gd name="connsiteX4" fmla="*/ 873615 w 1173102"/>
                <a:gd name="connsiteY4" fmla="*/ 1585260 h 1585260"/>
                <a:gd name="connsiteX0" fmla="*/ 873615 w 1173102"/>
                <a:gd name="connsiteY0" fmla="*/ 1585260 h 1585260"/>
                <a:gd name="connsiteX1" fmla="*/ 0 w 1173102"/>
                <a:gd name="connsiteY1" fmla="*/ 164654 h 1585260"/>
                <a:gd name="connsiteX2" fmla="*/ 991394 w 1173102"/>
                <a:gd name="connsiteY2" fmla="*/ 130 h 1585260"/>
                <a:gd name="connsiteX3" fmla="*/ 1173102 w 1173102"/>
                <a:gd name="connsiteY3" fmla="*/ 1525907 h 1585260"/>
                <a:gd name="connsiteX4" fmla="*/ 873615 w 1173102"/>
                <a:gd name="connsiteY4" fmla="*/ 1585260 h 1585260"/>
                <a:gd name="connsiteX0" fmla="*/ 873615 w 1196017"/>
                <a:gd name="connsiteY0" fmla="*/ 1585260 h 1585260"/>
                <a:gd name="connsiteX1" fmla="*/ 0 w 1196017"/>
                <a:gd name="connsiteY1" fmla="*/ 164654 h 1585260"/>
                <a:gd name="connsiteX2" fmla="*/ 991394 w 1196017"/>
                <a:gd name="connsiteY2" fmla="*/ 130 h 1585260"/>
                <a:gd name="connsiteX3" fmla="*/ 1196017 w 1196017"/>
                <a:gd name="connsiteY3" fmla="*/ 1546568 h 1585260"/>
                <a:gd name="connsiteX4" fmla="*/ 873615 w 1196017"/>
                <a:gd name="connsiteY4" fmla="*/ 1585260 h 1585260"/>
                <a:gd name="connsiteX0" fmla="*/ 851586 w 1196017"/>
                <a:gd name="connsiteY0" fmla="*/ 1642695 h 1642695"/>
                <a:gd name="connsiteX1" fmla="*/ 0 w 1196017"/>
                <a:gd name="connsiteY1" fmla="*/ 164654 h 1642695"/>
                <a:gd name="connsiteX2" fmla="*/ 991394 w 1196017"/>
                <a:gd name="connsiteY2" fmla="*/ 130 h 1642695"/>
                <a:gd name="connsiteX3" fmla="*/ 1196017 w 1196017"/>
                <a:gd name="connsiteY3" fmla="*/ 1546568 h 1642695"/>
                <a:gd name="connsiteX4" fmla="*/ 851586 w 1196017"/>
                <a:gd name="connsiteY4" fmla="*/ 1642695 h 164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017" h="1642695">
                  <a:moveTo>
                    <a:pt x="851586" y="1642695"/>
                  </a:moveTo>
                  <a:cubicBezTo>
                    <a:pt x="351624" y="596424"/>
                    <a:pt x="519034" y="861914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952595" y="541133"/>
                    <a:pt x="1196017" y="1546568"/>
                  </a:cubicBezTo>
                  <a:cubicBezTo>
                    <a:pt x="1046703" y="1529995"/>
                    <a:pt x="1015898" y="1558953"/>
                    <a:pt x="851586" y="1642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6C28258C-7FFF-E940-A448-A9458A2FDF87}"/>
                </a:ext>
              </a:extLst>
            </p:cNvPr>
            <p:cNvSpPr/>
            <p:nvPr/>
          </p:nvSpPr>
          <p:spPr bwMode="auto">
            <a:xfrm rot="10800000">
              <a:off x="734144" y="3768921"/>
              <a:ext cx="1027112" cy="1145749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  <a:alpha val="62000"/>
                  </a:srgbClr>
                </a:gs>
                <a:gs pos="54000">
                  <a:srgbClr val="3333CC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453" name="Group 104">
              <a:extLst>
                <a:ext uri="{FF2B5EF4-FFF2-40B4-BE49-F238E27FC236}">
                  <a16:creationId xmlns:a16="http://schemas.microsoft.com/office/drawing/2014/main" id="{B0E3BD6B-EB14-B445-B85F-6CDE3106F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14" y="5695204"/>
              <a:ext cx="1034710" cy="411703"/>
              <a:chOff x="4128636" y="3606589"/>
              <a:chExt cx="568145" cy="338667"/>
            </a:xfrm>
          </p:grpSpPr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C0FF9617-38FC-C14A-8900-FEF8A3B09291}"/>
                  </a:ext>
                </a:extLst>
              </p:cNvPr>
              <p:cNvSpPr/>
              <p:nvPr/>
            </p:nvSpPr>
            <p:spPr>
              <a:xfrm>
                <a:off x="4128649" y="3720080"/>
                <a:ext cx="568332" cy="225176"/>
              </a:xfrm>
              <a:prstGeom prst="ellipse">
                <a:avLst/>
              </a:prstGeom>
              <a:solidFill>
                <a:srgbClr val="3333CC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AD27A8B-9371-D241-9BB7-8D09A714683B}"/>
                  </a:ext>
                </a:extLst>
              </p:cNvPr>
              <p:cNvSpPr/>
              <p:nvPr/>
            </p:nvSpPr>
            <p:spPr>
              <a:xfrm>
                <a:off x="4128649" y="3720080"/>
                <a:ext cx="568332" cy="111898"/>
              </a:xfrm>
              <a:prstGeom prst="rect">
                <a:avLst/>
              </a:pr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1DBF1C3-573B-F544-BCD4-C8F32647EC75}"/>
                  </a:ext>
                </a:extLst>
              </p:cNvPr>
              <p:cNvSpPr/>
              <p:nvPr/>
            </p:nvSpPr>
            <p:spPr>
              <a:xfrm>
                <a:off x="4128649" y="3606801"/>
                <a:ext cx="568332" cy="225176"/>
              </a:xfrm>
              <a:prstGeom prst="ellipse">
                <a:avLst/>
              </a:prstGeom>
              <a:solidFill>
                <a:srgbClr val="3333CC">
                  <a:lumMod val="60000"/>
                  <a:lumOff val="40000"/>
                  <a:alpha val="7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90686A12-F47C-174C-ABCC-A9D997119A73}"/>
                  </a:ext>
                </a:extLst>
              </p:cNvPr>
              <p:cNvCxnSpPr/>
              <p:nvPr/>
            </p:nvCxnSpPr>
            <p:spPr>
              <a:xfrm>
                <a:off x="4696981" y="3720080"/>
                <a:ext cx="0" cy="11189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E7107280-9DE2-5A47-8EF6-EE90CACB1D1B}"/>
                  </a:ext>
                </a:extLst>
              </p:cNvPr>
              <p:cNvCxnSpPr/>
              <p:nvPr/>
            </p:nvCxnSpPr>
            <p:spPr>
              <a:xfrm>
                <a:off x="4128649" y="3720080"/>
                <a:ext cx="0" cy="11189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29C729D8-AEB2-B848-8004-226B4B03BDC8}"/>
                </a:ext>
              </a:extLst>
            </p:cNvPr>
            <p:cNvSpPr/>
            <p:nvPr/>
          </p:nvSpPr>
          <p:spPr bwMode="auto">
            <a:xfrm>
              <a:off x="741922" y="4854846"/>
              <a:ext cx="1027112" cy="991402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60000"/>
                    <a:lumOff val="40000"/>
                    <a:alpha val="62000"/>
                  </a:srgbClr>
                </a:gs>
                <a:gs pos="54000">
                  <a:srgbClr val="3333CC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6F94A64C-32AA-2448-B512-66A15C4BC32D}"/>
                </a:ext>
              </a:extLst>
            </p:cNvPr>
            <p:cNvCxnSpPr>
              <a:endCxn id="477" idx="1"/>
            </p:cNvCxnSpPr>
            <p:nvPr/>
          </p:nvCxnSpPr>
          <p:spPr bwMode="auto">
            <a:xfrm>
              <a:off x="726206" y="4006134"/>
              <a:ext cx="11432" cy="1895052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47548DA-124D-B24A-B212-A7BD236C4EBA}"/>
                </a:ext>
              </a:extLst>
            </p:cNvPr>
            <p:cNvCxnSpPr>
              <a:endCxn id="477" idx="3"/>
            </p:cNvCxnSpPr>
            <p:nvPr/>
          </p:nvCxnSpPr>
          <p:spPr bwMode="auto">
            <a:xfrm>
              <a:off x="1767606" y="4006134"/>
              <a:ext cx="5083" cy="1895052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ysDash"/>
            </a:ln>
            <a:effectLst/>
          </p:spPr>
        </p:cxnSp>
        <p:grpSp>
          <p:nvGrpSpPr>
            <p:cNvPr id="457" name="Group 9">
              <a:extLst>
                <a:ext uri="{FF2B5EF4-FFF2-40B4-BE49-F238E27FC236}">
                  <a16:creationId xmlns:a16="http://schemas.microsoft.com/office/drawing/2014/main" id="{1105B980-ACA1-294E-89E8-A27F7F80B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836" y="3663421"/>
              <a:ext cx="1079500" cy="455109"/>
              <a:chOff x="2183302" y="1574638"/>
              <a:chExt cx="1200154" cy="430181"/>
            </a:xfrm>
          </p:grpSpPr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C0DE7A67-940C-CA42-A886-382097FF56DE}"/>
                  </a:ext>
                </a:extLst>
              </p:cNvPr>
              <p:cNvSpPr/>
              <p:nvPr/>
            </p:nvSpPr>
            <p:spPr bwMode="auto">
              <a:xfrm flipV="1">
                <a:off x="2186832" y="1690517"/>
                <a:ext cx="1194859" cy="314302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31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20000"/>
                      <a:lumOff val="80000"/>
                    </a:srgbClr>
                  </a:gs>
                </a:gsLst>
                <a:lin ang="16200000" scaled="0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C80E7574-CE05-C54D-BB50-B8D018774DE8}"/>
                  </a:ext>
                </a:extLst>
              </p:cNvPr>
              <p:cNvSpPr/>
              <p:nvPr/>
            </p:nvSpPr>
            <p:spPr bwMode="auto">
              <a:xfrm>
                <a:off x="2183302" y="1734964"/>
                <a:ext cx="1198389" cy="11270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6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868FD90D-4069-D946-B396-311A2C38C805}"/>
                  </a:ext>
                </a:extLst>
              </p:cNvPr>
              <p:cNvSpPr/>
              <p:nvPr/>
            </p:nvSpPr>
            <p:spPr bwMode="auto">
              <a:xfrm flipV="1">
                <a:off x="2183302" y="1574638"/>
                <a:ext cx="1196624" cy="314302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F675C568-A8B3-D14E-94C7-A3AA2F1384E6}"/>
                  </a:ext>
                </a:extLst>
              </p:cNvPr>
              <p:cNvSpPr/>
              <p:nvPr/>
            </p:nvSpPr>
            <p:spPr bwMode="auto">
              <a:xfrm>
                <a:off x="2490400" y="1671469"/>
                <a:ext cx="582428" cy="15715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9676BEE0-3233-0944-B2AF-9922D140FC93}"/>
                  </a:ext>
                </a:extLst>
              </p:cNvPr>
              <p:cNvSpPr/>
              <p:nvPr/>
            </p:nvSpPr>
            <p:spPr bwMode="auto">
              <a:xfrm>
                <a:off x="2430393" y="1630197"/>
                <a:ext cx="702443" cy="10952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FB1B5FE2-C91A-9348-AF73-C9EF2D707274}"/>
                  </a:ext>
                </a:extLst>
              </p:cNvPr>
              <p:cNvSpPr/>
              <p:nvPr/>
            </p:nvSpPr>
            <p:spPr bwMode="auto">
              <a:xfrm>
                <a:off x="2892805" y="1723852"/>
                <a:ext cx="257680" cy="95243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EECAE167-ECD6-A54B-A969-9847CF2A9ADC}"/>
                  </a:ext>
                </a:extLst>
              </p:cNvPr>
              <p:cNvSpPr/>
              <p:nvPr/>
            </p:nvSpPr>
            <p:spPr bwMode="auto">
              <a:xfrm>
                <a:off x="2418037" y="1725440"/>
                <a:ext cx="254150" cy="9524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B0EB1B7F-73B8-E84D-841A-D4FD52A3E62C}"/>
                  </a:ext>
                </a:extLst>
              </p:cNvPr>
              <p:cNvCxnSpPr>
                <a:endCxn id="469" idx="2"/>
              </p:cNvCxnSpPr>
              <p:nvPr/>
            </p:nvCxnSpPr>
            <p:spPr bwMode="auto">
              <a:xfrm flipH="1" flipV="1">
                <a:off x="2183302" y="1731787"/>
                <a:ext cx="3530" cy="12222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9709F18E-E167-7748-AF01-5771407BD91A}"/>
                  </a:ext>
                </a:extLst>
              </p:cNvPr>
              <p:cNvCxnSpPr/>
              <p:nvPr/>
            </p:nvCxnSpPr>
            <p:spPr bwMode="auto">
              <a:xfrm flipH="1" flipV="1">
                <a:off x="3379926" y="1728615"/>
                <a:ext cx="3530" cy="12222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07BAD6FE-D90B-454B-8C5B-C357E984C007}"/>
                </a:ext>
              </a:extLst>
            </p:cNvPr>
            <p:cNvSpPr/>
            <p:nvPr/>
          </p:nvSpPr>
          <p:spPr bwMode="auto">
            <a:xfrm>
              <a:off x="408366" y="4245849"/>
              <a:ext cx="1670709" cy="150212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7F39AFDB-C4C8-9641-A964-BC01FB968DC2}"/>
                </a:ext>
              </a:extLst>
            </p:cNvPr>
            <p:cNvSpPr txBox="1"/>
            <p:nvPr/>
          </p:nvSpPr>
          <p:spPr>
            <a:xfrm>
              <a:off x="402603" y="4240253"/>
              <a:ext cx="620971" cy="35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dest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190DF8B3-AE9D-CD45-BB05-27A485E9599D}"/>
                </a:ext>
              </a:extLst>
            </p:cNvPr>
            <p:cNvSpPr txBox="1"/>
            <p:nvPr/>
          </p:nvSpPr>
          <p:spPr>
            <a:xfrm>
              <a:off x="1024383" y="4245636"/>
              <a:ext cx="1070012" cy="35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interface</a:t>
              </a:r>
            </a:p>
          </p:txBody>
        </p: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1C8B7AE5-1B5D-F54C-945E-50F0EAB85535}"/>
                </a:ext>
              </a:extLst>
            </p:cNvPr>
            <p:cNvCxnSpPr/>
            <p:nvPr/>
          </p:nvCxnSpPr>
          <p:spPr bwMode="auto">
            <a:xfrm>
              <a:off x="1016396" y="4251999"/>
              <a:ext cx="1345" cy="1490301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6E69DA06-F077-1443-BD2C-1AF9CA4A7958}"/>
                </a:ext>
              </a:extLst>
            </p:cNvPr>
            <p:cNvCxnSpPr/>
            <p:nvPr/>
          </p:nvCxnSpPr>
          <p:spPr bwMode="auto">
            <a:xfrm flipH="1">
              <a:off x="399867" y="4618007"/>
              <a:ext cx="1679208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5B2B7C6B-DC13-CC46-8E5B-33206D22590A}"/>
                </a:ext>
              </a:extLst>
            </p:cNvPr>
            <p:cNvSpPr txBox="1"/>
            <p:nvPr/>
          </p:nvSpPr>
          <p:spPr>
            <a:xfrm>
              <a:off x="1084937" y="45408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A7052B84-C702-554E-B650-88235F4035D0}"/>
                </a:ext>
              </a:extLst>
            </p:cNvPr>
            <p:cNvSpPr txBox="1"/>
            <p:nvPr/>
          </p:nvSpPr>
          <p:spPr>
            <a:xfrm>
              <a:off x="1080238" y="538209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207ADBCB-2351-A34F-AE51-16ECC375A4A3}"/>
                </a:ext>
              </a:extLst>
            </p:cNvPr>
            <p:cNvSpPr txBox="1"/>
            <p:nvPr/>
          </p:nvSpPr>
          <p:spPr>
            <a:xfrm>
              <a:off x="508233" y="454020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37549A8-AE81-7844-82CC-A0300C63D6AE}"/>
                </a:ext>
              </a:extLst>
            </p:cNvPr>
            <p:cNvSpPr txBox="1"/>
            <p:nvPr/>
          </p:nvSpPr>
          <p:spPr>
            <a:xfrm>
              <a:off x="531730" y="53814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A2E0F91C-DD87-7E44-A44E-1D382B82CDED}"/>
                </a:ext>
              </a:extLst>
            </p:cNvPr>
            <p:cNvGrpSpPr/>
            <p:nvPr/>
          </p:nvGrpSpPr>
          <p:grpSpPr>
            <a:xfrm>
              <a:off x="521789" y="4827919"/>
              <a:ext cx="917328" cy="370003"/>
              <a:chOff x="1260825" y="5090966"/>
              <a:chExt cx="917328" cy="370003"/>
            </a:xfrm>
          </p:grpSpPr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D4433C89-15BE-1548-9D0D-37BAFF3ACC17}"/>
                  </a:ext>
                </a:extLst>
              </p:cNvPr>
              <p:cNvSpPr txBox="1"/>
              <p:nvPr/>
            </p:nvSpPr>
            <p:spPr>
              <a:xfrm>
                <a:off x="1260825" y="5091637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AE6B2798-82EF-1F4D-B9F6-C4D7D3AB911C}"/>
                  </a:ext>
                </a:extLst>
              </p:cNvPr>
              <p:cNvSpPr txBox="1"/>
              <p:nvPr/>
            </p:nvSpPr>
            <p:spPr>
              <a:xfrm>
                <a:off x="1876467" y="50909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E164C92E-9AE5-D64C-B353-AB676D88C6C4}"/>
              </a:ext>
            </a:extLst>
          </p:cNvPr>
          <p:cNvGrpSpPr/>
          <p:nvPr/>
        </p:nvGrpSpPr>
        <p:grpSpPr>
          <a:xfrm>
            <a:off x="582650" y="5157552"/>
            <a:ext cx="864960" cy="372689"/>
            <a:chOff x="2013978" y="7112291"/>
            <a:chExt cx="864960" cy="372689"/>
          </a:xfrm>
        </p:grpSpPr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62E47D1C-F754-1646-AD81-DA6FD596538F}"/>
                </a:ext>
              </a:extLst>
            </p:cNvPr>
            <p:cNvSpPr txBox="1"/>
            <p:nvPr/>
          </p:nvSpPr>
          <p:spPr>
            <a:xfrm>
              <a:off x="2013978" y="711229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541C055-00DE-9D4E-8F97-88F13A911713}"/>
                </a:ext>
              </a:extLst>
            </p:cNvPr>
            <p:cNvSpPr txBox="1"/>
            <p:nvPr/>
          </p:nvSpPr>
          <p:spPr>
            <a:xfrm>
              <a:off x="2577252" y="71156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489" name="Rectangle 4">
            <a:extLst>
              <a:ext uri="{FF2B5EF4-FFF2-40B4-BE49-F238E27FC236}">
                <a16:creationId xmlns:a16="http://schemas.microsoft.com/office/drawing/2014/main" id="{A437EBA7-A652-5744-AD24-6C67AA63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859" y="5754247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2400" dirty="0">
                <a:solidFill>
                  <a:srgbClr val="000000"/>
                </a:solidFill>
              </a:rPr>
              <a:t>a: OSPF intra-domain routing: to get to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c, use  interface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2</a:t>
            </a:r>
          </a:p>
        </p:txBody>
      </p:sp>
      <p:sp>
        <p:nvSpPr>
          <p:cNvPr id="490" name="Rectangle 4">
            <a:extLst>
              <a:ext uri="{FF2B5EF4-FFF2-40B4-BE49-F238E27FC236}">
                <a16:creationId xmlns:a16="http://schemas.microsoft.com/office/drawing/2014/main" id="{99326B9A-AD4D-6649-A331-2F8E5EE9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47" y="6157167"/>
            <a:ext cx="8270914" cy="5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2400" dirty="0">
                <a:solidFill>
                  <a:srgbClr val="000000"/>
                </a:solidFill>
              </a:rPr>
              <a:t>a: to get to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X</a:t>
            </a:r>
            <a:r>
              <a:rPr lang="en-US" sz="2400" dirty="0">
                <a:solidFill>
                  <a:srgbClr val="000000"/>
                </a:solidFill>
              </a:rPr>
              <a:t>, use  interface 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81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our routing study thus far - idealized 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all routers identical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network “flat” – abstracted Graph</a:t>
            </a:r>
          </a:p>
          <a:p>
            <a:pPr marL="130175" indent="0">
              <a:buNone/>
            </a:pPr>
            <a:r>
              <a:rPr lang="en-US" dirty="0"/>
              <a:t>… not true in practice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Making routing scalable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66994"/>
            <a:ext cx="498431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kern="0" dirty="0">
                <a:solidFill>
                  <a:srgbClr val="C00000"/>
                </a:solidFill>
              </a:rPr>
              <a:t>scale: </a:t>
            </a:r>
            <a:r>
              <a:rPr lang="en-US" kern="0" dirty="0"/>
              <a:t>billions of destinations:</a:t>
            </a:r>
          </a:p>
          <a:p>
            <a:r>
              <a:rPr lang="en-US" sz="2400" kern="0" dirty="0"/>
              <a:t>can’</a:t>
            </a:r>
            <a:r>
              <a:rPr lang="en-US" altLang="ja-JP" sz="2400" kern="0" dirty="0"/>
              <a:t>t store all destinations in routing tables!</a:t>
            </a:r>
          </a:p>
          <a:p>
            <a:r>
              <a:rPr lang="en-US" sz="2400" kern="0" dirty="0"/>
              <a:t>routing table exchange would swamp links!</a:t>
            </a:r>
            <a:r>
              <a:rPr lang="en-US" kern="0" dirty="0"/>
              <a:t> </a:t>
            </a:r>
          </a:p>
          <a:p>
            <a:endParaRPr lang="en-US" kern="0" dirty="0">
              <a:latin typeface="Gill Sans MT" charset="0"/>
            </a:endParaRPr>
          </a:p>
          <a:p>
            <a:endParaRPr lang="en-US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326" y="3654991"/>
            <a:ext cx="53612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administrative autonomy:</a:t>
            </a:r>
          </a:p>
          <a:p>
            <a:pPr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Internet: a network of networks</a:t>
            </a:r>
          </a:p>
          <a:p>
            <a:pPr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each network admin may want to control routing in its own network</a:t>
            </a:r>
          </a:p>
        </p:txBody>
      </p:sp>
    </p:spTree>
    <p:extLst>
      <p:ext uri="{BB962C8B-B14F-4D97-AF65-F5344CB8AC3E}">
        <p14:creationId xmlns:p14="http://schemas.microsoft.com/office/powerpoint/2010/main" val="867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☕️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Mid-break</a:t>
            </a:r>
          </a:p>
        </p:txBody>
      </p:sp>
    </p:spTree>
    <p:extLst>
      <p:ext uri="{BB962C8B-B14F-4D97-AF65-F5344CB8AC3E}">
        <p14:creationId xmlns:p14="http://schemas.microsoft.com/office/powerpoint/2010/main" val="269468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1249416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different Intra-, Inter-AS routing ?</a:t>
            </a:r>
            <a:r>
              <a:rPr lang="en-US" sz="6000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4AB976E8-5353-7C49-BF7F-4718E1D40008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1421534"/>
            <a:ext cx="103186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performance: </a:t>
            </a:r>
          </a:p>
          <a:p>
            <a:pPr marL="460375" indent="-223838"/>
            <a:r>
              <a:rPr lang="en-US" sz="3200" dirty="0"/>
              <a:t>intra-AS: can focus on performance</a:t>
            </a:r>
          </a:p>
          <a:p>
            <a:pPr marL="460375" indent="-223838"/>
            <a:r>
              <a:rPr lang="en-US" sz="3200" dirty="0"/>
              <a:t>inter-AS: policy dominates over performance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policy: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460375" indent="-223838"/>
            <a:r>
              <a:rPr lang="en-US" dirty="0"/>
              <a:t>intra-AS: single admin, so policy less of an issue</a:t>
            </a:r>
          </a:p>
          <a:p>
            <a:pPr marL="460375" indent="-223838"/>
            <a:r>
              <a:rPr lang="en-US" dirty="0"/>
              <a:t>inter-AS: admin wants control over how its traffic routed, who routes through its network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scale:</a:t>
            </a:r>
            <a:endParaRPr lang="en-US" dirty="0">
              <a:solidFill>
                <a:srgbClr val="C00000"/>
              </a:solidFill>
            </a:endParaRPr>
          </a:p>
          <a:p>
            <a:pPr marL="460375" indent="-223838"/>
            <a:r>
              <a:rPr lang="en-US" dirty="0"/>
              <a:t>hierarchical routing saves table size, reduced update traffic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3E6B0E5-71C3-138A-D441-E585E4A21F97}"/>
              </a:ext>
            </a:extLst>
          </p:cNvPr>
          <p:cNvSpPr/>
          <p:nvPr/>
        </p:nvSpPr>
        <p:spPr>
          <a:xfrm>
            <a:off x="8910918" y="2542122"/>
            <a:ext cx="2360187" cy="1165412"/>
          </a:xfrm>
          <a:prstGeom prst="cloudCallout">
            <a:avLst>
              <a:gd name="adj1" fmla="val -77679"/>
              <a:gd name="adj2" fmla="val 70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Diplomacy</a:t>
            </a:r>
          </a:p>
        </p:txBody>
      </p:sp>
    </p:spTree>
    <p:extLst>
      <p:ext uri="{BB962C8B-B14F-4D97-AF65-F5344CB8AC3E}">
        <p14:creationId xmlns:p14="http://schemas.microsoft.com/office/powerpoint/2010/main" val="42776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 708">
            <a:extLst>
              <a:ext uri="{FF2B5EF4-FFF2-40B4-BE49-F238E27FC236}">
                <a16:creationId xmlns:a16="http://schemas.microsoft.com/office/drawing/2014/main" id="{1F41E039-69B1-C84B-A231-87568310385C}"/>
              </a:ext>
            </a:extLst>
          </p:cNvPr>
          <p:cNvGrpSpPr/>
          <p:nvPr/>
        </p:nvGrpSpPr>
        <p:grpSpPr>
          <a:xfrm>
            <a:off x="1163507" y="1064076"/>
            <a:ext cx="9801110" cy="2876474"/>
            <a:chOff x="1113403" y="1064076"/>
            <a:chExt cx="9801110" cy="2876474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358F421E-8ED0-8E45-B17C-02ACEF578637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1BC421A3-D5D4-D44E-B01C-625A8BEB17CB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730" name="Group 729">
                  <a:extLst>
                    <a:ext uri="{FF2B5EF4-FFF2-40B4-BE49-F238E27FC236}">
                      <a16:creationId xmlns:a16="http://schemas.microsoft.com/office/drawing/2014/main" id="{ABD7D0B3-FF50-7F41-A3A6-44EAF38A4B7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DD424EE1-85A8-444D-A8D1-7D38FAD088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866" name="Freeform 2">
                      <a:extLst>
                        <a:ext uri="{FF2B5EF4-FFF2-40B4-BE49-F238E27FC236}">
                          <a16:creationId xmlns:a16="http://schemas.microsoft.com/office/drawing/2014/main" id="{A08F267F-4261-B94D-A420-8BAFE1C90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867" name="Group 866">
                      <a:extLst>
                        <a:ext uri="{FF2B5EF4-FFF2-40B4-BE49-F238E27FC236}">
                          <a16:creationId xmlns:a16="http://schemas.microsoft.com/office/drawing/2014/main" id="{6C152276-B4D4-DD40-9914-32913FAF7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868" name="Group 867">
                        <a:extLst>
                          <a:ext uri="{FF2B5EF4-FFF2-40B4-BE49-F238E27FC236}">
                            <a16:creationId xmlns:a16="http://schemas.microsoft.com/office/drawing/2014/main" id="{984DD8A4-E214-7F4B-90A9-8295BFEB5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97920"/>
                        <a:chOff x="1736090" y="2873352"/>
                        <a:chExt cx="565150" cy="397920"/>
                      </a:xfrm>
                    </p:grpSpPr>
                    <p:grpSp>
                      <p:nvGrpSpPr>
                        <p:cNvPr id="914" name="Group 327">
                          <a:extLst>
                            <a:ext uri="{FF2B5EF4-FFF2-40B4-BE49-F238E27FC236}">
                              <a16:creationId xmlns:a16="http://schemas.microsoft.com/office/drawing/2014/main" id="{16416F8E-73DA-7E44-A2E1-11F9A389B4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18" name="Oval 917">
                            <a:extLst>
                              <a:ext uri="{FF2B5EF4-FFF2-40B4-BE49-F238E27FC236}">
                                <a16:creationId xmlns:a16="http://schemas.microsoft.com/office/drawing/2014/main" id="{45F6DB6D-85EE-CF48-AC13-61C36E83062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9" name="Rectangle 918">
                            <a:extLst>
                              <a:ext uri="{FF2B5EF4-FFF2-40B4-BE49-F238E27FC236}">
                                <a16:creationId xmlns:a16="http://schemas.microsoft.com/office/drawing/2014/main" id="{3A14DF77-624B-E44E-87A5-E8B586AC488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0" name="Oval 919">
                            <a:extLst>
                              <a:ext uri="{FF2B5EF4-FFF2-40B4-BE49-F238E27FC236}">
                                <a16:creationId xmlns:a16="http://schemas.microsoft.com/office/drawing/2014/main" id="{C264CA65-7553-FD42-9C26-EB736D772F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1" name="Freeform 920">
                            <a:extLst>
                              <a:ext uri="{FF2B5EF4-FFF2-40B4-BE49-F238E27FC236}">
                                <a16:creationId xmlns:a16="http://schemas.microsoft.com/office/drawing/2014/main" id="{9D17FB0D-D5F8-D24E-A415-30E6C2573D3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2" name="Freeform 921">
                            <a:extLst>
                              <a:ext uri="{FF2B5EF4-FFF2-40B4-BE49-F238E27FC236}">
                                <a16:creationId xmlns:a16="http://schemas.microsoft.com/office/drawing/2014/main" id="{F9A51000-975B-EB40-8B99-2B6B64AC24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3" name="Freeform 922">
                            <a:extLst>
                              <a:ext uri="{FF2B5EF4-FFF2-40B4-BE49-F238E27FC236}">
                                <a16:creationId xmlns:a16="http://schemas.microsoft.com/office/drawing/2014/main" id="{CBF9A2EE-5BAF-6347-8868-546C1DA662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24" name="Freeform 923">
                            <a:extLst>
                              <a:ext uri="{FF2B5EF4-FFF2-40B4-BE49-F238E27FC236}">
                                <a16:creationId xmlns:a16="http://schemas.microsoft.com/office/drawing/2014/main" id="{66A8568D-930B-A144-96E9-3A6098D466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25" name="Straight Connector 924">
                            <a:extLst>
                              <a:ext uri="{FF2B5EF4-FFF2-40B4-BE49-F238E27FC236}">
                                <a16:creationId xmlns:a16="http://schemas.microsoft.com/office/drawing/2014/main" id="{B45965DA-8119-F346-B78B-95D8507549C3}"/>
                              </a:ext>
                            </a:extLst>
                          </p:cNvPr>
                          <p:cNvCxnSpPr>
                            <a:endCxn id="9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26" name="Straight Connector 925">
                            <a:extLst>
                              <a:ext uri="{FF2B5EF4-FFF2-40B4-BE49-F238E27FC236}">
                                <a16:creationId xmlns:a16="http://schemas.microsoft.com/office/drawing/2014/main" id="{358648E1-B6D7-BB4E-B30C-0ABC3A20459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15" name="Group 914">
                          <a:extLst>
                            <a:ext uri="{FF2B5EF4-FFF2-40B4-BE49-F238E27FC236}">
                              <a16:creationId xmlns:a16="http://schemas.microsoft.com/office/drawing/2014/main" id="{6E3FD144-ACD9-8B46-8DFA-31013DF102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56437" cy="397920"/>
                          <a:chOff x="667045" y="1708643"/>
                          <a:chExt cx="456437" cy="397920"/>
                        </a:xfrm>
                      </p:grpSpPr>
                      <p:sp>
                        <p:nvSpPr>
                          <p:cNvPr id="916" name="Oval 915">
                            <a:extLst>
                              <a:ext uri="{FF2B5EF4-FFF2-40B4-BE49-F238E27FC236}">
                                <a16:creationId xmlns:a16="http://schemas.microsoft.com/office/drawing/2014/main" id="{521E7560-3C19-5445-8F40-2B5FD84E923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7" name="TextBox 916">
                            <a:extLst>
                              <a:ext uri="{FF2B5EF4-FFF2-40B4-BE49-F238E27FC236}">
                                <a16:creationId xmlns:a16="http://schemas.microsoft.com/office/drawing/2014/main" id="{6CC18FED-8C8E-6746-82C1-76A1B1E31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56437" cy="3979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69" name="Group 868">
                        <a:extLst>
                          <a:ext uri="{FF2B5EF4-FFF2-40B4-BE49-F238E27FC236}">
                            <a16:creationId xmlns:a16="http://schemas.microsoft.com/office/drawing/2014/main" id="{24CDA961-8A3C-1A4A-87FF-9ED829FB0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901" name="Group 327">
                          <a:extLst>
                            <a:ext uri="{FF2B5EF4-FFF2-40B4-BE49-F238E27FC236}">
                              <a16:creationId xmlns:a16="http://schemas.microsoft.com/office/drawing/2014/main" id="{FBB55B34-4F76-4F45-A2E1-FE6143EE86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05" name="Oval 904">
                            <a:extLst>
                              <a:ext uri="{FF2B5EF4-FFF2-40B4-BE49-F238E27FC236}">
                                <a16:creationId xmlns:a16="http://schemas.microsoft.com/office/drawing/2014/main" id="{9C6C507D-6C63-294A-B3E6-403FABD134B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9E22BB70-F61E-D04A-A519-1D0AF342067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7" name="Oval 906">
                            <a:extLst>
                              <a:ext uri="{FF2B5EF4-FFF2-40B4-BE49-F238E27FC236}">
                                <a16:creationId xmlns:a16="http://schemas.microsoft.com/office/drawing/2014/main" id="{D1104472-DC58-0E48-A05B-CA908F609B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8" name="Freeform 907">
                            <a:extLst>
                              <a:ext uri="{FF2B5EF4-FFF2-40B4-BE49-F238E27FC236}">
                                <a16:creationId xmlns:a16="http://schemas.microsoft.com/office/drawing/2014/main" id="{DEA263ED-CEC5-DA4F-B4B0-51403C49CE0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9" name="Freeform 908">
                            <a:extLst>
                              <a:ext uri="{FF2B5EF4-FFF2-40B4-BE49-F238E27FC236}">
                                <a16:creationId xmlns:a16="http://schemas.microsoft.com/office/drawing/2014/main" id="{397C235E-CDFA-4049-BB15-744CA4F76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0" name="Freeform 909">
                            <a:extLst>
                              <a:ext uri="{FF2B5EF4-FFF2-40B4-BE49-F238E27FC236}">
                                <a16:creationId xmlns:a16="http://schemas.microsoft.com/office/drawing/2014/main" id="{FCD39440-5B9B-7746-A7C3-024B9988D5C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11" name="Freeform 910">
                            <a:extLst>
                              <a:ext uri="{FF2B5EF4-FFF2-40B4-BE49-F238E27FC236}">
                                <a16:creationId xmlns:a16="http://schemas.microsoft.com/office/drawing/2014/main" id="{6BC1008D-C639-2946-B788-616DC1D442E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912" name="Straight Connector 911">
                            <a:extLst>
                              <a:ext uri="{FF2B5EF4-FFF2-40B4-BE49-F238E27FC236}">
                                <a16:creationId xmlns:a16="http://schemas.microsoft.com/office/drawing/2014/main" id="{52AF9C52-A2A0-DB45-B6D1-87BCCD857535}"/>
                              </a:ext>
                            </a:extLst>
                          </p:cNvPr>
                          <p:cNvCxnSpPr>
                            <a:endCxn id="9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13" name="Straight Connector 912">
                            <a:extLst>
                              <a:ext uri="{FF2B5EF4-FFF2-40B4-BE49-F238E27FC236}">
                                <a16:creationId xmlns:a16="http://schemas.microsoft.com/office/drawing/2014/main" id="{3045BEB5-088F-4041-BC9C-FC941866539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02" name="Group 901">
                          <a:extLst>
                            <a:ext uri="{FF2B5EF4-FFF2-40B4-BE49-F238E27FC236}">
                              <a16:creationId xmlns:a16="http://schemas.microsoft.com/office/drawing/2014/main" id="{2A51E43C-BAA7-0042-8AAA-798AC74492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903" name="Oval 902">
                            <a:extLst>
                              <a:ext uri="{FF2B5EF4-FFF2-40B4-BE49-F238E27FC236}">
                                <a16:creationId xmlns:a16="http://schemas.microsoft.com/office/drawing/2014/main" id="{50FB2868-EF79-8146-9629-D6ED30AF39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904" name="TextBox 903">
                            <a:extLst>
                              <a:ext uri="{FF2B5EF4-FFF2-40B4-BE49-F238E27FC236}">
                                <a16:creationId xmlns:a16="http://schemas.microsoft.com/office/drawing/2014/main" id="{BF56E4DD-3E9B-734D-A27A-A1D220E3D2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0" name="Group 869">
                        <a:extLst>
                          <a:ext uri="{FF2B5EF4-FFF2-40B4-BE49-F238E27FC236}">
                            <a16:creationId xmlns:a16="http://schemas.microsoft.com/office/drawing/2014/main" id="{D438F4A2-E4FF-7F41-B86F-D77DCC378D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97920"/>
                        <a:chOff x="1736090" y="2873352"/>
                        <a:chExt cx="565150" cy="397920"/>
                      </a:xfrm>
                    </p:grpSpPr>
                    <p:grpSp>
                      <p:nvGrpSpPr>
                        <p:cNvPr id="888" name="Group 327">
                          <a:extLst>
                            <a:ext uri="{FF2B5EF4-FFF2-40B4-BE49-F238E27FC236}">
                              <a16:creationId xmlns:a16="http://schemas.microsoft.com/office/drawing/2014/main" id="{8C7E775C-1367-9049-B5AD-A39C7DC7FC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92" name="Oval 891">
                            <a:extLst>
                              <a:ext uri="{FF2B5EF4-FFF2-40B4-BE49-F238E27FC236}">
                                <a16:creationId xmlns:a16="http://schemas.microsoft.com/office/drawing/2014/main" id="{0599E5C5-DAA9-0242-9F3C-91363C5B82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97711880-E256-7746-83DE-1059E47DA5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4" name="Oval 893">
                            <a:extLst>
                              <a:ext uri="{FF2B5EF4-FFF2-40B4-BE49-F238E27FC236}">
                                <a16:creationId xmlns:a16="http://schemas.microsoft.com/office/drawing/2014/main" id="{0F65D2F0-AA32-2143-A1DA-1FB3459451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5" name="Freeform 894">
                            <a:extLst>
                              <a:ext uri="{FF2B5EF4-FFF2-40B4-BE49-F238E27FC236}">
                                <a16:creationId xmlns:a16="http://schemas.microsoft.com/office/drawing/2014/main" id="{7F060615-5429-5F4F-8931-4F3531FAC5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6" name="Freeform 895">
                            <a:extLst>
                              <a:ext uri="{FF2B5EF4-FFF2-40B4-BE49-F238E27FC236}">
                                <a16:creationId xmlns:a16="http://schemas.microsoft.com/office/drawing/2014/main" id="{0227F0D2-46F1-DD48-99E9-CCE7B0B163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7" name="Freeform 896">
                            <a:extLst>
                              <a:ext uri="{FF2B5EF4-FFF2-40B4-BE49-F238E27FC236}">
                                <a16:creationId xmlns:a16="http://schemas.microsoft.com/office/drawing/2014/main" id="{B2AE2C46-5E54-B949-B61D-DDDAF1F92C3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8" name="Freeform 897">
                            <a:extLst>
                              <a:ext uri="{FF2B5EF4-FFF2-40B4-BE49-F238E27FC236}">
                                <a16:creationId xmlns:a16="http://schemas.microsoft.com/office/drawing/2014/main" id="{E62940AD-612B-3640-8ED1-AFA8A7AEC6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99" name="Straight Connector 898">
                            <a:extLst>
                              <a:ext uri="{FF2B5EF4-FFF2-40B4-BE49-F238E27FC236}">
                                <a16:creationId xmlns:a16="http://schemas.microsoft.com/office/drawing/2014/main" id="{C783DA74-AC98-084E-8C9B-9A40409A8290}"/>
                              </a:ext>
                            </a:extLst>
                          </p:cNvPr>
                          <p:cNvCxnSpPr>
                            <a:endCxn id="89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00" name="Straight Connector 899">
                            <a:extLst>
                              <a:ext uri="{FF2B5EF4-FFF2-40B4-BE49-F238E27FC236}">
                                <a16:creationId xmlns:a16="http://schemas.microsoft.com/office/drawing/2014/main" id="{FCA5460F-9A86-9E48-A6D1-6448FEB282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89" name="Group 888">
                          <a:extLst>
                            <a:ext uri="{FF2B5EF4-FFF2-40B4-BE49-F238E27FC236}">
                              <a16:creationId xmlns:a16="http://schemas.microsoft.com/office/drawing/2014/main" id="{418A8BBE-82F4-0447-8BAD-72DBA791E4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70102" cy="397920"/>
                          <a:chOff x="667045" y="1708643"/>
                          <a:chExt cx="470102" cy="397920"/>
                        </a:xfrm>
                      </p:grpSpPr>
                      <p:sp>
                        <p:nvSpPr>
                          <p:cNvPr id="890" name="Oval 889">
                            <a:extLst>
                              <a:ext uri="{FF2B5EF4-FFF2-40B4-BE49-F238E27FC236}">
                                <a16:creationId xmlns:a16="http://schemas.microsoft.com/office/drawing/2014/main" id="{68C1CC24-1322-304B-AA91-1A45B88054C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91" name="TextBox 890">
                            <a:extLst>
                              <a:ext uri="{FF2B5EF4-FFF2-40B4-BE49-F238E27FC236}">
                                <a16:creationId xmlns:a16="http://schemas.microsoft.com/office/drawing/2014/main" id="{3736B38C-24F8-7F45-A7AB-38AF3A9B59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70102" cy="3979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1" name="Group 870">
                        <a:extLst>
                          <a:ext uri="{FF2B5EF4-FFF2-40B4-BE49-F238E27FC236}">
                            <a16:creationId xmlns:a16="http://schemas.microsoft.com/office/drawing/2014/main" id="{2C74275F-BBFE-6447-843A-7EC70E8CD1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75" name="Group 327">
                          <a:extLst>
                            <a:ext uri="{FF2B5EF4-FFF2-40B4-BE49-F238E27FC236}">
                              <a16:creationId xmlns:a16="http://schemas.microsoft.com/office/drawing/2014/main" id="{D0AE3EC0-5AED-5C42-A3E9-2B6A4F31A3D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79" name="Oval 878">
                            <a:extLst>
                              <a:ext uri="{FF2B5EF4-FFF2-40B4-BE49-F238E27FC236}">
                                <a16:creationId xmlns:a16="http://schemas.microsoft.com/office/drawing/2014/main" id="{6A1C7C0B-D9BE-5B47-BAEA-4ECE7B4603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FC785F69-7AC5-DD41-9551-7E83D1AEAC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1" name="Oval 880">
                            <a:extLst>
                              <a:ext uri="{FF2B5EF4-FFF2-40B4-BE49-F238E27FC236}">
                                <a16:creationId xmlns:a16="http://schemas.microsoft.com/office/drawing/2014/main" id="{B93AB64D-3B6F-C24C-83B6-D356C7CDB59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2" name="Freeform 881">
                            <a:extLst>
                              <a:ext uri="{FF2B5EF4-FFF2-40B4-BE49-F238E27FC236}">
                                <a16:creationId xmlns:a16="http://schemas.microsoft.com/office/drawing/2014/main" id="{41809955-8183-3142-B344-7571F9E26B2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3" name="Freeform 882">
                            <a:extLst>
                              <a:ext uri="{FF2B5EF4-FFF2-40B4-BE49-F238E27FC236}">
                                <a16:creationId xmlns:a16="http://schemas.microsoft.com/office/drawing/2014/main" id="{C8469625-6E06-9845-8260-D6163EBF6C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4" name="Freeform 883">
                            <a:extLst>
                              <a:ext uri="{FF2B5EF4-FFF2-40B4-BE49-F238E27FC236}">
                                <a16:creationId xmlns:a16="http://schemas.microsoft.com/office/drawing/2014/main" id="{136A834D-35D4-0D44-942B-5144B62D80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85" name="Freeform 884">
                            <a:extLst>
                              <a:ext uri="{FF2B5EF4-FFF2-40B4-BE49-F238E27FC236}">
                                <a16:creationId xmlns:a16="http://schemas.microsoft.com/office/drawing/2014/main" id="{B9D90F43-3AD5-FF4B-BA60-21F0FEAC36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86" name="Straight Connector 885">
                            <a:extLst>
                              <a:ext uri="{FF2B5EF4-FFF2-40B4-BE49-F238E27FC236}">
                                <a16:creationId xmlns:a16="http://schemas.microsoft.com/office/drawing/2014/main" id="{7F23707A-76AD-2347-B654-9F3BCB3429D2}"/>
                              </a:ext>
                            </a:extLst>
                          </p:cNvPr>
                          <p:cNvCxnSpPr>
                            <a:endCxn id="88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87" name="Straight Connector 886">
                            <a:extLst>
                              <a:ext uri="{FF2B5EF4-FFF2-40B4-BE49-F238E27FC236}">
                                <a16:creationId xmlns:a16="http://schemas.microsoft.com/office/drawing/2014/main" id="{9F19899B-1A48-7049-8FFC-A709621ECD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7BBC5130-A420-2445-99B2-7B8D78F70D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77" name="Oval 876">
                            <a:extLst>
                              <a:ext uri="{FF2B5EF4-FFF2-40B4-BE49-F238E27FC236}">
                                <a16:creationId xmlns:a16="http://schemas.microsoft.com/office/drawing/2014/main" id="{4A4979ED-9DB5-5B43-B1BD-990D4B3E3B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78" name="TextBox 877">
                            <a:extLst>
                              <a:ext uri="{FF2B5EF4-FFF2-40B4-BE49-F238E27FC236}">
                                <a16:creationId xmlns:a16="http://schemas.microsoft.com/office/drawing/2014/main" id="{C37287CE-B17F-944D-9D74-B45F5DB318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72" name="Straight Connector 871">
                        <a:extLst>
                          <a:ext uri="{FF2B5EF4-FFF2-40B4-BE49-F238E27FC236}">
                            <a16:creationId xmlns:a16="http://schemas.microsoft.com/office/drawing/2014/main" id="{53A5BF8E-8026-7544-B095-2B0810EC45C7}"/>
                          </a:ext>
                        </a:extLst>
                      </p:cNvPr>
                      <p:cNvCxnSpPr>
                        <a:stCxn id="918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3" name="Straight Connector 872">
                        <a:extLst>
                          <a:ext uri="{FF2B5EF4-FFF2-40B4-BE49-F238E27FC236}">
                            <a16:creationId xmlns:a16="http://schemas.microsoft.com/office/drawing/2014/main" id="{ACB55289-44C7-324C-BFC9-1ED03EFCF8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4" name="Straight Connector 873">
                        <a:extLst>
                          <a:ext uri="{FF2B5EF4-FFF2-40B4-BE49-F238E27FC236}">
                            <a16:creationId xmlns:a16="http://schemas.microsoft.com/office/drawing/2014/main" id="{1EC0EB31-5ADC-0C48-AFEC-E9E36690E8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865" name="TextBox 864">
                    <a:extLst>
                      <a:ext uri="{FF2B5EF4-FFF2-40B4-BE49-F238E27FC236}">
                        <a16:creationId xmlns:a16="http://schemas.microsoft.com/office/drawing/2014/main" id="{7C5DA395-36E1-DD47-882C-C99275A94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731" name="Group 730">
                  <a:extLst>
                    <a:ext uri="{FF2B5EF4-FFF2-40B4-BE49-F238E27FC236}">
                      <a16:creationId xmlns:a16="http://schemas.microsoft.com/office/drawing/2014/main" id="{0C916CC7-B4E3-6E47-B4D4-FF966179F5F8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799" name="Freeform 2">
                    <a:extLst>
                      <a:ext uri="{FF2B5EF4-FFF2-40B4-BE49-F238E27FC236}">
                        <a16:creationId xmlns:a16="http://schemas.microsoft.com/office/drawing/2014/main" id="{C9F1C8EF-9CA0-DF4E-BF7B-98289E3B0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326D4158-E78D-4546-871D-E05C73E9AA2C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30043"/>
                    <a:chOff x="8136838" y="3735782"/>
                    <a:chExt cx="2402775" cy="1530043"/>
                  </a:xfrm>
                </p:grpSpPr>
                <p:grpSp>
                  <p:nvGrpSpPr>
                    <p:cNvPr id="801" name="Group 800">
                      <a:extLst>
                        <a:ext uri="{FF2B5EF4-FFF2-40B4-BE49-F238E27FC236}">
                          <a16:creationId xmlns:a16="http://schemas.microsoft.com/office/drawing/2014/main" id="{AC187CFF-80D8-C74D-B9E1-7BF4C1B95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8"/>
                      <a:ext cx="2215548" cy="1435167"/>
                      <a:chOff x="833331" y="2873352"/>
                      <a:chExt cx="2333625" cy="1590649"/>
                    </a:xfrm>
                  </p:grpSpPr>
                  <p:grpSp>
                    <p:nvGrpSpPr>
                      <p:cNvPr id="803" name="Group 802">
                        <a:extLst>
                          <a:ext uri="{FF2B5EF4-FFF2-40B4-BE49-F238E27FC236}">
                            <a16:creationId xmlns:a16="http://schemas.microsoft.com/office/drawing/2014/main" id="{CB08FB85-D943-144F-B125-69A1C14B73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51" name="Group 327">
                          <a:extLst>
                            <a:ext uri="{FF2B5EF4-FFF2-40B4-BE49-F238E27FC236}">
                              <a16:creationId xmlns:a16="http://schemas.microsoft.com/office/drawing/2014/main" id="{2B8FE84F-C44F-EA4C-A549-35EA3642237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55" name="Oval 854">
                            <a:extLst>
                              <a:ext uri="{FF2B5EF4-FFF2-40B4-BE49-F238E27FC236}">
                                <a16:creationId xmlns:a16="http://schemas.microsoft.com/office/drawing/2014/main" id="{AE2BBEA1-8076-5645-86CE-C5805362D8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B8A5768D-3F4A-7C4D-878E-9B015CD110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7" name="Oval 856">
                            <a:extLst>
                              <a:ext uri="{FF2B5EF4-FFF2-40B4-BE49-F238E27FC236}">
                                <a16:creationId xmlns:a16="http://schemas.microsoft.com/office/drawing/2014/main" id="{6BD7EA63-23AB-0241-9C6E-B4354EAF50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8" name="Freeform 857">
                            <a:extLst>
                              <a:ext uri="{FF2B5EF4-FFF2-40B4-BE49-F238E27FC236}">
                                <a16:creationId xmlns:a16="http://schemas.microsoft.com/office/drawing/2014/main" id="{0AF22987-4194-544D-A544-71116358FA6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9" name="Freeform 858">
                            <a:extLst>
                              <a:ext uri="{FF2B5EF4-FFF2-40B4-BE49-F238E27FC236}">
                                <a16:creationId xmlns:a16="http://schemas.microsoft.com/office/drawing/2014/main" id="{4CED5FED-05FD-9D48-A262-AE91D9D25F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0" name="Freeform 859">
                            <a:extLst>
                              <a:ext uri="{FF2B5EF4-FFF2-40B4-BE49-F238E27FC236}">
                                <a16:creationId xmlns:a16="http://schemas.microsoft.com/office/drawing/2014/main" id="{ED6BD9FD-C89E-0949-9804-02451005F4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61" name="Freeform 860">
                            <a:extLst>
                              <a:ext uri="{FF2B5EF4-FFF2-40B4-BE49-F238E27FC236}">
                                <a16:creationId xmlns:a16="http://schemas.microsoft.com/office/drawing/2014/main" id="{2DBBB645-187E-5747-84B2-B71897F6E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62" name="Straight Connector 861">
                            <a:extLst>
                              <a:ext uri="{FF2B5EF4-FFF2-40B4-BE49-F238E27FC236}">
                                <a16:creationId xmlns:a16="http://schemas.microsoft.com/office/drawing/2014/main" id="{443D5C88-8856-7D41-93D0-8D377BB3ABAE}"/>
                              </a:ext>
                            </a:extLst>
                          </p:cNvPr>
                          <p:cNvCxnSpPr>
                            <a:endCxn id="8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63" name="Straight Connector 862">
                            <a:extLst>
                              <a:ext uri="{FF2B5EF4-FFF2-40B4-BE49-F238E27FC236}">
                                <a16:creationId xmlns:a16="http://schemas.microsoft.com/office/drawing/2014/main" id="{94FB2721-9B50-6F47-9890-E9309552F94A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9C98ECD3-27C8-D14F-A2E7-A4C3DEE236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53" name="Oval 852">
                            <a:extLst>
                              <a:ext uri="{FF2B5EF4-FFF2-40B4-BE49-F238E27FC236}">
                                <a16:creationId xmlns:a16="http://schemas.microsoft.com/office/drawing/2014/main" id="{936E1921-DF37-F041-A022-931108C160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54" name="TextBox 853">
                            <a:extLst>
                              <a:ext uri="{FF2B5EF4-FFF2-40B4-BE49-F238E27FC236}">
                                <a16:creationId xmlns:a16="http://schemas.microsoft.com/office/drawing/2014/main" id="{35F627A8-A033-7649-A179-1DD10B438F9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4" name="Group 803">
                        <a:extLst>
                          <a:ext uri="{FF2B5EF4-FFF2-40B4-BE49-F238E27FC236}">
                            <a16:creationId xmlns:a16="http://schemas.microsoft.com/office/drawing/2014/main" id="{721F473A-15B1-574E-9233-E08F643328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38" name="Group 327">
                          <a:extLst>
                            <a:ext uri="{FF2B5EF4-FFF2-40B4-BE49-F238E27FC236}">
                              <a16:creationId xmlns:a16="http://schemas.microsoft.com/office/drawing/2014/main" id="{5D2FFA4B-7F26-084C-89F3-0B3F268F8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42" name="Oval 841">
                            <a:extLst>
                              <a:ext uri="{FF2B5EF4-FFF2-40B4-BE49-F238E27FC236}">
                                <a16:creationId xmlns:a16="http://schemas.microsoft.com/office/drawing/2014/main" id="{2E44E194-EC26-FE4B-B328-D97C450E32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617D718E-FF6F-1145-A08E-49249BADA5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4" name="Oval 843">
                            <a:extLst>
                              <a:ext uri="{FF2B5EF4-FFF2-40B4-BE49-F238E27FC236}">
                                <a16:creationId xmlns:a16="http://schemas.microsoft.com/office/drawing/2014/main" id="{64E6AA91-8404-E040-8791-0DA5B730A1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5" name="Freeform 844">
                            <a:extLst>
                              <a:ext uri="{FF2B5EF4-FFF2-40B4-BE49-F238E27FC236}">
                                <a16:creationId xmlns:a16="http://schemas.microsoft.com/office/drawing/2014/main" id="{35AA234B-14C9-934A-A247-AB37770253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6" name="Freeform 845">
                            <a:extLst>
                              <a:ext uri="{FF2B5EF4-FFF2-40B4-BE49-F238E27FC236}">
                                <a16:creationId xmlns:a16="http://schemas.microsoft.com/office/drawing/2014/main" id="{0C22DB79-CD97-234D-847F-E68CC9693D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7" name="Freeform 846">
                            <a:extLst>
                              <a:ext uri="{FF2B5EF4-FFF2-40B4-BE49-F238E27FC236}">
                                <a16:creationId xmlns:a16="http://schemas.microsoft.com/office/drawing/2014/main" id="{26401730-ACB4-104C-9FA1-7653AED3B8D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8" name="Freeform 847">
                            <a:extLst>
                              <a:ext uri="{FF2B5EF4-FFF2-40B4-BE49-F238E27FC236}">
                                <a16:creationId xmlns:a16="http://schemas.microsoft.com/office/drawing/2014/main" id="{E10FF36F-2EBF-2648-8C45-ADE3962380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49" name="Straight Connector 848">
                            <a:extLst>
                              <a:ext uri="{FF2B5EF4-FFF2-40B4-BE49-F238E27FC236}">
                                <a16:creationId xmlns:a16="http://schemas.microsoft.com/office/drawing/2014/main" id="{0F24D3EE-9895-C640-A0C0-61A7B1299E3E}"/>
                              </a:ext>
                            </a:extLst>
                          </p:cNvPr>
                          <p:cNvCxnSpPr>
                            <a:endCxn id="8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50" name="Straight Connector 849">
                            <a:extLst>
                              <a:ext uri="{FF2B5EF4-FFF2-40B4-BE49-F238E27FC236}">
                                <a16:creationId xmlns:a16="http://schemas.microsoft.com/office/drawing/2014/main" id="{765EDC04-7E30-954A-B0F3-00CCC740480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39" name="Group 838">
                          <a:extLst>
                            <a:ext uri="{FF2B5EF4-FFF2-40B4-BE49-F238E27FC236}">
                              <a16:creationId xmlns:a16="http://schemas.microsoft.com/office/drawing/2014/main" id="{57BB86FC-7295-EB45-932B-17FAD0875F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40" name="Oval 839">
                            <a:extLst>
                              <a:ext uri="{FF2B5EF4-FFF2-40B4-BE49-F238E27FC236}">
                                <a16:creationId xmlns:a16="http://schemas.microsoft.com/office/drawing/2014/main" id="{C03DDE60-B168-F24E-BAB8-C9ED48A56D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41" name="TextBox 840">
                            <a:extLst>
                              <a:ext uri="{FF2B5EF4-FFF2-40B4-BE49-F238E27FC236}">
                                <a16:creationId xmlns:a16="http://schemas.microsoft.com/office/drawing/2014/main" id="{532CEA14-D8F9-F44B-8A93-C1D4196FFA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5" name="Group 804">
                        <a:extLst>
                          <a:ext uri="{FF2B5EF4-FFF2-40B4-BE49-F238E27FC236}">
                            <a16:creationId xmlns:a16="http://schemas.microsoft.com/office/drawing/2014/main" id="{71F2ABB3-1F37-1749-A71A-D55C4164C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25" name="Group 327">
                          <a:extLst>
                            <a:ext uri="{FF2B5EF4-FFF2-40B4-BE49-F238E27FC236}">
                              <a16:creationId xmlns:a16="http://schemas.microsoft.com/office/drawing/2014/main" id="{2651DCEF-09B4-C942-A0F3-FA87951DD8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29" name="Oval 828">
                            <a:extLst>
                              <a:ext uri="{FF2B5EF4-FFF2-40B4-BE49-F238E27FC236}">
                                <a16:creationId xmlns:a16="http://schemas.microsoft.com/office/drawing/2014/main" id="{CA0BA046-ADD1-DF43-9064-2BD897B3CA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0" name="Rectangle 829">
                            <a:extLst>
                              <a:ext uri="{FF2B5EF4-FFF2-40B4-BE49-F238E27FC236}">
                                <a16:creationId xmlns:a16="http://schemas.microsoft.com/office/drawing/2014/main" id="{882472DD-BC97-CA41-B9FE-B478A85C5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1" name="Oval 830">
                            <a:extLst>
                              <a:ext uri="{FF2B5EF4-FFF2-40B4-BE49-F238E27FC236}">
                                <a16:creationId xmlns:a16="http://schemas.microsoft.com/office/drawing/2014/main" id="{0DF677DC-458B-4249-9F0B-4BEA8992A46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2" name="Freeform 831">
                            <a:extLst>
                              <a:ext uri="{FF2B5EF4-FFF2-40B4-BE49-F238E27FC236}">
                                <a16:creationId xmlns:a16="http://schemas.microsoft.com/office/drawing/2014/main" id="{0F164491-88B9-F549-89BF-3249CF0EC7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3" name="Freeform 832">
                            <a:extLst>
                              <a:ext uri="{FF2B5EF4-FFF2-40B4-BE49-F238E27FC236}">
                                <a16:creationId xmlns:a16="http://schemas.microsoft.com/office/drawing/2014/main" id="{2758E550-A851-E74D-8E4C-C8A45774D0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4" name="Freeform 833">
                            <a:extLst>
                              <a:ext uri="{FF2B5EF4-FFF2-40B4-BE49-F238E27FC236}">
                                <a16:creationId xmlns:a16="http://schemas.microsoft.com/office/drawing/2014/main" id="{1350CAC8-6F9F-564A-823C-89EC27BAC74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5" name="Freeform 834">
                            <a:extLst>
                              <a:ext uri="{FF2B5EF4-FFF2-40B4-BE49-F238E27FC236}">
                                <a16:creationId xmlns:a16="http://schemas.microsoft.com/office/drawing/2014/main" id="{97B1F333-DA1A-0F4B-B54D-DB2B8B8F2B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0A3849EA-872C-6847-A5A3-116B6EC439E7}"/>
                              </a:ext>
                            </a:extLst>
                          </p:cNvPr>
                          <p:cNvCxnSpPr>
                            <a:endCxn id="83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37" name="Straight Connector 836">
                            <a:extLst>
                              <a:ext uri="{FF2B5EF4-FFF2-40B4-BE49-F238E27FC236}">
                                <a16:creationId xmlns:a16="http://schemas.microsoft.com/office/drawing/2014/main" id="{56B8C882-098F-AD46-B77F-9CC83FFDFA3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26" name="Group 825">
                          <a:extLst>
                            <a:ext uri="{FF2B5EF4-FFF2-40B4-BE49-F238E27FC236}">
                              <a16:creationId xmlns:a16="http://schemas.microsoft.com/office/drawing/2014/main" id="{250BE9B6-B57D-F94F-BCB6-B73C86BEC8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827" name="Oval 826">
                            <a:extLst>
                              <a:ext uri="{FF2B5EF4-FFF2-40B4-BE49-F238E27FC236}">
                                <a16:creationId xmlns:a16="http://schemas.microsoft.com/office/drawing/2014/main" id="{440673B1-5B90-3B47-B433-5B745BEF7ED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8" name="TextBox 827">
                            <a:extLst>
                              <a:ext uri="{FF2B5EF4-FFF2-40B4-BE49-F238E27FC236}">
                                <a16:creationId xmlns:a16="http://schemas.microsoft.com/office/drawing/2014/main" id="{CEFFE0E5-506B-494E-9F80-E0ED1385C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6" name="Group 805">
                        <a:extLst>
                          <a:ext uri="{FF2B5EF4-FFF2-40B4-BE49-F238E27FC236}">
                            <a16:creationId xmlns:a16="http://schemas.microsoft.com/office/drawing/2014/main" id="{934EAAF5-7899-6048-985B-55771C310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812" name="Group 327">
                          <a:extLst>
                            <a:ext uri="{FF2B5EF4-FFF2-40B4-BE49-F238E27FC236}">
                              <a16:creationId xmlns:a16="http://schemas.microsoft.com/office/drawing/2014/main" id="{EA2F9A36-B4FF-064C-8E95-B92BA1EFB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16" name="Oval 815">
                            <a:extLst>
                              <a:ext uri="{FF2B5EF4-FFF2-40B4-BE49-F238E27FC236}">
                                <a16:creationId xmlns:a16="http://schemas.microsoft.com/office/drawing/2014/main" id="{C9B42101-EA24-6842-96B2-075E8CDEE5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7" name="Rectangle 816">
                            <a:extLst>
                              <a:ext uri="{FF2B5EF4-FFF2-40B4-BE49-F238E27FC236}">
                                <a16:creationId xmlns:a16="http://schemas.microsoft.com/office/drawing/2014/main" id="{DD6446F3-EBED-4C4E-98E8-DFA3342992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8" name="Oval 817">
                            <a:extLst>
                              <a:ext uri="{FF2B5EF4-FFF2-40B4-BE49-F238E27FC236}">
                                <a16:creationId xmlns:a16="http://schemas.microsoft.com/office/drawing/2014/main" id="{276754CC-BC24-D645-88C4-AD8ABBDAC2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9" name="Freeform 818">
                            <a:extLst>
                              <a:ext uri="{FF2B5EF4-FFF2-40B4-BE49-F238E27FC236}">
                                <a16:creationId xmlns:a16="http://schemas.microsoft.com/office/drawing/2014/main" id="{5A8BD987-737D-FA44-B273-88A8F35DF04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0" name="Freeform 819">
                            <a:extLst>
                              <a:ext uri="{FF2B5EF4-FFF2-40B4-BE49-F238E27FC236}">
                                <a16:creationId xmlns:a16="http://schemas.microsoft.com/office/drawing/2014/main" id="{F85E71B3-F6FD-5D41-8B69-1BEF480705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1" name="Freeform 820">
                            <a:extLst>
                              <a:ext uri="{FF2B5EF4-FFF2-40B4-BE49-F238E27FC236}">
                                <a16:creationId xmlns:a16="http://schemas.microsoft.com/office/drawing/2014/main" id="{D1004E37-7132-B444-A2A9-00EFCF8A5B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2" name="Freeform 821">
                            <a:extLst>
                              <a:ext uri="{FF2B5EF4-FFF2-40B4-BE49-F238E27FC236}">
                                <a16:creationId xmlns:a16="http://schemas.microsoft.com/office/drawing/2014/main" id="{D1933192-6FC3-1F4C-A774-BFD867FD86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823" name="Straight Connector 822">
                            <a:extLst>
                              <a:ext uri="{FF2B5EF4-FFF2-40B4-BE49-F238E27FC236}">
                                <a16:creationId xmlns:a16="http://schemas.microsoft.com/office/drawing/2014/main" id="{90A448BE-7308-2149-A3B1-04243C3579A4}"/>
                              </a:ext>
                            </a:extLst>
                          </p:cNvPr>
                          <p:cNvCxnSpPr>
                            <a:endCxn id="8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24" name="Straight Connector 823">
                            <a:extLst>
                              <a:ext uri="{FF2B5EF4-FFF2-40B4-BE49-F238E27FC236}">
                                <a16:creationId xmlns:a16="http://schemas.microsoft.com/office/drawing/2014/main" id="{3D23F772-4772-4944-9814-58585E15D2C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13" name="Group 812">
                          <a:extLst>
                            <a:ext uri="{FF2B5EF4-FFF2-40B4-BE49-F238E27FC236}">
                              <a16:creationId xmlns:a16="http://schemas.microsoft.com/office/drawing/2014/main" id="{3960218D-0B99-B847-9F2F-6D6844AA3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814" name="Oval 813">
                            <a:extLst>
                              <a:ext uri="{FF2B5EF4-FFF2-40B4-BE49-F238E27FC236}">
                                <a16:creationId xmlns:a16="http://schemas.microsoft.com/office/drawing/2014/main" id="{5EA97AFC-9556-FA4F-A9FC-32D54BB6DE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5" name="TextBox 814">
                            <a:extLst>
                              <a:ext uri="{FF2B5EF4-FFF2-40B4-BE49-F238E27FC236}">
                                <a16:creationId xmlns:a16="http://schemas.microsoft.com/office/drawing/2014/main" id="{ADC46399-42EC-C546-9364-6036E45185B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07" name="Straight Connector 806">
                        <a:extLst>
                          <a:ext uri="{FF2B5EF4-FFF2-40B4-BE49-F238E27FC236}">
                            <a16:creationId xmlns:a16="http://schemas.microsoft.com/office/drawing/2014/main" id="{D595D77F-9B17-014B-A773-8B7499AF21FE}"/>
                          </a:ext>
                        </a:extLst>
                      </p:cNvPr>
                      <p:cNvCxnSpPr>
                        <a:stCxn id="854" idx="2"/>
                        <a:endCxn id="841" idx="0"/>
                      </p:cNvCxnSpPr>
                      <p:nvPr/>
                    </p:nvCxnSpPr>
                    <p:spPr bwMode="auto">
                      <a:xfrm>
                        <a:off x="1991073" y="3242684"/>
                        <a:ext cx="4230" cy="851985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8" name="Straight Connector 807">
                        <a:extLst>
                          <a:ext uri="{FF2B5EF4-FFF2-40B4-BE49-F238E27FC236}">
                            <a16:creationId xmlns:a16="http://schemas.microsoft.com/office/drawing/2014/main" id="{B60EB8E1-3F2D-124E-9763-9324DE9A974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9" name="Straight Connector 808">
                        <a:extLst>
                          <a:ext uri="{FF2B5EF4-FFF2-40B4-BE49-F238E27FC236}">
                            <a16:creationId xmlns:a16="http://schemas.microsoft.com/office/drawing/2014/main" id="{C0B2D073-9741-6549-9449-917E9E16C403}"/>
                          </a:ext>
                        </a:extLst>
                      </p:cNvPr>
                      <p:cNvCxnSpPr>
                        <a:stCxn id="85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0" name="Straight Connector 809">
                        <a:extLst>
                          <a:ext uri="{FF2B5EF4-FFF2-40B4-BE49-F238E27FC236}">
                            <a16:creationId xmlns:a16="http://schemas.microsoft.com/office/drawing/2014/main" id="{4D5C178E-157A-D64F-AE50-0F9655E535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1" name="Straight Connector 810">
                        <a:extLst>
                          <a:ext uri="{FF2B5EF4-FFF2-40B4-BE49-F238E27FC236}">
                            <a16:creationId xmlns:a16="http://schemas.microsoft.com/office/drawing/2014/main" id="{A5E3182C-7425-E749-BFC7-44DF79905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802" name="TextBox 801">
                      <a:extLst>
                        <a:ext uri="{FF2B5EF4-FFF2-40B4-BE49-F238E27FC236}">
                          <a16:creationId xmlns:a16="http://schemas.microsoft.com/office/drawing/2014/main" id="{19BEA4DD-02C9-1742-B68A-DDA636E662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7535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25B703B0-45F9-AF4D-95BF-5DCFD65E5FBA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7" cy="1719017"/>
                  <a:chOff x="1426553" y="4136253"/>
                  <a:chExt cx="3452487" cy="1719017"/>
                </a:xfrm>
              </p:grpSpPr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61CE85DF-9928-444A-87E7-24AA52EF627D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737" name="Freeform 2">
                      <a:extLst>
                        <a:ext uri="{FF2B5EF4-FFF2-40B4-BE49-F238E27FC236}">
                          <a16:creationId xmlns:a16="http://schemas.microsoft.com/office/drawing/2014/main" id="{E74A625E-9A5E-C54E-9177-7F6CDAD970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05DCEEF-EFC7-514E-8C89-60C23B8D10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590649"/>
                      <a:chOff x="833331" y="2873352"/>
                      <a:chExt cx="2333625" cy="1590649"/>
                    </a:xfrm>
                  </p:grpSpPr>
                  <p:grpSp>
                    <p:nvGrpSpPr>
                      <p:cNvPr id="739" name="Group 738">
                        <a:extLst>
                          <a:ext uri="{FF2B5EF4-FFF2-40B4-BE49-F238E27FC236}">
                            <a16:creationId xmlns:a16="http://schemas.microsoft.com/office/drawing/2014/main" id="{AAB72804-6BE8-5748-9B24-6E0EE728AA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86" name="Group 327">
                          <a:extLst>
                            <a:ext uri="{FF2B5EF4-FFF2-40B4-BE49-F238E27FC236}">
                              <a16:creationId xmlns:a16="http://schemas.microsoft.com/office/drawing/2014/main" id="{FA68E032-55E8-8B40-ABAE-F05183A62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90" name="Oval 789">
                            <a:extLst>
                              <a:ext uri="{FF2B5EF4-FFF2-40B4-BE49-F238E27FC236}">
                                <a16:creationId xmlns:a16="http://schemas.microsoft.com/office/drawing/2014/main" id="{BD10E64F-4CF2-F34E-AEB0-AD8997DFD8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1" name="Rectangle 790">
                            <a:extLst>
                              <a:ext uri="{FF2B5EF4-FFF2-40B4-BE49-F238E27FC236}">
                                <a16:creationId xmlns:a16="http://schemas.microsoft.com/office/drawing/2014/main" id="{AE94B377-C034-D840-B45A-4702304B16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2" name="Oval 791">
                            <a:extLst>
                              <a:ext uri="{FF2B5EF4-FFF2-40B4-BE49-F238E27FC236}">
                                <a16:creationId xmlns:a16="http://schemas.microsoft.com/office/drawing/2014/main" id="{58728178-E5A9-DC40-B418-327E8A4F9D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3" name="Freeform 792">
                            <a:extLst>
                              <a:ext uri="{FF2B5EF4-FFF2-40B4-BE49-F238E27FC236}">
                                <a16:creationId xmlns:a16="http://schemas.microsoft.com/office/drawing/2014/main" id="{5AEB7CD2-090F-794C-AA70-233ED633DA2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4" name="Freeform 793">
                            <a:extLst>
                              <a:ext uri="{FF2B5EF4-FFF2-40B4-BE49-F238E27FC236}">
                                <a16:creationId xmlns:a16="http://schemas.microsoft.com/office/drawing/2014/main" id="{83125BAA-FA09-E747-974E-E0F54A470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5" name="Freeform 794">
                            <a:extLst>
                              <a:ext uri="{FF2B5EF4-FFF2-40B4-BE49-F238E27FC236}">
                                <a16:creationId xmlns:a16="http://schemas.microsoft.com/office/drawing/2014/main" id="{87103A88-30C2-5345-982D-0F945134F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96" name="Freeform 795">
                            <a:extLst>
                              <a:ext uri="{FF2B5EF4-FFF2-40B4-BE49-F238E27FC236}">
                                <a16:creationId xmlns:a16="http://schemas.microsoft.com/office/drawing/2014/main" id="{5047CBF9-975B-9C45-99F0-408800C1BB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97" name="Straight Connector 796">
                            <a:extLst>
                              <a:ext uri="{FF2B5EF4-FFF2-40B4-BE49-F238E27FC236}">
                                <a16:creationId xmlns:a16="http://schemas.microsoft.com/office/drawing/2014/main" id="{AD2BA30B-6DEF-894C-907B-399D236BCF34}"/>
                              </a:ext>
                            </a:extLst>
                          </p:cNvPr>
                          <p:cNvCxnSpPr>
                            <a:endCxn id="7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98" name="Straight Connector 797">
                            <a:extLst>
                              <a:ext uri="{FF2B5EF4-FFF2-40B4-BE49-F238E27FC236}">
                                <a16:creationId xmlns:a16="http://schemas.microsoft.com/office/drawing/2014/main" id="{F207D725-2B15-474F-90B1-EFB0D8D008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87" name="Group 786">
                          <a:extLst>
                            <a:ext uri="{FF2B5EF4-FFF2-40B4-BE49-F238E27FC236}">
                              <a16:creationId xmlns:a16="http://schemas.microsoft.com/office/drawing/2014/main" id="{B2436551-7EC1-D94E-88A5-A751023040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88" name="Oval 787">
                            <a:extLst>
                              <a:ext uri="{FF2B5EF4-FFF2-40B4-BE49-F238E27FC236}">
                                <a16:creationId xmlns:a16="http://schemas.microsoft.com/office/drawing/2014/main" id="{ACD4F590-5511-8C49-856C-D9F61EC3A6F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9" name="TextBox 788">
                            <a:extLst>
                              <a:ext uri="{FF2B5EF4-FFF2-40B4-BE49-F238E27FC236}">
                                <a16:creationId xmlns:a16="http://schemas.microsoft.com/office/drawing/2014/main" id="{C2CDE2C1-D78A-0441-8274-26D8DC0CF3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0" name="Group 739">
                        <a:extLst>
                          <a:ext uri="{FF2B5EF4-FFF2-40B4-BE49-F238E27FC236}">
                            <a16:creationId xmlns:a16="http://schemas.microsoft.com/office/drawing/2014/main" id="{30B06503-E49F-DC47-9B3A-3731490D11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73" name="Group 327">
                          <a:extLst>
                            <a:ext uri="{FF2B5EF4-FFF2-40B4-BE49-F238E27FC236}">
                              <a16:creationId xmlns:a16="http://schemas.microsoft.com/office/drawing/2014/main" id="{2DF5F91E-84FA-834A-B744-DDF2B6BE2C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77" name="Oval 776">
                            <a:extLst>
                              <a:ext uri="{FF2B5EF4-FFF2-40B4-BE49-F238E27FC236}">
                                <a16:creationId xmlns:a16="http://schemas.microsoft.com/office/drawing/2014/main" id="{E9733A7F-2AA5-2E4A-A2DB-9A5E482763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8" name="Rectangle 777">
                            <a:extLst>
                              <a:ext uri="{FF2B5EF4-FFF2-40B4-BE49-F238E27FC236}">
                                <a16:creationId xmlns:a16="http://schemas.microsoft.com/office/drawing/2014/main" id="{42A70AC3-35DD-6C4E-81FA-829BE6DA3C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9" name="Oval 778">
                            <a:extLst>
                              <a:ext uri="{FF2B5EF4-FFF2-40B4-BE49-F238E27FC236}">
                                <a16:creationId xmlns:a16="http://schemas.microsoft.com/office/drawing/2014/main" id="{A2304BF1-3DDD-9340-8A84-AE9C369F51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0" name="Freeform 779">
                            <a:extLst>
                              <a:ext uri="{FF2B5EF4-FFF2-40B4-BE49-F238E27FC236}">
                                <a16:creationId xmlns:a16="http://schemas.microsoft.com/office/drawing/2014/main" id="{C3970DA3-3E29-074C-AC04-97FF17D750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1" name="Freeform 780">
                            <a:extLst>
                              <a:ext uri="{FF2B5EF4-FFF2-40B4-BE49-F238E27FC236}">
                                <a16:creationId xmlns:a16="http://schemas.microsoft.com/office/drawing/2014/main" id="{A39C2CAD-8AE3-D646-96F8-76FA1622C7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2" name="Freeform 781">
                            <a:extLst>
                              <a:ext uri="{FF2B5EF4-FFF2-40B4-BE49-F238E27FC236}">
                                <a16:creationId xmlns:a16="http://schemas.microsoft.com/office/drawing/2014/main" id="{8E58313C-9438-C241-BDDB-7404344190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83" name="Freeform 782">
                            <a:extLst>
                              <a:ext uri="{FF2B5EF4-FFF2-40B4-BE49-F238E27FC236}">
                                <a16:creationId xmlns:a16="http://schemas.microsoft.com/office/drawing/2014/main" id="{9CBF95A9-3F3A-1444-B368-813148C6B1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84" name="Straight Connector 783">
                            <a:extLst>
                              <a:ext uri="{FF2B5EF4-FFF2-40B4-BE49-F238E27FC236}">
                                <a16:creationId xmlns:a16="http://schemas.microsoft.com/office/drawing/2014/main" id="{A0367D39-3CC9-2441-B780-91D982F2F0E8}"/>
                              </a:ext>
                            </a:extLst>
                          </p:cNvPr>
                          <p:cNvCxnSpPr>
                            <a:endCxn id="7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85" name="Straight Connector 784">
                            <a:extLst>
                              <a:ext uri="{FF2B5EF4-FFF2-40B4-BE49-F238E27FC236}">
                                <a16:creationId xmlns:a16="http://schemas.microsoft.com/office/drawing/2014/main" id="{8F40F5A7-D40E-8B4C-AFDC-FC86F9537B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74" name="Group 773">
                          <a:extLst>
                            <a:ext uri="{FF2B5EF4-FFF2-40B4-BE49-F238E27FC236}">
                              <a16:creationId xmlns:a16="http://schemas.microsoft.com/office/drawing/2014/main" id="{192D6118-E0AD-F84C-A99E-31288D389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75" name="Oval 774">
                            <a:extLst>
                              <a:ext uri="{FF2B5EF4-FFF2-40B4-BE49-F238E27FC236}">
                                <a16:creationId xmlns:a16="http://schemas.microsoft.com/office/drawing/2014/main" id="{FD8BB520-2A90-7449-A407-C092110AE6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6" name="TextBox 775">
                            <a:extLst>
                              <a:ext uri="{FF2B5EF4-FFF2-40B4-BE49-F238E27FC236}">
                                <a16:creationId xmlns:a16="http://schemas.microsoft.com/office/drawing/2014/main" id="{0F6981BB-37AF-5849-86B5-6BCEE26BBDC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1" name="Group 740">
                        <a:extLst>
                          <a:ext uri="{FF2B5EF4-FFF2-40B4-BE49-F238E27FC236}">
                            <a16:creationId xmlns:a16="http://schemas.microsoft.com/office/drawing/2014/main" id="{32F58F87-527B-1B40-ACA5-ACBABC3E39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60" name="Group 327">
                          <a:extLst>
                            <a:ext uri="{FF2B5EF4-FFF2-40B4-BE49-F238E27FC236}">
                              <a16:creationId xmlns:a16="http://schemas.microsoft.com/office/drawing/2014/main" id="{26A2847C-9B2E-3B4D-A0A8-23BF9E8573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64" name="Oval 763">
                            <a:extLst>
                              <a:ext uri="{FF2B5EF4-FFF2-40B4-BE49-F238E27FC236}">
                                <a16:creationId xmlns:a16="http://schemas.microsoft.com/office/drawing/2014/main" id="{30C26719-CE59-9542-89AE-113EE4378C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5" name="Rectangle 764">
                            <a:extLst>
                              <a:ext uri="{FF2B5EF4-FFF2-40B4-BE49-F238E27FC236}">
                                <a16:creationId xmlns:a16="http://schemas.microsoft.com/office/drawing/2014/main" id="{A8E5EF72-8959-A141-A27F-DCBB3B6FC5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6" name="Oval 765">
                            <a:extLst>
                              <a:ext uri="{FF2B5EF4-FFF2-40B4-BE49-F238E27FC236}">
                                <a16:creationId xmlns:a16="http://schemas.microsoft.com/office/drawing/2014/main" id="{DB0E1E96-6E05-444E-AFE1-7FED441A28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7" name="Freeform 766">
                            <a:extLst>
                              <a:ext uri="{FF2B5EF4-FFF2-40B4-BE49-F238E27FC236}">
                                <a16:creationId xmlns:a16="http://schemas.microsoft.com/office/drawing/2014/main" id="{D804BAE9-01C9-F04F-864A-DC69CA8704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8" name="Freeform 767">
                            <a:extLst>
                              <a:ext uri="{FF2B5EF4-FFF2-40B4-BE49-F238E27FC236}">
                                <a16:creationId xmlns:a16="http://schemas.microsoft.com/office/drawing/2014/main" id="{B80D1005-8D7E-794B-B66A-BBEE9BB83D4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9" name="Freeform 768">
                            <a:extLst>
                              <a:ext uri="{FF2B5EF4-FFF2-40B4-BE49-F238E27FC236}">
                                <a16:creationId xmlns:a16="http://schemas.microsoft.com/office/drawing/2014/main" id="{26061C07-030E-2943-8233-ED972C0F1D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70" name="Freeform 769">
                            <a:extLst>
                              <a:ext uri="{FF2B5EF4-FFF2-40B4-BE49-F238E27FC236}">
                                <a16:creationId xmlns:a16="http://schemas.microsoft.com/office/drawing/2014/main" id="{3BC56B66-F93D-6E4E-9C3A-FA330ACFD48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71" name="Straight Connector 770">
                            <a:extLst>
                              <a:ext uri="{FF2B5EF4-FFF2-40B4-BE49-F238E27FC236}">
                                <a16:creationId xmlns:a16="http://schemas.microsoft.com/office/drawing/2014/main" id="{FA079037-40EF-364F-8071-B27874032277}"/>
                              </a:ext>
                            </a:extLst>
                          </p:cNvPr>
                          <p:cNvCxnSpPr>
                            <a:endCxn id="76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72" name="Straight Connector 771">
                            <a:extLst>
                              <a:ext uri="{FF2B5EF4-FFF2-40B4-BE49-F238E27FC236}">
                                <a16:creationId xmlns:a16="http://schemas.microsoft.com/office/drawing/2014/main" id="{D68AD61A-014B-2C44-AEA7-6534E8E342D2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61" name="Group 760">
                          <a:extLst>
                            <a:ext uri="{FF2B5EF4-FFF2-40B4-BE49-F238E27FC236}">
                              <a16:creationId xmlns:a16="http://schemas.microsoft.com/office/drawing/2014/main" id="{87F5F90C-BD59-C24C-B311-C965CD629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28460" cy="369332"/>
                          <a:chOff x="667045" y="1708643"/>
                          <a:chExt cx="428460" cy="369332"/>
                        </a:xfrm>
                      </p:grpSpPr>
                      <p:sp>
                        <p:nvSpPr>
                          <p:cNvPr id="762" name="Oval 761">
                            <a:extLst>
                              <a:ext uri="{FF2B5EF4-FFF2-40B4-BE49-F238E27FC236}">
                                <a16:creationId xmlns:a16="http://schemas.microsoft.com/office/drawing/2014/main" id="{7C520CBA-321F-F843-9FC1-D6E80EC7AED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3" name="TextBox 762">
                            <a:extLst>
                              <a:ext uri="{FF2B5EF4-FFF2-40B4-BE49-F238E27FC236}">
                                <a16:creationId xmlns:a16="http://schemas.microsoft.com/office/drawing/2014/main" id="{ECCEE075-3442-A44F-BF70-46ED024106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2846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2" name="Group 741">
                        <a:extLst>
                          <a:ext uri="{FF2B5EF4-FFF2-40B4-BE49-F238E27FC236}">
                            <a16:creationId xmlns:a16="http://schemas.microsoft.com/office/drawing/2014/main" id="{A020CA2E-AA9F-4E45-9B49-88BD8CF4D5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369332"/>
                        <a:chOff x="1736090" y="2873352"/>
                        <a:chExt cx="565150" cy="369332"/>
                      </a:xfrm>
                    </p:grpSpPr>
                    <p:grpSp>
                      <p:nvGrpSpPr>
                        <p:cNvPr id="747" name="Group 327">
                          <a:extLst>
                            <a:ext uri="{FF2B5EF4-FFF2-40B4-BE49-F238E27FC236}">
                              <a16:creationId xmlns:a16="http://schemas.microsoft.com/office/drawing/2014/main" id="{1D1A1E72-3B17-A940-AC16-3BF9D55AC2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51" name="Oval 750">
                            <a:extLst>
                              <a:ext uri="{FF2B5EF4-FFF2-40B4-BE49-F238E27FC236}">
                                <a16:creationId xmlns:a16="http://schemas.microsoft.com/office/drawing/2014/main" id="{B433E55A-8E54-A948-BFFA-495C9897ED5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2" name="Rectangle 751">
                            <a:extLst>
                              <a:ext uri="{FF2B5EF4-FFF2-40B4-BE49-F238E27FC236}">
                                <a16:creationId xmlns:a16="http://schemas.microsoft.com/office/drawing/2014/main" id="{1FAC2971-718D-8749-B0A3-A391F5616E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3" name="Oval 752">
                            <a:extLst>
                              <a:ext uri="{FF2B5EF4-FFF2-40B4-BE49-F238E27FC236}">
                                <a16:creationId xmlns:a16="http://schemas.microsoft.com/office/drawing/2014/main" id="{9CB00B62-F2EF-4245-907B-8857ED2945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4" name="Freeform 753">
                            <a:extLst>
                              <a:ext uri="{FF2B5EF4-FFF2-40B4-BE49-F238E27FC236}">
                                <a16:creationId xmlns:a16="http://schemas.microsoft.com/office/drawing/2014/main" id="{776591EF-CB11-1B4F-8B98-2BD585425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5" name="Freeform 754">
                            <a:extLst>
                              <a:ext uri="{FF2B5EF4-FFF2-40B4-BE49-F238E27FC236}">
                                <a16:creationId xmlns:a16="http://schemas.microsoft.com/office/drawing/2014/main" id="{70168348-6BB3-A44B-B3DC-B315B168EF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6" name="Freeform 755">
                            <a:extLst>
                              <a:ext uri="{FF2B5EF4-FFF2-40B4-BE49-F238E27FC236}">
                                <a16:creationId xmlns:a16="http://schemas.microsoft.com/office/drawing/2014/main" id="{5BBBC961-9879-9F47-83D3-63D60E7E7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7" name="Freeform 756">
                            <a:extLst>
                              <a:ext uri="{FF2B5EF4-FFF2-40B4-BE49-F238E27FC236}">
                                <a16:creationId xmlns:a16="http://schemas.microsoft.com/office/drawing/2014/main" id="{9F7AF4E8-DF0D-574C-AE6D-C228DDB004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cxnSp>
                        <p:nvCxnSpPr>
                          <p:cNvPr id="758" name="Straight Connector 757">
                            <a:extLst>
                              <a:ext uri="{FF2B5EF4-FFF2-40B4-BE49-F238E27FC236}">
                                <a16:creationId xmlns:a16="http://schemas.microsoft.com/office/drawing/2014/main" id="{AFD7AD8E-766C-EF47-B73B-8661F3511F9F}"/>
                              </a:ext>
                            </a:extLst>
                          </p:cNvPr>
                          <p:cNvCxnSpPr>
                            <a:endCxn id="75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59" name="Straight Connector 758">
                            <a:extLst>
                              <a:ext uri="{FF2B5EF4-FFF2-40B4-BE49-F238E27FC236}">
                                <a16:creationId xmlns:a16="http://schemas.microsoft.com/office/drawing/2014/main" id="{18A9AECB-70DF-CD4B-8109-6E3587A404D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48" name="Group 747">
                          <a:extLst>
                            <a:ext uri="{FF2B5EF4-FFF2-40B4-BE49-F238E27FC236}">
                              <a16:creationId xmlns:a16="http://schemas.microsoft.com/office/drawing/2014/main" id="{6DBAAB73-EF58-DC45-99FD-A7CCF2A13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441422" cy="369332"/>
                          <a:chOff x="667045" y="1708643"/>
                          <a:chExt cx="441422" cy="369332"/>
                        </a:xfrm>
                      </p:grpSpPr>
                      <p:sp>
                        <p:nvSpPr>
                          <p:cNvPr id="749" name="Oval 748">
                            <a:extLst>
                              <a:ext uri="{FF2B5EF4-FFF2-40B4-BE49-F238E27FC236}">
                                <a16:creationId xmlns:a16="http://schemas.microsoft.com/office/drawing/2014/main" id="{81F5B65C-090F-864B-9D3D-6862C07634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Gill Sans MT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50" name="TextBox 749">
                            <a:extLst>
                              <a:ext uri="{FF2B5EF4-FFF2-40B4-BE49-F238E27FC236}">
                                <a16:creationId xmlns:a16="http://schemas.microsoft.com/office/drawing/2014/main" id="{C53E106B-77FA-C14C-9B6D-EE6DFB6EC3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441422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marL="0" marR="0" lvl="0" indent="0" defTabSz="91440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US" sz="1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743" name="Straight Connector 742">
                        <a:extLst>
                          <a:ext uri="{FF2B5EF4-FFF2-40B4-BE49-F238E27FC236}">
                            <a16:creationId xmlns:a16="http://schemas.microsoft.com/office/drawing/2014/main" id="{E4797E7A-8ED8-6C41-8674-EAEC8D18D707}"/>
                          </a:ext>
                        </a:extLst>
                      </p:cNvPr>
                      <p:cNvCxnSpPr>
                        <a:stCxn id="79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4" name="Straight Connector 743">
                        <a:extLst>
                          <a:ext uri="{FF2B5EF4-FFF2-40B4-BE49-F238E27FC236}">
                            <a16:creationId xmlns:a16="http://schemas.microsoft.com/office/drawing/2014/main" id="{54F17AFF-28C1-274F-9EF2-34DCACE285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5" name="Straight Connector 744">
                        <a:extLst>
                          <a:ext uri="{FF2B5EF4-FFF2-40B4-BE49-F238E27FC236}">
                            <a16:creationId xmlns:a16="http://schemas.microsoft.com/office/drawing/2014/main" id="{AFC3917C-96A3-2D47-9010-605714E6DC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6" name="Straight Connector 745">
                        <a:extLst>
                          <a:ext uri="{FF2B5EF4-FFF2-40B4-BE49-F238E27FC236}">
                            <a16:creationId xmlns:a16="http://schemas.microsoft.com/office/drawing/2014/main" id="{FDD35AF7-CBC3-BA4C-88CF-D5CCFA98DA2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735" name="TextBox 734">
                    <a:extLst>
                      <a:ext uri="{FF2B5EF4-FFF2-40B4-BE49-F238E27FC236}">
                        <a16:creationId xmlns:a16="http://schemas.microsoft.com/office/drawing/2014/main" id="{3A6530A1-EBC7-8447-8BD9-642637A446B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0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0FCBE3F-E795-4C4B-B0C1-FC7BC0309C04}"/>
                      </a:ext>
                    </a:extLst>
                  </p:cNvPr>
                  <p:cNvCxnSpPr>
                    <a:cxnSpLocks/>
                    <a:stCxn id="878" idx="1"/>
                  </p:cNvCxnSpPr>
                  <p:nvPr/>
                </p:nvCxnSpPr>
                <p:spPr bwMode="auto">
                  <a:xfrm flipH="1" flipV="1">
                    <a:off x="3848374" y="5024787"/>
                    <a:ext cx="1030666" cy="698992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CE901D66-734E-3F4B-9A7E-8C2A3FBAE777}"/>
                    </a:ext>
                  </a:extLst>
                </p:cNvPr>
                <p:cNvCxnSpPr>
                  <a:cxnSpLocks/>
                  <a:stCxn id="894" idx="5"/>
                  <a:endCxn id="815" idx="1"/>
                </p:cNvCxnSpPr>
                <p:nvPr/>
              </p:nvCxnSpPr>
              <p:spPr bwMode="auto">
                <a:xfrm flipV="1">
                  <a:off x="6957825" y="4543468"/>
                  <a:ext cx="1398778" cy="1062884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1D597A85-C1F2-AB46-89D9-E4C6C845E8E2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06FF1F8-A5A0-924F-A5B5-1B52B2E05516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716" name="Freeform 2">
                    <a:extLst>
                      <a:ext uri="{FF2B5EF4-FFF2-40B4-BE49-F238E27FC236}">
                        <a16:creationId xmlns:a16="http://schemas.microsoft.com/office/drawing/2014/main" id="{FC1D2B11-E513-554D-8A7B-8D69AC28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17" name="Group 327">
                    <a:extLst>
                      <a:ext uri="{FF2B5EF4-FFF2-40B4-BE49-F238E27FC236}">
                        <a16:creationId xmlns:a16="http://schemas.microsoft.com/office/drawing/2014/main" id="{71072E0A-A047-B247-A8EE-DF18CE2E5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721" name="Oval 720">
                      <a:extLst>
                        <a:ext uri="{FF2B5EF4-FFF2-40B4-BE49-F238E27FC236}">
                          <a16:creationId xmlns:a16="http://schemas.microsoft.com/office/drawing/2014/main" id="{91D06C98-59E7-614E-8273-42A55EA472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09278EB9-8AC0-1447-BAD1-DD9B5D739E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3" name="Oval 722">
                      <a:extLst>
                        <a:ext uri="{FF2B5EF4-FFF2-40B4-BE49-F238E27FC236}">
                          <a16:creationId xmlns:a16="http://schemas.microsoft.com/office/drawing/2014/main" id="{2CBE7AD0-5785-9747-9E56-4BF8ABD881A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4" name="Freeform 723">
                      <a:extLst>
                        <a:ext uri="{FF2B5EF4-FFF2-40B4-BE49-F238E27FC236}">
                          <a16:creationId xmlns:a16="http://schemas.microsoft.com/office/drawing/2014/main" id="{BFA7769B-9F89-0943-9A16-C637EBA41B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5" name="Freeform 724">
                      <a:extLst>
                        <a:ext uri="{FF2B5EF4-FFF2-40B4-BE49-F238E27FC236}">
                          <a16:creationId xmlns:a16="http://schemas.microsoft.com/office/drawing/2014/main" id="{2BA9B2FD-ED67-5C46-990C-DEBD4552CBE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6" name="Freeform 725">
                      <a:extLst>
                        <a:ext uri="{FF2B5EF4-FFF2-40B4-BE49-F238E27FC236}">
                          <a16:creationId xmlns:a16="http://schemas.microsoft.com/office/drawing/2014/main" id="{852C178C-5A80-FA47-96E6-19EA6DCEC6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7" name="Freeform 726">
                      <a:extLst>
                        <a:ext uri="{FF2B5EF4-FFF2-40B4-BE49-F238E27FC236}">
                          <a16:creationId xmlns:a16="http://schemas.microsoft.com/office/drawing/2014/main" id="{BCCDAE1A-37E6-A740-84AD-3651F301C8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728" name="Straight Connector 727">
                      <a:extLst>
                        <a:ext uri="{FF2B5EF4-FFF2-40B4-BE49-F238E27FC236}">
                          <a16:creationId xmlns:a16="http://schemas.microsoft.com/office/drawing/2014/main" id="{79278D10-2F66-4843-BE2D-75C1E444A3FF}"/>
                        </a:ext>
                      </a:extLst>
                    </p:cNvPr>
                    <p:cNvCxnSpPr>
                      <a:endCxn id="723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729" name="Straight Connector 728">
                      <a:extLst>
                        <a:ext uri="{FF2B5EF4-FFF2-40B4-BE49-F238E27FC236}">
                          <a16:creationId xmlns:a16="http://schemas.microsoft.com/office/drawing/2014/main" id="{64D394C8-4031-A04B-B39E-D20F140817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0BE34F3B-D7A6-C645-98A7-AC12A17D32D0}"/>
                      </a:ext>
                    </a:extLst>
                  </p:cNvPr>
                  <p:cNvGrpSpPr/>
                  <p:nvPr/>
                </p:nvGrpSpPr>
                <p:grpSpPr>
                  <a:xfrm>
                    <a:off x="7876581" y="5223365"/>
                    <a:ext cx="466894" cy="369332"/>
                    <a:chOff x="599495" y="1708643"/>
                    <a:chExt cx="491778" cy="409344"/>
                  </a:xfrm>
                </p:grpSpPr>
                <p:sp>
                  <p:nvSpPr>
                    <p:cNvPr id="719" name="Oval 718">
                      <a:extLst>
                        <a:ext uri="{FF2B5EF4-FFF2-40B4-BE49-F238E27FC236}">
                          <a16:creationId xmlns:a16="http://schemas.microsoft.com/office/drawing/2014/main" id="{D3AA4D2D-9268-D54B-A609-2916D44A7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ill Sans M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0" name="TextBox 719">
                      <a:extLst>
                        <a:ext uri="{FF2B5EF4-FFF2-40B4-BE49-F238E27FC236}">
                          <a16:creationId xmlns:a16="http://schemas.microsoft.com/office/drawing/2014/main" id="{D7C545A8-1974-314F-8B84-D3FC912EB8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9495" y="1708643"/>
                      <a:ext cx="491778" cy="40934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C7AD81D7-3B6A-D844-ABEA-CAF2858DD417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7F0587B-29EA-584F-81E3-E24C96773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Content Placeholder 39">
            <a:extLst>
              <a:ext uri="{FF2B5EF4-FFF2-40B4-BE49-F238E27FC236}">
                <a16:creationId xmlns:a16="http://schemas.microsoft.com/office/drawing/2014/main" id="{B4272163-18FE-8D42-9D74-AD852AF94689}"/>
              </a:ext>
            </a:extLst>
          </p:cNvPr>
          <p:cNvSpPr txBox="1">
            <a:spLocks/>
          </p:cNvSpPr>
          <p:nvPr/>
        </p:nvSpPr>
        <p:spPr bwMode="auto">
          <a:xfrm>
            <a:off x="1102290" y="4634378"/>
            <a:ext cx="10809962" cy="18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2d learns (via iBGP) it can route to X via 2a or 2b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charset="0"/>
              </a:rPr>
              <a:t>hot potato routing: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choose local gateway that has least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intra-domain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cost (e.g., 2d chooses 2a -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not</a:t>
            </a:r>
            <a:r>
              <a:rPr kumimoji="0" lang="en-US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2b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!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, even though more AS hops to </a:t>
            </a: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X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): don’t worry about inter-domain cost!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  <a:ea typeface="ＭＳ Ｐゴシック" charset="0"/>
            </a:endParaRP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1BA1DB9-2969-4441-97FB-835EAFDCA3E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00873" y="3328637"/>
            <a:ext cx="424979" cy="441697"/>
          </a:xfrm>
          <a:prstGeom prst="line">
            <a:avLst/>
          </a:prstGeom>
          <a:solidFill>
            <a:srgbClr val="00CC99"/>
          </a:solidFill>
          <a:ln w="6350" cap="flat" cmpd="sng" algn="ctr">
            <a:solidFill>
              <a:srgbClr val="0000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B38A050-67CE-5644-A229-647B38C7B4DC}"/>
              </a:ext>
            </a:extLst>
          </p:cNvPr>
          <p:cNvGrpSpPr/>
          <p:nvPr/>
        </p:nvGrpSpPr>
        <p:grpSpPr>
          <a:xfrm>
            <a:off x="7095765" y="2483791"/>
            <a:ext cx="880227" cy="680442"/>
            <a:chOff x="5705376" y="2487543"/>
            <a:chExt cx="880227" cy="680442"/>
          </a:xfrm>
        </p:grpSpPr>
        <p:sp>
          <p:nvSpPr>
            <p:cNvPr id="283" name="AutoShape 118">
              <a:extLst>
                <a:ext uri="{FF2B5EF4-FFF2-40B4-BE49-F238E27FC236}">
                  <a16:creationId xmlns:a16="http://schemas.microsoft.com/office/drawing/2014/main" id="{D2EA5418-D2F2-9942-BF52-2F0B35DDE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29657">
              <a:off x="5705376" y="2487543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Text Box 119">
              <a:extLst>
                <a:ext uri="{FF2B5EF4-FFF2-40B4-BE49-F238E27FC236}">
                  <a16:creationId xmlns:a16="http://schemas.microsoft.com/office/drawing/2014/main" id="{127D65CD-9295-E948-976F-8A832CE28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AS3,X 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084D847-A5E4-7448-8369-247D24C1C4FF}"/>
              </a:ext>
            </a:extLst>
          </p:cNvPr>
          <p:cNvGrpSpPr/>
          <p:nvPr/>
        </p:nvGrpSpPr>
        <p:grpSpPr>
          <a:xfrm>
            <a:off x="2970239" y="2693439"/>
            <a:ext cx="1359693" cy="525314"/>
            <a:chOff x="2143521" y="2684666"/>
            <a:chExt cx="1359693" cy="525314"/>
          </a:xfrm>
        </p:grpSpPr>
        <p:sp>
          <p:nvSpPr>
            <p:cNvPr id="286" name="Text Box 119">
              <a:extLst>
                <a:ext uri="{FF2B5EF4-FFF2-40B4-BE49-F238E27FC236}">
                  <a16:creationId xmlns:a16="http://schemas.microsoft.com/office/drawing/2014/main" id="{30A1DC45-762F-1E47-8308-E4920AA2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521" y="2929134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AS1,AS3,X </a:t>
              </a:r>
            </a:p>
          </p:txBody>
        </p:sp>
        <p:sp>
          <p:nvSpPr>
            <p:cNvPr id="287" name="AutoShape 118">
              <a:extLst>
                <a:ext uri="{FF2B5EF4-FFF2-40B4-BE49-F238E27FC236}">
                  <a16:creationId xmlns:a16="http://schemas.microsoft.com/office/drawing/2014/main" id="{24E303A9-1C25-904F-85A7-12C9D1683C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6B1E1F16-BB2B-0F4C-9B24-BC894FF5CF79}"/>
              </a:ext>
            </a:extLst>
          </p:cNvPr>
          <p:cNvSpPr txBox="1"/>
          <p:nvPr/>
        </p:nvSpPr>
        <p:spPr>
          <a:xfrm>
            <a:off x="6375649" y="3642958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OSPF link weights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9F04B398-1488-B84F-9A96-5791902C5242}"/>
              </a:ext>
            </a:extLst>
          </p:cNvPr>
          <p:cNvSpPr txBox="1"/>
          <p:nvPr/>
        </p:nvSpPr>
        <p:spPr>
          <a:xfrm>
            <a:off x="5162685" y="310848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ea typeface="ＭＳ Ｐゴシック" charset="0"/>
              </a:rPr>
              <a:t>201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CAA43C0-74F2-9947-B546-F8906DDD43BC}"/>
              </a:ext>
            </a:extLst>
          </p:cNvPr>
          <p:cNvSpPr txBox="1"/>
          <p:nvPr/>
        </p:nvSpPr>
        <p:spPr>
          <a:xfrm>
            <a:off x="5952201" y="2502930"/>
            <a:ext cx="46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ea typeface="ＭＳ Ｐゴシック" charset="0"/>
              </a:rPr>
              <a:t>112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FFFC794-EB31-D845-8AFC-0FADD753D327}"/>
              </a:ext>
            </a:extLst>
          </p:cNvPr>
          <p:cNvSpPr txBox="1"/>
          <p:nvPr/>
        </p:nvSpPr>
        <p:spPr>
          <a:xfrm>
            <a:off x="5702048" y="309530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latin typeface="Arial" charset="0"/>
                <a:ea typeface="ＭＳ Ｐゴシック" charset="0"/>
              </a:rPr>
              <a:t>263</a:t>
            </a:r>
            <a:endParaRPr lang="en-US" i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43C6FC-329A-BD41-8BB6-95A12D72D350}"/>
              </a:ext>
            </a:extLst>
          </p:cNvPr>
          <p:cNvSpPr/>
          <p:nvPr/>
        </p:nvSpPr>
        <p:spPr>
          <a:xfrm>
            <a:off x="5334000" y="3352800"/>
            <a:ext cx="720436" cy="6788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loud Callout 234">
            <a:extLst>
              <a:ext uri="{FF2B5EF4-FFF2-40B4-BE49-F238E27FC236}">
                <a16:creationId xmlns:a16="http://schemas.microsoft.com/office/drawing/2014/main" id="{74016A18-DD3F-FD4A-ABD5-D93A054DE832}"/>
              </a:ext>
            </a:extLst>
          </p:cNvPr>
          <p:cNvSpPr/>
          <p:nvPr/>
        </p:nvSpPr>
        <p:spPr bwMode="auto">
          <a:xfrm>
            <a:off x="7995349" y="3950513"/>
            <a:ext cx="2902292" cy="640984"/>
          </a:xfrm>
          <a:prstGeom prst="cloudCallout">
            <a:avLst>
              <a:gd name="adj1" fmla="val -51757"/>
              <a:gd name="adj2" fmla="val 65929"/>
            </a:avLst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2b or not 2b?</a:t>
            </a:r>
          </a:p>
        </p:txBody>
      </p:sp>
      <p:pic>
        <p:nvPicPr>
          <p:cNvPr id="236" name="Picture 4" descr="mental chatter | Chad's Corner">
            <a:extLst>
              <a:ext uri="{FF2B5EF4-FFF2-40B4-BE49-F238E27FC236}">
                <a16:creationId xmlns:a16="http://schemas.microsoft.com/office/drawing/2014/main" id="{D6492594-8D53-B24D-B0FF-77F63064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085" y="186476"/>
            <a:ext cx="2693282" cy="39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90451276-FF21-453A-DEC3-814EBB5D8B07}"/>
              </a:ext>
            </a:extLst>
          </p:cNvPr>
          <p:cNvSpPr/>
          <p:nvPr/>
        </p:nvSpPr>
        <p:spPr>
          <a:xfrm>
            <a:off x="1793847" y="3764554"/>
            <a:ext cx="3100300" cy="745931"/>
          </a:xfrm>
          <a:prstGeom prst="wedgeEllipseCallout">
            <a:avLst>
              <a:gd name="adj1" fmla="val 65537"/>
              <a:gd name="adj2" fmla="val -62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 of Interest</a:t>
            </a:r>
          </a:p>
          <a:p>
            <a:pPr algn="ctr"/>
            <a:r>
              <a:rPr lang="en-US" dirty="0"/>
              <a:t>between Inter/Intra-</a:t>
            </a:r>
          </a:p>
        </p:txBody>
      </p:sp>
    </p:spTree>
    <p:extLst>
      <p:ext uri="{BB962C8B-B14F-4D97-AF65-F5344CB8AC3E}">
        <p14:creationId xmlns:p14="http://schemas.microsoft.com/office/powerpoint/2010/main" val="26875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uiExpand="1" build="p"/>
      <p:bldP spid="2" grpId="0" animBg="1"/>
      <p:bldP spid="235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99B995-DF9B-954B-BF35-D3DB0A1E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8" y="1573714"/>
            <a:ext cx="10515600" cy="4351338"/>
          </a:xfrm>
        </p:spPr>
        <p:txBody>
          <a:bodyPr/>
          <a:lstStyle/>
          <a:p>
            <a:pPr marL="346075" indent="-346075">
              <a:defRPr/>
            </a:pPr>
            <a:r>
              <a:rPr lang="en-US" sz="3200" dirty="0"/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2800" dirty="0"/>
              <a:t>additional criteria 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DCD413-006B-ED4B-AEF9-134A3BF9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route selection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074CB-2D14-604C-8CF3-955D4F09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304DF47-E719-C146-BED4-6F31AACA9287}"/>
              </a:ext>
            </a:extLst>
          </p:cNvPr>
          <p:cNvGrpSpPr/>
          <p:nvPr/>
        </p:nvGrpSpPr>
        <p:grpSpPr>
          <a:xfrm>
            <a:off x="4859105" y="1966661"/>
            <a:ext cx="605037" cy="501030"/>
            <a:chOff x="4859105" y="1966661"/>
            <a:chExt cx="605037" cy="501030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0C0FD6D-9AC0-A845-8A28-829288F009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881979" y="1966661"/>
              <a:ext cx="4281" cy="50103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459C59C-6943-564D-BAB6-B30C02E62668}"/>
                </a:ext>
              </a:extLst>
            </p:cNvPr>
            <p:cNvSpPr txBox="1"/>
            <p:nvPr/>
          </p:nvSpPr>
          <p:spPr>
            <a:xfrm>
              <a:off x="4859105" y="2081549"/>
              <a:ext cx="605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err="1"/>
                <a:t>B,A,w</a:t>
              </a:r>
              <a:endParaRPr lang="en-AU" sz="1400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898688" cy="894622"/>
          </a:xfrm>
        </p:spPr>
        <p:txBody>
          <a:bodyPr>
            <a:normAutofit/>
          </a:bodyPr>
          <a:lstStyle/>
          <a:p>
            <a:r>
              <a:rPr lang="en-US" dirty="0"/>
              <a:t>BGP: advertising policy – ISP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16743" y="1048794"/>
            <a:ext cx="75390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3983668" y="1440907"/>
            <a:ext cx="893763" cy="577850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6" y="1490773"/>
              <a:ext cx="2228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7431" y="1734594"/>
            <a:ext cx="665163" cy="2762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0293" y="2117182"/>
            <a:ext cx="669925" cy="5667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1581" y="1874294"/>
            <a:ext cx="290513" cy="23495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4705" y="2002882"/>
            <a:ext cx="1423" cy="538612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981" y="2428332"/>
            <a:ext cx="265113" cy="165100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8DBA4-809E-E445-96B6-C8231D3525DE}"/>
              </a:ext>
            </a:extLst>
          </p:cNvPr>
          <p:cNvGrpSpPr/>
          <p:nvPr/>
        </p:nvGrpSpPr>
        <p:grpSpPr>
          <a:xfrm>
            <a:off x="6282368" y="1597639"/>
            <a:ext cx="3162301" cy="1711325"/>
            <a:chOff x="6282368" y="1597639"/>
            <a:chExt cx="3162301" cy="1711325"/>
          </a:xfrm>
        </p:grpSpPr>
        <p:sp>
          <p:nvSpPr>
            <p:cNvPr id="257" name="Rectangle 28">
              <a:extLst>
                <a:ext uri="{FF2B5EF4-FFF2-40B4-BE49-F238E27FC236}">
                  <a16:creationId xmlns:a16="http://schemas.microsoft.com/office/drawing/2014/main" id="{EA3BB9F5-969D-254D-AAFB-97DB8E65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Rectangle 29">
              <a:extLst>
                <a:ext uri="{FF2B5EF4-FFF2-40B4-BE49-F238E27FC236}">
                  <a16:creationId xmlns:a16="http://schemas.microsoft.com/office/drawing/2014/main" id="{0F2B0DF9-A08C-E449-8820-FB886033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50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legend</a:t>
              </a:r>
              <a:r>
                <a:rPr lang="en-US" sz="1700" b="1" dirty="0">
                  <a:solidFill>
                    <a:srgbClr val="000000"/>
                  </a:solidFill>
                </a:rPr>
                <a:t>:</a:t>
              </a:r>
              <a:endParaRPr lang="en-US" dirty="0"/>
            </a:p>
          </p:txBody>
        </p:sp>
        <p:sp>
          <p:nvSpPr>
            <p:cNvPr id="259" name="Rectangle 30">
              <a:extLst>
                <a:ext uri="{FF2B5EF4-FFF2-40B4-BE49-F238E27FC236}">
                  <a16:creationId xmlns:a16="http://schemas.microsoft.com/office/drawing/2014/main" id="{38525EEC-220F-6442-A6FD-576D6BDF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3" y="1669076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260" name="Rectangle 31">
              <a:extLst>
                <a:ext uri="{FF2B5EF4-FFF2-40B4-BE49-F238E27FC236}">
                  <a16:creationId xmlns:a16="http://schemas.microsoft.com/office/drawing/2014/main" id="{BBF94024-B3CB-F54E-A997-091AAB21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Rectangle 32">
              <a:extLst>
                <a:ext uri="{FF2B5EF4-FFF2-40B4-BE49-F238E27FC236}">
                  <a16:creationId xmlns:a16="http://schemas.microsoft.com/office/drawing/2014/main" id="{86876C5B-4C7E-6045-A2E6-2D64AA58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580301"/>
              <a:ext cx="11128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customer </a:t>
              </a:r>
              <a:endParaRPr lang="en-US" sz="2000" dirty="0"/>
            </a:p>
          </p:txBody>
        </p:sp>
        <p:sp>
          <p:nvSpPr>
            <p:cNvPr id="262" name="Rectangle 33">
              <a:extLst>
                <a:ext uri="{FF2B5EF4-FFF2-40B4-BE49-F238E27FC236}">
                  <a16:creationId xmlns:a16="http://schemas.microsoft.com/office/drawing/2014/main" id="{91309A28-5587-B847-921C-1169530D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6"/>
              <a:ext cx="958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network:</a:t>
              </a:r>
              <a:endParaRPr lang="en-US" sz="2000" dirty="0"/>
            </a:p>
          </p:txBody>
        </p:sp>
        <p:sp>
          <p:nvSpPr>
            <p:cNvPr id="263" name="Rectangle 34">
              <a:extLst>
                <a:ext uri="{FF2B5EF4-FFF2-40B4-BE49-F238E27FC236}">
                  <a16:creationId xmlns:a16="http://schemas.microsoft.com/office/drawing/2014/main" id="{D88C1427-E785-594C-A147-9BF9C7A01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6" y="2831126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4" name="Rectangle 35">
              <a:extLst>
                <a:ext uri="{FF2B5EF4-FFF2-40B4-BE49-F238E27FC236}">
                  <a16:creationId xmlns:a16="http://schemas.microsoft.com/office/drawing/2014/main" id="{09BE3C5F-6857-0641-A39C-3D26CF65D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Rectangle 36">
              <a:extLst>
                <a:ext uri="{FF2B5EF4-FFF2-40B4-BE49-F238E27FC236}">
                  <a16:creationId xmlns:a16="http://schemas.microsoft.com/office/drawing/2014/main" id="{79A54306-01E1-864E-89D7-889A0174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175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provider</a:t>
              </a:r>
              <a:endParaRPr lang="en-US" sz="2000" dirty="0"/>
            </a:p>
          </p:txBody>
        </p:sp>
        <p:sp>
          <p:nvSpPr>
            <p:cNvPr id="266" name="Rectangle 37">
              <a:extLst>
                <a:ext uri="{FF2B5EF4-FFF2-40B4-BE49-F238E27FC236}">
                  <a16:creationId xmlns:a16="http://schemas.microsoft.com/office/drawing/2014/main" id="{ACDD58AC-25A2-0E46-8F1B-98BD2643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7" name="Rectangle 38">
              <a:extLst>
                <a:ext uri="{FF2B5EF4-FFF2-40B4-BE49-F238E27FC236}">
                  <a16:creationId xmlns:a16="http://schemas.microsoft.com/office/drawing/2014/main" id="{CAF41458-347C-CE42-B2A1-363CAF8D8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1"/>
              <a:ext cx="889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network</a:t>
              </a:r>
              <a:endParaRPr lang="en-US" sz="2000" dirty="0"/>
            </a:p>
          </p:txBody>
        </p:sp>
        <p:sp>
          <p:nvSpPr>
            <p:cNvPr id="268" name="Rectangle 39">
              <a:extLst>
                <a:ext uri="{FF2B5EF4-FFF2-40B4-BE49-F238E27FC236}">
                  <a16:creationId xmlns:a16="http://schemas.microsoft.com/office/drawing/2014/main" id="{91ACC31C-BC1D-C64F-809C-7953465C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1" y="1932601"/>
              <a:ext cx="69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269" name="Freeform 40">
              <a:extLst>
                <a:ext uri="{FF2B5EF4-FFF2-40B4-BE49-F238E27FC236}">
                  <a16:creationId xmlns:a16="http://schemas.microsoft.com/office/drawing/2014/main" id="{20CA1EB8-B9A7-6F47-A51D-2BBBDD4C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52E41D46-1C3B-1E47-8CD3-9673A5CE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581400"/>
            <a:ext cx="640156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2" name="Rectangle 4">
            <a:extLst>
              <a:ext uri="{FF2B5EF4-FFF2-40B4-BE49-F238E27FC236}">
                <a16:creationId xmlns:a16="http://schemas.microsoft.com/office/drawing/2014/main" id="{75942C0D-9686-7045-8336-48F9640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929" y="4358794"/>
            <a:ext cx="10802636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B advertises path </a:t>
            </a:r>
            <a:r>
              <a:rPr lang="en-US" sz="2400" dirty="0" err="1"/>
              <a:t>B,A,w</a:t>
            </a:r>
            <a:r>
              <a:rPr lang="en-US" sz="2400" dirty="0"/>
              <a:t> to x, C advertises </a:t>
            </a:r>
            <a:r>
              <a:rPr lang="en-US" sz="2400" dirty="0" err="1"/>
              <a:t>C,A,w</a:t>
            </a:r>
            <a:r>
              <a:rPr lang="en-US" sz="2400" dirty="0"/>
              <a:t> to x and y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0000A8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B,A,w</a:t>
            </a:r>
            <a:r>
              <a:rPr lang="en-US" sz="2400" dirty="0">
                <a:latin typeface="+mn-lt"/>
              </a:rPr>
              <a:t> to C!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gets no </a:t>
            </a:r>
            <a:r>
              <a:rPr lang="en-US" sz="2400" dirty="0"/>
              <a:t>“</a:t>
            </a:r>
            <a:r>
              <a:rPr lang="en-US" altLang="ja-JP" sz="2400" dirty="0">
                <a:latin typeface="+mn-lt"/>
              </a:rPr>
              <a:t>revenue</a:t>
            </a:r>
            <a:r>
              <a:rPr lang="en-US" altLang="ja-JP" sz="2400" dirty="0"/>
              <a:t>”</a:t>
            </a:r>
            <a:r>
              <a:rPr lang="en-US" altLang="ja-JP" sz="2400" dirty="0">
                <a:latin typeface="+mn-lt"/>
              </a:rPr>
              <a:t> for routing </a:t>
            </a:r>
            <a:r>
              <a:rPr lang="en-US" altLang="ja-JP" sz="2400" dirty="0" err="1">
                <a:latin typeface="+mn-lt"/>
              </a:rPr>
              <a:t>C,B,A,w</a:t>
            </a:r>
            <a:r>
              <a:rPr lang="en-US" altLang="ja-JP" sz="2400" dirty="0">
                <a:latin typeface="+mn-lt"/>
              </a:rPr>
              <a:t>, since none of  </a:t>
            </a:r>
            <a:r>
              <a:rPr lang="en-US" altLang="ja-JP" sz="2400" dirty="0"/>
              <a:t>y or</a:t>
            </a:r>
            <a:r>
              <a:rPr lang="en-US" altLang="ja-JP" sz="2400" dirty="0">
                <a:latin typeface="+mn-lt"/>
              </a:rPr>
              <a:t> w are B</a:t>
            </a:r>
            <a:r>
              <a:rPr lang="en-US" altLang="ja-JP" sz="2400" dirty="0"/>
              <a:t>’</a:t>
            </a:r>
            <a:r>
              <a:rPr lang="en-US" altLang="ja-JP" sz="2400" dirty="0">
                <a:latin typeface="+mn-lt"/>
              </a:rPr>
              <a:t>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400" dirty="0">
                <a:latin typeface="+mn-lt"/>
              </a:rPr>
              <a:t>C does </a:t>
            </a:r>
            <a:r>
              <a:rPr lang="en-US" altLang="ja-JP" sz="2400" i="1" dirty="0">
                <a:latin typeface="+mn-lt"/>
              </a:rPr>
              <a:t>not</a:t>
            </a:r>
            <a:r>
              <a:rPr lang="en-US" altLang="ja-JP" sz="2400" dirty="0">
                <a:latin typeface="+mn-lt"/>
              </a:rPr>
              <a:t> learn about </a:t>
            </a:r>
            <a:r>
              <a:rPr lang="en-US" altLang="ja-JP" sz="2400" dirty="0" err="1">
                <a:latin typeface="+mn-lt"/>
              </a:rPr>
              <a:t>C,B,A,w</a:t>
            </a:r>
            <a:r>
              <a:rPr lang="en-US" altLang="ja-JP" sz="24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C,Amw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655786" y="3397142"/>
            <a:ext cx="11073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ISP only wants to route traffic to/from its customer networks </a:t>
            </a:r>
            <a:r>
              <a:rPr lang="en-US" sz="2400" dirty="0"/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2407023" y="22322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2143756" y="2044157"/>
            <a:ext cx="346075" cy="341313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37" y="2009324"/>
            <a:ext cx="229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981" y="2083844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950206" y="1990648"/>
            <a:ext cx="892175" cy="579438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700" y="2056297"/>
              <a:ext cx="3330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4921623" y="2841812"/>
            <a:ext cx="61856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5503279" y="2665056"/>
            <a:ext cx="346075" cy="336550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789" y="2615657"/>
            <a:ext cx="14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4043993" y="2436269"/>
            <a:ext cx="896938" cy="574675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180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6" y="2555332"/>
              <a:ext cx="492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5542593" y="1820692"/>
            <a:ext cx="346075" cy="377452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41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F2E592-AAA1-3D4E-A539-CB1A0F406202}"/>
              </a:ext>
            </a:extLst>
          </p:cNvPr>
          <p:cNvGrpSpPr/>
          <p:nvPr/>
        </p:nvGrpSpPr>
        <p:grpSpPr>
          <a:xfrm>
            <a:off x="3351904" y="2629487"/>
            <a:ext cx="728450" cy="371714"/>
            <a:chOff x="2552896" y="2786969"/>
            <a:chExt cx="728450" cy="371714"/>
          </a:xfrm>
        </p:grpSpPr>
        <p:sp>
          <p:nvSpPr>
            <p:cNvPr id="49" name="Text Box 119">
              <a:extLst>
                <a:ext uri="{FF2B5EF4-FFF2-40B4-BE49-F238E27FC236}">
                  <a16:creationId xmlns:a16="http://schemas.microsoft.com/office/drawing/2014/main" id="{C82C0787-856A-B84B-B8B6-A460D5776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896" y="2883223"/>
              <a:ext cx="48442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A,w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AutoShape 118">
              <a:extLst>
                <a:ext uri="{FF2B5EF4-FFF2-40B4-BE49-F238E27FC236}">
                  <a16:creationId xmlns:a16="http://schemas.microsoft.com/office/drawing/2014/main" id="{1A6D5E81-7156-8F47-90B1-AA8AF3AB9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824952" y="2786969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652162-A172-3649-8DB4-8DA85121DCAA}"/>
              </a:ext>
            </a:extLst>
          </p:cNvPr>
          <p:cNvGrpSpPr/>
          <p:nvPr/>
        </p:nvGrpSpPr>
        <p:grpSpPr>
          <a:xfrm>
            <a:off x="3297703" y="1596452"/>
            <a:ext cx="728451" cy="307647"/>
            <a:chOff x="2656196" y="2871746"/>
            <a:chExt cx="728451" cy="307647"/>
          </a:xfrm>
        </p:grpSpPr>
        <p:sp>
          <p:nvSpPr>
            <p:cNvPr id="52" name="Text Box 119">
              <a:extLst>
                <a:ext uri="{FF2B5EF4-FFF2-40B4-BE49-F238E27FC236}">
                  <a16:creationId xmlns:a16="http://schemas.microsoft.com/office/drawing/2014/main" id="{89256336-C46E-C74E-9A9E-D03E3910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196" y="2871746"/>
              <a:ext cx="484428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A,w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AutoShape 118">
              <a:extLst>
                <a:ext uri="{FF2B5EF4-FFF2-40B4-BE49-F238E27FC236}">
                  <a16:creationId xmlns:a16="http://schemas.microsoft.com/office/drawing/2014/main" id="{961133FF-3FC6-7949-9446-6069270CB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56763">
              <a:off x="2928253" y="2982091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4A5D9-D401-544F-B996-9625C1E68125}"/>
              </a:ext>
            </a:extLst>
          </p:cNvPr>
          <p:cNvGrpSpPr/>
          <p:nvPr/>
        </p:nvGrpSpPr>
        <p:grpSpPr>
          <a:xfrm>
            <a:off x="4862596" y="1411416"/>
            <a:ext cx="1063307" cy="1876120"/>
            <a:chOff x="3434046" y="1500414"/>
            <a:chExt cx="1063307" cy="187612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22D8C5F-E54C-E445-B1CB-4CCEE4266C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175" y="1700632"/>
              <a:ext cx="531813" cy="226868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4DE2A34-469F-6F48-8110-1E282B53FB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87738" y="3077441"/>
              <a:ext cx="586991" cy="14564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3C7C76E-D90C-FB47-8473-39F15D930E0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41725" y="2373930"/>
              <a:ext cx="538163" cy="445242"/>
            </a:xfrm>
            <a:prstGeom prst="straightConnector1">
              <a:avLst/>
            </a:prstGeom>
            <a:solidFill>
              <a:srgbClr val="00CC99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223E525-6B1D-8249-929D-3876B326EFA8}"/>
                </a:ext>
              </a:extLst>
            </p:cNvPr>
            <p:cNvSpPr txBox="1"/>
            <p:nvPr/>
          </p:nvSpPr>
          <p:spPr>
            <a:xfrm>
              <a:off x="3668378" y="1500414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B,A,w</a:t>
              </a: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802D0F-67A4-2846-A0C9-3397A7050A82}"/>
                </a:ext>
              </a:extLst>
            </p:cNvPr>
            <p:cNvSpPr txBox="1"/>
            <p:nvPr/>
          </p:nvSpPr>
          <p:spPr>
            <a:xfrm>
              <a:off x="3833389" y="2504938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C,A,w</a:t>
              </a: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C47041B-F470-CC46-8C2C-EB5242D5375D}"/>
                </a:ext>
              </a:extLst>
            </p:cNvPr>
            <p:cNvSpPr txBox="1"/>
            <p:nvPr/>
          </p:nvSpPr>
          <p:spPr>
            <a:xfrm>
              <a:off x="3434046" y="3068757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C,A,w</a:t>
              </a: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32E73D1-8019-3647-B178-24A3D4636ABB}"/>
              </a:ext>
            </a:extLst>
          </p:cNvPr>
          <p:cNvSpPr txBox="1"/>
          <p:nvPr/>
        </p:nvSpPr>
        <p:spPr>
          <a:xfrm>
            <a:off x="4645495" y="1948083"/>
            <a:ext cx="41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✘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565F1BE6-3AAB-D04A-B8BF-BBBC4798EA59}"/>
              </a:ext>
            </a:extLst>
          </p:cNvPr>
          <p:cNvCxnSpPr>
            <a:cxnSpLocks/>
            <a:stCxn id="249" idx="2"/>
            <a:endCxn id="244" idx="2"/>
          </p:cNvCxnSpPr>
          <p:nvPr/>
        </p:nvCxnSpPr>
        <p:spPr>
          <a:xfrm rot="5400000" flipH="1">
            <a:off x="3694622" y="994886"/>
            <a:ext cx="606333" cy="3373874"/>
          </a:xfrm>
          <a:prstGeom prst="curvedConnector3">
            <a:avLst>
              <a:gd name="adj1" fmla="val -769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6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1249416" cy="894622"/>
          </a:xfrm>
        </p:spPr>
        <p:txBody>
          <a:bodyPr>
            <a:normAutofit/>
          </a:bodyPr>
          <a:lstStyle/>
          <a:p>
            <a:r>
              <a:rPr lang="en-US" dirty="0"/>
              <a:t>BGP: advertising policy – enterprise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C711C339-AF0F-5E43-A152-9B595D10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3568874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287A52F0-C212-4D4D-B6A1-C31A32F2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3" y="3655248"/>
            <a:ext cx="11128763" cy="266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Customer x is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800" dirty="0">
                <a:latin typeface="Gill Sans MT" charset="0"/>
              </a:rPr>
              <a:t> attached to two networks</a:t>
            </a:r>
          </a:p>
          <a:p>
            <a:pPr marL="739775" lvl="1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  <a:sym typeface="Wingdings" pitchFamily="2" charset="2"/>
              </a:rPr>
              <a:t>x receives path to y (Cy) from C</a:t>
            </a:r>
          </a:p>
          <a:p>
            <a:pPr marL="739775" lvl="1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  <a:sym typeface="Wingdings" pitchFamily="2" charset="2"/>
              </a:rPr>
              <a:t>if x advertise C to B, </a:t>
            </a:r>
          </a:p>
          <a:p>
            <a:pPr marL="739775" lvl="1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  <a:sym typeface="Wingdings" pitchFamily="2" charset="2"/>
              </a:rPr>
              <a:t>then </a:t>
            </a:r>
            <a:r>
              <a:rPr lang="en-US" sz="2400" dirty="0" err="1">
                <a:latin typeface="Gill Sans MT" charset="0"/>
              </a:rPr>
              <a:t>B</a:t>
            </a:r>
            <a:r>
              <a:rPr lang="en-US" sz="2400" dirty="0" err="1">
                <a:latin typeface="Gill Sans MT" charset="0"/>
                <a:sym typeface="Wingdings" pitchFamily="2" charset="2"/>
              </a:rPr>
              <a:t>Cy</a:t>
            </a:r>
            <a:r>
              <a:rPr lang="en-US" sz="2400" dirty="0">
                <a:latin typeface="Gill Sans MT" charset="0"/>
                <a:sym typeface="Wingdings" pitchFamily="2" charset="2"/>
              </a:rPr>
              <a:t> traffic could go through x -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sym typeface="Wingdings" pitchFamily="2" charset="2"/>
              </a:rPr>
              <a:t>NOT x’s responsibility (not an ISP!)</a:t>
            </a:r>
            <a:r>
              <a:rPr lang="en-US" sz="2400" dirty="0">
                <a:latin typeface="Gill Sans MT" charset="0"/>
                <a:sym typeface="Wingdings" pitchFamily="2" charset="2"/>
              </a:rPr>
              <a:t>.</a:t>
            </a:r>
            <a:endParaRPr lang="en-US" sz="2400" dirty="0">
              <a:latin typeface="Gill Sans MT" charset="0"/>
            </a:endParaRP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800" i="1" dirty="0">
                <a:solidFill>
                  <a:srgbClr val="000090"/>
                </a:solidFill>
                <a:latin typeface="Gill Sans MT" charset="0"/>
              </a:rPr>
              <a:t>policy to enforce: x</a:t>
            </a:r>
            <a:r>
              <a:rPr lang="en-US" sz="2800" dirty="0">
                <a:latin typeface="Gill Sans MT" charset="0"/>
              </a:rPr>
              <a:t>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Gill Sans MT" charset="0"/>
              </a:rPr>
              <a:t>.. so x will not advertise to B a route to C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Gill Sans MT" charset="0"/>
              </a:rPr>
              <a:t>As a result, x will not carry </a:t>
            </a:r>
            <a:r>
              <a:rPr lang="en-US" sz="2400" dirty="0" err="1">
                <a:latin typeface="Gill Sans MT" charset="0"/>
              </a:rPr>
              <a:t>BCy</a:t>
            </a:r>
            <a:r>
              <a:rPr lang="en-US" sz="2400" dirty="0">
                <a:latin typeface="Gill Sans MT" charset="0"/>
              </a:rPr>
              <a:t> traffic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800" dirty="0">
              <a:latin typeface="Gill Sans MT" charset="0"/>
            </a:endParaRPr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id="{1E169401-486A-2C4D-BD38-54C26711C9B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111424"/>
            <a:ext cx="7539038" cy="3048000"/>
            <a:chOff x="300" y="708"/>
            <a:chExt cx="4749" cy="1920"/>
          </a:xfrm>
        </p:grpSpPr>
        <p:sp>
          <p:nvSpPr>
            <p:cNvPr id="67" name="AutoShape 6">
              <a:extLst>
                <a:ext uri="{FF2B5EF4-FFF2-40B4-BE49-F238E27FC236}">
                  <a16:creationId xmlns:a16="http://schemas.microsoft.com/office/drawing/2014/main" id="{5F4260BF-3F0E-E847-B153-94B09B72F5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D297C8AD-8070-D442-8697-A867BB512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916556E1-AB6A-2942-9F92-8E2FF10D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3EFD4449-08B3-DB47-BB21-B19ADDDC1A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1" name="Rectangle 10">
              <a:extLst>
                <a:ext uri="{FF2B5EF4-FFF2-40B4-BE49-F238E27FC236}">
                  <a16:creationId xmlns:a16="http://schemas.microsoft.com/office/drawing/2014/main" id="{6F56039F-C833-8B4D-AE6A-2FF4F205F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7DEDD58-EFB3-894F-A81F-ECECCEF9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12">
              <a:extLst>
                <a:ext uri="{FF2B5EF4-FFF2-40B4-BE49-F238E27FC236}">
                  <a16:creationId xmlns:a16="http://schemas.microsoft.com/office/drawing/2014/main" id="{EB661926-7BC0-3842-942E-8AA100197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959AC8AF-7C08-C64A-BCDE-8D50714DF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44D666B0-A657-8542-92EC-DF55F25EC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5">
              <a:extLst>
                <a:ext uri="{FF2B5EF4-FFF2-40B4-BE49-F238E27FC236}">
                  <a16:creationId xmlns:a16="http://schemas.microsoft.com/office/drawing/2014/main" id="{47D75AFC-443C-9445-8699-8F4AA85E1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77" name="Rectangle 16">
              <a:extLst>
                <a:ext uri="{FF2B5EF4-FFF2-40B4-BE49-F238E27FC236}">
                  <a16:creationId xmlns:a16="http://schemas.microsoft.com/office/drawing/2014/main" id="{83DBB3AB-8B1D-4541-9044-B4633F1B9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535300A6-D54E-7B4C-A62B-B4292DDC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18">
              <a:extLst>
                <a:ext uri="{FF2B5EF4-FFF2-40B4-BE49-F238E27FC236}">
                  <a16:creationId xmlns:a16="http://schemas.microsoft.com/office/drawing/2014/main" id="{54B19100-EB5F-1345-B382-D72C3FF18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C7052DA7-1749-E744-B766-37B868AAF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085B1E21-9F7F-414E-A59A-6F4E836A7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82" name="Line 21">
              <a:extLst>
                <a:ext uri="{FF2B5EF4-FFF2-40B4-BE49-F238E27FC236}">
                  <a16:creationId xmlns:a16="http://schemas.microsoft.com/office/drawing/2014/main" id="{30EACE70-C3A3-F44C-B7D7-53AD3EB3D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22">
              <a:extLst>
                <a:ext uri="{FF2B5EF4-FFF2-40B4-BE49-F238E27FC236}">
                  <a16:creationId xmlns:a16="http://schemas.microsoft.com/office/drawing/2014/main" id="{DCD20AF6-AFB6-224E-A9C5-8CB4F557E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3">
              <a:extLst>
                <a:ext uri="{FF2B5EF4-FFF2-40B4-BE49-F238E27FC236}">
                  <a16:creationId xmlns:a16="http://schemas.microsoft.com/office/drawing/2014/main" id="{02F60104-D906-DF4A-BB73-4DB290828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24">
              <a:extLst>
                <a:ext uri="{FF2B5EF4-FFF2-40B4-BE49-F238E27FC236}">
                  <a16:creationId xmlns:a16="http://schemas.microsoft.com/office/drawing/2014/main" id="{9E549AA4-743D-1248-A6FF-E040D6DDD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25">
              <a:extLst>
                <a:ext uri="{FF2B5EF4-FFF2-40B4-BE49-F238E27FC236}">
                  <a16:creationId xmlns:a16="http://schemas.microsoft.com/office/drawing/2014/main" id="{B525442F-5869-634D-B88D-3FD5C3F50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26">
              <a:extLst>
                <a:ext uri="{FF2B5EF4-FFF2-40B4-BE49-F238E27FC236}">
                  <a16:creationId xmlns:a16="http://schemas.microsoft.com/office/drawing/2014/main" id="{BD2E0341-A94E-7248-B887-BB56FE83A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7">
              <a:extLst>
                <a:ext uri="{FF2B5EF4-FFF2-40B4-BE49-F238E27FC236}">
                  <a16:creationId xmlns:a16="http://schemas.microsoft.com/office/drawing/2014/main" id="{89E45893-8E19-2F42-BA7D-005F375E7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id="{834FBF50-F700-5C4B-9ED5-777FDD7C5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29">
              <a:extLst>
                <a:ext uri="{FF2B5EF4-FFF2-40B4-BE49-F238E27FC236}">
                  <a16:creationId xmlns:a16="http://schemas.microsoft.com/office/drawing/2014/main" id="{7614C3A0-EC55-AD4D-933C-254C8E2C3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91" name="Rectangle 30">
              <a:extLst>
                <a:ext uri="{FF2B5EF4-FFF2-40B4-BE49-F238E27FC236}">
                  <a16:creationId xmlns:a16="http://schemas.microsoft.com/office/drawing/2014/main" id="{FF59DBE7-9B88-BA41-8772-FCAC509A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92" name="Rectangle 31">
              <a:extLst>
                <a:ext uri="{FF2B5EF4-FFF2-40B4-BE49-F238E27FC236}">
                  <a16:creationId xmlns:a16="http://schemas.microsoft.com/office/drawing/2014/main" id="{BF21ADBF-CB89-0343-992C-041F0FA4F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32">
              <a:extLst>
                <a:ext uri="{FF2B5EF4-FFF2-40B4-BE49-F238E27FC236}">
                  <a16:creationId xmlns:a16="http://schemas.microsoft.com/office/drawing/2014/main" id="{ABDAE1B1-CCF4-1540-8C48-C3456A79C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94" name="Rectangle 33">
              <a:extLst>
                <a:ext uri="{FF2B5EF4-FFF2-40B4-BE49-F238E27FC236}">
                  <a16:creationId xmlns:a16="http://schemas.microsoft.com/office/drawing/2014/main" id="{4F5D4E97-11BC-3A45-BA6C-DECA7713A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95" name="Rectangle 34">
              <a:extLst>
                <a:ext uri="{FF2B5EF4-FFF2-40B4-BE49-F238E27FC236}">
                  <a16:creationId xmlns:a16="http://schemas.microsoft.com/office/drawing/2014/main" id="{3F90F416-3AE6-BA44-9DB3-2FF7126E9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96" name="Rectangle 35">
              <a:extLst>
                <a:ext uri="{FF2B5EF4-FFF2-40B4-BE49-F238E27FC236}">
                  <a16:creationId xmlns:a16="http://schemas.microsoft.com/office/drawing/2014/main" id="{B024E8C9-641D-BB41-91CD-A06BC9CA7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36">
              <a:extLst>
                <a:ext uri="{FF2B5EF4-FFF2-40B4-BE49-F238E27FC236}">
                  <a16:creationId xmlns:a16="http://schemas.microsoft.com/office/drawing/2014/main" id="{E8CECA05-7FC5-5246-882C-F60DF145B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98" name="Rectangle 37">
              <a:extLst>
                <a:ext uri="{FF2B5EF4-FFF2-40B4-BE49-F238E27FC236}">
                  <a16:creationId xmlns:a16="http://schemas.microsoft.com/office/drawing/2014/main" id="{4CB57581-10AB-3343-9C52-A1602E024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99" name="Rectangle 38">
              <a:extLst>
                <a:ext uri="{FF2B5EF4-FFF2-40B4-BE49-F238E27FC236}">
                  <a16:creationId xmlns:a16="http://schemas.microsoft.com/office/drawing/2014/main" id="{CF812205-CF74-6348-B2A0-C1093BF7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00" name="Rectangle 39">
              <a:extLst>
                <a:ext uri="{FF2B5EF4-FFF2-40B4-BE49-F238E27FC236}">
                  <a16:creationId xmlns:a16="http://schemas.microsoft.com/office/drawing/2014/main" id="{3A4C5A9B-A534-8440-A162-580948E24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60E1ADF1-C2D3-2047-9FB8-EFB11DCCE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DB78679F-CD24-B447-AB96-68CE334AE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Arc 103">
            <a:extLst>
              <a:ext uri="{FF2B5EF4-FFF2-40B4-BE49-F238E27FC236}">
                <a16:creationId xmlns:a16="http://schemas.microsoft.com/office/drawing/2014/main" id="{FCE3F67A-3A77-724C-9F6B-178C5C7D0DE3}"/>
              </a:ext>
            </a:extLst>
          </p:cNvPr>
          <p:cNvSpPr/>
          <p:nvPr/>
        </p:nvSpPr>
        <p:spPr bwMode="auto">
          <a:xfrm>
            <a:off x="3594274" y="1960106"/>
            <a:ext cx="588788" cy="515866"/>
          </a:xfrm>
          <a:prstGeom prst="arc">
            <a:avLst>
              <a:gd name="adj1" fmla="val 16200000"/>
              <a:gd name="adj2" fmla="val 5462642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B7EBEAD-500D-1C47-9518-9F8A9DFFD2E8}"/>
              </a:ext>
            </a:extLst>
          </p:cNvPr>
          <p:cNvSpPr txBox="1"/>
          <p:nvPr/>
        </p:nvSpPr>
        <p:spPr>
          <a:xfrm>
            <a:off x="3940872" y="1976271"/>
            <a:ext cx="31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✘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5E3A83-39E9-B048-9E2A-FEDCB0F0DB89}"/>
              </a:ext>
            </a:extLst>
          </p:cNvPr>
          <p:cNvGrpSpPr/>
          <p:nvPr/>
        </p:nvGrpSpPr>
        <p:grpSpPr>
          <a:xfrm>
            <a:off x="3921125" y="1487888"/>
            <a:ext cx="603249" cy="427086"/>
            <a:chOff x="3559175" y="1500414"/>
            <a:chExt cx="603249" cy="427086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FE8F5FF-2F0D-3644-A9AA-943F24516C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59175" y="1700632"/>
              <a:ext cx="531813" cy="2268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1A49F79-567A-0244-8E62-74476999102C}"/>
                </a:ext>
              </a:extLst>
            </p:cNvPr>
            <p:cNvSpPr txBox="1"/>
            <p:nvPr/>
          </p:nvSpPr>
          <p:spPr>
            <a:xfrm>
              <a:off x="3668378" y="1500414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err="1"/>
                <a:t>xCy</a:t>
              </a:r>
              <a:endParaRPr lang="en-AU" sz="1400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7F55F75-1074-2846-B44F-C297EF0A0A42}"/>
              </a:ext>
            </a:extLst>
          </p:cNvPr>
          <p:cNvGrpSpPr/>
          <p:nvPr/>
        </p:nvGrpSpPr>
        <p:grpSpPr>
          <a:xfrm>
            <a:off x="4032628" y="2338130"/>
            <a:ext cx="579823" cy="483341"/>
            <a:chOff x="3670678" y="2350656"/>
            <a:chExt cx="579823" cy="483341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C941516-EDBA-5945-9B02-D85A514EBB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70678" y="2350656"/>
              <a:ext cx="472319" cy="4013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6E329FC-6077-C149-B5E6-C980AF1D5958}"/>
                </a:ext>
              </a:extLst>
            </p:cNvPr>
            <p:cNvSpPr txBox="1"/>
            <p:nvPr/>
          </p:nvSpPr>
          <p:spPr>
            <a:xfrm>
              <a:off x="3846223" y="2526220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/>
                <a:t>Cy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9CB70766-5E20-C54A-B53E-BE08BB445345}"/>
              </a:ext>
            </a:extLst>
          </p:cNvPr>
          <p:cNvSpPr txBox="1"/>
          <p:nvPr/>
        </p:nvSpPr>
        <p:spPr>
          <a:xfrm>
            <a:off x="4010605" y="1574133"/>
            <a:ext cx="31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23633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  <p:bldP spid="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7444306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E0E7E-9E1E-584C-8DA4-C41F028D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ICMP: internet control message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D1936-B8B5-0847-9A92-51D7DECF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AB9C2F-4523-854D-98E9-120D41AA7083}"/>
              </a:ext>
            </a:extLst>
          </p:cNvPr>
          <p:cNvSpPr txBox="1">
            <a:spLocks noChangeArrowheads="1"/>
          </p:cNvSpPr>
          <p:nvPr/>
        </p:nvSpPr>
        <p:spPr>
          <a:xfrm>
            <a:off x="981643" y="1479757"/>
            <a:ext cx="5644621" cy="494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5275"/>
            <a:r>
              <a:rPr lang="en-US" dirty="0"/>
              <a:t>used by hosts and routers to communicate network-level information</a:t>
            </a:r>
          </a:p>
          <a:p>
            <a:pPr lvl="1"/>
            <a:r>
              <a:rPr lang="en-US" dirty="0"/>
              <a:t>error reporting: unreachable host, network, port, protocol</a:t>
            </a:r>
          </a:p>
          <a:p>
            <a:pPr lvl="1"/>
            <a:r>
              <a:rPr lang="en-US" dirty="0"/>
              <a:t>echo request/reply (used by ping</a:t>
            </a:r>
            <a:r>
              <a:rPr lang="en-US" sz="2000" dirty="0"/>
              <a:t>)</a:t>
            </a:r>
          </a:p>
          <a:p>
            <a:pPr indent="-295275"/>
            <a:r>
              <a:rPr lang="en-US" dirty="0"/>
              <a:t>network-layer </a:t>
            </a:r>
            <a:r>
              <a:rPr lang="en-US" altLang="ja-JP" dirty="0"/>
              <a:t>“above” IP:</a:t>
            </a:r>
          </a:p>
          <a:p>
            <a:pPr lvl="1"/>
            <a:r>
              <a:rPr lang="en-US" dirty="0"/>
              <a:t>ICMP messages carried in IP datagrams</a:t>
            </a:r>
          </a:p>
          <a:p>
            <a:pPr indent="-295275"/>
            <a:r>
              <a:rPr lang="en-US" i="1" dirty="0">
                <a:solidFill>
                  <a:srgbClr val="000099"/>
                </a:solidFill>
              </a:rPr>
              <a:t>ICMP message:</a:t>
            </a:r>
            <a:r>
              <a:rPr lang="en-US" i="1" dirty="0"/>
              <a:t> </a:t>
            </a:r>
            <a:r>
              <a:rPr lang="en-US" dirty="0"/>
              <a:t>type, code plus first 8 bytes of IP datagram causing error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84B1BA-03EA-054C-9CF7-0CDEC682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93" y="17634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Type</a:t>
            </a:r>
            <a:r>
              <a:rPr lang="en-US" sz="1800" dirty="0"/>
              <a:t>  </a:t>
            </a:r>
            <a:r>
              <a:rPr lang="en-US" sz="1800" u="sng" dirty="0"/>
              <a:t>Code</a:t>
            </a:r>
            <a:r>
              <a:rPr lang="en-US" sz="1800" dirty="0"/>
              <a:t>  </a:t>
            </a:r>
            <a:r>
              <a:rPr lang="en-US" sz="1800" u="sng" dirty="0"/>
              <a:t>description</a:t>
            </a:r>
            <a:endParaRPr lang="en-US" sz="1800" dirty="0"/>
          </a:p>
          <a:p>
            <a:r>
              <a:rPr lang="en-US" sz="1800" dirty="0"/>
              <a:t>0        0         echo reply (ping)</a:t>
            </a:r>
          </a:p>
          <a:p>
            <a:r>
              <a:rPr lang="en-US" sz="1800" dirty="0"/>
              <a:t>3        0         dest. network unreachable</a:t>
            </a:r>
          </a:p>
          <a:p>
            <a:r>
              <a:rPr lang="en-US" sz="1800" dirty="0"/>
              <a:t>3        1         dest host unreachable</a:t>
            </a:r>
          </a:p>
          <a:p>
            <a:r>
              <a:rPr lang="en-US" sz="1800" dirty="0"/>
              <a:t>3        2         dest protocol unreachable</a:t>
            </a:r>
          </a:p>
          <a:p>
            <a:r>
              <a:rPr lang="en-US" sz="1800" dirty="0"/>
              <a:t>3        3         dest port unreachable</a:t>
            </a:r>
          </a:p>
          <a:p>
            <a:r>
              <a:rPr lang="en-US" sz="1800" dirty="0"/>
              <a:t>3        6         dest network unknown</a:t>
            </a:r>
          </a:p>
          <a:p>
            <a:r>
              <a:rPr lang="en-US" sz="1800" dirty="0"/>
              <a:t>3        7         dest host unknown</a:t>
            </a:r>
          </a:p>
          <a:p>
            <a:r>
              <a:rPr lang="en-US" sz="1800" dirty="0"/>
              <a:t>4        0         source quench (congestion</a:t>
            </a:r>
          </a:p>
          <a:p>
            <a:r>
              <a:rPr lang="en-US" sz="1800" dirty="0"/>
              <a:t>                     control - not used)</a:t>
            </a:r>
          </a:p>
          <a:p>
            <a:r>
              <a:rPr lang="en-US" sz="1800" dirty="0"/>
              <a:t>8        0         echo request (ping)</a:t>
            </a:r>
          </a:p>
          <a:p>
            <a:r>
              <a:rPr lang="en-US" sz="1800" dirty="0"/>
              <a:t>9        0         route advertisement</a:t>
            </a:r>
          </a:p>
          <a:p>
            <a:r>
              <a:rPr lang="en-US" sz="1800" dirty="0"/>
              <a:t>10      0         router discovery</a:t>
            </a:r>
          </a:p>
          <a:p>
            <a:r>
              <a:rPr lang="en-US" sz="1800" dirty="0"/>
              <a:t>11      0         TTL expired</a:t>
            </a:r>
          </a:p>
          <a:p>
            <a:r>
              <a:rPr lang="en-US" sz="1800" dirty="0"/>
              <a:t>12      0         bad IP header</a:t>
            </a:r>
          </a:p>
          <a:p>
            <a:endParaRPr lang="en-US" sz="1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B95367-6AAA-C94C-A915-546AFDC828D3}"/>
              </a:ext>
            </a:extLst>
          </p:cNvPr>
          <p:cNvSpPr/>
          <p:nvPr/>
        </p:nvSpPr>
        <p:spPr bwMode="auto">
          <a:xfrm>
            <a:off x="6613737" y="2103273"/>
            <a:ext cx="1511383" cy="3248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463615-7183-244A-BE88-5BBF6BBE5860}"/>
              </a:ext>
            </a:extLst>
          </p:cNvPr>
          <p:cNvSpPr/>
          <p:nvPr/>
        </p:nvSpPr>
        <p:spPr bwMode="auto">
          <a:xfrm>
            <a:off x="6626264" y="5309598"/>
            <a:ext cx="1511383" cy="3248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1C8DBB-7B09-144D-BDF3-186DA9BE5B1D}"/>
              </a:ext>
            </a:extLst>
          </p:cNvPr>
          <p:cNvSpPr/>
          <p:nvPr/>
        </p:nvSpPr>
        <p:spPr bwMode="auto">
          <a:xfrm>
            <a:off x="6613738" y="3165594"/>
            <a:ext cx="1511383" cy="3248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10FEBC-DE8F-2C49-B42C-F05C9CC0DDC1}"/>
              </a:ext>
            </a:extLst>
          </p:cNvPr>
          <p:cNvSpPr/>
          <p:nvPr/>
        </p:nvSpPr>
        <p:spPr bwMode="auto">
          <a:xfrm>
            <a:off x="6613738" y="4518478"/>
            <a:ext cx="1511383" cy="32485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6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8">
            <a:extLst>
              <a:ext uri="{FF2B5EF4-FFF2-40B4-BE49-F238E27FC236}">
                <a16:creationId xmlns:a16="http://schemas.microsoft.com/office/drawing/2014/main" id="{AC6D9F55-2634-3E47-8DAC-F9B6C7AB8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068" y="1745295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63045DF4-4308-5F42-9EFE-B4355F710F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6818" y="1796095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06">
            <a:extLst>
              <a:ext uri="{FF2B5EF4-FFF2-40B4-BE49-F238E27FC236}">
                <a16:creationId xmlns:a16="http://schemas.microsoft.com/office/drawing/2014/main" id="{BBB17065-A510-114A-8621-EE1EA3541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856" y="1780220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D00AFC-0ED6-A64F-9541-51DAA9871165}"/>
              </a:ext>
            </a:extLst>
          </p:cNvPr>
          <p:cNvGrpSpPr/>
          <p:nvPr/>
        </p:nvGrpSpPr>
        <p:grpSpPr>
          <a:xfrm>
            <a:off x="2687515" y="1862419"/>
            <a:ext cx="649995" cy="330505"/>
            <a:chOff x="7493876" y="2774731"/>
            <a:chExt cx="1481958" cy="894622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93E02DF-CF0A-644B-AB8D-34591D46844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C6363F8-760E-CD43-9C20-7F297BBFA4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B499BB5-5460-0F44-8DA1-58EE15E17F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A1B123EB-792C-1943-9428-27089B1302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EFA5F314-D129-134E-989C-1CC396D3EE2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7E62618-55BE-E34D-9B94-9EE77B3B4BA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733A7749-5FD2-8940-8960-CEC5428B6D9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Line 108">
            <a:extLst>
              <a:ext uri="{FF2B5EF4-FFF2-40B4-BE49-F238E27FC236}">
                <a16:creationId xmlns:a16="http://schemas.microsoft.com/office/drawing/2014/main" id="{05A1B007-E11B-6440-851C-A21C76D35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731" y="1511933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291">
            <a:extLst>
              <a:ext uri="{FF2B5EF4-FFF2-40B4-BE49-F238E27FC236}">
                <a16:creationId xmlns:a16="http://schemas.microsoft.com/office/drawing/2014/main" id="{ED7DFDB5-79C1-BA48-ACC4-FB16560BA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981" y="1911983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FC7DDB9-40D0-BA4F-8140-D2ED6764D1A8}"/>
              </a:ext>
            </a:extLst>
          </p:cNvPr>
          <p:cNvGrpSpPr/>
          <p:nvPr/>
        </p:nvGrpSpPr>
        <p:grpSpPr>
          <a:xfrm>
            <a:off x="3636127" y="1646571"/>
            <a:ext cx="649995" cy="330505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B210B08-92DC-EB44-8B60-4ADC7FE57C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751B67E-ABA3-F244-911F-412E43C6FA3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C00EE59-3588-C548-B87B-9A62D4AFC08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D1BA194A-69B1-9E4B-84DD-6478D478946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4C7D0B6-9A61-9441-A7FB-6A38EEA37D3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214EE46-9163-0E4F-A2C7-89CDCA14B98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A203D1E-032C-DA4B-848D-E56E4CAC18D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FE0E7E-9E1E-584C-8DA4-C41F028D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Traceroute and ICMP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D1936-B8B5-0847-9A92-51D7DECF1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4A0D75-A87E-3A47-8964-F0C38348E63C}"/>
              </a:ext>
            </a:extLst>
          </p:cNvPr>
          <p:cNvSpPr txBox="1">
            <a:spLocks noChangeArrowheads="1"/>
          </p:cNvSpPr>
          <p:nvPr/>
        </p:nvSpPr>
        <p:spPr>
          <a:xfrm>
            <a:off x="938996" y="5383455"/>
            <a:ext cx="9998917" cy="55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spcBef>
                <a:spcPts val="400"/>
              </a:spcBef>
              <a:defRPr/>
            </a:pPr>
            <a:r>
              <a:rPr lang="en-US" sz="2400" dirty="0"/>
              <a:t>when ICMP message arrives at source: record RTTs</a:t>
            </a:r>
          </a:p>
          <a:p>
            <a:pPr marL="523875" lvl="1" indent="-180975">
              <a:defRPr/>
            </a:pPr>
            <a:endParaRPr lang="en-US" sz="2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C811031-3315-0942-A8F2-880E674477A5}"/>
              </a:ext>
            </a:extLst>
          </p:cNvPr>
          <p:cNvSpPr txBox="1">
            <a:spLocks noChangeArrowheads="1"/>
          </p:cNvSpPr>
          <p:nvPr/>
        </p:nvSpPr>
        <p:spPr>
          <a:xfrm>
            <a:off x="6911937" y="2213510"/>
            <a:ext cx="3810000" cy="20050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endParaRPr lang="en-US" sz="24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215760-1BF7-FA4A-83A1-5E35AED7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52" y="2492513"/>
            <a:ext cx="4593063" cy="25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dirty="0">
                <a:solidFill>
                  <a:srgbClr val="000099"/>
                </a:solidFill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/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/>
              <a:t>destination returns ICMP </a:t>
            </a:r>
            <a:r>
              <a:rPr lang="ja-JP" altLang="en-US" sz="2000"/>
              <a:t>“</a:t>
            </a:r>
            <a:r>
              <a:rPr lang="en-US" altLang="ja-JP" sz="2000" dirty="0"/>
              <a:t>port unreachable</a:t>
            </a:r>
            <a:r>
              <a:rPr lang="ja-JP" altLang="en-US" sz="2000"/>
              <a:t>”</a:t>
            </a:r>
            <a:r>
              <a:rPr lang="en-US" altLang="ja-JP" sz="2000" dirty="0"/>
              <a:t> message (</a:t>
            </a:r>
            <a:r>
              <a:rPr lang="en-US" altLang="ja-JP" sz="2000" u="sng" dirty="0"/>
              <a:t>type 3, code 3</a:t>
            </a:r>
            <a:r>
              <a:rPr lang="en-US" altLang="ja-JP" sz="2000" dirty="0"/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/>
              <a:t>source stops</a:t>
            </a:r>
          </a:p>
        </p:txBody>
      </p:sp>
      <p:sp>
        <p:nvSpPr>
          <p:cNvPr id="14" name="Line 113">
            <a:extLst>
              <a:ext uri="{FF2B5EF4-FFF2-40B4-BE49-F238E27FC236}">
                <a16:creationId xmlns:a16="http://schemas.microsoft.com/office/drawing/2014/main" id="{6AA7237F-648F-4346-B607-726E294103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8168" y="1840545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260">
            <a:extLst>
              <a:ext uri="{FF2B5EF4-FFF2-40B4-BE49-F238E27FC236}">
                <a16:creationId xmlns:a16="http://schemas.microsoft.com/office/drawing/2014/main" id="{744B8E5D-9D96-0244-B652-88F64CE8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356" y="1805620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261">
            <a:extLst>
              <a:ext uri="{FF2B5EF4-FFF2-40B4-BE49-F238E27FC236}">
                <a16:creationId xmlns:a16="http://schemas.microsoft.com/office/drawing/2014/main" id="{77482319-1FC4-4B47-96AD-F4C1CC872F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568" y="1751645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292">
            <a:extLst>
              <a:ext uri="{FF2B5EF4-FFF2-40B4-BE49-F238E27FC236}">
                <a16:creationId xmlns:a16="http://schemas.microsoft.com/office/drawing/2014/main" id="{643CE68A-9EE2-E24E-B8B0-464EC4439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031" y="1499233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294">
            <a:extLst>
              <a:ext uri="{FF2B5EF4-FFF2-40B4-BE49-F238E27FC236}">
                <a16:creationId xmlns:a16="http://schemas.microsoft.com/office/drawing/2014/main" id="{81BD4982-AB8A-154C-9D1A-9C5E9110BE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3331" y="2102483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295">
            <a:extLst>
              <a:ext uri="{FF2B5EF4-FFF2-40B4-BE49-F238E27FC236}">
                <a16:creationId xmlns:a16="http://schemas.microsoft.com/office/drawing/2014/main" id="{C89A6845-FCBD-B049-A189-B66175CF3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931" y="1607183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300">
            <a:extLst>
              <a:ext uri="{FF2B5EF4-FFF2-40B4-BE49-F238E27FC236}">
                <a16:creationId xmlns:a16="http://schemas.microsoft.com/office/drawing/2014/main" id="{A4E12AE2-214D-FB46-BF30-02F5C0C7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668" y="146430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2" name="Text Box 302">
            <a:extLst>
              <a:ext uri="{FF2B5EF4-FFF2-40B4-BE49-F238E27FC236}">
                <a16:creationId xmlns:a16="http://schemas.microsoft.com/office/drawing/2014/main" id="{2B501928-2A30-7B4A-B187-4C933A345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31" y="202469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3" name="Text Box 304">
            <a:extLst>
              <a:ext uri="{FF2B5EF4-FFF2-40B4-BE49-F238E27FC236}">
                <a16:creationId xmlns:a16="http://schemas.microsoft.com/office/drawing/2014/main" id="{3FC6D86A-60EA-094C-8309-F54FFECF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968" y="143890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D74A4262-78EB-B642-AB4F-774FDB1D17EC}"/>
              </a:ext>
            </a:extLst>
          </p:cNvPr>
          <p:cNvGrpSpPr>
            <a:grpSpLocks/>
          </p:cNvGrpSpPr>
          <p:nvPr/>
        </p:nvGrpSpPr>
        <p:grpSpPr bwMode="auto">
          <a:xfrm>
            <a:off x="1754718" y="1400808"/>
            <a:ext cx="820738" cy="688975"/>
            <a:chOff x="-44" y="1473"/>
            <a:chExt cx="981" cy="1105"/>
          </a:xfrm>
        </p:grpSpPr>
        <p:pic>
          <p:nvPicPr>
            <p:cNvPr id="25" name="Picture 22" descr="desktop_computer_stylized_medium">
              <a:extLst>
                <a:ext uri="{FF2B5EF4-FFF2-40B4-BE49-F238E27FC236}">
                  <a16:creationId xmlns:a16="http://schemas.microsoft.com/office/drawing/2014/main" id="{55ABCD17-9EE5-D343-A594-6F0FF05DB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6A2D126-FB58-5147-86C4-11A4B90D4A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D8B33579-02B9-AD43-B8C1-2B8FD0FD38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03093" y="1438908"/>
            <a:ext cx="754063" cy="669925"/>
            <a:chOff x="-44" y="1473"/>
            <a:chExt cx="981" cy="1105"/>
          </a:xfrm>
        </p:grpSpPr>
        <p:pic>
          <p:nvPicPr>
            <p:cNvPr id="28" name="Picture 25" descr="desktop_computer_stylized_medium">
              <a:extLst>
                <a:ext uri="{FF2B5EF4-FFF2-40B4-BE49-F238E27FC236}">
                  <a16:creationId xmlns:a16="http://schemas.microsoft.com/office/drawing/2014/main" id="{7DA2A0EF-0067-1746-8025-EF2497794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271C74D-4191-B540-9745-1D7B1BB1AA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6" name="Freeform 299">
            <a:extLst>
              <a:ext uri="{FF2B5EF4-FFF2-40B4-BE49-F238E27FC236}">
                <a16:creationId xmlns:a16="http://schemas.microsoft.com/office/drawing/2014/main" id="{0A303470-07E1-144B-9043-7ADCFA521050}"/>
              </a:ext>
            </a:extLst>
          </p:cNvPr>
          <p:cNvSpPr>
            <a:spLocks/>
          </p:cNvSpPr>
          <p:nvPr/>
        </p:nvSpPr>
        <p:spPr bwMode="auto">
          <a:xfrm>
            <a:off x="2526243" y="1721483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301">
            <a:extLst>
              <a:ext uri="{FF2B5EF4-FFF2-40B4-BE49-F238E27FC236}">
                <a16:creationId xmlns:a16="http://schemas.microsoft.com/office/drawing/2014/main" id="{A6CEBADE-DAE8-C144-9DDF-8892F13C3B24}"/>
              </a:ext>
            </a:extLst>
          </p:cNvPr>
          <p:cNvSpPr>
            <a:spLocks/>
          </p:cNvSpPr>
          <p:nvPr/>
        </p:nvSpPr>
        <p:spPr bwMode="auto">
          <a:xfrm>
            <a:off x="2519893" y="1635758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86ABF170-63AE-784F-965E-87238AB122D3}"/>
              </a:ext>
            </a:extLst>
          </p:cNvPr>
          <p:cNvSpPr txBox="1">
            <a:spLocks noChangeArrowheads="1"/>
          </p:cNvSpPr>
          <p:nvPr/>
        </p:nvSpPr>
        <p:spPr>
          <a:xfrm>
            <a:off x="938996" y="2521027"/>
            <a:ext cx="6396401" cy="324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r>
              <a:rPr lang="en-US" sz="2400" dirty="0"/>
              <a:t>source sends sets of UDP segments to destination</a:t>
            </a:r>
          </a:p>
          <a:p>
            <a:pPr marL="565150" lvl="1" indent="-222250">
              <a:defRPr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 set has TTL =1, 2</a:t>
            </a:r>
            <a:r>
              <a:rPr lang="en-US" sz="2000" baseline="30000" dirty="0"/>
              <a:t>nd</a:t>
            </a:r>
            <a:r>
              <a:rPr lang="en-US" sz="2000" dirty="0"/>
              <a:t>  set has TTL=2, etc.</a:t>
            </a:r>
          </a:p>
          <a:p>
            <a:pPr marL="282575" indent="-282575">
              <a:defRPr/>
            </a:pPr>
            <a:r>
              <a:rPr lang="en-US" sz="2400" dirty="0"/>
              <a:t>datagram in </a:t>
            </a:r>
            <a:r>
              <a:rPr lang="en-US" sz="2400" i="1" dirty="0"/>
              <a:t>n</a:t>
            </a:r>
            <a:r>
              <a:rPr lang="en-US" sz="2400" dirty="0"/>
              <a:t>th set arrives 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datagram and sends source ICMP message (</a:t>
            </a:r>
            <a:r>
              <a:rPr lang="en-US" sz="2000" u="sng" dirty="0"/>
              <a:t>type 11, code 0</a:t>
            </a:r>
            <a:r>
              <a:rPr lang="en-US" sz="2000" dirty="0"/>
              <a:t>)</a:t>
            </a:r>
          </a:p>
          <a:p>
            <a:pPr marL="523875" lvl="1" indent="-180975">
              <a:defRPr/>
            </a:pPr>
            <a:r>
              <a:rPr lang="en-US" sz="2000" dirty="0"/>
              <a:t>ICMP message possibly includes name of router &amp; IP address</a:t>
            </a:r>
          </a:p>
          <a:p>
            <a:pPr marL="523875" lvl="1" indent="-180975">
              <a:defRPr/>
            </a:pPr>
            <a:endParaRPr lang="en-US" sz="20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09EF1D-FCE1-C04E-A44A-D719D1B04BFF}"/>
              </a:ext>
            </a:extLst>
          </p:cNvPr>
          <p:cNvGrpSpPr/>
          <p:nvPr/>
        </p:nvGrpSpPr>
        <p:grpSpPr>
          <a:xfrm>
            <a:off x="6775374" y="1828801"/>
            <a:ext cx="649995" cy="330505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0E05895-B00F-E243-B257-39ECF185C4E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AD02441-9BB9-334C-8E42-B3A82A1E37F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66526EB-EB3E-424B-B843-FC27B333E91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97E61E0-655B-2B4E-BBB5-8F09F6A73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7D4045B-365E-1C4B-B89C-895F103F8C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89722AD-9577-D241-83B8-D7CA27439D2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AE58B9C1-746D-EE47-909C-568D25CAAD1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3A25456-859E-194F-8A01-129A16321B59}"/>
              </a:ext>
            </a:extLst>
          </p:cNvPr>
          <p:cNvGrpSpPr/>
          <p:nvPr/>
        </p:nvGrpSpPr>
        <p:grpSpPr>
          <a:xfrm>
            <a:off x="5748969" y="1683745"/>
            <a:ext cx="649995" cy="330505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5349B4C-4224-4143-81BE-502CDD0AC4F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D1AD51-62A8-7247-A11A-31F7A6ECD94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284C1C3-1A3F-6E40-9AC5-D861BDF7ADC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AE3D44B-6096-834A-B79D-856409400D5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49FE2A6-7505-FE4B-910D-6B90585D998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0FFCCCF-F339-A949-B73C-8AC3CF5856C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8D639F3-1A24-E741-B2C9-1DA7E2332E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A9E0A8-71B5-B74B-A6BF-19704732A56E}"/>
              </a:ext>
            </a:extLst>
          </p:cNvPr>
          <p:cNvGrpSpPr/>
          <p:nvPr/>
        </p:nvGrpSpPr>
        <p:grpSpPr>
          <a:xfrm>
            <a:off x="4623412" y="1847161"/>
            <a:ext cx="649995" cy="330505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D3DCA5C-54B0-8547-9024-DAEB329BD0E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A9F0CC-BBDD-B549-88C1-0A57D00AAFA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DD9367E-174E-EF41-8C49-1F86E80F3A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869EC998-0625-9943-9C8D-56B8EAC53C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0DA9B10-5917-FF40-9BEA-65D8BB74E34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288CD489-7393-2241-A37C-F185FE4375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AB4FD59C-D4B2-9D44-A7A1-304C914D242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Freeform 303">
            <a:extLst>
              <a:ext uri="{FF2B5EF4-FFF2-40B4-BE49-F238E27FC236}">
                <a16:creationId xmlns:a16="http://schemas.microsoft.com/office/drawing/2014/main" id="{88F136AC-D997-3246-8D9E-2A9DCE44B3CE}"/>
              </a:ext>
            </a:extLst>
          </p:cNvPr>
          <p:cNvSpPr>
            <a:spLocks/>
          </p:cNvSpPr>
          <p:nvPr/>
        </p:nvSpPr>
        <p:spPr bwMode="auto">
          <a:xfrm>
            <a:off x="2494493" y="1684970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" name="Freeform 303">
            <a:extLst>
              <a:ext uri="{FF2B5EF4-FFF2-40B4-BE49-F238E27FC236}">
                <a16:creationId xmlns:a16="http://schemas.microsoft.com/office/drawing/2014/main" id="{DC3250B1-77EB-A046-9CD2-D2FC811D818E}"/>
              </a:ext>
            </a:extLst>
          </p:cNvPr>
          <p:cNvSpPr>
            <a:spLocks/>
          </p:cNvSpPr>
          <p:nvPr/>
        </p:nvSpPr>
        <p:spPr bwMode="auto">
          <a:xfrm>
            <a:off x="2347866" y="1572929"/>
            <a:ext cx="5543284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2" descr="What is traceroute, and how to use it ? :: SG FAQ">
            <a:extLst>
              <a:ext uri="{FF2B5EF4-FFF2-40B4-BE49-F238E27FC236}">
                <a16:creationId xmlns:a16="http://schemas.microsoft.com/office/drawing/2014/main" id="{4047AECA-6043-024A-9E2E-3DB22467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343" y="4386018"/>
            <a:ext cx="3810000" cy="23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/>
      <p:bldP spid="23" grpId="0"/>
      <p:bldP spid="76" grpId="0" animBg="1"/>
      <p:bldP spid="77" grpId="0" animBg="1"/>
      <p:bldP spid="75" grpId="0" animBg="1"/>
      <p:bldP spid="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7444306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0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aggregate routers into regions known as </a:t>
            </a:r>
            <a:r>
              <a:rPr lang="en-US" sz="3200" dirty="0">
                <a:solidFill>
                  <a:srgbClr val="0000A8"/>
                </a:solidFill>
              </a:rPr>
              <a:t>“autonomous systems”</a:t>
            </a:r>
            <a:r>
              <a:rPr lang="en-US" sz="3200" dirty="0"/>
              <a:t> (AS) (a.k.a. “</a:t>
            </a:r>
            <a:r>
              <a:rPr lang="en-US" sz="3200" dirty="0">
                <a:solidFill>
                  <a:srgbClr val="0000A8"/>
                </a:solidFill>
              </a:rPr>
              <a:t>domains</a:t>
            </a:r>
            <a:r>
              <a:rPr lang="en-US" sz="3200" dirty="0"/>
              <a:t>”)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approach to scalable routing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04546"/>
            <a:ext cx="5635668" cy="3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kern="0" dirty="0">
                <a:solidFill>
                  <a:srgbClr val="C00000"/>
                </a:solidFill>
              </a:rPr>
              <a:t>intra-AS (aka “intra-domain”): </a:t>
            </a:r>
            <a:r>
              <a:rPr lang="en-US" kern="0" dirty="0"/>
              <a:t>routing among </a:t>
            </a:r>
            <a:r>
              <a:rPr lang="en-US" i="1" kern="0" dirty="0"/>
              <a:t>within same AS (“network”)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/>
              <a:t>all routers in AS must run same intra-domain protocol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/>
              <a:t>routers in different AS can run different intra-domain routing protocols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>
                <a:solidFill>
                  <a:srgbClr val="0000A8"/>
                </a:solidFill>
              </a:rPr>
              <a:t>gateway router: </a:t>
            </a:r>
            <a:r>
              <a:rPr lang="en-US" sz="2400" kern="0" dirty="0"/>
              <a:t>at “edge” of its own AS, has link(s) to router(s) in other AS’es</a:t>
            </a:r>
          </a:p>
          <a:p>
            <a:endParaRPr lang="en-US" kern="0" dirty="0">
              <a:latin typeface="Gill Sans MT" charset="0"/>
            </a:endParaRPr>
          </a:p>
          <a:p>
            <a:endParaRPr lang="en-US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096" y="2928482"/>
            <a:ext cx="5160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lvl="0">
              <a:buNone/>
              <a:defRPr/>
            </a:pPr>
            <a:r>
              <a:rPr lang="en-US" sz="3200" kern="0" dirty="0">
                <a:solidFill>
                  <a:srgbClr val="CC0000"/>
                </a:solidFill>
                <a:cs typeface="+mn-cs"/>
              </a:rPr>
              <a:t>inter-AS (aka “inter-domain”): </a:t>
            </a:r>
            <a:r>
              <a:rPr lang="en-US" kern="0" dirty="0">
                <a:cs typeface="+mn-cs"/>
              </a:rPr>
              <a:t>routing </a:t>
            </a:r>
            <a:r>
              <a:rPr lang="en-US" i="1" kern="0" dirty="0">
                <a:solidFill>
                  <a:srgbClr val="0000A8"/>
                </a:solidFill>
                <a:cs typeface="+mn-cs"/>
              </a:rPr>
              <a:t>among</a:t>
            </a:r>
            <a:r>
              <a:rPr lang="en-US" kern="0" dirty="0">
                <a:cs typeface="+mn-cs"/>
              </a:rPr>
              <a:t> AS’es</a:t>
            </a:r>
          </a:p>
          <a:p>
            <a:pPr marL="409575" lvl="0" indent="-285750">
              <a:buFont typeface="Wingdings" pitchFamily="2" charset="2"/>
              <a:buChar char="§"/>
              <a:defRPr/>
            </a:pPr>
            <a:r>
              <a:rPr lang="en-US" sz="2400" kern="0" dirty="0">
                <a:cs typeface="+mn-cs"/>
              </a:rPr>
              <a:t>gateways perform inter-domain routing (as well as intra-domain routing)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3B53B-E4D7-5147-94C7-ADC24A58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77" y="4892494"/>
            <a:ext cx="4285928" cy="1570620"/>
          </a:xfrm>
          <a:prstGeom prst="rect">
            <a:avLst/>
          </a:prstGeom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4EA9B3FB-C26F-B643-AE57-EAB210E8514F}"/>
              </a:ext>
            </a:extLst>
          </p:cNvPr>
          <p:cNvSpPr/>
          <p:nvPr/>
        </p:nvSpPr>
        <p:spPr bwMode="auto">
          <a:xfrm>
            <a:off x="6864096" y="1971019"/>
            <a:ext cx="3194304" cy="976038"/>
          </a:xfrm>
          <a:prstGeom prst="cloudCallout">
            <a:avLst>
              <a:gd name="adj1" fmla="val -70414"/>
              <a:gd name="adj2" fmla="val -1332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Countries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7135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D8288-A30F-B346-89F2-6C4A6812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75" y="1557773"/>
            <a:ext cx="10515600" cy="2230456"/>
          </a:xfrm>
        </p:spPr>
        <p:txBody>
          <a:bodyPr>
            <a:normAutofit fontScale="92500" lnSpcReduction="10000"/>
          </a:bodyPr>
          <a:lstStyle/>
          <a:p>
            <a:pPr indent="-284163">
              <a:defRPr/>
            </a:pPr>
            <a:r>
              <a:rPr lang="en-US" sz="3200" dirty="0">
                <a:solidFill>
                  <a:srgbClr val="0000A8"/>
                </a:solidFill>
              </a:rPr>
              <a:t>autonomous systems (aka “network”): </a:t>
            </a:r>
            <a:r>
              <a:rPr lang="en-US" sz="3200" dirty="0"/>
              <a:t>1000s of interacting hardware/software components</a:t>
            </a:r>
          </a:p>
          <a:p>
            <a:pPr indent="-284163">
              <a:defRPr/>
            </a:pPr>
            <a:r>
              <a:rPr lang="en-US" sz="3200" dirty="0"/>
              <a:t>other complex systems requiring monitoring, configuration, control:</a:t>
            </a:r>
          </a:p>
          <a:p>
            <a:pPr lvl="1">
              <a:defRPr/>
            </a:pPr>
            <a:r>
              <a:rPr lang="en-US" sz="3000" dirty="0"/>
              <a:t>jet airplane, nuclear power plant, others?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829BE-EAEB-5749-867B-1EC3359A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network management?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72273-12F5-4F48-A433-0F71E833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268DAA-E33F-EE4A-8E95-8F7FA3487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2" y="3788229"/>
            <a:ext cx="3272837" cy="218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D8CE4C-C763-0741-A74B-9B29F722F9FA}"/>
              </a:ext>
            </a:extLst>
          </p:cNvPr>
          <p:cNvSpPr txBox="1"/>
          <p:nvPr/>
        </p:nvSpPr>
        <p:spPr>
          <a:xfrm>
            <a:off x="732832" y="5937833"/>
            <a:ext cx="2353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/>
              <a:t>NOC</a:t>
            </a:r>
          </a:p>
          <a:p>
            <a:pPr algn="ctr"/>
            <a:r>
              <a:rPr lang="en-AU" sz="1400" dirty="0"/>
              <a:t>Network Operations Centre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0A614A-762E-7F4E-AB21-A93FB6D5C4DE}"/>
              </a:ext>
            </a:extLst>
          </p:cNvPr>
          <p:cNvGrpSpPr/>
          <p:nvPr/>
        </p:nvGrpSpPr>
        <p:grpSpPr>
          <a:xfrm>
            <a:off x="3559973" y="3999559"/>
            <a:ext cx="8232775" cy="2093913"/>
            <a:chOff x="1981694" y="4123789"/>
            <a:chExt cx="8232775" cy="2093913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4AAF62B5-79AA-B240-A8E8-8798C98BC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207" y="4153952"/>
              <a:ext cx="6962775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latin typeface="Arial"/>
                  <a:cs typeface="Arial"/>
                </a:rPr>
                <a:t>"</a:t>
              </a:r>
              <a:r>
                <a:rPr lang="en-US" sz="2000" dirty="0">
                  <a:solidFill>
                    <a:srgbClr val="000099"/>
                  </a:solidFill>
                  <a:latin typeface="Arial"/>
                  <a:cs typeface="Arial"/>
                </a:rPr>
                <a:t>Network management</a:t>
              </a:r>
              <a:r>
                <a:rPr lang="en-US" sz="2000" dirty="0">
                  <a:latin typeface="Arial"/>
                  <a:cs typeface="Arial"/>
                </a:rPr>
                <a:t> includes the deployment, integration </a:t>
              </a:r>
            </a:p>
            <a:p>
              <a:pPr algn="l">
                <a:defRPr/>
              </a:pPr>
              <a:r>
                <a:rPr lang="en-US" sz="2000" dirty="0">
                  <a:latin typeface="Arial"/>
                  <a:cs typeface="Arial"/>
                </a:rPr>
                <a:t>and coordination of the hardware, software, and human </a:t>
              </a:r>
            </a:p>
            <a:p>
              <a:pPr algn="l">
                <a:defRPr/>
              </a:pPr>
              <a:r>
                <a:rPr lang="en-US" sz="2000" dirty="0">
                  <a:latin typeface="Arial"/>
                  <a:cs typeface="Arial"/>
                </a:rPr>
                <a:t>elements to monitor, test, poll, configure, analyze, evaluate, </a:t>
              </a:r>
            </a:p>
            <a:p>
              <a:pPr algn="l">
                <a:defRPr/>
              </a:pPr>
              <a:r>
                <a:rPr lang="en-US" sz="2000" dirty="0">
                  <a:latin typeface="Arial"/>
                  <a:cs typeface="Arial"/>
                </a:rPr>
                <a:t>and control the network and element resources to meet the </a:t>
              </a:r>
            </a:p>
            <a:p>
              <a:pPr algn="l">
                <a:defRPr/>
              </a:pPr>
              <a:r>
                <a:rPr lang="en-US" sz="2000" dirty="0">
                  <a:latin typeface="Arial"/>
                  <a:cs typeface="Arial"/>
                </a:rPr>
                <a:t>real-time, operational performance, and Quality of Service </a:t>
              </a:r>
            </a:p>
            <a:p>
              <a:pPr algn="l">
                <a:defRPr/>
              </a:pPr>
              <a:r>
                <a:rPr lang="en-US" sz="2000" dirty="0">
                  <a:latin typeface="Arial"/>
                  <a:cs typeface="Arial"/>
                </a:rPr>
                <a:t>requirements at a reasonable cost."</a:t>
              </a:r>
              <a:r>
                <a:rPr lang="en-US" dirty="0"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047F7E7-348B-A04F-BBBB-2D9AFE81A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957" y="4123789"/>
              <a:ext cx="7148512" cy="2093913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326F51F9-30EF-DB47-86E4-F731C95FAE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1886416"/>
                </p:ext>
              </p:extLst>
            </p:nvPr>
          </p:nvGraphicFramePr>
          <p:xfrm>
            <a:off x="1981694" y="4317464"/>
            <a:ext cx="1123950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2870200" imgH="4089400" progId="MS_ClipArt_Gallery.2">
                    <p:embed/>
                  </p:oleObj>
                </mc:Choice>
                <mc:Fallback>
                  <p:oleObj name="Clip" r:id="rId3" imgW="2870200" imgH="4089400" progId="MS_ClipArt_Gallery.2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326F51F9-30EF-DB47-86E4-F731C95FAE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694" y="4317464"/>
                          <a:ext cx="1123950" cy="160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97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29BE-EAEB-5749-867B-1EC3359A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network management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72273-12F5-4F48-A433-0F71E8339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2" name="Freeform 2">
            <a:extLst>
              <a:ext uri="{FF2B5EF4-FFF2-40B4-BE49-F238E27FC236}">
                <a16:creationId xmlns:a16="http://schemas.microsoft.com/office/drawing/2014/main" id="{1D0FE147-08B7-0C4A-A099-FAD883AC5254}"/>
              </a:ext>
            </a:extLst>
          </p:cNvPr>
          <p:cNvSpPr>
            <a:spLocks/>
          </p:cNvSpPr>
          <p:nvPr/>
        </p:nvSpPr>
        <p:spPr bwMode="auto">
          <a:xfrm rot="16383367">
            <a:off x="3968383" y="2925460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Line 252">
            <a:extLst>
              <a:ext uri="{FF2B5EF4-FFF2-40B4-BE49-F238E27FC236}">
                <a16:creationId xmlns:a16="http://schemas.microsoft.com/office/drawing/2014/main" id="{6913E897-BB93-9344-AF33-6C15AD34C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6787" y="3158537"/>
            <a:ext cx="338138" cy="1042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4" name="Line 254">
            <a:extLst>
              <a:ext uri="{FF2B5EF4-FFF2-40B4-BE49-F238E27FC236}">
                <a16:creationId xmlns:a16="http://schemas.microsoft.com/office/drawing/2014/main" id="{AED25EE3-AFF0-984B-92D0-62D8E298F4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7286" y="4112624"/>
            <a:ext cx="290202" cy="2514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6" name="Line 272">
            <a:extLst>
              <a:ext uri="{FF2B5EF4-FFF2-40B4-BE49-F238E27FC236}">
                <a16:creationId xmlns:a16="http://schemas.microsoft.com/office/drawing/2014/main" id="{4D3DB148-5EA8-9047-A1B8-B0AFCF1AF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150" y="4603162"/>
            <a:ext cx="373062" cy="554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9" name="Line 272">
            <a:extLst>
              <a:ext uri="{FF2B5EF4-FFF2-40B4-BE49-F238E27FC236}">
                <a16:creationId xmlns:a16="http://schemas.microsoft.com/office/drawing/2014/main" id="{CDCDCF97-149D-E14A-9653-EDBE25CA9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112" y="3653837"/>
            <a:ext cx="371475" cy="554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0" name="Line 272">
            <a:extLst>
              <a:ext uri="{FF2B5EF4-FFF2-40B4-BE49-F238E27FC236}">
                <a16:creationId xmlns:a16="http://schemas.microsoft.com/office/drawing/2014/main" id="{217AC889-87F2-F64B-AAFE-21DBE539F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6425" y="4592049"/>
            <a:ext cx="309562" cy="1023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B46EAEC-6740-674A-86AA-B160C7FB22B9}"/>
              </a:ext>
            </a:extLst>
          </p:cNvPr>
          <p:cNvGrpSpPr/>
          <p:nvPr/>
        </p:nvGrpSpPr>
        <p:grpSpPr>
          <a:xfrm>
            <a:off x="3982954" y="2808993"/>
            <a:ext cx="4334676" cy="3307930"/>
            <a:chOff x="3982954" y="2808993"/>
            <a:chExt cx="4334676" cy="3307930"/>
          </a:xfrm>
        </p:grpSpPr>
        <p:sp>
          <p:nvSpPr>
            <p:cNvPr id="127" name="Text Box 333">
              <a:extLst>
                <a:ext uri="{FF2B5EF4-FFF2-40B4-BE49-F238E27FC236}">
                  <a16:creationId xmlns:a16="http://schemas.microsoft.com/office/drawing/2014/main" id="{9A14EC5D-753E-8649-8A83-064482FC3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2954" y="5809146"/>
              <a:ext cx="149752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managed device</a:t>
              </a:r>
            </a:p>
          </p:txBody>
        </p:sp>
        <p:sp>
          <p:nvSpPr>
            <p:cNvPr id="128" name="Text Box 338">
              <a:extLst>
                <a:ext uri="{FF2B5EF4-FFF2-40B4-BE49-F238E27FC236}">
                  <a16:creationId xmlns:a16="http://schemas.microsoft.com/office/drawing/2014/main" id="{5BC34EFD-2998-754E-A9F6-A147D5224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9237" y="5649324"/>
              <a:ext cx="169038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managed device</a:t>
              </a:r>
            </a:p>
          </p:txBody>
        </p:sp>
        <p:sp>
          <p:nvSpPr>
            <p:cNvPr id="129" name="Text Box 339">
              <a:extLst>
                <a:ext uri="{FF2B5EF4-FFF2-40B4-BE49-F238E27FC236}">
                  <a16:creationId xmlns:a16="http://schemas.microsoft.com/office/drawing/2014/main" id="{E732D711-7435-AA4C-8388-75049CC05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104" y="2808993"/>
              <a:ext cx="149752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managed device</a:t>
              </a:r>
            </a:p>
          </p:txBody>
        </p:sp>
        <p:sp>
          <p:nvSpPr>
            <p:cNvPr id="130" name="Text Box 340">
              <a:extLst>
                <a:ext uri="{FF2B5EF4-FFF2-40B4-BE49-F238E27FC236}">
                  <a16:creationId xmlns:a16="http://schemas.microsoft.com/office/drawing/2014/main" id="{F2F6D17E-1DBB-5742-BECB-79F1D2129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2275" y="4115799"/>
              <a:ext cx="15396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managed device</a:t>
              </a:r>
            </a:p>
          </p:txBody>
        </p:sp>
        <p:sp>
          <p:nvSpPr>
            <p:cNvPr id="193" name="Text Box 338">
              <a:extLst>
                <a:ext uri="{FF2B5EF4-FFF2-40B4-BE49-F238E27FC236}">
                  <a16:creationId xmlns:a16="http://schemas.microsoft.com/office/drawing/2014/main" id="{27C73C8D-E0AC-AA48-BE21-27CFAB10C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160" y="4518371"/>
              <a:ext cx="15396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ea typeface="ＭＳ Ｐゴシック" charset="0"/>
                  <a:cs typeface="Arial"/>
                </a:rPr>
                <a:t>managed device</a:t>
              </a:r>
            </a:p>
          </p:txBody>
        </p:sp>
      </p:grpSp>
      <p:grpSp>
        <p:nvGrpSpPr>
          <p:cNvPr id="234" name="Group 906">
            <a:extLst>
              <a:ext uri="{FF2B5EF4-FFF2-40B4-BE49-F238E27FC236}">
                <a16:creationId xmlns:a16="http://schemas.microsoft.com/office/drawing/2014/main" id="{173218FC-6399-844C-A5FC-70F0E863187A}"/>
              </a:ext>
            </a:extLst>
          </p:cNvPr>
          <p:cNvGrpSpPr>
            <a:grpSpLocks/>
          </p:cNvGrpSpPr>
          <p:nvPr/>
        </p:nvGrpSpPr>
        <p:grpSpPr bwMode="auto">
          <a:xfrm>
            <a:off x="5091628" y="2760942"/>
            <a:ext cx="469569" cy="865434"/>
            <a:chOff x="4140" y="429"/>
            <a:chExt cx="1425" cy="2396"/>
          </a:xfrm>
        </p:grpSpPr>
        <p:sp>
          <p:nvSpPr>
            <p:cNvPr id="235" name="Freeform 907">
              <a:extLst>
                <a:ext uri="{FF2B5EF4-FFF2-40B4-BE49-F238E27FC236}">
                  <a16:creationId xmlns:a16="http://schemas.microsoft.com/office/drawing/2014/main" id="{9FAB3F81-75C7-914D-9B93-EE351B04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Rectangle 908">
              <a:extLst>
                <a:ext uri="{FF2B5EF4-FFF2-40B4-BE49-F238E27FC236}">
                  <a16:creationId xmlns:a16="http://schemas.microsoft.com/office/drawing/2014/main" id="{5C064874-D755-8E49-857C-0099FE4F0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37" name="Freeform 909">
              <a:extLst>
                <a:ext uri="{FF2B5EF4-FFF2-40B4-BE49-F238E27FC236}">
                  <a16:creationId xmlns:a16="http://schemas.microsoft.com/office/drawing/2014/main" id="{46F1CAEF-3FE8-B449-BAD5-69E0547FC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Freeform 910">
              <a:extLst>
                <a:ext uri="{FF2B5EF4-FFF2-40B4-BE49-F238E27FC236}">
                  <a16:creationId xmlns:a16="http://schemas.microsoft.com/office/drawing/2014/main" id="{49EBF7FD-8D54-E84D-9154-BDD670C75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Rectangle 911">
              <a:extLst>
                <a:ext uri="{FF2B5EF4-FFF2-40B4-BE49-F238E27FC236}">
                  <a16:creationId xmlns:a16="http://schemas.microsoft.com/office/drawing/2014/main" id="{372EE2EF-BCD2-4443-ACF5-0C378C81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240" name="Group 912">
              <a:extLst>
                <a:ext uri="{FF2B5EF4-FFF2-40B4-BE49-F238E27FC236}">
                  <a16:creationId xmlns:a16="http://schemas.microsoft.com/office/drawing/2014/main" id="{FCF3338F-CB82-A64A-81EC-59955AAE9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913">
                <a:extLst>
                  <a:ext uri="{FF2B5EF4-FFF2-40B4-BE49-F238E27FC236}">
                    <a16:creationId xmlns:a16="http://schemas.microsoft.com/office/drawing/2014/main" id="{88D60FCF-832E-1A44-B969-07D458E66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66" name="AutoShape 914">
                <a:extLst>
                  <a:ext uri="{FF2B5EF4-FFF2-40B4-BE49-F238E27FC236}">
                    <a16:creationId xmlns:a16="http://schemas.microsoft.com/office/drawing/2014/main" id="{3CA233AF-C996-524D-95B6-D7E376A97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241" name="Rectangle 915">
              <a:extLst>
                <a:ext uri="{FF2B5EF4-FFF2-40B4-BE49-F238E27FC236}">
                  <a16:creationId xmlns:a16="http://schemas.microsoft.com/office/drawing/2014/main" id="{EF67602A-37BC-AD49-8EC0-B575B3C81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242" name="Group 916">
              <a:extLst>
                <a:ext uri="{FF2B5EF4-FFF2-40B4-BE49-F238E27FC236}">
                  <a16:creationId xmlns:a16="http://schemas.microsoft.com/office/drawing/2014/main" id="{958461CF-B0D9-5542-AA6D-7D6740C4C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917">
                <a:extLst>
                  <a:ext uri="{FF2B5EF4-FFF2-40B4-BE49-F238E27FC236}">
                    <a16:creationId xmlns:a16="http://schemas.microsoft.com/office/drawing/2014/main" id="{AB63DC5A-C1D7-9246-A6C0-B8AA8775A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64" name="AutoShape 918">
                <a:extLst>
                  <a:ext uri="{FF2B5EF4-FFF2-40B4-BE49-F238E27FC236}">
                    <a16:creationId xmlns:a16="http://schemas.microsoft.com/office/drawing/2014/main" id="{F1D4CACD-4644-B542-BADD-AF8AD946D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243" name="Rectangle 919">
              <a:extLst>
                <a:ext uri="{FF2B5EF4-FFF2-40B4-BE49-F238E27FC236}">
                  <a16:creationId xmlns:a16="http://schemas.microsoft.com/office/drawing/2014/main" id="{5082B175-26EB-8D49-B96A-36D94547F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44" name="Rectangle 920">
              <a:extLst>
                <a:ext uri="{FF2B5EF4-FFF2-40B4-BE49-F238E27FC236}">
                  <a16:creationId xmlns:a16="http://schemas.microsoft.com/office/drawing/2014/main" id="{9C770928-ADB0-984E-946B-B0AF9397C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245" name="Group 921">
              <a:extLst>
                <a:ext uri="{FF2B5EF4-FFF2-40B4-BE49-F238E27FC236}">
                  <a16:creationId xmlns:a16="http://schemas.microsoft.com/office/drawing/2014/main" id="{843272DA-1C7D-E24B-86DC-1D5DF8C90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922">
                <a:extLst>
                  <a:ext uri="{FF2B5EF4-FFF2-40B4-BE49-F238E27FC236}">
                    <a16:creationId xmlns:a16="http://schemas.microsoft.com/office/drawing/2014/main" id="{4B46CF35-53B2-8044-BF5F-DEA6BC7AE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62" name="AutoShape 923">
                <a:extLst>
                  <a:ext uri="{FF2B5EF4-FFF2-40B4-BE49-F238E27FC236}">
                    <a16:creationId xmlns:a16="http://schemas.microsoft.com/office/drawing/2014/main" id="{74445663-700C-8C49-829C-DF9345F98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246" name="Freeform 924">
              <a:extLst>
                <a:ext uri="{FF2B5EF4-FFF2-40B4-BE49-F238E27FC236}">
                  <a16:creationId xmlns:a16="http://schemas.microsoft.com/office/drawing/2014/main" id="{99865A8C-D62E-804A-8253-61698D4B5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47" name="Group 925">
              <a:extLst>
                <a:ext uri="{FF2B5EF4-FFF2-40B4-BE49-F238E27FC236}">
                  <a16:creationId xmlns:a16="http://schemas.microsoft.com/office/drawing/2014/main" id="{2C2A25DD-D467-604E-853A-430D6DD93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926">
                <a:extLst>
                  <a:ext uri="{FF2B5EF4-FFF2-40B4-BE49-F238E27FC236}">
                    <a16:creationId xmlns:a16="http://schemas.microsoft.com/office/drawing/2014/main" id="{262B4234-C129-C247-93B0-E630B6E0E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60" name="AutoShape 927">
                <a:extLst>
                  <a:ext uri="{FF2B5EF4-FFF2-40B4-BE49-F238E27FC236}">
                    <a16:creationId xmlns:a16="http://schemas.microsoft.com/office/drawing/2014/main" id="{C3E86622-0056-564D-997D-8D2A67CF6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248" name="Rectangle 928">
              <a:extLst>
                <a:ext uri="{FF2B5EF4-FFF2-40B4-BE49-F238E27FC236}">
                  <a16:creationId xmlns:a16="http://schemas.microsoft.com/office/drawing/2014/main" id="{DC63B649-481F-4247-8191-DCC70135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49" name="Freeform 929">
              <a:extLst>
                <a:ext uri="{FF2B5EF4-FFF2-40B4-BE49-F238E27FC236}">
                  <a16:creationId xmlns:a16="http://schemas.microsoft.com/office/drawing/2014/main" id="{65F170AB-F287-FE42-83E1-55CD5250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Freeform 930">
              <a:extLst>
                <a:ext uri="{FF2B5EF4-FFF2-40B4-BE49-F238E27FC236}">
                  <a16:creationId xmlns:a16="http://schemas.microsoft.com/office/drawing/2014/main" id="{5E4EF1AA-2F52-1047-82A1-23273F8D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Oval 931">
              <a:extLst>
                <a:ext uri="{FF2B5EF4-FFF2-40B4-BE49-F238E27FC236}">
                  <a16:creationId xmlns:a16="http://schemas.microsoft.com/office/drawing/2014/main" id="{2230452E-F139-3746-8866-D20332F08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2" name="Freeform 932">
              <a:extLst>
                <a:ext uri="{FF2B5EF4-FFF2-40B4-BE49-F238E27FC236}">
                  <a16:creationId xmlns:a16="http://schemas.microsoft.com/office/drawing/2014/main" id="{AC0FF1B9-AE2B-204E-BD36-7B5B59D9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3" name="AutoShape 933">
              <a:extLst>
                <a:ext uri="{FF2B5EF4-FFF2-40B4-BE49-F238E27FC236}">
                  <a16:creationId xmlns:a16="http://schemas.microsoft.com/office/drawing/2014/main" id="{6369C9A5-CBA7-4A4F-AC9C-23D6B3D48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4" name="AutoShape 934">
              <a:extLst>
                <a:ext uri="{FF2B5EF4-FFF2-40B4-BE49-F238E27FC236}">
                  <a16:creationId xmlns:a16="http://schemas.microsoft.com/office/drawing/2014/main" id="{A6318CFB-9064-AD4A-84CC-ABFCC22E6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5" name="Oval 935">
              <a:extLst>
                <a:ext uri="{FF2B5EF4-FFF2-40B4-BE49-F238E27FC236}">
                  <a16:creationId xmlns:a16="http://schemas.microsoft.com/office/drawing/2014/main" id="{9880FA92-2062-A44C-A810-CA2159CC8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6" name="Oval 936">
              <a:extLst>
                <a:ext uri="{FF2B5EF4-FFF2-40B4-BE49-F238E27FC236}">
                  <a16:creationId xmlns:a16="http://schemas.microsoft.com/office/drawing/2014/main" id="{0157C707-BF68-B542-B859-848D7A479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7" name="Oval 937">
              <a:extLst>
                <a:ext uri="{FF2B5EF4-FFF2-40B4-BE49-F238E27FC236}">
                  <a16:creationId xmlns:a16="http://schemas.microsoft.com/office/drawing/2014/main" id="{F294F69C-A1CC-5947-8010-B4B39AE87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8" name="Rectangle 938">
              <a:extLst>
                <a:ext uri="{FF2B5EF4-FFF2-40B4-BE49-F238E27FC236}">
                  <a16:creationId xmlns:a16="http://schemas.microsoft.com/office/drawing/2014/main" id="{EAAA3B6E-2D50-9248-9BC9-C0BEC39A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140" name="Group 906">
            <a:extLst>
              <a:ext uri="{FF2B5EF4-FFF2-40B4-BE49-F238E27FC236}">
                <a16:creationId xmlns:a16="http://schemas.microsoft.com/office/drawing/2014/main" id="{F5F36708-6858-2345-B74F-F940F6D34AD9}"/>
              </a:ext>
            </a:extLst>
          </p:cNvPr>
          <p:cNvGrpSpPr>
            <a:grpSpLocks/>
          </p:cNvGrpSpPr>
          <p:nvPr/>
        </p:nvGrpSpPr>
        <p:grpSpPr bwMode="auto">
          <a:xfrm>
            <a:off x="6514625" y="5150849"/>
            <a:ext cx="366712" cy="579438"/>
            <a:chOff x="4140" y="429"/>
            <a:chExt cx="1425" cy="2396"/>
          </a:xfrm>
        </p:grpSpPr>
        <p:sp>
          <p:nvSpPr>
            <p:cNvPr id="141" name="Freeform 907">
              <a:extLst>
                <a:ext uri="{FF2B5EF4-FFF2-40B4-BE49-F238E27FC236}">
                  <a16:creationId xmlns:a16="http://schemas.microsoft.com/office/drawing/2014/main" id="{8AB058CC-22A9-094F-A296-F257630C3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Rectangle 908">
              <a:extLst>
                <a:ext uri="{FF2B5EF4-FFF2-40B4-BE49-F238E27FC236}">
                  <a16:creationId xmlns:a16="http://schemas.microsoft.com/office/drawing/2014/main" id="{B2E19B36-017A-174D-83CE-76FFFDC91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3" name="Freeform 909">
              <a:extLst>
                <a:ext uri="{FF2B5EF4-FFF2-40B4-BE49-F238E27FC236}">
                  <a16:creationId xmlns:a16="http://schemas.microsoft.com/office/drawing/2014/main" id="{C3D02D38-7B2B-694C-81F7-D3021055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Freeform 910">
              <a:extLst>
                <a:ext uri="{FF2B5EF4-FFF2-40B4-BE49-F238E27FC236}">
                  <a16:creationId xmlns:a16="http://schemas.microsoft.com/office/drawing/2014/main" id="{8E4D3BA4-D4ED-4D4C-B80B-E3FDF146E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Rectangle 911">
              <a:extLst>
                <a:ext uri="{FF2B5EF4-FFF2-40B4-BE49-F238E27FC236}">
                  <a16:creationId xmlns:a16="http://schemas.microsoft.com/office/drawing/2014/main" id="{6439C382-7998-8A46-84B9-5C42602A0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46" name="Group 912">
              <a:extLst>
                <a:ext uri="{FF2B5EF4-FFF2-40B4-BE49-F238E27FC236}">
                  <a16:creationId xmlns:a16="http://schemas.microsoft.com/office/drawing/2014/main" id="{D391F7BB-D435-8B48-BD55-8ACD22723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1" name="AutoShape 913">
                <a:extLst>
                  <a:ext uri="{FF2B5EF4-FFF2-40B4-BE49-F238E27FC236}">
                    <a16:creationId xmlns:a16="http://schemas.microsoft.com/office/drawing/2014/main" id="{2CEFA40D-644E-2D44-A85F-B3EBEB1C3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72" name="AutoShape 914">
                <a:extLst>
                  <a:ext uri="{FF2B5EF4-FFF2-40B4-BE49-F238E27FC236}">
                    <a16:creationId xmlns:a16="http://schemas.microsoft.com/office/drawing/2014/main" id="{138D1CC5-3C53-E34B-B85C-710AB82FF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147" name="Rectangle 915">
              <a:extLst>
                <a:ext uri="{FF2B5EF4-FFF2-40B4-BE49-F238E27FC236}">
                  <a16:creationId xmlns:a16="http://schemas.microsoft.com/office/drawing/2014/main" id="{75B5BC8D-A4D6-324A-B5BF-C1BD434C1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48" name="Group 916">
              <a:extLst>
                <a:ext uri="{FF2B5EF4-FFF2-40B4-BE49-F238E27FC236}">
                  <a16:creationId xmlns:a16="http://schemas.microsoft.com/office/drawing/2014/main" id="{A57AF53C-81B6-1A49-9B07-6EB1C56919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9" name="AutoShape 917">
                <a:extLst>
                  <a:ext uri="{FF2B5EF4-FFF2-40B4-BE49-F238E27FC236}">
                    <a16:creationId xmlns:a16="http://schemas.microsoft.com/office/drawing/2014/main" id="{5F1800E2-0820-8A4D-AAC7-45E488E91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70" name="AutoShape 918">
                <a:extLst>
                  <a:ext uri="{FF2B5EF4-FFF2-40B4-BE49-F238E27FC236}">
                    <a16:creationId xmlns:a16="http://schemas.microsoft.com/office/drawing/2014/main" id="{1A520FE1-24BC-AD44-AEDD-EC6425DE1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149" name="Rectangle 919">
              <a:extLst>
                <a:ext uri="{FF2B5EF4-FFF2-40B4-BE49-F238E27FC236}">
                  <a16:creationId xmlns:a16="http://schemas.microsoft.com/office/drawing/2014/main" id="{CA89BF72-87DF-D24D-9AE1-CD4710EB9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0" name="Rectangle 920">
              <a:extLst>
                <a:ext uri="{FF2B5EF4-FFF2-40B4-BE49-F238E27FC236}">
                  <a16:creationId xmlns:a16="http://schemas.microsoft.com/office/drawing/2014/main" id="{085A8733-A497-554A-AB7B-D5A1AF64A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grpSp>
          <p:nvGrpSpPr>
            <p:cNvPr id="151" name="Group 921">
              <a:extLst>
                <a:ext uri="{FF2B5EF4-FFF2-40B4-BE49-F238E27FC236}">
                  <a16:creationId xmlns:a16="http://schemas.microsoft.com/office/drawing/2014/main" id="{1105FE4F-B615-EC4E-8ABB-ED368A832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7" name="AutoShape 922">
                <a:extLst>
                  <a:ext uri="{FF2B5EF4-FFF2-40B4-BE49-F238E27FC236}">
                    <a16:creationId xmlns:a16="http://schemas.microsoft.com/office/drawing/2014/main" id="{1E0537B8-885D-D745-A7D5-29374562B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68" name="AutoShape 923">
                <a:extLst>
                  <a:ext uri="{FF2B5EF4-FFF2-40B4-BE49-F238E27FC236}">
                    <a16:creationId xmlns:a16="http://schemas.microsoft.com/office/drawing/2014/main" id="{1936BEAB-A526-134C-AE61-81FAEC2AD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152" name="Freeform 924">
              <a:extLst>
                <a:ext uri="{FF2B5EF4-FFF2-40B4-BE49-F238E27FC236}">
                  <a16:creationId xmlns:a16="http://schemas.microsoft.com/office/drawing/2014/main" id="{164C338E-555C-6E4B-92D9-2362A1BA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3" name="Group 925">
              <a:extLst>
                <a:ext uri="{FF2B5EF4-FFF2-40B4-BE49-F238E27FC236}">
                  <a16:creationId xmlns:a16="http://schemas.microsoft.com/office/drawing/2014/main" id="{8AB75955-5444-B748-A07D-0C69AF6E3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5" name="AutoShape 926">
                <a:extLst>
                  <a:ext uri="{FF2B5EF4-FFF2-40B4-BE49-F238E27FC236}">
                    <a16:creationId xmlns:a16="http://schemas.microsoft.com/office/drawing/2014/main" id="{68DCD5E8-676E-6B40-9716-3C861B5CE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66" name="AutoShape 927">
                <a:extLst>
                  <a:ext uri="{FF2B5EF4-FFF2-40B4-BE49-F238E27FC236}">
                    <a16:creationId xmlns:a16="http://schemas.microsoft.com/office/drawing/2014/main" id="{5EFA084C-2B25-274A-A4C8-4D92B614A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sp>
          <p:nvSpPr>
            <p:cNvPr id="154" name="Rectangle 928">
              <a:extLst>
                <a:ext uri="{FF2B5EF4-FFF2-40B4-BE49-F238E27FC236}">
                  <a16:creationId xmlns:a16="http://schemas.microsoft.com/office/drawing/2014/main" id="{E96115C3-FB7C-5A42-BCAC-28721129F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5" name="Freeform 929">
              <a:extLst>
                <a:ext uri="{FF2B5EF4-FFF2-40B4-BE49-F238E27FC236}">
                  <a16:creationId xmlns:a16="http://schemas.microsoft.com/office/drawing/2014/main" id="{099B7B3F-764F-F444-820C-4E04327D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6" name="Freeform 930">
              <a:extLst>
                <a:ext uri="{FF2B5EF4-FFF2-40B4-BE49-F238E27FC236}">
                  <a16:creationId xmlns:a16="http://schemas.microsoft.com/office/drawing/2014/main" id="{3AAE54F6-234E-6E49-B930-A478EEBBE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7" name="Oval 931">
              <a:extLst>
                <a:ext uri="{FF2B5EF4-FFF2-40B4-BE49-F238E27FC236}">
                  <a16:creationId xmlns:a16="http://schemas.microsoft.com/office/drawing/2014/main" id="{D8DBC382-34E4-A94D-BD33-E73AAE2F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58" name="Freeform 932">
              <a:extLst>
                <a:ext uri="{FF2B5EF4-FFF2-40B4-BE49-F238E27FC236}">
                  <a16:creationId xmlns:a16="http://schemas.microsoft.com/office/drawing/2014/main" id="{02E37BA0-58BA-D340-BBCB-771B7F73B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AutoShape 933">
              <a:extLst>
                <a:ext uri="{FF2B5EF4-FFF2-40B4-BE49-F238E27FC236}">
                  <a16:creationId xmlns:a16="http://schemas.microsoft.com/office/drawing/2014/main" id="{7A11C832-52E2-B24F-B855-7BB84806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0" name="AutoShape 934">
              <a:extLst>
                <a:ext uri="{FF2B5EF4-FFF2-40B4-BE49-F238E27FC236}">
                  <a16:creationId xmlns:a16="http://schemas.microsoft.com/office/drawing/2014/main" id="{DD7E797A-94DF-C14F-A293-ECD616BE3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1" name="Oval 935">
              <a:extLst>
                <a:ext uri="{FF2B5EF4-FFF2-40B4-BE49-F238E27FC236}">
                  <a16:creationId xmlns:a16="http://schemas.microsoft.com/office/drawing/2014/main" id="{F8E0CD42-1375-4B44-A45E-3FF513700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2" name="Oval 936">
              <a:extLst>
                <a:ext uri="{FF2B5EF4-FFF2-40B4-BE49-F238E27FC236}">
                  <a16:creationId xmlns:a16="http://schemas.microsoft.com/office/drawing/2014/main" id="{B8C9B57C-1451-C147-8513-C69705F7D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3" name="Oval 937">
              <a:extLst>
                <a:ext uri="{FF2B5EF4-FFF2-40B4-BE49-F238E27FC236}">
                  <a16:creationId xmlns:a16="http://schemas.microsoft.com/office/drawing/2014/main" id="{006E60AD-0FA7-A842-A62D-50F9E104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64" name="Rectangle 938">
              <a:extLst>
                <a:ext uri="{FF2B5EF4-FFF2-40B4-BE49-F238E27FC236}">
                  <a16:creationId xmlns:a16="http://schemas.microsoft.com/office/drawing/2014/main" id="{92049753-196F-6840-ADF3-9EA380D9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2783107-F170-1847-82B9-DD434F3EF8D6}"/>
              </a:ext>
            </a:extLst>
          </p:cNvPr>
          <p:cNvGrpSpPr/>
          <p:nvPr/>
        </p:nvGrpSpPr>
        <p:grpSpPr>
          <a:xfrm>
            <a:off x="5273431" y="5539343"/>
            <a:ext cx="683116" cy="378456"/>
            <a:chOff x="7493876" y="2774731"/>
            <a:chExt cx="1481958" cy="894622"/>
          </a:xfrm>
        </p:grpSpPr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EF5F3E20-D4BC-C442-BACD-59C30DB120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986FC04E-A28E-1649-9FEE-CC9FA6FE1CC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A2C573AD-669C-5A41-AD35-FA2DDD7C369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7" name="Freeform 296">
                <a:extLst>
                  <a:ext uri="{FF2B5EF4-FFF2-40B4-BE49-F238E27FC236}">
                    <a16:creationId xmlns:a16="http://schemas.microsoft.com/office/drawing/2014/main" id="{97FC19DE-1413-0C41-8566-1994B58AF4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5E359D18-9303-A740-A20F-6A15E34217F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BCCF5A99-B8F1-0348-9EE3-FF3FDF9BE64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39962976-4CE3-E24A-B309-E8A8187A4C2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8DCD6551-40AC-A340-B0BF-F6A9F6F0C2CC}"/>
              </a:ext>
            </a:extLst>
          </p:cNvPr>
          <p:cNvCxnSpPr/>
          <p:nvPr/>
        </p:nvCxnSpPr>
        <p:spPr>
          <a:xfrm>
            <a:off x="7193560" y="4043476"/>
            <a:ext cx="463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A8B75330-359B-D541-885D-83BE95DAD881}"/>
              </a:ext>
            </a:extLst>
          </p:cNvPr>
          <p:cNvCxnSpPr/>
          <p:nvPr/>
        </p:nvCxnSpPr>
        <p:spPr>
          <a:xfrm>
            <a:off x="5792273" y="5919778"/>
            <a:ext cx="237507" cy="2375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F2EB30FB-0257-0440-9B83-5B89E862072C}"/>
              </a:ext>
            </a:extLst>
          </p:cNvPr>
          <p:cNvGrpSpPr/>
          <p:nvPr/>
        </p:nvGrpSpPr>
        <p:grpSpPr>
          <a:xfrm>
            <a:off x="3623562" y="1917794"/>
            <a:ext cx="4834638" cy="3974275"/>
            <a:chOff x="3623562" y="1917794"/>
            <a:chExt cx="4834638" cy="397427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98503159-7269-8546-938D-7F77BBA117C9}"/>
                </a:ext>
              </a:extLst>
            </p:cNvPr>
            <p:cNvGrpSpPr/>
            <p:nvPr/>
          </p:nvGrpSpPr>
          <p:grpSpPr>
            <a:xfrm>
              <a:off x="6599795" y="1917794"/>
              <a:ext cx="1615044" cy="1104405"/>
              <a:chOff x="6599795" y="1917794"/>
              <a:chExt cx="1615044" cy="1104405"/>
            </a:xfrm>
          </p:grpSpPr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21F3A2F2-5A40-F749-8DC9-CB08A393F493}"/>
                  </a:ext>
                </a:extLst>
              </p:cNvPr>
              <p:cNvSpPr/>
              <p:nvPr/>
            </p:nvSpPr>
            <p:spPr>
              <a:xfrm>
                <a:off x="6599795" y="2131549"/>
                <a:ext cx="1615044" cy="890650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044" h="890650">
                    <a:moveTo>
                      <a:pt x="0" y="641268"/>
                    </a:moveTo>
                    <a:cubicBezTo>
                      <a:pt x="320633" y="380011"/>
                      <a:pt x="308759" y="285008"/>
                      <a:pt x="285007" y="0"/>
                    </a:cubicBezTo>
                    <a:lnTo>
                      <a:pt x="1615044" y="83128"/>
                    </a:lnTo>
                    <a:cubicBezTo>
                      <a:pt x="823355" y="399803"/>
                      <a:pt x="625433" y="502723"/>
                      <a:pt x="166254" y="890650"/>
                    </a:cubicBezTo>
                    <a:lnTo>
                      <a:pt x="0" y="64126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72000"/>
                    </a:schemeClr>
                  </a:gs>
                  <a:gs pos="99000">
                    <a:schemeClr val="bg1">
                      <a:lumMod val="9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Oval 306">
                <a:extLst>
                  <a:ext uri="{FF2B5EF4-FFF2-40B4-BE49-F238E27FC236}">
                    <a16:creationId xmlns:a16="http://schemas.microsoft.com/office/drawing/2014/main" id="{C1331E49-6949-294D-BD12-9DA72EB36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3234" y="1917794"/>
                <a:ext cx="1293812" cy="5450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9" name="Text Box 302">
                <a:extLst>
                  <a:ext uri="{FF2B5EF4-FFF2-40B4-BE49-F238E27FC236}">
                    <a16:creationId xmlns:a16="http://schemas.microsoft.com/office/drawing/2014/main" id="{75A9BE49-3746-8248-B87D-60068DF94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5808" y="2038751"/>
                <a:ext cx="63394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agent</a:t>
                </a: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300D8DCA-AE3F-664F-B284-840D7CAB6124}"/>
                  </a:ext>
                </a:extLst>
              </p:cNvPr>
              <p:cNvGrpSpPr/>
              <p:nvPr/>
            </p:nvGrpSpPr>
            <p:grpSpPr>
              <a:xfrm>
                <a:off x="7524624" y="2012797"/>
                <a:ext cx="533735" cy="344384"/>
                <a:chOff x="7290003" y="1864426"/>
                <a:chExt cx="533735" cy="344384"/>
              </a:xfrm>
            </p:grpSpPr>
            <p:sp>
              <p:nvSpPr>
                <p:cNvPr id="267" name="Can 266">
                  <a:extLst>
                    <a:ext uri="{FF2B5EF4-FFF2-40B4-BE49-F238E27FC236}">
                      <a16:creationId xmlns:a16="http://schemas.microsoft.com/office/drawing/2014/main" id="{127AA489-B99A-914A-AA31-4CC1983CDB79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Text Box 305">
                  <a:extLst>
                    <a:ext uri="{FF2B5EF4-FFF2-40B4-BE49-F238E27FC236}">
                      <a16:creationId xmlns:a16="http://schemas.microsoft.com/office/drawing/2014/main" id="{6DA72DB0-C614-724C-8C4D-84173619A7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0003" y="1889518"/>
                  <a:ext cx="533735" cy="3076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0B399AF3-B41F-2245-B53D-8AD0FB017F57}"/>
                </a:ext>
              </a:extLst>
            </p:cNvPr>
            <p:cNvGrpSpPr/>
            <p:nvPr/>
          </p:nvGrpSpPr>
          <p:grpSpPr>
            <a:xfrm>
              <a:off x="6752194" y="4789643"/>
              <a:ext cx="1646629" cy="914399"/>
              <a:chOff x="6752194" y="4789643"/>
              <a:chExt cx="1646629" cy="914399"/>
            </a:xfrm>
          </p:grpSpPr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BC32BAA3-10B6-2D49-970C-2F8FD93BF0C8}"/>
                  </a:ext>
                </a:extLst>
              </p:cNvPr>
              <p:cNvSpPr/>
              <p:nvPr/>
            </p:nvSpPr>
            <p:spPr>
              <a:xfrm>
                <a:off x="6752194" y="5003397"/>
                <a:ext cx="1294411" cy="700645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411" h="700645">
                    <a:moveTo>
                      <a:pt x="59377" y="463138"/>
                    </a:moveTo>
                    <a:cubicBezTo>
                      <a:pt x="285008" y="380011"/>
                      <a:pt x="368136" y="285008"/>
                      <a:pt x="344384" y="0"/>
                    </a:cubicBezTo>
                    <a:lnTo>
                      <a:pt x="1294411" y="296884"/>
                    </a:lnTo>
                    <a:cubicBezTo>
                      <a:pt x="407720" y="530432"/>
                      <a:pt x="601683" y="455221"/>
                      <a:pt x="0" y="700645"/>
                    </a:cubicBezTo>
                    <a:lnTo>
                      <a:pt x="59377" y="463138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Oval 306">
                <a:extLst>
                  <a:ext uri="{FF2B5EF4-FFF2-40B4-BE49-F238E27FC236}">
                    <a16:creationId xmlns:a16="http://schemas.microsoft.com/office/drawing/2014/main" id="{D0086292-F5A0-3D43-9848-5DA11A462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5011" y="4789643"/>
                <a:ext cx="1293812" cy="5450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4" name="Text Box 302">
                <a:extLst>
                  <a:ext uri="{FF2B5EF4-FFF2-40B4-BE49-F238E27FC236}">
                    <a16:creationId xmlns:a16="http://schemas.microsoft.com/office/drawing/2014/main" id="{C0589A43-6BE2-4048-B48A-674AA2316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7585" y="4910600"/>
                <a:ext cx="63394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agent</a:t>
                </a:r>
              </a:p>
            </p:txBody>
          </p: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B4A98685-03BD-1548-A9AD-2325D2126565}"/>
                  </a:ext>
                </a:extLst>
              </p:cNvPr>
              <p:cNvGrpSpPr/>
              <p:nvPr/>
            </p:nvGrpSpPr>
            <p:grpSpPr>
              <a:xfrm>
                <a:off x="7736401" y="4884646"/>
                <a:ext cx="533735" cy="344384"/>
                <a:chOff x="7290003" y="1864426"/>
                <a:chExt cx="533735" cy="344384"/>
              </a:xfrm>
            </p:grpSpPr>
            <p:sp>
              <p:nvSpPr>
                <p:cNvPr id="316" name="Can 315">
                  <a:extLst>
                    <a:ext uri="{FF2B5EF4-FFF2-40B4-BE49-F238E27FC236}">
                      <a16:creationId xmlns:a16="http://schemas.microsoft.com/office/drawing/2014/main" id="{BEC12876-C00A-3345-8660-E4A5472BAA2B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7" name="Text Box 305">
                  <a:extLst>
                    <a:ext uri="{FF2B5EF4-FFF2-40B4-BE49-F238E27FC236}">
                      <a16:creationId xmlns:a16="http://schemas.microsoft.com/office/drawing/2014/main" id="{5C0A977A-DEFF-D347-B4D2-E6A31D23BD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0003" y="1889518"/>
                  <a:ext cx="533735" cy="3076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65FA4AC1-63D1-4C49-9664-C68D15981EAD}"/>
                </a:ext>
              </a:extLst>
            </p:cNvPr>
            <p:cNvGrpSpPr/>
            <p:nvPr/>
          </p:nvGrpSpPr>
          <p:grpSpPr>
            <a:xfrm>
              <a:off x="3623562" y="5108298"/>
              <a:ext cx="1784742" cy="783771"/>
              <a:chOff x="3623562" y="5108298"/>
              <a:chExt cx="1784742" cy="783771"/>
            </a:xfrm>
          </p:grpSpPr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52DBAB91-18CB-8944-B638-1ECE818830DB}"/>
                  </a:ext>
                </a:extLst>
              </p:cNvPr>
              <p:cNvSpPr/>
              <p:nvPr/>
            </p:nvSpPr>
            <p:spPr>
              <a:xfrm flipH="1">
                <a:off x="4018890" y="5238925"/>
                <a:ext cx="1389414" cy="653144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414" h="653144">
                    <a:moveTo>
                      <a:pt x="59377" y="415637"/>
                    </a:moveTo>
                    <a:cubicBezTo>
                      <a:pt x="285008" y="332510"/>
                      <a:pt x="320635" y="320634"/>
                      <a:pt x="605641" y="0"/>
                    </a:cubicBezTo>
                    <a:lnTo>
                      <a:pt x="1389414" y="391887"/>
                    </a:lnTo>
                    <a:cubicBezTo>
                      <a:pt x="395845" y="482932"/>
                      <a:pt x="601683" y="407720"/>
                      <a:pt x="0" y="653144"/>
                    </a:cubicBezTo>
                    <a:lnTo>
                      <a:pt x="59377" y="41563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Oval 306">
                <a:extLst>
                  <a:ext uri="{FF2B5EF4-FFF2-40B4-BE49-F238E27FC236}">
                    <a16:creationId xmlns:a16="http://schemas.microsoft.com/office/drawing/2014/main" id="{0D5767D2-E254-6C48-A6AE-9449867C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562" y="5108298"/>
                <a:ext cx="1293812" cy="5450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21" name="Text Box 302">
                <a:extLst>
                  <a:ext uri="{FF2B5EF4-FFF2-40B4-BE49-F238E27FC236}">
                    <a16:creationId xmlns:a16="http://schemas.microsoft.com/office/drawing/2014/main" id="{602F1303-18D9-F844-8639-AAC33D828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136" y="5229255"/>
                <a:ext cx="63394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agent</a:t>
                </a:r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9399649B-7A2F-554C-82AD-F4B1AD5B42A6}"/>
                  </a:ext>
                </a:extLst>
              </p:cNvPr>
              <p:cNvGrpSpPr/>
              <p:nvPr/>
            </p:nvGrpSpPr>
            <p:grpSpPr>
              <a:xfrm>
                <a:off x="4254952" y="5203301"/>
                <a:ext cx="533735" cy="344384"/>
                <a:chOff x="7290003" y="1864426"/>
                <a:chExt cx="533735" cy="344384"/>
              </a:xfrm>
            </p:grpSpPr>
            <p:sp>
              <p:nvSpPr>
                <p:cNvPr id="323" name="Can 322">
                  <a:extLst>
                    <a:ext uri="{FF2B5EF4-FFF2-40B4-BE49-F238E27FC236}">
                      <a16:creationId xmlns:a16="http://schemas.microsoft.com/office/drawing/2014/main" id="{F854262E-7886-3241-8D11-A5E6E60EA1C7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4" name="Text Box 305">
                  <a:extLst>
                    <a:ext uri="{FF2B5EF4-FFF2-40B4-BE49-F238E27FC236}">
                      <a16:creationId xmlns:a16="http://schemas.microsoft.com/office/drawing/2014/main" id="{D3254243-5BF2-B44B-896A-66CA5C3A2B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0003" y="1889518"/>
                  <a:ext cx="533735" cy="3076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C605FFB0-6286-B440-B611-9F82631845A0}"/>
                </a:ext>
              </a:extLst>
            </p:cNvPr>
            <p:cNvGrpSpPr/>
            <p:nvPr/>
          </p:nvGrpSpPr>
          <p:grpSpPr>
            <a:xfrm>
              <a:off x="6918449" y="3352729"/>
              <a:ext cx="1539751" cy="831273"/>
              <a:chOff x="6918449" y="3352729"/>
              <a:chExt cx="1539751" cy="831273"/>
            </a:xfrm>
          </p:grpSpPr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05F67424-D671-0E43-83F5-376615A1EEA0}"/>
                  </a:ext>
                </a:extLst>
              </p:cNvPr>
              <p:cNvSpPr/>
              <p:nvPr/>
            </p:nvSpPr>
            <p:spPr>
              <a:xfrm>
                <a:off x="6918449" y="3627840"/>
                <a:ext cx="1223159" cy="556162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223159"/>
                  <a:gd name="connsiteY0" fmla="*/ 641268 h 890650"/>
                  <a:gd name="connsiteX1" fmla="*/ 285007 w 1223159"/>
                  <a:gd name="connsiteY1" fmla="*/ 0 h 890650"/>
                  <a:gd name="connsiteX2" fmla="*/ 1223159 w 1223159"/>
                  <a:gd name="connsiteY2" fmla="*/ 368389 h 890650"/>
                  <a:gd name="connsiteX3" fmla="*/ 166254 w 1223159"/>
                  <a:gd name="connsiteY3" fmla="*/ 890650 h 890650"/>
                  <a:gd name="connsiteX4" fmla="*/ 0 w 1223159"/>
                  <a:gd name="connsiteY4" fmla="*/ 641268 h 8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59" h="890650">
                    <a:moveTo>
                      <a:pt x="0" y="641268"/>
                    </a:moveTo>
                    <a:cubicBezTo>
                      <a:pt x="320633" y="380011"/>
                      <a:pt x="308759" y="285008"/>
                      <a:pt x="285007" y="0"/>
                    </a:cubicBezTo>
                    <a:lnTo>
                      <a:pt x="1223159" y="368389"/>
                    </a:lnTo>
                    <a:cubicBezTo>
                      <a:pt x="431470" y="685064"/>
                      <a:pt x="625433" y="502723"/>
                      <a:pt x="166254" y="890650"/>
                    </a:cubicBezTo>
                    <a:lnTo>
                      <a:pt x="0" y="641268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  <a:alpha val="73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Oval 306">
                <a:extLst>
                  <a:ext uri="{FF2B5EF4-FFF2-40B4-BE49-F238E27FC236}">
                    <a16:creationId xmlns:a16="http://schemas.microsoft.com/office/drawing/2014/main" id="{27559BC1-D012-754D-894C-ECDB3C951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4388" y="3352729"/>
                <a:ext cx="1293812" cy="5450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06" name="Text Box 302">
                <a:extLst>
                  <a:ext uri="{FF2B5EF4-FFF2-40B4-BE49-F238E27FC236}">
                    <a16:creationId xmlns:a16="http://schemas.microsoft.com/office/drawing/2014/main" id="{657B579A-71C9-8545-B2A3-9605C3793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6962" y="3473686"/>
                <a:ext cx="63394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agent</a:t>
                </a:r>
              </a:p>
            </p:txBody>
          </p: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82DC8040-9E40-BC47-92BF-988BC760C75E}"/>
                  </a:ext>
                </a:extLst>
              </p:cNvPr>
              <p:cNvGrpSpPr/>
              <p:nvPr/>
            </p:nvGrpSpPr>
            <p:grpSpPr>
              <a:xfrm>
                <a:off x="7795778" y="3447732"/>
                <a:ext cx="533735" cy="344384"/>
                <a:chOff x="7290003" y="1864426"/>
                <a:chExt cx="533735" cy="344384"/>
              </a:xfrm>
            </p:grpSpPr>
            <p:sp>
              <p:nvSpPr>
                <p:cNvPr id="308" name="Can 307">
                  <a:extLst>
                    <a:ext uri="{FF2B5EF4-FFF2-40B4-BE49-F238E27FC236}">
                      <a16:creationId xmlns:a16="http://schemas.microsoft.com/office/drawing/2014/main" id="{E13C5E51-EC31-1540-80DD-4CC6C4BF1D9D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Text Box 305">
                  <a:extLst>
                    <a:ext uri="{FF2B5EF4-FFF2-40B4-BE49-F238E27FC236}">
                      <a16:creationId xmlns:a16="http://schemas.microsoft.com/office/drawing/2014/main" id="{7F6A394E-C8F9-D64D-B2E3-4988424BF4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0003" y="1889518"/>
                  <a:ext cx="533735" cy="3076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E633D5C9-326B-9D47-B6FE-0B5C7B23DBD1}"/>
                </a:ext>
              </a:extLst>
            </p:cNvPr>
            <p:cNvGrpSpPr/>
            <p:nvPr/>
          </p:nvGrpSpPr>
          <p:grpSpPr>
            <a:xfrm>
              <a:off x="3906590" y="3823785"/>
              <a:ext cx="1755404" cy="783771"/>
              <a:chOff x="1750147" y="5031180"/>
              <a:chExt cx="1755404" cy="783771"/>
            </a:xfrm>
          </p:grpSpPr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675A9804-5AFD-F641-BAE7-539EF7603289}"/>
                  </a:ext>
                </a:extLst>
              </p:cNvPr>
              <p:cNvSpPr/>
              <p:nvPr/>
            </p:nvSpPr>
            <p:spPr>
              <a:xfrm flipH="1">
                <a:off x="2679864" y="5304311"/>
                <a:ext cx="825687" cy="510640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  <a:gd name="connsiteX0" fmla="*/ 59377 w 1389414"/>
                  <a:gd name="connsiteY0" fmla="*/ 273133 h 510640"/>
                  <a:gd name="connsiteX1" fmla="*/ 510638 w 1389414"/>
                  <a:gd name="connsiteY1" fmla="*/ 0 h 510640"/>
                  <a:gd name="connsiteX2" fmla="*/ 1389414 w 1389414"/>
                  <a:gd name="connsiteY2" fmla="*/ 249383 h 510640"/>
                  <a:gd name="connsiteX3" fmla="*/ 0 w 1389414"/>
                  <a:gd name="connsiteY3" fmla="*/ 510640 h 510640"/>
                  <a:gd name="connsiteX4" fmla="*/ 59377 w 1389414"/>
                  <a:gd name="connsiteY4" fmla="*/ 273133 h 510640"/>
                  <a:gd name="connsiteX0" fmla="*/ 59377 w 855025"/>
                  <a:gd name="connsiteY0" fmla="*/ 273133 h 510640"/>
                  <a:gd name="connsiteX1" fmla="*/ 510638 w 855025"/>
                  <a:gd name="connsiteY1" fmla="*/ 0 h 510640"/>
                  <a:gd name="connsiteX2" fmla="*/ 855025 w 855025"/>
                  <a:gd name="connsiteY2" fmla="*/ 261258 h 510640"/>
                  <a:gd name="connsiteX3" fmla="*/ 0 w 855025"/>
                  <a:gd name="connsiteY3" fmla="*/ 510640 h 510640"/>
                  <a:gd name="connsiteX4" fmla="*/ 59377 w 855025"/>
                  <a:gd name="connsiteY4" fmla="*/ 273133 h 510640"/>
                  <a:gd name="connsiteX0" fmla="*/ 59377 w 855025"/>
                  <a:gd name="connsiteY0" fmla="*/ 273133 h 510640"/>
                  <a:gd name="connsiteX1" fmla="*/ 510638 w 855025"/>
                  <a:gd name="connsiteY1" fmla="*/ 0 h 510640"/>
                  <a:gd name="connsiteX2" fmla="*/ 855025 w 855025"/>
                  <a:gd name="connsiteY2" fmla="*/ 261258 h 510640"/>
                  <a:gd name="connsiteX3" fmla="*/ 0 w 855025"/>
                  <a:gd name="connsiteY3" fmla="*/ 510640 h 510640"/>
                  <a:gd name="connsiteX4" fmla="*/ 59377 w 855025"/>
                  <a:gd name="connsiteY4" fmla="*/ 273133 h 510640"/>
                  <a:gd name="connsiteX0" fmla="*/ 59377 w 855025"/>
                  <a:gd name="connsiteY0" fmla="*/ 273133 h 510640"/>
                  <a:gd name="connsiteX1" fmla="*/ 510638 w 855025"/>
                  <a:gd name="connsiteY1" fmla="*/ 0 h 510640"/>
                  <a:gd name="connsiteX2" fmla="*/ 855025 w 855025"/>
                  <a:gd name="connsiteY2" fmla="*/ 261258 h 510640"/>
                  <a:gd name="connsiteX3" fmla="*/ 0 w 855025"/>
                  <a:gd name="connsiteY3" fmla="*/ 510640 h 510640"/>
                  <a:gd name="connsiteX4" fmla="*/ 59377 w 855025"/>
                  <a:gd name="connsiteY4" fmla="*/ 273133 h 510640"/>
                  <a:gd name="connsiteX0" fmla="*/ 20258 w 815906"/>
                  <a:gd name="connsiteY0" fmla="*/ 273133 h 505750"/>
                  <a:gd name="connsiteX1" fmla="*/ 471519 w 815906"/>
                  <a:gd name="connsiteY1" fmla="*/ 0 h 505750"/>
                  <a:gd name="connsiteX2" fmla="*/ 815906 w 815906"/>
                  <a:gd name="connsiteY2" fmla="*/ 261258 h 505750"/>
                  <a:gd name="connsiteX3" fmla="*/ 0 w 815906"/>
                  <a:gd name="connsiteY3" fmla="*/ 505750 h 505750"/>
                  <a:gd name="connsiteX4" fmla="*/ 20258 w 815906"/>
                  <a:gd name="connsiteY4" fmla="*/ 273133 h 505750"/>
                  <a:gd name="connsiteX0" fmla="*/ 20258 w 815906"/>
                  <a:gd name="connsiteY0" fmla="*/ 273133 h 505750"/>
                  <a:gd name="connsiteX1" fmla="*/ 471519 w 815906"/>
                  <a:gd name="connsiteY1" fmla="*/ 0 h 505750"/>
                  <a:gd name="connsiteX2" fmla="*/ 815906 w 815906"/>
                  <a:gd name="connsiteY2" fmla="*/ 261258 h 505750"/>
                  <a:gd name="connsiteX3" fmla="*/ 0 w 815906"/>
                  <a:gd name="connsiteY3" fmla="*/ 505750 h 505750"/>
                  <a:gd name="connsiteX4" fmla="*/ 20258 w 815906"/>
                  <a:gd name="connsiteY4" fmla="*/ 273133 h 505750"/>
                  <a:gd name="connsiteX0" fmla="*/ 20258 w 815906"/>
                  <a:gd name="connsiteY0" fmla="*/ 273133 h 505750"/>
                  <a:gd name="connsiteX1" fmla="*/ 471519 w 815906"/>
                  <a:gd name="connsiteY1" fmla="*/ 0 h 505750"/>
                  <a:gd name="connsiteX2" fmla="*/ 815906 w 815906"/>
                  <a:gd name="connsiteY2" fmla="*/ 261258 h 505750"/>
                  <a:gd name="connsiteX3" fmla="*/ 0 w 815906"/>
                  <a:gd name="connsiteY3" fmla="*/ 505750 h 505750"/>
                  <a:gd name="connsiteX4" fmla="*/ 20258 w 815906"/>
                  <a:gd name="connsiteY4" fmla="*/ 273133 h 505750"/>
                  <a:gd name="connsiteX0" fmla="*/ 20258 w 815906"/>
                  <a:gd name="connsiteY0" fmla="*/ 273133 h 505750"/>
                  <a:gd name="connsiteX1" fmla="*/ 471519 w 815906"/>
                  <a:gd name="connsiteY1" fmla="*/ 0 h 505750"/>
                  <a:gd name="connsiteX2" fmla="*/ 815906 w 815906"/>
                  <a:gd name="connsiteY2" fmla="*/ 261258 h 505750"/>
                  <a:gd name="connsiteX3" fmla="*/ 0 w 815906"/>
                  <a:gd name="connsiteY3" fmla="*/ 505750 h 505750"/>
                  <a:gd name="connsiteX4" fmla="*/ 20258 w 815906"/>
                  <a:gd name="connsiteY4" fmla="*/ 273133 h 505750"/>
                  <a:gd name="connsiteX0" fmla="*/ 20258 w 815906"/>
                  <a:gd name="connsiteY0" fmla="*/ 273133 h 505750"/>
                  <a:gd name="connsiteX1" fmla="*/ 471519 w 815906"/>
                  <a:gd name="connsiteY1" fmla="*/ 0 h 505750"/>
                  <a:gd name="connsiteX2" fmla="*/ 815906 w 815906"/>
                  <a:gd name="connsiteY2" fmla="*/ 261258 h 505750"/>
                  <a:gd name="connsiteX3" fmla="*/ 0 w 815906"/>
                  <a:gd name="connsiteY3" fmla="*/ 505750 h 505750"/>
                  <a:gd name="connsiteX4" fmla="*/ 20258 w 815906"/>
                  <a:gd name="connsiteY4" fmla="*/ 273133 h 505750"/>
                  <a:gd name="connsiteX0" fmla="*/ 699 w 796347"/>
                  <a:gd name="connsiteY0" fmla="*/ 273133 h 510640"/>
                  <a:gd name="connsiteX1" fmla="*/ 451960 w 796347"/>
                  <a:gd name="connsiteY1" fmla="*/ 0 h 510640"/>
                  <a:gd name="connsiteX2" fmla="*/ 796347 w 796347"/>
                  <a:gd name="connsiteY2" fmla="*/ 261258 h 510640"/>
                  <a:gd name="connsiteX3" fmla="*/ 0 w 796347"/>
                  <a:gd name="connsiteY3" fmla="*/ 510640 h 510640"/>
                  <a:gd name="connsiteX4" fmla="*/ 699 w 796347"/>
                  <a:gd name="connsiteY4" fmla="*/ 273133 h 510640"/>
                  <a:gd name="connsiteX0" fmla="*/ 0 w 820098"/>
                  <a:gd name="connsiteY0" fmla="*/ 331811 h 510640"/>
                  <a:gd name="connsiteX1" fmla="*/ 475711 w 820098"/>
                  <a:gd name="connsiteY1" fmla="*/ 0 h 510640"/>
                  <a:gd name="connsiteX2" fmla="*/ 820098 w 820098"/>
                  <a:gd name="connsiteY2" fmla="*/ 261258 h 510640"/>
                  <a:gd name="connsiteX3" fmla="*/ 23751 w 820098"/>
                  <a:gd name="connsiteY3" fmla="*/ 510640 h 510640"/>
                  <a:gd name="connsiteX4" fmla="*/ 0 w 820098"/>
                  <a:gd name="connsiteY4" fmla="*/ 331811 h 510640"/>
                  <a:gd name="connsiteX0" fmla="*/ 5589 w 825687"/>
                  <a:gd name="connsiteY0" fmla="*/ 331811 h 510640"/>
                  <a:gd name="connsiteX1" fmla="*/ 481300 w 825687"/>
                  <a:gd name="connsiteY1" fmla="*/ 0 h 510640"/>
                  <a:gd name="connsiteX2" fmla="*/ 825687 w 825687"/>
                  <a:gd name="connsiteY2" fmla="*/ 261258 h 510640"/>
                  <a:gd name="connsiteX3" fmla="*/ 0 w 825687"/>
                  <a:gd name="connsiteY3" fmla="*/ 510640 h 510640"/>
                  <a:gd name="connsiteX4" fmla="*/ 5589 w 825687"/>
                  <a:gd name="connsiteY4" fmla="*/ 331811 h 510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687" h="510640">
                    <a:moveTo>
                      <a:pt x="5589" y="331811"/>
                    </a:moveTo>
                    <a:cubicBezTo>
                      <a:pt x="231220" y="248684"/>
                      <a:pt x="267546" y="201881"/>
                      <a:pt x="481300" y="0"/>
                    </a:cubicBezTo>
                    <a:cubicBezTo>
                      <a:pt x="537418" y="145764"/>
                      <a:pt x="583755" y="179062"/>
                      <a:pt x="825687" y="261258"/>
                    </a:cubicBezTo>
                    <a:cubicBezTo>
                      <a:pt x="389560" y="305502"/>
                      <a:pt x="239835" y="377682"/>
                      <a:pt x="0" y="510640"/>
                    </a:cubicBezTo>
                    <a:lnTo>
                      <a:pt x="5589" y="331811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51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Oval 306">
                <a:extLst>
                  <a:ext uri="{FF2B5EF4-FFF2-40B4-BE49-F238E27FC236}">
                    <a16:creationId xmlns:a16="http://schemas.microsoft.com/office/drawing/2014/main" id="{BAE15EAB-077B-6749-A79C-81FB11A09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147" y="5031180"/>
                <a:ext cx="1293812" cy="5450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33" name="Text Box 302">
                <a:extLst>
                  <a:ext uri="{FF2B5EF4-FFF2-40B4-BE49-F238E27FC236}">
                    <a16:creationId xmlns:a16="http://schemas.microsoft.com/office/drawing/2014/main" id="{6EED7069-5AE3-3B4D-9496-83CCF2CF1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2721" y="5152137"/>
                <a:ext cx="63394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agent</a:t>
                </a:r>
              </a:p>
            </p:txBody>
          </p: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88BE0A40-60C5-AB4A-8A55-E30F204A6545}"/>
                  </a:ext>
                </a:extLst>
              </p:cNvPr>
              <p:cNvGrpSpPr/>
              <p:nvPr/>
            </p:nvGrpSpPr>
            <p:grpSpPr>
              <a:xfrm>
                <a:off x="2381537" y="5126183"/>
                <a:ext cx="533735" cy="344384"/>
                <a:chOff x="7290003" y="1864426"/>
                <a:chExt cx="533735" cy="344384"/>
              </a:xfrm>
            </p:grpSpPr>
            <p:sp>
              <p:nvSpPr>
                <p:cNvPr id="335" name="Can 334">
                  <a:extLst>
                    <a:ext uri="{FF2B5EF4-FFF2-40B4-BE49-F238E27FC236}">
                      <a16:creationId xmlns:a16="http://schemas.microsoft.com/office/drawing/2014/main" id="{27151A26-5290-8C4F-AEFC-CE53176C471B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Text Box 305">
                  <a:extLst>
                    <a:ext uri="{FF2B5EF4-FFF2-40B4-BE49-F238E27FC236}">
                      <a16:creationId xmlns:a16="http://schemas.microsoft.com/office/drawing/2014/main" id="{A66B2478-BEC3-B046-B9FE-451AA17FD9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0003" y="1889518"/>
                  <a:ext cx="533735" cy="3076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095E9E5-2C12-5B4E-8CB9-7BFD6AD96D37}"/>
              </a:ext>
            </a:extLst>
          </p:cNvPr>
          <p:cNvGrpSpPr/>
          <p:nvPr/>
        </p:nvGrpSpPr>
        <p:grpSpPr>
          <a:xfrm>
            <a:off x="5649769" y="4179021"/>
            <a:ext cx="736270" cy="422596"/>
            <a:chOff x="3668110" y="2448910"/>
            <a:chExt cx="3794234" cy="2165130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CCCE7B34-BEB2-1E4C-B631-21415428504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CE240A58-5F0B-AE45-83C2-A6A7A3DD4DB8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EC804A91-1A9E-A749-B21A-455168E07D2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F96FFB0B-8D7A-C74F-A855-9009B45B690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4D1DE23B-107E-3840-9167-B18936FE0D3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99DB9992-73B0-EF4D-91C8-5850FE6F125F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78C73A8D-EC62-F54C-84BC-3601B6A93AB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8314FE2-2999-5142-B9B9-16F64EC14BFE}"/>
              </a:ext>
            </a:extLst>
          </p:cNvPr>
          <p:cNvGrpSpPr/>
          <p:nvPr/>
        </p:nvGrpSpPr>
        <p:grpSpPr>
          <a:xfrm>
            <a:off x="2739071" y="2226350"/>
            <a:ext cx="2436042" cy="1273223"/>
            <a:chOff x="2739071" y="2226350"/>
            <a:chExt cx="2436042" cy="1273223"/>
          </a:xfrm>
        </p:grpSpPr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CEDEFF11-1930-B643-BDC9-D891F36F7C27}"/>
                </a:ext>
              </a:extLst>
            </p:cNvPr>
            <p:cNvSpPr/>
            <p:nvPr/>
          </p:nvSpPr>
          <p:spPr>
            <a:xfrm flipH="1">
              <a:off x="3389091" y="2670159"/>
              <a:ext cx="1786022" cy="829414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022" h="829414">
                  <a:moveTo>
                    <a:pt x="81411" y="393603"/>
                  </a:moveTo>
                  <a:cubicBezTo>
                    <a:pt x="307042" y="310476"/>
                    <a:pt x="265550" y="210465"/>
                    <a:pt x="429371" y="0"/>
                  </a:cubicBezTo>
                  <a:cubicBezTo>
                    <a:pt x="716335" y="244471"/>
                    <a:pt x="915164" y="290636"/>
                    <a:pt x="1786022" y="325786"/>
                  </a:cubicBezTo>
                  <a:cubicBezTo>
                    <a:pt x="561099" y="527000"/>
                    <a:pt x="601683" y="583990"/>
                    <a:pt x="0" y="829414"/>
                  </a:cubicBezTo>
                  <a:lnTo>
                    <a:pt x="81411" y="393603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280">
              <a:extLst>
                <a:ext uri="{FF2B5EF4-FFF2-40B4-BE49-F238E27FC236}">
                  <a16:creationId xmlns:a16="http://schemas.microsoft.com/office/drawing/2014/main" id="{53A1D106-421A-1B49-B553-2CBF9788D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071" y="2226350"/>
              <a:ext cx="2047875" cy="7718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37" name="Text Box 276">
              <a:extLst>
                <a:ext uri="{FF2B5EF4-FFF2-40B4-BE49-F238E27FC236}">
                  <a16:creationId xmlns:a16="http://schemas.microsoft.com/office/drawing/2014/main" id="{B7A9E3BA-2BF5-CE43-8B30-86D604435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471" y="2312106"/>
              <a:ext cx="1781175" cy="565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managing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server/controller</a:t>
              </a:r>
            </a:p>
          </p:txBody>
        </p: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A56D922-8607-8842-BA7E-E5BD077F86C3}"/>
                </a:ext>
              </a:extLst>
            </p:cNvPr>
            <p:cNvGrpSpPr/>
            <p:nvPr/>
          </p:nvGrpSpPr>
          <p:grpSpPr>
            <a:xfrm>
              <a:off x="2936918" y="2788771"/>
              <a:ext cx="820613" cy="395103"/>
              <a:chOff x="7338951" y="1864426"/>
              <a:chExt cx="427511" cy="344384"/>
            </a:xfrm>
          </p:grpSpPr>
          <p:sp>
            <p:nvSpPr>
              <p:cNvPr id="342" name="Can 341">
                <a:extLst>
                  <a:ext uri="{FF2B5EF4-FFF2-40B4-BE49-F238E27FC236}">
                    <a16:creationId xmlns:a16="http://schemas.microsoft.com/office/drawing/2014/main" id="{74EE4027-61E0-3D42-9FDE-09FA0ACD0582}"/>
                  </a:ext>
                </a:extLst>
              </p:cNvPr>
              <p:cNvSpPr/>
              <p:nvPr/>
            </p:nvSpPr>
            <p:spPr>
              <a:xfrm>
                <a:off x="7338951" y="1864426"/>
                <a:ext cx="427511" cy="34438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3" name="Text Box 305">
                <a:extLst>
                  <a:ext uri="{FF2B5EF4-FFF2-40B4-BE49-F238E27FC236}">
                    <a16:creationId xmlns:a16="http://schemas.microsoft.com/office/drawing/2014/main" id="{F32717F6-5E52-0140-9736-59C98FBC2B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4793" y="1927928"/>
                <a:ext cx="281197" cy="268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data</a:t>
                </a:r>
              </a:p>
            </p:txBody>
          </p:sp>
        </p:grpSp>
      </p:grpSp>
      <p:sp>
        <p:nvSpPr>
          <p:cNvPr id="344" name="TextBox 343">
            <a:extLst>
              <a:ext uri="{FF2B5EF4-FFF2-40B4-BE49-F238E27FC236}">
                <a16:creationId xmlns:a16="http://schemas.microsoft.com/office/drawing/2014/main" id="{851B6279-A7BE-4E47-8F0D-1E0B5B9927C3}"/>
              </a:ext>
            </a:extLst>
          </p:cNvPr>
          <p:cNvSpPr txBox="1"/>
          <p:nvPr/>
        </p:nvSpPr>
        <p:spPr>
          <a:xfrm>
            <a:off x="440674" y="1905917"/>
            <a:ext cx="2787267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Managing server: </a:t>
            </a:r>
            <a:r>
              <a:rPr lang="en-US" sz="2000" dirty="0"/>
              <a:t>application, typically with network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managers (humans) in the loop</a:t>
            </a:r>
          </a:p>
          <a:p>
            <a:endParaRPr lang="en-US" dirty="0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0D86A2D3-053E-DB45-B6EB-20F153132718}"/>
              </a:ext>
            </a:extLst>
          </p:cNvPr>
          <p:cNvSpPr txBox="1"/>
          <p:nvPr/>
        </p:nvSpPr>
        <p:spPr>
          <a:xfrm>
            <a:off x="8615190" y="1619479"/>
            <a:ext cx="3338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Managed device: </a:t>
            </a:r>
            <a:r>
              <a:rPr lang="en-US" sz="2000" dirty="0"/>
              <a:t>equipment with manageable, configurable hardware, software components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9C058F17-BF0D-9544-BD13-6E703C2F1A38}"/>
              </a:ext>
            </a:extLst>
          </p:cNvPr>
          <p:cNvSpPr txBox="1"/>
          <p:nvPr/>
        </p:nvSpPr>
        <p:spPr>
          <a:xfrm>
            <a:off x="9066884" y="3095739"/>
            <a:ext cx="24237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Data: </a:t>
            </a:r>
            <a:r>
              <a:rPr lang="en-US" sz="2000" dirty="0"/>
              <a:t>device “state” configuration data, operational data, device statistics</a:t>
            </a:r>
          </a:p>
          <a:p>
            <a:endParaRPr lang="en-US" dirty="0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C7BD6B1-0D37-394A-8FEE-E1CF482D0787}"/>
              </a:ext>
            </a:extLst>
          </p:cNvPr>
          <p:cNvGrpSpPr/>
          <p:nvPr/>
        </p:nvGrpSpPr>
        <p:grpSpPr>
          <a:xfrm>
            <a:off x="6498569" y="3831275"/>
            <a:ext cx="683116" cy="378456"/>
            <a:chOff x="7493876" y="2774731"/>
            <a:chExt cx="1481958" cy="894622"/>
          </a:xfrm>
        </p:grpSpPr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15AF3D12-A1F8-E345-AFFD-6154902F74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1C6D9AC-1050-844E-B28D-4F7C7CBA744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1C6E39C-0F89-344F-820D-D71E68DCBAD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B6CED07E-98D7-694D-832D-3D9535C66A5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5E6F4760-9FD6-B149-95FE-47F730DA78B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04098128-9D46-994D-A11B-766BA3DCDD6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0519119D-A741-7245-9E62-0959CD1DB9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3" name="Group 44">
            <a:extLst>
              <a:ext uri="{FF2B5EF4-FFF2-40B4-BE49-F238E27FC236}">
                <a16:creationId xmlns:a16="http://schemas.microsoft.com/office/drawing/2014/main" id="{7784175B-3008-1947-BC32-53D444A93BC2}"/>
              </a:ext>
            </a:extLst>
          </p:cNvPr>
          <p:cNvGrpSpPr>
            <a:grpSpLocks/>
          </p:cNvGrpSpPr>
          <p:nvPr/>
        </p:nvGrpSpPr>
        <p:grpSpPr bwMode="auto">
          <a:xfrm>
            <a:off x="5979637" y="2571162"/>
            <a:ext cx="903288" cy="727075"/>
            <a:chOff x="-44" y="1473"/>
            <a:chExt cx="981" cy="1105"/>
          </a:xfrm>
        </p:grpSpPr>
        <p:pic>
          <p:nvPicPr>
            <p:cNvPr id="174" name="Picture 45" descr="desktop_computer_stylized_medium">
              <a:extLst>
                <a:ext uri="{FF2B5EF4-FFF2-40B4-BE49-F238E27FC236}">
                  <a16:creationId xmlns:a16="http://schemas.microsoft.com/office/drawing/2014/main" id="{4244FFAF-2F3E-B149-A967-52DC6A75D5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253467A2-6E4A-E345-9120-C1C292DE79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3C019CDE-6D8E-E849-BBBA-330EBB7E77A3}"/>
              </a:ext>
            </a:extLst>
          </p:cNvPr>
          <p:cNvGrpSpPr/>
          <p:nvPr/>
        </p:nvGrpSpPr>
        <p:grpSpPr>
          <a:xfrm>
            <a:off x="440676" y="2159308"/>
            <a:ext cx="6861671" cy="4060952"/>
            <a:chOff x="440676" y="2159308"/>
            <a:chExt cx="6861671" cy="4060952"/>
          </a:xfrm>
        </p:grpSpPr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C3E77657-D6B4-FB41-BF96-304F7910CA28}"/>
                </a:ext>
              </a:extLst>
            </p:cNvPr>
            <p:cNvSpPr txBox="1"/>
            <p:nvPr/>
          </p:nvSpPr>
          <p:spPr>
            <a:xfrm>
              <a:off x="440676" y="3745736"/>
              <a:ext cx="2930486" cy="247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Network management protocol: </a:t>
              </a:r>
              <a:r>
                <a:rPr lang="en-US" sz="2000" dirty="0"/>
                <a:t>used by managing server to query, configure, manage device; used by devices to inform managing server of data, events.</a:t>
              </a:r>
            </a:p>
          </p:txBody>
        </p:sp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013479D8-647E-ED40-9E3A-796896B7987C}"/>
                </a:ext>
              </a:extLst>
            </p:cNvPr>
            <p:cNvGrpSpPr/>
            <p:nvPr/>
          </p:nvGrpSpPr>
          <p:grpSpPr>
            <a:xfrm>
              <a:off x="3831136" y="2159308"/>
              <a:ext cx="3471211" cy="2974551"/>
              <a:chOff x="3831136" y="2159308"/>
              <a:chExt cx="3471211" cy="2974551"/>
            </a:xfrm>
          </p:grpSpPr>
          <p:cxnSp>
            <p:nvCxnSpPr>
              <p:cNvPr id="357" name="Straight Arrow Connector 356">
                <a:extLst>
                  <a:ext uri="{FF2B5EF4-FFF2-40B4-BE49-F238E27FC236}">
                    <a16:creationId xmlns:a16="http://schemas.microsoft.com/office/drawing/2014/main" id="{C55AE397-27AA-BE4B-975E-8544311A4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3870" y="3013112"/>
                <a:ext cx="0" cy="2120747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>
                <a:extLst>
                  <a:ext uri="{FF2B5EF4-FFF2-40B4-BE49-F238E27FC236}">
                    <a16:creationId xmlns:a16="http://schemas.microsoft.com/office/drawing/2014/main" id="{82DB823B-7FF4-1D4C-9AAC-0F7C4CB36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136" y="3020190"/>
                <a:ext cx="3471211" cy="1856610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>
                <a:extLst>
                  <a:ext uri="{FF2B5EF4-FFF2-40B4-BE49-F238E27FC236}">
                    <a16:creationId xmlns:a16="http://schemas.microsoft.com/office/drawing/2014/main" id="{C3E2E8C5-9CBE-7642-9F35-4C488B987B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1136" y="3026864"/>
                <a:ext cx="3294941" cy="599523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>
                <a:extLst>
                  <a:ext uri="{FF2B5EF4-FFF2-40B4-BE49-F238E27FC236}">
                    <a16:creationId xmlns:a16="http://schemas.microsoft.com/office/drawing/2014/main" id="{421FB380-DB5B-BC41-AFD4-3F7E25397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1147" y="2159308"/>
                <a:ext cx="3084791" cy="860882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>
                <a:extLst>
                  <a:ext uri="{FF2B5EF4-FFF2-40B4-BE49-F238E27FC236}">
                    <a16:creationId xmlns:a16="http://schemas.microsoft.com/office/drawing/2014/main" id="{ACF9E385-09DB-C84D-AE7B-3C13EDBFC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4473" y="3023527"/>
                <a:ext cx="458433" cy="837885"/>
              </a:xfrm>
              <a:prstGeom prst="straightConnector1">
                <a:avLst/>
              </a:prstGeom>
              <a:ln w="349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6" name="Picture 175">
            <a:extLst>
              <a:ext uri="{FF2B5EF4-FFF2-40B4-BE49-F238E27FC236}">
                <a16:creationId xmlns:a16="http://schemas.microsoft.com/office/drawing/2014/main" id="{35D21894-7D5E-D34B-93B6-D00520B6A4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325" y="1222227"/>
            <a:ext cx="1405621" cy="9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7" grpId="0"/>
      <p:bldP spid="3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SNMP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4833077-52B5-4841-9187-941DB1803220}"/>
              </a:ext>
            </a:extLst>
          </p:cNvPr>
          <p:cNvGrpSpPr/>
          <p:nvPr/>
        </p:nvGrpSpPr>
        <p:grpSpPr>
          <a:xfrm>
            <a:off x="1344054" y="1990663"/>
            <a:ext cx="4230478" cy="4057421"/>
            <a:chOff x="6588086" y="2144903"/>
            <a:chExt cx="4230478" cy="4057421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FA29117-CB2C-A74E-9E10-1044A77B1A26}"/>
                </a:ext>
              </a:extLst>
            </p:cNvPr>
            <p:cNvSpPr>
              <a:spLocks/>
            </p:cNvSpPr>
            <p:nvPr/>
          </p:nvSpPr>
          <p:spPr bwMode="auto">
            <a:xfrm rot="16383367">
              <a:off x="7427686" y="2947494"/>
              <a:ext cx="4057421" cy="2452239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Line 252">
              <a:extLst>
                <a:ext uri="{FF2B5EF4-FFF2-40B4-BE49-F238E27FC236}">
                  <a16:creationId xmlns:a16="http://schemas.microsoft.com/office/drawing/2014/main" id="{A34271EB-0315-784C-80BC-73C898A29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96090" y="3180571"/>
              <a:ext cx="338138" cy="10429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9" name="Line 254">
              <a:extLst>
                <a:ext uri="{FF2B5EF4-FFF2-40B4-BE49-F238E27FC236}">
                  <a16:creationId xmlns:a16="http://schemas.microsoft.com/office/drawing/2014/main" id="{9671EA36-3631-B34F-BBB6-EFCD42331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6589" y="4134658"/>
              <a:ext cx="290202" cy="2514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0" name="Line 272">
              <a:extLst>
                <a:ext uri="{FF2B5EF4-FFF2-40B4-BE49-F238E27FC236}">
                  <a16:creationId xmlns:a16="http://schemas.microsoft.com/office/drawing/2014/main" id="{856F4394-5D07-974B-8132-B7247126D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9453" y="4625196"/>
              <a:ext cx="373062" cy="554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1" name="Line 272">
              <a:extLst>
                <a:ext uri="{FF2B5EF4-FFF2-40B4-BE49-F238E27FC236}">
                  <a16:creationId xmlns:a16="http://schemas.microsoft.com/office/drawing/2014/main" id="{C664C0E0-393B-C145-8BAF-3629B00A3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1415" y="3675871"/>
              <a:ext cx="371475" cy="554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2" name="Line 272">
              <a:extLst>
                <a:ext uri="{FF2B5EF4-FFF2-40B4-BE49-F238E27FC236}">
                  <a16:creationId xmlns:a16="http://schemas.microsoft.com/office/drawing/2014/main" id="{182FDAA5-6557-9844-A47B-222D95692D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5728" y="4614083"/>
              <a:ext cx="309562" cy="1023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" name="Text Box 333">
              <a:extLst>
                <a:ext uri="{FF2B5EF4-FFF2-40B4-BE49-F238E27FC236}">
                  <a16:creationId xmlns:a16="http://schemas.microsoft.com/office/drawing/2014/main" id="{17674724-E440-5747-92B8-86C111010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2257" y="5831180"/>
              <a:ext cx="149752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managed device</a:t>
              </a:r>
            </a:p>
          </p:txBody>
        </p:sp>
        <p:grpSp>
          <p:nvGrpSpPr>
            <p:cNvPr id="52" name="Group 906">
              <a:extLst>
                <a:ext uri="{FF2B5EF4-FFF2-40B4-BE49-F238E27FC236}">
                  <a16:creationId xmlns:a16="http://schemas.microsoft.com/office/drawing/2014/main" id="{C38045D2-1581-8B43-8612-8AA6DF605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73928" y="5172883"/>
              <a:ext cx="366712" cy="579438"/>
              <a:chOff x="4140" y="429"/>
              <a:chExt cx="1425" cy="2396"/>
            </a:xfrm>
          </p:grpSpPr>
          <p:sp>
            <p:nvSpPr>
              <p:cNvPr id="53" name="Freeform 907">
                <a:extLst>
                  <a:ext uri="{FF2B5EF4-FFF2-40B4-BE49-F238E27FC236}">
                    <a16:creationId xmlns:a16="http://schemas.microsoft.com/office/drawing/2014/main" id="{9BC3A3A6-1366-274C-801E-AE1C8C4E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Rectangle 908">
                <a:extLst>
                  <a:ext uri="{FF2B5EF4-FFF2-40B4-BE49-F238E27FC236}">
                    <a16:creationId xmlns:a16="http://schemas.microsoft.com/office/drawing/2014/main" id="{D8E1A8E3-D677-9448-8E04-7D9A2B385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55" name="Freeform 909">
                <a:extLst>
                  <a:ext uri="{FF2B5EF4-FFF2-40B4-BE49-F238E27FC236}">
                    <a16:creationId xmlns:a16="http://schemas.microsoft.com/office/drawing/2014/main" id="{F9F3EC33-B650-A64A-871B-7EC626C42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Freeform 910">
                <a:extLst>
                  <a:ext uri="{FF2B5EF4-FFF2-40B4-BE49-F238E27FC236}">
                    <a16:creationId xmlns:a16="http://schemas.microsoft.com/office/drawing/2014/main" id="{5833E139-248F-1447-88BC-C6C0C5AB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" name="Rectangle 911">
                <a:extLst>
                  <a:ext uri="{FF2B5EF4-FFF2-40B4-BE49-F238E27FC236}">
                    <a16:creationId xmlns:a16="http://schemas.microsoft.com/office/drawing/2014/main" id="{7D1BDDBC-3774-D647-8E10-3B1B58E01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2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58" name="Group 912">
                <a:extLst>
                  <a:ext uri="{FF2B5EF4-FFF2-40B4-BE49-F238E27FC236}">
                    <a16:creationId xmlns:a16="http://schemas.microsoft.com/office/drawing/2014/main" id="{6554743B-A179-AE4D-BB1E-3D7DCB9F3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3" name="AutoShape 913">
                  <a:extLst>
                    <a:ext uri="{FF2B5EF4-FFF2-40B4-BE49-F238E27FC236}">
                      <a16:creationId xmlns:a16="http://schemas.microsoft.com/office/drawing/2014/main" id="{E2B05CB3-CFDA-9149-8BC2-65068E354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4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4" name="AutoShape 914">
                  <a:extLst>
                    <a:ext uri="{FF2B5EF4-FFF2-40B4-BE49-F238E27FC236}">
                      <a16:creationId xmlns:a16="http://schemas.microsoft.com/office/drawing/2014/main" id="{E6138685-DB13-2447-AF35-F3E42603A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93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59" name="Rectangle 915">
                <a:extLst>
                  <a:ext uri="{FF2B5EF4-FFF2-40B4-BE49-F238E27FC236}">
                    <a16:creationId xmlns:a16="http://schemas.microsoft.com/office/drawing/2014/main" id="{CEEE2242-D7A6-5741-BF4F-ACF85CD71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020"/>
                <a:ext cx="592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60" name="Group 916">
                <a:extLst>
                  <a:ext uri="{FF2B5EF4-FFF2-40B4-BE49-F238E27FC236}">
                    <a16:creationId xmlns:a16="http://schemas.microsoft.com/office/drawing/2014/main" id="{8F7AA556-56D6-974F-AFA8-564489DD8A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" name="AutoShape 917">
                  <a:extLst>
                    <a:ext uri="{FF2B5EF4-FFF2-40B4-BE49-F238E27FC236}">
                      <a16:creationId xmlns:a16="http://schemas.microsoft.com/office/drawing/2014/main" id="{39C7E5BD-83B1-4342-9DCB-79D9C7A80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2" name="AutoShape 918">
                  <a:extLst>
                    <a:ext uri="{FF2B5EF4-FFF2-40B4-BE49-F238E27FC236}">
                      <a16:creationId xmlns:a16="http://schemas.microsoft.com/office/drawing/2014/main" id="{CB25B728-1785-C844-A0B5-742CC688E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0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61" name="Rectangle 919">
                <a:extLst>
                  <a:ext uri="{FF2B5EF4-FFF2-40B4-BE49-F238E27FC236}">
                    <a16:creationId xmlns:a16="http://schemas.microsoft.com/office/drawing/2014/main" id="{B18520A9-9A05-2B43-B67C-8C2F47EC1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61"/>
                <a:ext cx="598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62" name="Rectangle 920">
                <a:extLst>
                  <a:ext uri="{FF2B5EF4-FFF2-40B4-BE49-F238E27FC236}">
                    <a16:creationId xmlns:a16="http://schemas.microsoft.com/office/drawing/2014/main" id="{9DA0024D-FC5B-5341-BF21-8708AD94F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657"/>
                <a:ext cx="598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63" name="Group 921">
                <a:extLst>
                  <a:ext uri="{FF2B5EF4-FFF2-40B4-BE49-F238E27FC236}">
                    <a16:creationId xmlns:a16="http://schemas.microsoft.com/office/drawing/2014/main" id="{981301B4-9857-5647-800D-6C50474E40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" name="AutoShape 922">
                  <a:extLst>
                    <a:ext uri="{FF2B5EF4-FFF2-40B4-BE49-F238E27FC236}">
                      <a16:creationId xmlns:a16="http://schemas.microsoft.com/office/drawing/2014/main" id="{1B16B91A-C8DE-8645-8DE6-578C0406C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80" name="AutoShape 923">
                  <a:extLst>
                    <a:ext uri="{FF2B5EF4-FFF2-40B4-BE49-F238E27FC236}">
                      <a16:creationId xmlns:a16="http://schemas.microsoft.com/office/drawing/2014/main" id="{23488613-A840-664D-B47C-2D6071A2C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9"/>
                  <a:ext cx="699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64" name="Freeform 924">
                <a:extLst>
                  <a:ext uri="{FF2B5EF4-FFF2-40B4-BE49-F238E27FC236}">
                    <a16:creationId xmlns:a16="http://schemas.microsoft.com/office/drawing/2014/main" id="{E7E1FD00-D804-9948-B110-5C7E0960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65" name="Group 925">
                <a:extLst>
                  <a:ext uri="{FF2B5EF4-FFF2-40B4-BE49-F238E27FC236}">
                    <a16:creationId xmlns:a16="http://schemas.microsoft.com/office/drawing/2014/main" id="{655EE6D9-115C-9B47-8236-C75726F9E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7" name="AutoShape 926">
                  <a:extLst>
                    <a:ext uri="{FF2B5EF4-FFF2-40B4-BE49-F238E27FC236}">
                      <a16:creationId xmlns:a16="http://schemas.microsoft.com/office/drawing/2014/main" id="{F4110FC0-46C6-4840-8086-3FAFE83035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1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78" name="AutoShape 927">
                  <a:extLst>
                    <a:ext uri="{FF2B5EF4-FFF2-40B4-BE49-F238E27FC236}">
                      <a16:creationId xmlns:a16="http://schemas.microsoft.com/office/drawing/2014/main" id="{5DDF1D67-B821-FA43-86AD-54B67B2AFB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2"/>
                  <a:ext cx="692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66" name="Rectangle 928">
                <a:extLst>
                  <a:ext uri="{FF2B5EF4-FFF2-40B4-BE49-F238E27FC236}">
                    <a16:creationId xmlns:a16="http://schemas.microsoft.com/office/drawing/2014/main" id="{D935AE77-81CD-7940-B6F3-30DFB9BC8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67" name="Freeform 929">
                <a:extLst>
                  <a:ext uri="{FF2B5EF4-FFF2-40B4-BE49-F238E27FC236}">
                    <a16:creationId xmlns:a16="http://schemas.microsoft.com/office/drawing/2014/main" id="{5EFDFE1C-B209-B94B-9839-96286AD82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" name="Freeform 930">
                <a:extLst>
                  <a:ext uri="{FF2B5EF4-FFF2-40B4-BE49-F238E27FC236}">
                    <a16:creationId xmlns:a16="http://schemas.microsoft.com/office/drawing/2014/main" id="{05D8DBC6-B99D-3F4A-AD14-D170C3CC6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9" name="Oval 931">
                <a:extLst>
                  <a:ext uri="{FF2B5EF4-FFF2-40B4-BE49-F238E27FC236}">
                    <a16:creationId xmlns:a16="http://schemas.microsoft.com/office/drawing/2014/main" id="{A7F23770-E8E6-F945-86E9-C59A2D312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8"/>
                <a:ext cx="49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0" name="Freeform 932">
                <a:extLst>
                  <a:ext uri="{FF2B5EF4-FFF2-40B4-BE49-F238E27FC236}">
                    <a16:creationId xmlns:a16="http://schemas.microsoft.com/office/drawing/2014/main" id="{08613B8E-E31F-BA49-AA37-11422C5AF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" name="AutoShape 933">
                <a:extLst>
                  <a:ext uri="{FF2B5EF4-FFF2-40B4-BE49-F238E27FC236}">
                    <a16:creationId xmlns:a16="http://schemas.microsoft.com/office/drawing/2014/main" id="{6431957F-95C3-694D-823D-9FCDE0273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197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2" name="AutoShape 934">
                <a:extLst>
                  <a:ext uri="{FF2B5EF4-FFF2-40B4-BE49-F238E27FC236}">
                    <a16:creationId xmlns:a16="http://schemas.microsoft.com/office/drawing/2014/main" id="{5A68ADC1-E322-4243-AB23-F0640EB74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3" name="Oval 935">
                <a:extLst>
                  <a:ext uri="{FF2B5EF4-FFF2-40B4-BE49-F238E27FC236}">
                    <a16:creationId xmlns:a16="http://schemas.microsoft.com/office/drawing/2014/main" id="{D92D3E13-EA2E-5D47-B798-6F427E5DA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5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4" name="Oval 936">
                <a:extLst>
                  <a:ext uri="{FF2B5EF4-FFF2-40B4-BE49-F238E27FC236}">
                    <a16:creationId xmlns:a16="http://schemas.microsoft.com/office/drawing/2014/main" id="{C8DDDD04-57DD-1E48-A1B7-61BFA25A2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5" name="Oval 937">
                <a:extLst>
                  <a:ext uri="{FF2B5EF4-FFF2-40B4-BE49-F238E27FC236}">
                    <a16:creationId xmlns:a16="http://schemas.microsoft.com/office/drawing/2014/main" id="{669EEDDC-38E5-2342-925E-8AB1B931F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4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6" name="Rectangle 938">
                <a:extLst>
                  <a:ext uri="{FF2B5EF4-FFF2-40B4-BE49-F238E27FC236}">
                    <a16:creationId xmlns:a16="http://schemas.microsoft.com/office/drawing/2014/main" id="{ADD771FA-489B-4D40-93D6-7D8BE908C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834"/>
                <a:ext cx="86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1DD9798-0C95-A549-87C8-9CBB822C0044}"/>
                </a:ext>
              </a:extLst>
            </p:cNvPr>
            <p:cNvGrpSpPr/>
            <p:nvPr/>
          </p:nvGrpSpPr>
          <p:grpSpPr>
            <a:xfrm>
              <a:off x="8732734" y="5561377"/>
              <a:ext cx="683116" cy="378456"/>
              <a:chOff x="7493876" y="2774731"/>
              <a:chExt cx="1481958" cy="894622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5A0E6F2-8AD9-5847-90F6-12F5E95F1C9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800ADA0-36D7-E940-BB30-A44A45F54B3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1CEA278-2A39-9746-A3B3-A0F10FB3D22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A1E407CB-FDAF-3D41-BC08-E33C3A16D49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CD667D61-BB41-4949-A194-D16F30EEA31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E02AF8DD-68B8-714E-9F81-79617E45DC9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D99965FE-6A62-E04D-9D49-C4CE4D1113D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E97C674-51AB-CE41-A9F6-245F539FC0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863" y="4065510"/>
              <a:ext cx="1657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0EFD23D-98F3-2B43-B402-42B09587B592}"/>
                </a:ext>
              </a:extLst>
            </p:cNvPr>
            <p:cNvCxnSpPr/>
            <p:nvPr/>
          </p:nvCxnSpPr>
          <p:spPr>
            <a:xfrm>
              <a:off x="9251576" y="5941812"/>
              <a:ext cx="237507" cy="237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7C977A1-299C-6C44-BDE8-3C09AD01A8B6}"/>
                </a:ext>
              </a:extLst>
            </p:cNvPr>
            <p:cNvGrpSpPr/>
            <p:nvPr/>
          </p:nvGrpSpPr>
          <p:grpSpPr>
            <a:xfrm>
              <a:off x="7082865" y="5130332"/>
              <a:ext cx="1784742" cy="783771"/>
              <a:chOff x="3623562" y="5108298"/>
              <a:chExt cx="1784742" cy="783771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E51A05DD-65D7-B34D-AD8D-CF776AFB1AEB}"/>
                  </a:ext>
                </a:extLst>
              </p:cNvPr>
              <p:cNvSpPr/>
              <p:nvPr/>
            </p:nvSpPr>
            <p:spPr>
              <a:xfrm flipH="1">
                <a:off x="4018890" y="5238925"/>
                <a:ext cx="1389414" cy="653144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9414" h="653144">
                    <a:moveTo>
                      <a:pt x="59377" y="415637"/>
                    </a:moveTo>
                    <a:cubicBezTo>
                      <a:pt x="285008" y="332510"/>
                      <a:pt x="320635" y="320634"/>
                      <a:pt x="605641" y="0"/>
                    </a:cubicBezTo>
                    <a:lnTo>
                      <a:pt x="1389414" y="391887"/>
                    </a:lnTo>
                    <a:cubicBezTo>
                      <a:pt x="395845" y="482932"/>
                      <a:pt x="601683" y="407720"/>
                      <a:pt x="0" y="653144"/>
                    </a:cubicBezTo>
                    <a:lnTo>
                      <a:pt x="59377" y="41563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306">
                <a:extLst>
                  <a:ext uri="{FF2B5EF4-FFF2-40B4-BE49-F238E27FC236}">
                    <a16:creationId xmlns:a16="http://schemas.microsoft.com/office/drawing/2014/main" id="{2C11C1D0-E304-A744-9474-8F08FA8B9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3562" y="5108298"/>
                <a:ext cx="1293812" cy="54500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5" name="Text Box 302">
                <a:extLst>
                  <a:ext uri="{FF2B5EF4-FFF2-40B4-BE49-F238E27FC236}">
                    <a16:creationId xmlns:a16="http://schemas.microsoft.com/office/drawing/2014/main" id="{033CC2D1-C904-714D-AEB8-39E70A54D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136" y="5229255"/>
                <a:ext cx="63394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agent</a:t>
                </a: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DEEA68B4-187F-5545-8F45-C59AF396F926}"/>
                  </a:ext>
                </a:extLst>
              </p:cNvPr>
              <p:cNvGrpSpPr/>
              <p:nvPr/>
            </p:nvGrpSpPr>
            <p:grpSpPr>
              <a:xfrm>
                <a:off x="4254952" y="5203301"/>
                <a:ext cx="533735" cy="344384"/>
                <a:chOff x="7290003" y="1864426"/>
                <a:chExt cx="533735" cy="344384"/>
              </a:xfrm>
            </p:grpSpPr>
            <p:sp>
              <p:nvSpPr>
                <p:cNvPr id="117" name="Can 116">
                  <a:extLst>
                    <a:ext uri="{FF2B5EF4-FFF2-40B4-BE49-F238E27FC236}">
                      <a16:creationId xmlns:a16="http://schemas.microsoft.com/office/drawing/2014/main" id="{16B1EAAC-4363-604F-8A20-51D1F8EE2269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Text Box 305">
                  <a:extLst>
                    <a:ext uri="{FF2B5EF4-FFF2-40B4-BE49-F238E27FC236}">
                      <a16:creationId xmlns:a16="http://schemas.microsoft.com/office/drawing/2014/main" id="{4972F5B9-5A2C-5842-AAB9-4F1920AFC6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90003" y="1889518"/>
                  <a:ext cx="533735" cy="3076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47275B4-99B3-614B-8CC9-BD9585428ABB}"/>
                </a:ext>
              </a:extLst>
            </p:cNvPr>
            <p:cNvGrpSpPr/>
            <p:nvPr/>
          </p:nvGrpSpPr>
          <p:grpSpPr>
            <a:xfrm>
              <a:off x="9109072" y="4201055"/>
              <a:ext cx="736270" cy="422596"/>
              <a:chOff x="3668110" y="2448910"/>
              <a:chExt cx="3794234" cy="2165130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6BDFBD9-E0E0-BD46-8D20-2F1694AD620D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1ED73D33-D6DD-AC48-AF11-D42CBAC27A34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614BCF10-D37E-C946-B9A1-12C9ADFB6684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AD2102FD-9EB8-4C46-BFE8-37886A16630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8642742E-844C-4A4A-9191-5FB04A20FB55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AEF299AB-9AA9-E447-82E4-3B866D364780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37">
                  <a:extLst>
                    <a:ext uri="{FF2B5EF4-FFF2-40B4-BE49-F238E27FC236}">
                      <a16:creationId xmlns:a16="http://schemas.microsoft.com/office/drawing/2014/main" id="{3B9B17CF-7342-604C-ADED-F6698296837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FC80E60E-8BE9-2246-B9F0-26A363070E80}"/>
                </a:ext>
              </a:extLst>
            </p:cNvPr>
            <p:cNvSpPr/>
            <p:nvPr/>
          </p:nvSpPr>
          <p:spPr>
            <a:xfrm flipH="1">
              <a:off x="6990267" y="2857446"/>
              <a:ext cx="1644149" cy="664161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3869" h="664161">
                  <a:moveTo>
                    <a:pt x="81411" y="228350"/>
                  </a:moveTo>
                  <a:cubicBezTo>
                    <a:pt x="307042" y="145223"/>
                    <a:pt x="255473" y="210465"/>
                    <a:pt x="419294" y="0"/>
                  </a:cubicBezTo>
                  <a:cubicBezTo>
                    <a:pt x="706258" y="244471"/>
                    <a:pt x="774088" y="202501"/>
                    <a:pt x="1503869" y="105448"/>
                  </a:cubicBezTo>
                  <a:cubicBezTo>
                    <a:pt x="712253" y="306662"/>
                    <a:pt x="601683" y="418737"/>
                    <a:pt x="0" y="664161"/>
                  </a:cubicBezTo>
                  <a:lnTo>
                    <a:pt x="81411" y="22835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280">
              <a:extLst>
                <a:ext uri="{FF2B5EF4-FFF2-40B4-BE49-F238E27FC236}">
                  <a16:creationId xmlns:a16="http://schemas.microsoft.com/office/drawing/2014/main" id="{B58377D7-0FB3-AB44-9585-DACE157EB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086" y="2335576"/>
              <a:ext cx="1853311" cy="684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2" name="Text Box 276">
              <a:extLst>
                <a:ext uri="{FF2B5EF4-FFF2-40B4-BE49-F238E27FC236}">
                  <a16:creationId xmlns:a16="http://schemas.microsoft.com/office/drawing/2014/main" id="{17AFC3D1-04B4-5A45-BCAA-B0426DBE5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0120" y="2378207"/>
              <a:ext cx="1795750" cy="565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managing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server/controller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07EC245-2D2E-524A-9338-F2014B4A33AC}"/>
                </a:ext>
              </a:extLst>
            </p:cNvPr>
            <p:cNvGrpSpPr/>
            <p:nvPr/>
          </p:nvGrpSpPr>
          <p:grpSpPr>
            <a:xfrm>
              <a:off x="7972177" y="2226911"/>
              <a:ext cx="897159" cy="395103"/>
              <a:chOff x="7338951" y="1864426"/>
              <a:chExt cx="427511" cy="344384"/>
            </a:xfrm>
          </p:grpSpPr>
          <p:sp>
            <p:nvSpPr>
              <p:cNvPr id="144" name="Can 143">
                <a:extLst>
                  <a:ext uri="{FF2B5EF4-FFF2-40B4-BE49-F238E27FC236}">
                    <a16:creationId xmlns:a16="http://schemas.microsoft.com/office/drawing/2014/main" id="{07CA7064-144E-5D42-9D43-1ED456269C8E}"/>
                  </a:ext>
                </a:extLst>
              </p:cNvPr>
              <p:cNvSpPr/>
              <p:nvPr/>
            </p:nvSpPr>
            <p:spPr>
              <a:xfrm>
                <a:off x="7338951" y="1864426"/>
                <a:ext cx="427511" cy="34438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Text Box 305">
                <a:extLst>
                  <a:ext uri="{FF2B5EF4-FFF2-40B4-BE49-F238E27FC236}">
                    <a16:creationId xmlns:a16="http://schemas.microsoft.com/office/drawing/2014/main" id="{981B5001-7D42-9B44-9184-C6BEB0072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4793" y="1927928"/>
                <a:ext cx="281197" cy="268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data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CDC5FDE-1AE2-D342-9D4E-42E29839C2E3}"/>
                </a:ext>
              </a:extLst>
            </p:cNvPr>
            <p:cNvGrpSpPr/>
            <p:nvPr/>
          </p:nvGrpSpPr>
          <p:grpSpPr>
            <a:xfrm>
              <a:off x="9957872" y="3853309"/>
              <a:ext cx="683116" cy="378456"/>
              <a:chOff x="7493876" y="2774731"/>
              <a:chExt cx="1481958" cy="894622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9AABD5FD-2DEC-234A-9B0E-69F2A778EBD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A4F8807-A5FE-8B4D-A49A-5411C381A79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838750EE-25BC-FD4E-B140-2B2701A1E59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941A678F-8CF8-3841-9F75-8297E8F9E4F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2AC9F9DD-DD98-C245-8971-E956DBC8AA6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1CB7DE4C-6976-9644-BF51-FD206A511E2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F565AFC9-E5E0-854F-8DD9-D262364E36B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44">
              <a:extLst>
                <a:ext uri="{FF2B5EF4-FFF2-40B4-BE49-F238E27FC236}">
                  <a16:creationId xmlns:a16="http://schemas.microsoft.com/office/drawing/2014/main" id="{26D6B096-8AA0-9248-8655-651856DDFE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38940" y="2593196"/>
              <a:ext cx="903288" cy="727075"/>
              <a:chOff x="-44" y="1473"/>
              <a:chExt cx="981" cy="1105"/>
            </a:xfrm>
          </p:grpSpPr>
          <p:pic>
            <p:nvPicPr>
              <p:cNvPr id="155" name="Picture 45" descr="desktop_computer_stylized_medium">
                <a:extLst>
                  <a:ext uri="{FF2B5EF4-FFF2-40B4-BE49-F238E27FC236}">
                    <a16:creationId xmlns:a16="http://schemas.microsoft.com/office/drawing/2014/main" id="{E42917D3-51DE-CC44-B777-801DB82C3A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46">
                <a:extLst>
                  <a:ext uri="{FF2B5EF4-FFF2-40B4-BE49-F238E27FC236}">
                    <a16:creationId xmlns:a16="http://schemas.microsoft.com/office/drawing/2014/main" id="{B811A35D-B1E6-1D4E-96D6-512772E789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9" name="Group 906">
              <a:extLst>
                <a:ext uri="{FF2B5EF4-FFF2-40B4-BE49-F238E27FC236}">
                  <a16:creationId xmlns:a16="http://schemas.microsoft.com/office/drawing/2014/main" id="{BCCC75C2-A082-3E4D-9311-1CF4F48A0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50931" y="2782976"/>
              <a:ext cx="469569" cy="865434"/>
              <a:chOff x="4140" y="429"/>
              <a:chExt cx="1425" cy="2396"/>
            </a:xfrm>
          </p:grpSpPr>
          <p:sp>
            <p:nvSpPr>
              <p:cNvPr id="20" name="Freeform 907">
                <a:extLst>
                  <a:ext uri="{FF2B5EF4-FFF2-40B4-BE49-F238E27FC236}">
                    <a16:creationId xmlns:a16="http://schemas.microsoft.com/office/drawing/2014/main" id="{04BB147E-840C-DE46-9146-79261E98E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" name="Rectangle 908">
                <a:extLst>
                  <a:ext uri="{FF2B5EF4-FFF2-40B4-BE49-F238E27FC236}">
                    <a16:creationId xmlns:a16="http://schemas.microsoft.com/office/drawing/2014/main" id="{74A6372E-9918-184E-8CF6-F4EC47329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" name="Freeform 909">
                <a:extLst>
                  <a:ext uri="{FF2B5EF4-FFF2-40B4-BE49-F238E27FC236}">
                    <a16:creationId xmlns:a16="http://schemas.microsoft.com/office/drawing/2014/main" id="{9C9F01CD-3B40-3F49-8A91-CCC809C44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" name="Freeform 910">
                <a:extLst>
                  <a:ext uri="{FF2B5EF4-FFF2-40B4-BE49-F238E27FC236}">
                    <a16:creationId xmlns:a16="http://schemas.microsoft.com/office/drawing/2014/main" id="{9BD2822F-415E-8D4A-9607-FEB8BEEED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Rectangle 911">
                <a:extLst>
                  <a:ext uri="{FF2B5EF4-FFF2-40B4-BE49-F238E27FC236}">
                    <a16:creationId xmlns:a16="http://schemas.microsoft.com/office/drawing/2014/main" id="{C7399E77-78C7-C24F-95F8-F18F52743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2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5" name="Group 912">
                <a:extLst>
                  <a:ext uri="{FF2B5EF4-FFF2-40B4-BE49-F238E27FC236}">
                    <a16:creationId xmlns:a16="http://schemas.microsoft.com/office/drawing/2014/main" id="{D2DCD716-A28D-D640-9D1E-99DF14AA2C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0" name="AutoShape 913">
                  <a:extLst>
                    <a:ext uri="{FF2B5EF4-FFF2-40B4-BE49-F238E27FC236}">
                      <a16:creationId xmlns:a16="http://schemas.microsoft.com/office/drawing/2014/main" id="{EF207317-C1AD-2E40-B4E4-A1D6255B1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4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51" name="AutoShape 914">
                  <a:extLst>
                    <a:ext uri="{FF2B5EF4-FFF2-40B4-BE49-F238E27FC236}">
                      <a16:creationId xmlns:a16="http://schemas.microsoft.com/office/drawing/2014/main" id="{16CE442E-E20A-334C-A403-BC64BF99A8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93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6" name="Rectangle 915">
                <a:extLst>
                  <a:ext uri="{FF2B5EF4-FFF2-40B4-BE49-F238E27FC236}">
                    <a16:creationId xmlns:a16="http://schemas.microsoft.com/office/drawing/2014/main" id="{28FA3441-BC8E-2842-A407-0210A8F0B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020"/>
                <a:ext cx="592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27" name="Group 916">
                <a:extLst>
                  <a:ext uri="{FF2B5EF4-FFF2-40B4-BE49-F238E27FC236}">
                    <a16:creationId xmlns:a16="http://schemas.microsoft.com/office/drawing/2014/main" id="{110699F4-051B-1D4D-9149-18E647044B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" name="AutoShape 917">
                  <a:extLst>
                    <a:ext uri="{FF2B5EF4-FFF2-40B4-BE49-F238E27FC236}">
                      <a16:creationId xmlns:a16="http://schemas.microsoft.com/office/drawing/2014/main" id="{1CC13F05-0DA9-5148-AF28-10B10243D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49" name="AutoShape 918">
                  <a:extLst>
                    <a:ext uri="{FF2B5EF4-FFF2-40B4-BE49-F238E27FC236}">
                      <a16:creationId xmlns:a16="http://schemas.microsoft.com/office/drawing/2014/main" id="{1628A625-4279-E24A-BA70-86B665ABC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0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28" name="Rectangle 919">
                <a:extLst>
                  <a:ext uri="{FF2B5EF4-FFF2-40B4-BE49-F238E27FC236}">
                    <a16:creationId xmlns:a16="http://schemas.microsoft.com/office/drawing/2014/main" id="{6542E8F3-01BD-154D-9277-BC1C94320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61"/>
                <a:ext cx="598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9" name="Rectangle 920">
                <a:extLst>
                  <a:ext uri="{FF2B5EF4-FFF2-40B4-BE49-F238E27FC236}">
                    <a16:creationId xmlns:a16="http://schemas.microsoft.com/office/drawing/2014/main" id="{CE8C5428-4D14-D043-8D86-0B0EDD6CD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657"/>
                <a:ext cx="598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30" name="Group 921">
                <a:extLst>
                  <a:ext uri="{FF2B5EF4-FFF2-40B4-BE49-F238E27FC236}">
                    <a16:creationId xmlns:a16="http://schemas.microsoft.com/office/drawing/2014/main" id="{BEC9288B-B387-F342-B135-640E94C6B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6" name="AutoShape 922">
                  <a:extLst>
                    <a:ext uri="{FF2B5EF4-FFF2-40B4-BE49-F238E27FC236}">
                      <a16:creationId xmlns:a16="http://schemas.microsoft.com/office/drawing/2014/main" id="{1CFF9524-938B-2C4C-A921-0A00DBF9A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47" name="AutoShape 923">
                  <a:extLst>
                    <a:ext uri="{FF2B5EF4-FFF2-40B4-BE49-F238E27FC236}">
                      <a16:creationId xmlns:a16="http://schemas.microsoft.com/office/drawing/2014/main" id="{FA2AACFC-5386-2F43-986B-CACE4CD60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9"/>
                  <a:ext cx="699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31" name="Freeform 924">
                <a:extLst>
                  <a:ext uri="{FF2B5EF4-FFF2-40B4-BE49-F238E27FC236}">
                    <a16:creationId xmlns:a16="http://schemas.microsoft.com/office/drawing/2014/main" id="{B34F65FC-5DD9-1844-8679-1D90B0BB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32" name="Group 925">
                <a:extLst>
                  <a:ext uri="{FF2B5EF4-FFF2-40B4-BE49-F238E27FC236}">
                    <a16:creationId xmlns:a16="http://schemas.microsoft.com/office/drawing/2014/main" id="{BD9D600E-A9D1-5744-BDBA-379F39379B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4" name="AutoShape 926">
                  <a:extLst>
                    <a:ext uri="{FF2B5EF4-FFF2-40B4-BE49-F238E27FC236}">
                      <a16:creationId xmlns:a16="http://schemas.microsoft.com/office/drawing/2014/main" id="{44F26692-4F64-1746-B6E1-067E006497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1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45" name="AutoShape 927">
                  <a:extLst>
                    <a:ext uri="{FF2B5EF4-FFF2-40B4-BE49-F238E27FC236}">
                      <a16:creationId xmlns:a16="http://schemas.microsoft.com/office/drawing/2014/main" id="{FB1CA480-91FF-B945-A76E-7B5FCE31C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2"/>
                  <a:ext cx="692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33" name="Rectangle 928">
                <a:extLst>
                  <a:ext uri="{FF2B5EF4-FFF2-40B4-BE49-F238E27FC236}">
                    <a16:creationId xmlns:a16="http://schemas.microsoft.com/office/drawing/2014/main" id="{5A3A9276-C345-464B-8351-32242D3C3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4" name="Freeform 929">
                <a:extLst>
                  <a:ext uri="{FF2B5EF4-FFF2-40B4-BE49-F238E27FC236}">
                    <a16:creationId xmlns:a16="http://schemas.microsoft.com/office/drawing/2014/main" id="{9BCB6E33-58EC-ED41-8D8D-BCA1695BD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Freeform 930">
                <a:extLst>
                  <a:ext uri="{FF2B5EF4-FFF2-40B4-BE49-F238E27FC236}">
                    <a16:creationId xmlns:a16="http://schemas.microsoft.com/office/drawing/2014/main" id="{0C100D49-AAF6-CA47-A90C-76E6325A7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Oval 931">
                <a:extLst>
                  <a:ext uri="{FF2B5EF4-FFF2-40B4-BE49-F238E27FC236}">
                    <a16:creationId xmlns:a16="http://schemas.microsoft.com/office/drawing/2014/main" id="{B2BB61D8-C877-0249-BFD6-ED66C968A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8"/>
                <a:ext cx="49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" name="Freeform 932">
                <a:extLst>
                  <a:ext uri="{FF2B5EF4-FFF2-40B4-BE49-F238E27FC236}">
                    <a16:creationId xmlns:a16="http://schemas.microsoft.com/office/drawing/2014/main" id="{D176C451-0F25-964A-B592-6A7E06B0B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8" name="AutoShape 933">
                <a:extLst>
                  <a:ext uri="{FF2B5EF4-FFF2-40B4-BE49-F238E27FC236}">
                    <a16:creationId xmlns:a16="http://schemas.microsoft.com/office/drawing/2014/main" id="{6735CA28-8EA2-8948-8D2A-3552A4451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197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9" name="AutoShape 934">
                <a:extLst>
                  <a:ext uri="{FF2B5EF4-FFF2-40B4-BE49-F238E27FC236}">
                    <a16:creationId xmlns:a16="http://schemas.microsoft.com/office/drawing/2014/main" id="{80FF7387-0440-6E4B-9CC7-4E494D958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0" name="Oval 935">
                <a:extLst>
                  <a:ext uri="{FF2B5EF4-FFF2-40B4-BE49-F238E27FC236}">
                    <a16:creationId xmlns:a16="http://schemas.microsoft.com/office/drawing/2014/main" id="{3CDCC8EF-D2ED-5D4D-B0E8-48CDACC2B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5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1" name="Oval 936">
                <a:extLst>
                  <a:ext uri="{FF2B5EF4-FFF2-40B4-BE49-F238E27FC236}">
                    <a16:creationId xmlns:a16="http://schemas.microsoft.com/office/drawing/2014/main" id="{4AE67529-6877-CD43-9077-676EEEB68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2" name="Oval 937">
                <a:extLst>
                  <a:ext uri="{FF2B5EF4-FFF2-40B4-BE49-F238E27FC236}">
                    <a16:creationId xmlns:a16="http://schemas.microsoft.com/office/drawing/2014/main" id="{0171C3BC-99B4-9348-935E-D1B462D1A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4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" name="Rectangle 938">
                <a:extLst>
                  <a:ext uri="{FF2B5EF4-FFF2-40B4-BE49-F238E27FC236}">
                    <a16:creationId xmlns:a16="http://schemas.microsoft.com/office/drawing/2014/main" id="{23C8DD6D-73DE-AB44-8285-3B208D657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834"/>
                <a:ext cx="86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92DD89-5BC8-8A4D-91E3-FA73E28C5182}"/>
              </a:ext>
            </a:extLst>
          </p:cNvPr>
          <p:cNvGrpSpPr/>
          <p:nvPr/>
        </p:nvGrpSpPr>
        <p:grpSpPr>
          <a:xfrm>
            <a:off x="1075288" y="2941500"/>
            <a:ext cx="1106491" cy="2052752"/>
            <a:chOff x="1075288" y="2941500"/>
            <a:chExt cx="1106491" cy="2052752"/>
          </a:xfrm>
        </p:grpSpPr>
        <p:sp>
          <p:nvSpPr>
            <p:cNvPr id="177" name="Freeform 75">
              <a:extLst>
                <a:ext uri="{FF2B5EF4-FFF2-40B4-BE49-F238E27FC236}">
                  <a16:creationId xmlns:a16="http://schemas.microsoft.com/office/drawing/2014/main" id="{4B5E0ED2-DE39-2847-9900-F97BBFD83B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99310" y="2941500"/>
              <a:ext cx="45719" cy="2052752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78" name="Group 148">
              <a:extLst>
                <a:ext uri="{FF2B5EF4-FFF2-40B4-BE49-F238E27FC236}">
                  <a16:creationId xmlns:a16="http://schemas.microsoft.com/office/drawing/2014/main" id="{628023D0-54E7-B645-B3F8-268FF4B25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288" y="3208525"/>
              <a:ext cx="1106491" cy="369888"/>
              <a:chOff x="3754" y="460"/>
              <a:chExt cx="697" cy="233"/>
            </a:xfrm>
          </p:grpSpPr>
          <p:sp>
            <p:nvSpPr>
              <p:cNvPr id="179" name="Rectangle 87">
                <a:extLst>
                  <a:ext uri="{FF2B5EF4-FFF2-40B4-BE49-F238E27FC236}">
                    <a16:creationId xmlns:a16="http://schemas.microsoft.com/office/drawing/2014/main" id="{74BC3EE0-0D11-6044-9DE1-512202A85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472"/>
                <a:ext cx="675" cy="211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180" name="Text Box 86">
                <a:extLst>
                  <a:ext uri="{FF2B5EF4-FFF2-40B4-BE49-F238E27FC236}">
                    <a16:creationId xmlns:a16="http://schemas.microsoft.com/office/drawing/2014/main" id="{A2576985-4759-CD4C-AA65-7479E20FC1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" y="460"/>
                <a:ext cx="68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F2AC33D-7F33-F24D-B943-82E641841473}"/>
              </a:ext>
            </a:extLst>
          </p:cNvPr>
          <p:cNvGrpSpPr>
            <a:grpSpLocks/>
          </p:cNvGrpSpPr>
          <p:nvPr/>
        </p:nvGrpSpPr>
        <p:grpSpPr bwMode="auto">
          <a:xfrm>
            <a:off x="2110287" y="2903775"/>
            <a:ext cx="1181009" cy="2046515"/>
            <a:chOff x="9419685" y="773929"/>
            <a:chExt cx="1181009" cy="2046515"/>
          </a:xfrm>
        </p:grpSpPr>
        <p:sp>
          <p:nvSpPr>
            <p:cNvPr id="182" name="Freeform 89">
              <a:extLst>
                <a:ext uri="{FF2B5EF4-FFF2-40B4-BE49-F238E27FC236}">
                  <a16:creationId xmlns:a16="http://schemas.microsoft.com/office/drawing/2014/main" id="{72D75643-3463-7A48-BA88-556BF36D9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0387" y="773929"/>
              <a:ext cx="91993" cy="2046515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3" name="Rectangle 91">
              <a:extLst>
                <a:ext uri="{FF2B5EF4-FFF2-40B4-BE49-F238E27FC236}">
                  <a16:creationId xmlns:a16="http://schemas.microsoft.com/office/drawing/2014/main" id="{67511D9D-6B5F-104F-ADD8-9F0B5F8AB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0582" y="2111739"/>
              <a:ext cx="1041606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84" name="Text Box 92">
              <a:extLst>
                <a:ext uri="{FF2B5EF4-FFF2-40B4-BE49-F238E27FC236}">
                  <a16:creationId xmlns:a16="http://schemas.microsoft.com/office/drawing/2014/main" id="{61B2E893-2A67-9343-AC5C-C0D5D199B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9685" y="2108274"/>
              <a:ext cx="118100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A5563D1-2C1C-9A46-9091-F0BD9B86662C}"/>
              </a:ext>
            </a:extLst>
          </p:cNvPr>
          <p:cNvGrpSpPr>
            <a:grpSpLocks/>
          </p:cNvGrpSpPr>
          <p:nvPr/>
        </p:nvGrpSpPr>
        <p:grpSpPr bwMode="auto">
          <a:xfrm>
            <a:off x="6479874" y="2985066"/>
            <a:ext cx="1651834" cy="2046515"/>
            <a:chOff x="8948861" y="773929"/>
            <a:chExt cx="1651834" cy="2046515"/>
          </a:xfrm>
        </p:grpSpPr>
        <p:sp>
          <p:nvSpPr>
            <p:cNvPr id="303" name="Freeform 89">
              <a:extLst>
                <a:ext uri="{FF2B5EF4-FFF2-40B4-BE49-F238E27FC236}">
                  <a16:creationId xmlns:a16="http://schemas.microsoft.com/office/drawing/2014/main" id="{A5CEC1D9-E060-3347-85B9-D307E802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0387" y="773929"/>
              <a:ext cx="91993" cy="2046515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04" name="Rectangle 91">
              <a:extLst>
                <a:ext uri="{FF2B5EF4-FFF2-40B4-BE49-F238E27FC236}">
                  <a16:creationId xmlns:a16="http://schemas.microsoft.com/office/drawing/2014/main" id="{6690CAF8-B3A5-DB4B-8558-8B056473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5511" y="2111739"/>
              <a:ext cx="1546677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05" name="Text Box 92">
              <a:extLst>
                <a:ext uri="{FF2B5EF4-FFF2-40B4-BE49-F238E27FC236}">
                  <a16:creationId xmlns:a16="http://schemas.microsoft.com/office/drawing/2014/main" id="{BDC63414-3555-9E4F-8FC2-A56FBF174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8861" y="2108274"/>
              <a:ext cx="1651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message</a:t>
              </a:r>
            </a:p>
          </p:txBody>
        </p:sp>
      </p:grpSp>
      <p:sp>
        <p:nvSpPr>
          <p:cNvPr id="306" name="Rectangle 3">
            <a:extLst>
              <a:ext uri="{FF2B5EF4-FFF2-40B4-BE49-F238E27FC236}">
                <a16:creationId xmlns:a16="http://schemas.microsoft.com/office/drawing/2014/main" id="{6FA4E408-445A-AB44-9743-B8A41C4DADC7}"/>
              </a:ext>
            </a:extLst>
          </p:cNvPr>
          <p:cNvSpPr txBox="1">
            <a:spLocks noChangeArrowheads="1"/>
          </p:cNvSpPr>
          <p:nvPr/>
        </p:nvSpPr>
        <p:spPr>
          <a:xfrm>
            <a:off x="798263" y="1390980"/>
            <a:ext cx="7772400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dirty="0"/>
              <a:t>Two ways to convey MIB info, commands:</a:t>
            </a:r>
            <a:endParaRPr lang="en-US" sz="3200" dirty="0"/>
          </a:p>
        </p:txBody>
      </p:sp>
      <p:sp>
        <p:nvSpPr>
          <p:cNvPr id="307" name="Text Box 149">
            <a:extLst>
              <a:ext uri="{FF2B5EF4-FFF2-40B4-BE49-F238E27FC236}">
                <a16:creationId xmlns:a16="http://schemas.microsoft.com/office/drawing/2014/main" id="{93A1CC40-D384-1E41-81A1-A8B1BD5D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216" y="6150032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5C341D-941E-8D4D-86A6-FB85A854B6C4}"/>
              </a:ext>
            </a:extLst>
          </p:cNvPr>
          <p:cNvGrpSpPr/>
          <p:nvPr/>
        </p:nvGrpSpPr>
        <p:grpSpPr>
          <a:xfrm>
            <a:off x="6729466" y="2010860"/>
            <a:ext cx="4230478" cy="4504240"/>
            <a:chOff x="6729466" y="2010860"/>
            <a:chExt cx="4230478" cy="4504240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FC10213-0DF8-0D43-A77A-890EC4EC2EF2}"/>
                </a:ext>
              </a:extLst>
            </p:cNvPr>
            <p:cNvGrpSpPr/>
            <p:nvPr/>
          </p:nvGrpSpPr>
          <p:grpSpPr>
            <a:xfrm>
              <a:off x="6729466" y="2010860"/>
              <a:ext cx="4230478" cy="4057421"/>
              <a:chOff x="6588086" y="2144903"/>
              <a:chExt cx="4230478" cy="4057421"/>
            </a:xfrm>
          </p:grpSpPr>
          <p:sp>
            <p:nvSpPr>
              <p:cNvPr id="187" name="Freeform 2">
                <a:extLst>
                  <a:ext uri="{FF2B5EF4-FFF2-40B4-BE49-F238E27FC236}">
                    <a16:creationId xmlns:a16="http://schemas.microsoft.com/office/drawing/2014/main" id="{6F7457B1-3BAC-FF45-AB07-ADCF4C600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383367">
                <a:off x="7427686" y="2947494"/>
                <a:ext cx="4057421" cy="2452239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8" name="Line 252">
                <a:extLst>
                  <a:ext uri="{FF2B5EF4-FFF2-40B4-BE49-F238E27FC236}">
                    <a16:creationId xmlns:a16="http://schemas.microsoft.com/office/drawing/2014/main" id="{52A2AB24-CDDB-3340-9EBC-DA0438FB2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6090" y="3180571"/>
                <a:ext cx="338138" cy="10429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9" name="Line 254">
                <a:extLst>
                  <a:ext uri="{FF2B5EF4-FFF2-40B4-BE49-F238E27FC236}">
                    <a16:creationId xmlns:a16="http://schemas.microsoft.com/office/drawing/2014/main" id="{94339F3D-C5EE-BE41-B39D-22ABE6503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26589" y="4134658"/>
                <a:ext cx="290202" cy="2514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0" name="Line 272">
                <a:extLst>
                  <a:ext uri="{FF2B5EF4-FFF2-40B4-BE49-F238E27FC236}">
                    <a16:creationId xmlns:a16="http://schemas.microsoft.com/office/drawing/2014/main" id="{8E483EDB-27ED-F949-AC09-1E6E5BDA1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29453" y="4625196"/>
                <a:ext cx="373062" cy="5540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1" name="Line 272">
                <a:extLst>
                  <a:ext uri="{FF2B5EF4-FFF2-40B4-BE49-F238E27FC236}">
                    <a16:creationId xmlns:a16="http://schemas.microsoft.com/office/drawing/2014/main" id="{BD9C7230-4895-B240-9194-C17C3A19C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1415" y="3675871"/>
                <a:ext cx="371475" cy="5540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2" name="Line 272">
                <a:extLst>
                  <a:ext uri="{FF2B5EF4-FFF2-40B4-BE49-F238E27FC236}">
                    <a16:creationId xmlns:a16="http://schemas.microsoft.com/office/drawing/2014/main" id="{FD309143-CD76-F441-BFFE-5F45E5E20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35728" y="4614083"/>
                <a:ext cx="309562" cy="10239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3" name="Text Box 333">
                <a:extLst>
                  <a:ext uri="{FF2B5EF4-FFF2-40B4-BE49-F238E27FC236}">
                    <a16:creationId xmlns:a16="http://schemas.microsoft.com/office/drawing/2014/main" id="{730CAEC3-A9F6-4D44-9325-1BD8F3A1F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2257" y="5831180"/>
                <a:ext cx="1497526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managed device</a:t>
                </a:r>
              </a:p>
            </p:txBody>
          </p:sp>
          <p:grpSp>
            <p:nvGrpSpPr>
              <p:cNvPr id="194" name="Group 906">
                <a:extLst>
                  <a:ext uri="{FF2B5EF4-FFF2-40B4-BE49-F238E27FC236}">
                    <a16:creationId xmlns:a16="http://schemas.microsoft.com/office/drawing/2014/main" id="{2803CA8B-8DCC-8944-A220-98074F5EF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73928" y="5172883"/>
                <a:ext cx="366712" cy="579438"/>
                <a:chOff x="4140" y="429"/>
                <a:chExt cx="1425" cy="2396"/>
              </a:xfrm>
            </p:grpSpPr>
            <p:sp>
              <p:nvSpPr>
                <p:cNvPr id="270" name="Freeform 907">
                  <a:extLst>
                    <a:ext uri="{FF2B5EF4-FFF2-40B4-BE49-F238E27FC236}">
                      <a16:creationId xmlns:a16="http://schemas.microsoft.com/office/drawing/2014/main" id="{BE9D940B-2A19-0C49-9DAA-D115CEA94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1 w 354"/>
                    <a:gd name="T1" fmla="*/ 0 h 2742"/>
                    <a:gd name="T2" fmla="*/ 116 w 354"/>
                    <a:gd name="T3" fmla="*/ 137 h 2742"/>
                    <a:gd name="T4" fmla="*/ 114 w 354"/>
                    <a:gd name="T5" fmla="*/ 1057 h 2742"/>
                    <a:gd name="T6" fmla="*/ 0 w 354"/>
                    <a:gd name="T7" fmla="*/ 1105 h 2742"/>
                    <a:gd name="T8" fmla="*/ 21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1" name="Rectangle 908">
                  <a:extLst>
                    <a:ext uri="{FF2B5EF4-FFF2-40B4-BE49-F238E27FC236}">
                      <a16:creationId xmlns:a16="http://schemas.microsoft.com/office/drawing/2014/main" id="{7AA723BB-C914-AA40-8061-5363E8AA1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3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2" name="Freeform 909">
                  <a:extLst>
                    <a:ext uri="{FF2B5EF4-FFF2-40B4-BE49-F238E27FC236}">
                      <a16:creationId xmlns:a16="http://schemas.microsoft.com/office/drawing/2014/main" id="{CB48ABC8-CCB3-0E41-AC38-B6FB9F074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0 w 211"/>
                    <a:gd name="T3" fmla="*/ 88 h 2537"/>
                    <a:gd name="T4" fmla="*/ 2 w 211"/>
                    <a:gd name="T5" fmla="*/ 1007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3" name="Freeform 910">
                  <a:extLst>
                    <a:ext uri="{FF2B5EF4-FFF2-40B4-BE49-F238E27FC236}">
                      <a16:creationId xmlns:a16="http://schemas.microsoft.com/office/drawing/2014/main" id="{FAA62BB8-15B4-7C42-A252-8A01383D1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09 w 328"/>
                    <a:gd name="T3" fmla="*/ 52 h 226"/>
                    <a:gd name="T4" fmla="*/ 108 w 328"/>
                    <a:gd name="T5" fmla="*/ 92 h 226"/>
                    <a:gd name="T6" fmla="*/ 0 w 328"/>
                    <a:gd name="T7" fmla="*/ 41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4" name="Rectangle 911">
                  <a:extLst>
                    <a:ext uri="{FF2B5EF4-FFF2-40B4-BE49-F238E27FC236}">
                      <a16:creationId xmlns:a16="http://schemas.microsoft.com/office/drawing/2014/main" id="{A961373B-EDFC-4E4B-8CFB-4E133B7B54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92"/>
                  <a:ext cx="592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grpSp>
              <p:nvGrpSpPr>
                <p:cNvPr id="275" name="Group 912">
                  <a:extLst>
                    <a:ext uri="{FF2B5EF4-FFF2-40B4-BE49-F238E27FC236}">
                      <a16:creationId xmlns:a16="http://schemas.microsoft.com/office/drawing/2014/main" id="{066E1E93-C3B1-8D4C-BA43-DE898F50D7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00" name="AutoShape 913">
                    <a:extLst>
                      <a:ext uri="{FF2B5EF4-FFF2-40B4-BE49-F238E27FC236}">
                        <a16:creationId xmlns:a16="http://schemas.microsoft.com/office/drawing/2014/main" id="{8A383D7D-E90A-FD45-99FB-C1602DF04F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5"/>
                    <a:ext cx="724" cy="12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301" name="AutoShape 914">
                    <a:extLst>
                      <a:ext uri="{FF2B5EF4-FFF2-40B4-BE49-F238E27FC236}">
                        <a16:creationId xmlns:a16="http://schemas.microsoft.com/office/drawing/2014/main" id="{79A589D3-C9BE-EA4C-8E71-F0C4FB6DC5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4"/>
                    <a:ext cx="693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76" name="Rectangle 915">
                  <a:extLst>
                    <a:ext uri="{FF2B5EF4-FFF2-40B4-BE49-F238E27FC236}">
                      <a16:creationId xmlns:a16="http://schemas.microsoft.com/office/drawing/2014/main" id="{785F1FF7-26B5-734D-8778-DB6AA1C07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6" y="1020"/>
                  <a:ext cx="592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grpSp>
              <p:nvGrpSpPr>
                <p:cNvPr id="277" name="Group 916">
                  <a:extLst>
                    <a:ext uri="{FF2B5EF4-FFF2-40B4-BE49-F238E27FC236}">
                      <a16:creationId xmlns:a16="http://schemas.microsoft.com/office/drawing/2014/main" id="{03B11247-BEA0-3449-8CA8-E68F5230F7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98" name="AutoShape 917">
                    <a:extLst>
                      <a:ext uri="{FF2B5EF4-FFF2-40B4-BE49-F238E27FC236}">
                        <a16:creationId xmlns:a16="http://schemas.microsoft.com/office/drawing/2014/main" id="{20F082BF-3E20-C545-B17E-2B27260E3C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31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99" name="AutoShape 918">
                    <a:extLst>
                      <a:ext uri="{FF2B5EF4-FFF2-40B4-BE49-F238E27FC236}">
                        <a16:creationId xmlns:a16="http://schemas.microsoft.com/office/drawing/2014/main" id="{E0945142-4795-CD4B-835E-00D0CA9AB8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1"/>
                    <a:ext cx="700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78" name="Rectangle 919">
                  <a:extLst>
                    <a:ext uri="{FF2B5EF4-FFF2-40B4-BE49-F238E27FC236}">
                      <a16:creationId xmlns:a16="http://schemas.microsoft.com/office/drawing/2014/main" id="{1B441006-E494-8242-AA0A-DAC698F0F5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1361"/>
                  <a:ext cx="598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79" name="Rectangle 920">
                  <a:extLst>
                    <a:ext uri="{FF2B5EF4-FFF2-40B4-BE49-F238E27FC236}">
                      <a16:creationId xmlns:a16="http://schemas.microsoft.com/office/drawing/2014/main" id="{4F7B94AC-0709-7E42-BBC8-F7B3B56C8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6" y="1657"/>
                  <a:ext cx="598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grpSp>
              <p:nvGrpSpPr>
                <p:cNvPr id="280" name="Group 921">
                  <a:extLst>
                    <a:ext uri="{FF2B5EF4-FFF2-40B4-BE49-F238E27FC236}">
                      <a16:creationId xmlns:a16="http://schemas.microsoft.com/office/drawing/2014/main" id="{464F48D9-F9F4-E244-905E-7278A21B22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96" name="AutoShape 922">
                    <a:extLst>
                      <a:ext uri="{FF2B5EF4-FFF2-40B4-BE49-F238E27FC236}">
                        <a16:creationId xmlns:a16="http://schemas.microsoft.com/office/drawing/2014/main" id="{95D00213-8697-B24D-92BC-439D935BB7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30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97" name="AutoShape 923">
                    <a:extLst>
                      <a:ext uri="{FF2B5EF4-FFF2-40B4-BE49-F238E27FC236}">
                        <a16:creationId xmlns:a16="http://schemas.microsoft.com/office/drawing/2014/main" id="{5B1E10B7-BDC6-C445-A4E7-F5A8D1900A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9"/>
                    <a:ext cx="699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81" name="Freeform 924">
                  <a:extLst>
                    <a:ext uri="{FF2B5EF4-FFF2-40B4-BE49-F238E27FC236}">
                      <a16:creationId xmlns:a16="http://schemas.microsoft.com/office/drawing/2014/main" id="{68042F32-FDE6-FA4C-8B60-F4185AC61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09 w 328"/>
                    <a:gd name="T3" fmla="*/ 51 h 226"/>
                    <a:gd name="T4" fmla="*/ 108 w 328"/>
                    <a:gd name="T5" fmla="*/ 90 h 226"/>
                    <a:gd name="T6" fmla="*/ 0 w 328"/>
                    <a:gd name="T7" fmla="*/ 3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82" name="Group 925">
                  <a:extLst>
                    <a:ext uri="{FF2B5EF4-FFF2-40B4-BE49-F238E27FC236}">
                      <a16:creationId xmlns:a16="http://schemas.microsoft.com/office/drawing/2014/main" id="{058826ED-20BE-CB43-9BA2-40852EB74F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94" name="AutoShape 926">
                    <a:extLst>
                      <a:ext uri="{FF2B5EF4-FFF2-40B4-BE49-F238E27FC236}">
                        <a16:creationId xmlns:a16="http://schemas.microsoft.com/office/drawing/2014/main" id="{776F5CFF-FD48-4049-A6D1-7E6E8823A5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1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95" name="AutoShape 927">
                    <a:extLst>
                      <a:ext uri="{FF2B5EF4-FFF2-40B4-BE49-F238E27FC236}">
                        <a16:creationId xmlns:a16="http://schemas.microsoft.com/office/drawing/2014/main" id="{D1998973-3D2E-2143-B9F3-C3266803D8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92" cy="10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83" name="Rectangle 928">
                  <a:extLst>
                    <a:ext uri="{FF2B5EF4-FFF2-40B4-BE49-F238E27FC236}">
                      <a16:creationId xmlns:a16="http://schemas.microsoft.com/office/drawing/2014/main" id="{FEB52868-0E1E-384A-B73D-470E994BF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4" name="Freeform 929">
                  <a:extLst>
                    <a:ext uri="{FF2B5EF4-FFF2-40B4-BE49-F238E27FC236}">
                      <a16:creationId xmlns:a16="http://schemas.microsoft.com/office/drawing/2014/main" id="{FCD23244-85F5-144F-9AD1-E9E489410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96 w 296"/>
                    <a:gd name="T3" fmla="*/ 57 h 256"/>
                    <a:gd name="T4" fmla="*/ 98 w 296"/>
                    <a:gd name="T5" fmla="*/ 102 h 256"/>
                    <a:gd name="T6" fmla="*/ 0 w 296"/>
                    <a:gd name="T7" fmla="*/ 39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5" name="Freeform 930">
                  <a:extLst>
                    <a:ext uri="{FF2B5EF4-FFF2-40B4-BE49-F238E27FC236}">
                      <a16:creationId xmlns:a16="http://schemas.microsoft.com/office/drawing/2014/main" id="{6F7F6FD3-6566-8D41-BEF7-22EDF7F587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01 w 304"/>
                    <a:gd name="T3" fmla="*/ 66 h 288"/>
                    <a:gd name="T4" fmla="*/ 95 w 304"/>
                    <a:gd name="T5" fmla="*/ 116 h 288"/>
                    <a:gd name="T6" fmla="*/ 2 w 304"/>
                    <a:gd name="T7" fmla="*/ 5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6" name="Oval 931">
                  <a:extLst>
                    <a:ext uri="{FF2B5EF4-FFF2-40B4-BE49-F238E27FC236}">
                      <a16:creationId xmlns:a16="http://schemas.microsoft.com/office/drawing/2014/main" id="{1145E4D8-9564-B545-B1EA-77BE2B768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608"/>
                  <a:ext cx="49" cy="9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7" name="Freeform 932">
                  <a:extLst>
                    <a:ext uri="{FF2B5EF4-FFF2-40B4-BE49-F238E27FC236}">
                      <a16:creationId xmlns:a16="http://schemas.microsoft.com/office/drawing/2014/main" id="{0029AA3C-6DA1-A64B-B4C2-0740AF189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43 h 240"/>
                    <a:gd name="T2" fmla="*/ 2 w 306"/>
                    <a:gd name="T3" fmla="*/ 97 h 240"/>
                    <a:gd name="T4" fmla="*/ 101 w 306"/>
                    <a:gd name="T5" fmla="*/ 44 h 240"/>
                    <a:gd name="T6" fmla="*/ 98 w 306"/>
                    <a:gd name="T7" fmla="*/ 0 h 240"/>
                    <a:gd name="T8" fmla="*/ 0 w 306"/>
                    <a:gd name="T9" fmla="*/ 43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8" name="AutoShape 933">
                  <a:extLst>
                    <a:ext uri="{FF2B5EF4-FFF2-40B4-BE49-F238E27FC236}">
                      <a16:creationId xmlns:a16="http://schemas.microsoft.com/office/drawing/2014/main" id="{E5B45E40-856B-2647-A82E-19CACB8C7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1"/>
                  <a:ext cx="1197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89" name="AutoShape 934">
                  <a:extLst>
                    <a:ext uri="{FF2B5EF4-FFF2-40B4-BE49-F238E27FC236}">
                      <a16:creationId xmlns:a16="http://schemas.microsoft.com/office/drawing/2014/main" id="{51118500-7703-3042-BDEE-AB5C3F802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67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0" name="Oval 935">
                  <a:extLst>
                    <a:ext uri="{FF2B5EF4-FFF2-40B4-BE49-F238E27FC236}">
                      <a16:creationId xmlns:a16="http://schemas.microsoft.com/office/drawing/2014/main" id="{6C6F57D0-A129-F14E-9470-C841B004A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5"/>
                  <a:ext cx="160" cy="13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1" name="Oval 936">
                  <a:extLst>
                    <a:ext uri="{FF2B5EF4-FFF2-40B4-BE49-F238E27FC236}">
                      <a16:creationId xmlns:a16="http://schemas.microsoft.com/office/drawing/2014/main" id="{A407DF75-FBEA-9043-A7BA-CF566023D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2" name="Oval 937">
                  <a:extLst>
                    <a:ext uri="{FF2B5EF4-FFF2-40B4-BE49-F238E27FC236}">
                      <a16:creationId xmlns:a16="http://schemas.microsoft.com/office/drawing/2014/main" id="{4229442D-F403-1345-86DB-932438F980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79"/>
                  <a:ext cx="154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93" name="Rectangle 938">
                  <a:extLst>
                    <a:ext uri="{FF2B5EF4-FFF2-40B4-BE49-F238E27FC236}">
                      <a16:creationId xmlns:a16="http://schemas.microsoft.com/office/drawing/2014/main" id="{9208DBBE-AA5D-DA45-AFF4-376449BC7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59" y="1834"/>
                  <a:ext cx="86" cy="761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EE405A6B-E2C3-B944-BF7D-3DF19BEC09F8}"/>
                  </a:ext>
                </a:extLst>
              </p:cNvPr>
              <p:cNvGrpSpPr/>
              <p:nvPr/>
            </p:nvGrpSpPr>
            <p:grpSpPr>
              <a:xfrm>
                <a:off x="8732734" y="5561377"/>
                <a:ext cx="683116" cy="378456"/>
                <a:chOff x="7493876" y="2774731"/>
                <a:chExt cx="1481958" cy="894622"/>
              </a:xfrm>
            </p:grpSpPr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F0F3DFB6-9061-2E4A-84E2-8115ECE7E635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6355EB5D-3F74-1349-8218-847881F1175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62069D1F-32BC-2A47-88CE-6192B777FE3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66" name="Freeform 265">
                    <a:extLst>
                      <a:ext uri="{FF2B5EF4-FFF2-40B4-BE49-F238E27FC236}">
                        <a16:creationId xmlns:a16="http://schemas.microsoft.com/office/drawing/2014/main" id="{7D9BDC37-3685-9646-9BF5-5327A6ECFE0E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" name="Freeform 266">
                    <a:extLst>
                      <a:ext uri="{FF2B5EF4-FFF2-40B4-BE49-F238E27FC236}">
                        <a16:creationId xmlns:a16="http://schemas.microsoft.com/office/drawing/2014/main" id="{3B73906A-F7FB-DD42-A7E9-35E80B81E918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" name="Freeform 267">
                    <a:extLst>
                      <a:ext uri="{FF2B5EF4-FFF2-40B4-BE49-F238E27FC236}">
                        <a16:creationId xmlns:a16="http://schemas.microsoft.com/office/drawing/2014/main" id="{125242C5-41C3-5740-88DA-C8F05C7A0FD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" name="Freeform 268">
                    <a:extLst>
                      <a:ext uri="{FF2B5EF4-FFF2-40B4-BE49-F238E27FC236}">
                        <a16:creationId xmlns:a16="http://schemas.microsoft.com/office/drawing/2014/main" id="{40B65062-A82D-2D46-A09F-17B9C8F587B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0DFE4E30-DE23-D940-9CD5-6B8DADC0C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2863" y="4065510"/>
                <a:ext cx="1657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E911E6C-0005-E945-9D78-57E197866D76}"/>
                  </a:ext>
                </a:extLst>
              </p:cNvPr>
              <p:cNvCxnSpPr/>
              <p:nvPr/>
            </p:nvCxnSpPr>
            <p:spPr>
              <a:xfrm>
                <a:off x="9251576" y="5941812"/>
                <a:ext cx="237507" cy="2375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8091CDE5-9BC6-6840-8BA0-615CDC85705F}"/>
                  </a:ext>
                </a:extLst>
              </p:cNvPr>
              <p:cNvGrpSpPr/>
              <p:nvPr/>
            </p:nvGrpSpPr>
            <p:grpSpPr>
              <a:xfrm>
                <a:off x="7082865" y="5130332"/>
                <a:ext cx="1784742" cy="783771"/>
                <a:chOff x="3623562" y="5108298"/>
                <a:chExt cx="1784742" cy="783771"/>
              </a:xfrm>
            </p:grpSpPr>
            <p:sp>
              <p:nvSpPr>
                <p:cNvPr id="257" name="Freeform 256">
                  <a:extLst>
                    <a:ext uri="{FF2B5EF4-FFF2-40B4-BE49-F238E27FC236}">
                      <a16:creationId xmlns:a16="http://schemas.microsoft.com/office/drawing/2014/main" id="{93FF1CEF-81C8-2548-8A1A-7F25FE7C53C0}"/>
                    </a:ext>
                  </a:extLst>
                </p:cNvPr>
                <p:cNvSpPr/>
                <p:nvPr/>
              </p:nvSpPr>
              <p:spPr>
                <a:xfrm flipH="1">
                  <a:off x="4018890" y="5238925"/>
                  <a:ext cx="1389414" cy="653144"/>
                </a:xfrm>
                <a:custGeom>
                  <a:avLst/>
                  <a:gdLst>
                    <a:gd name="connsiteX0" fmla="*/ 0 w 1615044"/>
                    <a:gd name="connsiteY0" fmla="*/ 64126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641268 h 890650"/>
                    <a:gd name="connsiteX0" fmla="*/ 0 w 1615044"/>
                    <a:gd name="connsiteY0" fmla="*/ 64126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641268 h 890650"/>
                    <a:gd name="connsiteX0" fmla="*/ 0 w 1615044"/>
                    <a:gd name="connsiteY0" fmla="*/ 64126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641268 h 890650"/>
                    <a:gd name="connsiteX0" fmla="*/ 0 w 1615044"/>
                    <a:gd name="connsiteY0" fmla="*/ 64126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641268 h 890650"/>
                    <a:gd name="connsiteX0" fmla="*/ 0 w 1615044"/>
                    <a:gd name="connsiteY0" fmla="*/ 64126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641268 h 890650"/>
                    <a:gd name="connsiteX0" fmla="*/ 0 w 1615044"/>
                    <a:gd name="connsiteY0" fmla="*/ 46313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463138 h 890650"/>
                    <a:gd name="connsiteX0" fmla="*/ 0 w 1615044"/>
                    <a:gd name="connsiteY0" fmla="*/ 463138 h 890650"/>
                    <a:gd name="connsiteX1" fmla="*/ 285007 w 1615044"/>
                    <a:gd name="connsiteY1" fmla="*/ 0 h 890650"/>
                    <a:gd name="connsiteX2" fmla="*/ 1615044 w 1615044"/>
                    <a:gd name="connsiteY2" fmla="*/ 83128 h 890650"/>
                    <a:gd name="connsiteX3" fmla="*/ 166254 w 1615044"/>
                    <a:gd name="connsiteY3" fmla="*/ 890650 h 890650"/>
                    <a:gd name="connsiteX4" fmla="*/ 0 w 1615044"/>
                    <a:gd name="connsiteY4" fmla="*/ 463138 h 890650"/>
                    <a:gd name="connsiteX0" fmla="*/ 59377 w 1674421"/>
                    <a:gd name="connsiteY0" fmla="*/ 463138 h 700645"/>
                    <a:gd name="connsiteX1" fmla="*/ 344384 w 1674421"/>
                    <a:gd name="connsiteY1" fmla="*/ 0 h 700645"/>
                    <a:gd name="connsiteX2" fmla="*/ 1674421 w 1674421"/>
                    <a:gd name="connsiteY2" fmla="*/ 83128 h 700645"/>
                    <a:gd name="connsiteX3" fmla="*/ 0 w 1674421"/>
                    <a:gd name="connsiteY3" fmla="*/ 700645 h 700645"/>
                    <a:gd name="connsiteX4" fmla="*/ 59377 w 1674421"/>
                    <a:gd name="connsiteY4" fmla="*/ 463138 h 700645"/>
                    <a:gd name="connsiteX0" fmla="*/ 59377 w 1674421"/>
                    <a:gd name="connsiteY0" fmla="*/ 463138 h 700645"/>
                    <a:gd name="connsiteX1" fmla="*/ 344384 w 1674421"/>
                    <a:gd name="connsiteY1" fmla="*/ 0 h 700645"/>
                    <a:gd name="connsiteX2" fmla="*/ 1674421 w 1674421"/>
                    <a:gd name="connsiteY2" fmla="*/ 83128 h 700645"/>
                    <a:gd name="connsiteX3" fmla="*/ 0 w 1674421"/>
                    <a:gd name="connsiteY3" fmla="*/ 700645 h 700645"/>
                    <a:gd name="connsiteX4" fmla="*/ 59377 w 1674421"/>
                    <a:gd name="connsiteY4" fmla="*/ 463138 h 700645"/>
                    <a:gd name="connsiteX0" fmla="*/ 59377 w 1294411"/>
                    <a:gd name="connsiteY0" fmla="*/ 463138 h 700645"/>
                    <a:gd name="connsiteX1" fmla="*/ 344384 w 1294411"/>
                    <a:gd name="connsiteY1" fmla="*/ 0 h 700645"/>
                    <a:gd name="connsiteX2" fmla="*/ 1294411 w 1294411"/>
                    <a:gd name="connsiteY2" fmla="*/ 296884 h 700645"/>
                    <a:gd name="connsiteX3" fmla="*/ 0 w 1294411"/>
                    <a:gd name="connsiteY3" fmla="*/ 700645 h 700645"/>
                    <a:gd name="connsiteX4" fmla="*/ 59377 w 1294411"/>
                    <a:gd name="connsiteY4" fmla="*/ 463138 h 700645"/>
                    <a:gd name="connsiteX0" fmla="*/ 59377 w 1294411"/>
                    <a:gd name="connsiteY0" fmla="*/ 463138 h 700645"/>
                    <a:gd name="connsiteX1" fmla="*/ 344384 w 1294411"/>
                    <a:gd name="connsiteY1" fmla="*/ 0 h 700645"/>
                    <a:gd name="connsiteX2" fmla="*/ 1294411 w 1294411"/>
                    <a:gd name="connsiteY2" fmla="*/ 296884 h 700645"/>
                    <a:gd name="connsiteX3" fmla="*/ 0 w 1294411"/>
                    <a:gd name="connsiteY3" fmla="*/ 700645 h 700645"/>
                    <a:gd name="connsiteX4" fmla="*/ 59377 w 1294411"/>
                    <a:gd name="connsiteY4" fmla="*/ 463138 h 700645"/>
                    <a:gd name="connsiteX0" fmla="*/ 59377 w 1389414"/>
                    <a:gd name="connsiteY0" fmla="*/ 463138 h 700645"/>
                    <a:gd name="connsiteX1" fmla="*/ 344384 w 1389414"/>
                    <a:gd name="connsiteY1" fmla="*/ 0 h 700645"/>
                    <a:gd name="connsiteX2" fmla="*/ 1389414 w 1389414"/>
                    <a:gd name="connsiteY2" fmla="*/ 439388 h 700645"/>
                    <a:gd name="connsiteX3" fmla="*/ 0 w 1389414"/>
                    <a:gd name="connsiteY3" fmla="*/ 700645 h 700645"/>
                    <a:gd name="connsiteX4" fmla="*/ 59377 w 1389414"/>
                    <a:gd name="connsiteY4" fmla="*/ 463138 h 700645"/>
                    <a:gd name="connsiteX0" fmla="*/ 59377 w 1389414"/>
                    <a:gd name="connsiteY0" fmla="*/ 463138 h 700645"/>
                    <a:gd name="connsiteX1" fmla="*/ 344384 w 1389414"/>
                    <a:gd name="connsiteY1" fmla="*/ 0 h 700645"/>
                    <a:gd name="connsiteX2" fmla="*/ 1389414 w 1389414"/>
                    <a:gd name="connsiteY2" fmla="*/ 439388 h 700645"/>
                    <a:gd name="connsiteX3" fmla="*/ 0 w 1389414"/>
                    <a:gd name="connsiteY3" fmla="*/ 700645 h 700645"/>
                    <a:gd name="connsiteX4" fmla="*/ 59377 w 1389414"/>
                    <a:gd name="connsiteY4" fmla="*/ 463138 h 700645"/>
                    <a:gd name="connsiteX0" fmla="*/ 59377 w 1389414"/>
                    <a:gd name="connsiteY0" fmla="*/ 415637 h 653144"/>
                    <a:gd name="connsiteX1" fmla="*/ 605641 w 1389414"/>
                    <a:gd name="connsiteY1" fmla="*/ 0 h 653144"/>
                    <a:gd name="connsiteX2" fmla="*/ 1389414 w 1389414"/>
                    <a:gd name="connsiteY2" fmla="*/ 391887 h 653144"/>
                    <a:gd name="connsiteX3" fmla="*/ 0 w 1389414"/>
                    <a:gd name="connsiteY3" fmla="*/ 653144 h 653144"/>
                    <a:gd name="connsiteX4" fmla="*/ 59377 w 1389414"/>
                    <a:gd name="connsiteY4" fmla="*/ 415637 h 653144"/>
                    <a:gd name="connsiteX0" fmla="*/ 59377 w 1389414"/>
                    <a:gd name="connsiteY0" fmla="*/ 415637 h 653144"/>
                    <a:gd name="connsiteX1" fmla="*/ 605641 w 1389414"/>
                    <a:gd name="connsiteY1" fmla="*/ 0 h 653144"/>
                    <a:gd name="connsiteX2" fmla="*/ 1389414 w 1389414"/>
                    <a:gd name="connsiteY2" fmla="*/ 391887 h 653144"/>
                    <a:gd name="connsiteX3" fmla="*/ 0 w 1389414"/>
                    <a:gd name="connsiteY3" fmla="*/ 653144 h 653144"/>
                    <a:gd name="connsiteX4" fmla="*/ 59377 w 1389414"/>
                    <a:gd name="connsiteY4" fmla="*/ 415637 h 653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9414" h="653144">
                      <a:moveTo>
                        <a:pt x="59377" y="415637"/>
                      </a:moveTo>
                      <a:cubicBezTo>
                        <a:pt x="285008" y="332510"/>
                        <a:pt x="320635" y="320634"/>
                        <a:pt x="605641" y="0"/>
                      </a:cubicBezTo>
                      <a:lnTo>
                        <a:pt x="1389414" y="391887"/>
                      </a:lnTo>
                      <a:cubicBezTo>
                        <a:pt x="395845" y="482932"/>
                        <a:pt x="601683" y="407720"/>
                        <a:pt x="0" y="653144"/>
                      </a:cubicBezTo>
                      <a:lnTo>
                        <a:pt x="59377" y="4156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56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8" name="Oval 306">
                  <a:extLst>
                    <a:ext uri="{FF2B5EF4-FFF2-40B4-BE49-F238E27FC236}">
                      <a16:creationId xmlns:a16="http://schemas.microsoft.com/office/drawing/2014/main" id="{14515583-1278-3C4C-922A-8765FBA14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3562" y="5108298"/>
                  <a:ext cx="1293812" cy="54500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59" name="Text Box 302">
                  <a:extLst>
                    <a:ext uri="{FF2B5EF4-FFF2-40B4-BE49-F238E27FC236}">
                      <a16:creationId xmlns:a16="http://schemas.microsoft.com/office/drawing/2014/main" id="{181D57B1-35E9-004F-8FFB-21ABF92084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6136" y="5229255"/>
                  <a:ext cx="633945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agent</a:t>
                  </a:r>
                </a:p>
              </p:txBody>
            </p: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FBD49FD-0BDA-F74C-AA54-EE3E2C1BA22F}"/>
                    </a:ext>
                  </a:extLst>
                </p:cNvPr>
                <p:cNvGrpSpPr/>
                <p:nvPr/>
              </p:nvGrpSpPr>
              <p:grpSpPr>
                <a:xfrm>
                  <a:off x="4254952" y="5203301"/>
                  <a:ext cx="533735" cy="344384"/>
                  <a:chOff x="7290003" y="1864426"/>
                  <a:chExt cx="533735" cy="344384"/>
                </a:xfrm>
              </p:grpSpPr>
              <p:sp>
                <p:nvSpPr>
                  <p:cNvPr id="261" name="Can 260">
                    <a:extLst>
                      <a:ext uri="{FF2B5EF4-FFF2-40B4-BE49-F238E27FC236}">
                        <a16:creationId xmlns:a16="http://schemas.microsoft.com/office/drawing/2014/main" id="{F0B1ADAE-4E76-224D-A024-AB3AF7336EAA}"/>
                      </a:ext>
                    </a:extLst>
                  </p:cNvPr>
                  <p:cNvSpPr/>
                  <p:nvPr/>
                </p:nvSpPr>
                <p:spPr>
                  <a:xfrm>
                    <a:off x="7338951" y="1864426"/>
                    <a:ext cx="427511" cy="344384"/>
                  </a:xfrm>
                  <a:prstGeom prst="can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Text Box 305">
                    <a:extLst>
                      <a:ext uri="{FF2B5EF4-FFF2-40B4-BE49-F238E27FC236}">
                        <a16:creationId xmlns:a16="http://schemas.microsoft.com/office/drawing/2014/main" id="{5B37FAF3-0E4E-BE47-B9D3-2273878720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0003" y="1889518"/>
                    <a:ext cx="533735" cy="30764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A8"/>
                        </a:solidFill>
                        <a:effectLst/>
                        <a:uLnTx/>
                        <a:uFillTx/>
                        <a:latin typeface="Arial"/>
                        <a:ea typeface="ＭＳ Ｐゴシック" charset="0"/>
                        <a:cs typeface="Arial"/>
                      </a:rPr>
                      <a:t>data</a:t>
                    </a:r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1AFFD5F-25B9-724B-AE65-C63BBCDAF564}"/>
                  </a:ext>
                </a:extLst>
              </p:cNvPr>
              <p:cNvGrpSpPr/>
              <p:nvPr/>
            </p:nvGrpSpPr>
            <p:grpSpPr>
              <a:xfrm>
                <a:off x="9109072" y="4201055"/>
                <a:ext cx="736270" cy="422596"/>
                <a:chOff x="3668110" y="2448910"/>
                <a:chExt cx="3794234" cy="2165130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6001E55-00F4-AC4E-A980-633165CE8F16}"/>
                    </a:ext>
                  </a:extLst>
                </p:cNvPr>
                <p:cNvSpPr/>
                <p:nvPr/>
              </p:nvSpPr>
              <p:spPr>
                <a:xfrm>
                  <a:off x="3668110" y="3741409"/>
                  <a:ext cx="3780587" cy="872631"/>
                </a:xfrm>
                <a:prstGeom prst="rect">
                  <a:avLst/>
                </a:pr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:a16="http://schemas.microsoft.com/office/drawing/2014/main" id="{748721FF-437B-E049-B7AE-3D81CFF9E978}"/>
                    </a:ext>
                  </a:extLst>
                </p:cNvPr>
                <p:cNvSpPr/>
                <p:nvPr/>
              </p:nvSpPr>
              <p:spPr>
                <a:xfrm>
                  <a:off x="3678620" y="2448910"/>
                  <a:ext cx="3783724" cy="1324303"/>
                </a:xfrm>
                <a:custGeom>
                  <a:avLst/>
                  <a:gdLst>
                    <a:gd name="connsiteX0" fmla="*/ 0 w 3783724"/>
                    <a:gd name="connsiteY0" fmla="*/ 1313793 h 1324303"/>
                    <a:gd name="connsiteX1" fmla="*/ 0 w 3783724"/>
                    <a:gd name="connsiteY1" fmla="*/ 1313793 h 1324303"/>
                    <a:gd name="connsiteX2" fmla="*/ 252248 w 3783724"/>
                    <a:gd name="connsiteY2" fmla="*/ 0 h 1324303"/>
                    <a:gd name="connsiteX3" fmla="*/ 3415862 w 3783724"/>
                    <a:gd name="connsiteY3" fmla="*/ 21020 h 1324303"/>
                    <a:gd name="connsiteX4" fmla="*/ 3783724 w 3783724"/>
                    <a:gd name="connsiteY4" fmla="*/ 1324303 h 1324303"/>
                    <a:gd name="connsiteX5" fmla="*/ 0 w 3783724"/>
                    <a:gd name="connsiteY5" fmla="*/ 1313793 h 13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3724" h="1324303">
                      <a:moveTo>
                        <a:pt x="0" y="1313793"/>
                      </a:moveTo>
                      <a:lnTo>
                        <a:pt x="0" y="1313793"/>
                      </a:lnTo>
                      <a:lnTo>
                        <a:pt x="252248" y="0"/>
                      </a:lnTo>
                      <a:lnTo>
                        <a:pt x="3415862" y="21020"/>
                      </a:lnTo>
                      <a:lnTo>
                        <a:pt x="3783724" y="1324303"/>
                      </a:lnTo>
                      <a:lnTo>
                        <a:pt x="0" y="1313793"/>
                      </a:lnTo>
                      <a:close/>
                    </a:path>
                  </a:pathLst>
                </a:cu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39FDFE4C-AE99-3749-8A62-8593097011DD}"/>
                    </a:ext>
                  </a:extLst>
                </p:cNvPr>
                <p:cNvGrpSpPr/>
                <p:nvPr/>
              </p:nvGrpSpPr>
              <p:grpSpPr>
                <a:xfrm>
                  <a:off x="3941378" y="2603243"/>
                  <a:ext cx="3202061" cy="1066110"/>
                  <a:chOff x="7939341" y="3037317"/>
                  <a:chExt cx="897649" cy="353919"/>
                </a:xfrm>
              </p:grpSpPr>
              <p:sp>
                <p:nvSpPr>
                  <p:cNvPr id="253" name="Freeform 252">
                    <a:extLst>
                      <a:ext uri="{FF2B5EF4-FFF2-40B4-BE49-F238E27FC236}">
                        <a16:creationId xmlns:a16="http://schemas.microsoft.com/office/drawing/2014/main" id="{BA66389A-89CE-544B-A780-C41426CFDEAB}"/>
                      </a:ext>
                    </a:extLst>
                  </p:cNvPr>
                  <p:cNvSpPr/>
                  <p:nvPr/>
                </p:nvSpPr>
                <p:spPr>
                  <a:xfrm>
                    <a:off x="7964170" y="30373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4" name="Freeform 253">
                    <a:extLst>
                      <a:ext uri="{FF2B5EF4-FFF2-40B4-BE49-F238E27FC236}">
                        <a16:creationId xmlns:a16="http://schemas.microsoft.com/office/drawing/2014/main" id="{AD030009-14DC-E941-8E90-F0E0068E4F06}"/>
                      </a:ext>
                    </a:extLst>
                  </p:cNvPr>
                  <p:cNvSpPr/>
                  <p:nvPr/>
                </p:nvSpPr>
                <p:spPr>
                  <a:xfrm>
                    <a:off x="8519948" y="32067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5" name="Freeform 254">
                    <a:extLst>
                      <a:ext uri="{FF2B5EF4-FFF2-40B4-BE49-F238E27FC236}">
                        <a16:creationId xmlns:a16="http://schemas.microsoft.com/office/drawing/2014/main" id="{CC580A85-A52A-9C43-9E4E-C6B3B9627273}"/>
                      </a:ext>
                    </a:extLst>
                  </p:cNvPr>
                  <p:cNvSpPr/>
                  <p:nvPr/>
                </p:nvSpPr>
                <p:spPr>
                  <a:xfrm>
                    <a:off x="7939341" y="32067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6" name="Freeform 255">
                    <a:extLst>
                      <a:ext uri="{FF2B5EF4-FFF2-40B4-BE49-F238E27FC236}">
                        <a16:creationId xmlns:a16="http://schemas.microsoft.com/office/drawing/2014/main" id="{2E60EB54-270A-9945-A021-2AC6F825DF3A}"/>
                      </a:ext>
                    </a:extLst>
                  </p:cNvPr>
                  <p:cNvSpPr/>
                  <p:nvPr/>
                </p:nvSpPr>
                <p:spPr>
                  <a:xfrm>
                    <a:off x="8047413" y="31234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EC75602E-0316-BD4E-A901-A098016A0377}"/>
                  </a:ext>
                </a:extLst>
              </p:cNvPr>
              <p:cNvSpPr/>
              <p:nvPr/>
            </p:nvSpPr>
            <p:spPr>
              <a:xfrm flipH="1">
                <a:off x="6990267" y="2857446"/>
                <a:ext cx="1644149" cy="664161"/>
              </a:xfrm>
              <a:custGeom>
                <a:avLst/>
                <a:gdLst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64126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64126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0 w 1615044"/>
                  <a:gd name="connsiteY0" fmla="*/ 463138 h 890650"/>
                  <a:gd name="connsiteX1" fmla="*/ 285007 w 1615044"/>
                  <a:gd name="connsiteY1" fmla="*/ 0 h 890650"/>
                  <a:gd name="connsiteX2" fmla="*/ 1615044 w 1615044"/>
                  <a:gd name="connsiteY2" fmla="*/ 83128 h 890650"/>
                  <a:gd name="connsiteX3" fmla="*/ 166254 w 1615044"/>
                  <a:gd name="connsiteY3" fmla="*/ 890650 h 890650"/>
                  <a:gd name="connsiteX4" fmla="*/ 0 w 1615044"/>
                  <a:gd name="connsiteY4" fmla="*/ 463138 h 890650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674421"/>
                  <a:gd name="connsiteY0" fmla="*/ 463138 h 700645"/>
                  <a:gd name="connsiteX1" fmla="*/ 344384 w 1674421"/>
                  <a:gd name="connsiteY1" fmla="*/ 0 h 700645"/>
                  <a:gd name="connsiteX2" fmla="*/ 1674421 w 1674421"/>
                  <a:gd name="connsiteY2" fmla="*/ 83128 h 700645"/>
                  <a:gd name="connsiteX3" fmla="*/ 0 w 1674421"/>
                  <a:gd name="connsiteY3" fmla="*/ 700645 h 700645"/>
                  <a:gd name="connsiteX4" fmla="*/ 59377 w 167442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294411"/>
                  <a:gd name="connsiteY0" fmla="*/ 463138 h 700645"/>
                  <a:gd name="connsiteX1" fmla="*/ 344384 w 1294411"/>
                  <a:gd name="connsiteY1" fmla="*/ 0 h 700645"/>
                  <a:gd name="connsiteX2" fmla="*/ 1294411 w 1294411"/>
                  <a:gd name="connsiteY2" fmla="*/ 296884 h 700645"/>
                  <a:gd name="connsiteX3" fmla="*/ 0 w 1294411"/>
                  <a:gd name="connsiteY3" fmla="*/ 700645 h 700645"/>
                  <a:gd name="connsiteX4" fmla="*/ 59377 w 1294411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63138 h 700645"/>
                  <a:gd name="connsiteX1" fmla="*/ 344384 w 1389414"/>
                  <a:gd name="connsiteY1" fmla="*/ 0 h 700645"/>
                  <a:gd name="connsiteX2" fmla="*/ 1389414 w 1389414"/>
                  <a:gd name="connsiteY2" fmla="*/ 439388 h 700645"/>
                  <a:gd name="connsiteX3" fmla="*/ 0 w 1389414"/>
                  <a:gd name="connsiteY3" fmla="*/ 700645 h 700645"/>
                  <a:gd name="connsiteX4" fmla="*/ 59377 w 1389414"/>
                  <a:gd name="connsiteY4" fmla="*/ 463138 h 700645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  <a:gd name="connsiteX0" fmla="*/ 59377 w 1389414"/>
                  <a:gd name="connsiteY0" fmla="*/ 415637 h 653144"/>
                  <a:gd name="connsiteX1" fmla="*/ 605641 w 1389414"/>
                  <a:gd name="connsiteY1" fmla="*/ 0 h 653144"/>
                  <a:gd name="connsiteX2" fmla="*/ 1389414 w 1389414"/>
                  <a:gd name="connsiteY2" fmla="*/ 391887 h 653144"/>
                  <a:gd name="connsiteX3" fmla="*/ 0 w 1389414"/>
                  <a:gd name="connsiteY3" fmla="*/ 653144 h 653144"/>
                  <a:gd name="connsiteX4" fmla="*/ 59377 w 1389414"/>
                  <a:gd name="connsiteY4" fmla="*/ 415637 h 653144"/>
                  <a:gd name="connsiteX0" fmla="*/ 59377 w 1389414"/>
                  <a:gd name="connsiteY0" fmla="*/ 591907 h 829414"/>
                  <a:gd name="connsiteX1" fmla="*/ 429371 w 1389414"/>
                  <a:gd name="connsiteY1" fmla="*/ 0 h 829414"/>
                  <a:gd name="connsiteX2" fmla="*/ 1389414 w 1389414"/>
                  <a:gd name="connsiteY2" fmla="*/ 568157 h 829414"/>
                  <a:gd name="connsiteX3" fmla="*/ 0 w 1389414"/>
                  <a:gd name="connsiteY3" fmla="*/ 829414 h 829414"/>
                  <a:gd name="connsiteX4" fmla="*/ 59377 w 1389414"/>
                  <a:gd name="connsiteY4" fmla="*/ 591907 h 829414"/>
                  <a:gd name="connsiteX0" fmla="*/ 59377 w 1786022"/>
                  <a:gd name="connsiteY0" fmla="*/ 591907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59377 w 1786022"/>
                  <a:gd name="connsiteY4" fmla="*/ 591907 h 829414"/>
                  <a:gd name="connsiteX0" fmla="*/ 59377 w 1786022"/>
                  <a:gd name="connsiteY0" fmla="*/ 591907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59377 w 1786022"/>
                  <a:gd name="connsiteY4" fmla="*/ 591907 h 829414"/>
                  <a:gd name="connsiteX0" fmla="*/ 59377 w 1786022"/>
                  <a:gd name="connsiteY0" fmla="*/ 591907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59377 w 1786022"/>
                  <a:gd name="connsiteY4" fmla="*/ 591907 h 829414"/>
                  <a:gd name="connsiteX0" fmla="*/ 59377 w 1786022"/>
                  <a:gd name="connsiteY0" fmla="*/ 591907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59377 w 1786022"/>
                  <a:gd name="connsiteY4" fmla="*/ 591907 h 829414"/>
                  <a:gd name="connsiteX0" fmla="*/ 59377 w 1786022"/>
                  <a:gd name="connsiteY0" fmla="*/ 591907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59377 w 1786022"/>
                  <a:gd name="connsiteY4" fmla="*/ 591907 h 829414"/>
                  <a:gd name="connsiteX0" fmla="*/ 81411 w 1786022"/>
                  <a:gd name="connsiteY0" fmla="*/ 393603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81411 w 1786022"/>
                  <a:gd name="connsiteY4" fmla="*/ 393603 h 829414"/>
                  <a:gd name="connsiteX0" fmla="*/ 81411 w 1786022"/>
                  <a:gd name="connsiteY0" fmla="*/ 393603 h 829414"/>
                  <a:gd name="connsiteX1" fmla="*/ 429371 w 1786022"/>
                  <a:gd name="connsiteY1" fmla="*/ 0 h 829414"/>
                  <a:gd name="connsiteX2" fmla="*/ 1786022 w 1786022"/>
                  <a:gd name="connsiteY2" fmla="*/ 369854 h 829414"/>
                  <a:gd name="connsiteX3" fmla="*/ 0 w 1786022"/>
                  <a:gd name="connsiteY3" fmla="*/ 829414 h 829414"/>
                  <a:gd name="connsiteX4" fmla="*/ 81411 w 1786022"/>
                  <a:gd name="connsiteY4" fmla="*/ 393603 h 829414"/>
                  <a:gd name="connsiteX0" fmla="*/ 81411 w 1786022"/>
                  <a:gd name="connsiteY0" fmla="*/ 393603 h 829414"/>
                  <a:gd name="connsiteX1" fmla="*/ 429371 w 1786022"/>
                  <a:gd name="connsiteY1" fmla="*/ 0 h 829414"/>
                  <a:gd name="connsiteX2" fmla="*/ 1786022 w 1786022"/>
                  <a:gd name="connsiteY2" fmla="*/ 325786 h 829414"/>
                  <a:gd name="connsiteX3" fmla="*/ 0 w 1786022"/>
                  <a:gd name="connsiteY3" fmla="*/ 829414 h 829414"/>
                  <a:gd name="connsiteX4" fmla="*/ 81411 w 1786022"/>
                  <a:gd name="connsiteY4" fmla="*/ 393603 h 829414"/>
                  <a:gd name="connsiteX0" fmla="*/ 81411 w 1665100"/>
                  <a:gd name="connsiteY0" fmla="*/ 393603 h 829414"/>
                  <a:gd name="connsiteX1" fmla="*/ 429371 w 1665100"/>
                  <a:gd name="connsiteY1" fmla="*/ 0 h 829414"/>
                  <a:gd name="connsiteX2" fmla="*/ 1665100 w 1665100"/>
                  <a:gd name="connsiteY2" fmla="*/ 303752 h 829414"/>
                  <a:gd name="connsiteX3" fmla="*/ 0 w 1665100"/>
                  <a:gd name="connsiteY3" fmla="*/ 829414 h 829414"/>
                  <a:gd name="connsiteX4" fmla="*/ 81411 w 1665100"/>
                  <a:gd name="connsiteY4" fmla="*/ 393603 h 829414"/>
                  <a:gd name="connsiteX0" fmla="*/ 81411 w 1665100"/>
                  <a:gd name="connsiteY0" fmla="*/ 228350 h 664161"/>
                  <a:gd name="connsiteX1" fmla="*/ 419294 w 1665100"/>
                  <a:gd name="connsiteY1" fmla="*/ 0 h 664161"/>
                  <a:gd name="connsiteX2" fmla="*/ 1665100 w 1665100"/>
                  <a:gd name="connsiteY2" fmla="*/ 138499 h 664161"/>
                  <a:gd name="connsiteX3" fmla="*/ 0 w 1665100"/>
                  <a:gd name="connsiteY3" fmla="*/ 664161 h 664161"/>
                  <a:gd name="connsiteX4" fmla="*/ 81411 w 1665100"/>
                  <a:gd name="connsiteY4" fmla="*/ 228350 h 664161"/>
                  <a:gd name="connsiteX0" fmla="*/ 81411 w 1503869"/>
                  <a:gd name="connsiteY0" fmla="*/ 228350 h 664161"/>
                  <a:gd name="connsiteX1" fmla="*/ 419294 w 1503869"/>
                  <a:gd name="connsiteY1" fmla="*/ 0 h 664161"/>
                  <a:gd name="connsiteX2" fmla="*/ 1503869 w 1503869"/>
                  <a:gd name="connsiteY2" fmla="*/ 105448 h 664161"/>
                  <a:gd name="connsiteX3" fmla="*/ 0 w 1503869"/>
                  <a:gd name="connsiteY3" fmla="*/ 664161 h 664161"/>
                  <a:gd name="connsiteX4" fmla="*/ 81411 w 1503869"/>
                  <a:gd name="connsiteY4" fmla="*/ 228350 h 664161"/>
                  <a:gd name="connsiteX0" fmla="*/ 81411 w 1503869"/>
                  <a:gd name="connsiteY0" fmla="*/ 228350 h 664161"/>
                  <a:gd name="connsiteX1" fmla="*/ 419294 w 1503869"/>
                  <a:gd name="connsiteY1" fmla="*/ 0 h 664161"/>
                  <a:gd name="connsiteX2" fmla="*/ 1503869 w 1503869"/>
                  <a:gd name="connsiteY2" fmla="*/ 105448 h 664161"/>
                  <a:gd name="connsiteX3" fmla="*/ 0 w 1503869"/>
                  <a:gd name="connsiteY3" fmla="*/ 664161 h 664161"/>
                  <a:gd name="connsiteX4" fmla="*/ 81411 w 1503869"/>
                  <a:gd name="connsiteY4" fmla="*/ 228350 h 664161"/>
                  <a:gd name="connsiteX0" fmla="*/ 81411 w 1503869"/>
                  <a:gd name="connsiteY0" fmla="*/ 228350 h 664161"/>
                  <a:gd name="connsiteX1" fmla="*/ 419294 w 1503869"/>
                  <a:gd name="connsiteY1" fmla="*/ 0 h 664161"/>
                  <a:gd name="connsiteX2" fmla="*/ 1503869 w 1503869"/>
                  <a:gd name="connsiteY2" fmla="*/ 105448 h 664161"/>
                  <a:gd name="connsiteX3" fmla="*/ 0 w 1503869"/>
                  <a:gd name="connsiteY3" fmla="*/ 664161 h 664161"/>
                  <a:gd name="connsiteX4" fmla="*/ 81411 w 1503869"/>
                  <a:gd name="connsiteY4" fmla="*/ 228350 h 66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3869" h="664161">
                    <a:moveTo>
                      <a:pt x="81411" y="228350"/>
                    </a:moveTo>
                    <a:cubicBezTo>
                      <a:pt x="307042" y="145223"/>
                      <a:pt x="255473" y="210465"/>
                      <a:pt x="419294" y="0"/>
                    </a:cubicBezTo>
                    <a:cubicBezTo>
                      <a:pt x="706258" y="244471"/>
                      <a:pt x="774088" y="202501"/>
                      <a:pt x="1503869" y="105448"/>
                    </a:cubicBezTo>
                    <a:cubicBezTo>
                      <a:pt x="712253" y="306662"/>
                      <a:pt x="601683" y="418737"/>
                      <a:pt x="0" y="664161"/>
                    </a:cubicBezTo>
                    <a:lnTo>
                      <a:pt x="81411" y="22835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80">
                <a:extLst>
                  <a:ext uri="{FF2B5EF4-FFF2-40B4-BE49-F238E27FC236}">
                    <a16:creationId xmlns:a16="http://schemas.microsoft.com/office/drawing/2014/main" id="{92E5D0E9-2FFF-2341-90EF-5EAFBE68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8086" y="2335576"/>
                <a:ext cx="1853311" cy="6846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02" name="Text Box 276">
                <a:extLst>
                  <a:ext uri="{FF2B5EF4-FFF2-40B4-BE49-F238E27FC236}">
                    <a16:creationId xmlns:a16="http://schemas.microsoft.com/office/drawing/2014/main" id="{88D3C14F-CEB0-8644-A107-9956C8A58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0120" y="2378207"/>
                <a:ext cx="1795750" cy="5652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managing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server/controller</a:t>
                </a:r>
              </a:p>
            </p:txBody>
          </p: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91B58D9E-B31E-4041-9C3C-97FF9C7F0FBA}"/>
                  </a:ext>
                </a:extLst>
              </p:cNvPr>
              <p:cNvGrpSpPr/>
              <p:nvPr/>
            </p:nvGrpSpPr>
            <p:grpSpPr>
              <a:xfrm>
                <a:off x="7972177" y="2226911"/>
                <a:ext cx="897159" cy="395103"/>
                <a:chOff x="7338951" y="1864426"/>
                <a:chExt cx="427511" cy="344384"/>
              </a:xfrm>
            </p:grpSpPr>
            <p:sp>
              <p:nvSpPr>
                <p:cNvPr id="248" name="Can 247">
                  <a:extLst>
                    <a:ext uri="{FF2B5EF4-FFF2-40B4-BE49-F238E27FC236}">
                      <a16:creationId xmlns:a16="http://schemas.microsoft.com/office/drawing/2014/main" id="{AE928AB2-C2A9-3E4B-8FF1-19D3B48B28AB}"/>
                    </a:ext>
                  </a:extLst>
                </p:cNvPr>
                <p:cNvSpPr/>
                <p:nvPr/>
              </p:nvSpPr>
              <p:spPr>
                <a:xfrm>
                  <a:off x="7338951" y="1864426"/>
                  <a:ext cx="427511" cy="34438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9" name="Text Box 305">
                  <a:extLst>
                    <a:ext uri="{FF2B5EF4-FFF2-40B4-BE49-F238E27FC236}">
                      <a16:creationId xmlns:a16="http://schemas.microsoft.com/office/drawing/2014/main" id="{9BE8886F-017D-DC49-9A47-D51843AED5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04793" y="1927928"/>
                  <a:ext cx="281197" cy="268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A8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rPr>
                    <a:t>data</a:t>
                  </a:r>
                </a:p>
              </p:txBody>
            </p: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2BDAF6E8-D2D1-9240-B930-9C3091E9DBFE}"/>
                  </a:ext>
                </a:extLst>
              </p:cNvPr>
              <p:cNvGrpSpPr/>
              <p:nvPr/>
            </p:nvGrpSpPr>
            <p:grpSpPr>
              <a:xfrm>
                <a:off x="9957872" y="3853309"/>
                <a:ext cx="683116" cy="378456"/>
                <a:chOff x="7493876" y="2774731"/>
                <a:chExt cx="1481958" cy="894622"/>
              </a:xfrm>
            </p:grpSpPr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E3DA0D65-F352-684A-81E9-AF90A9012AE5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42" name="Oval 241">
                  <a:extLst>
                    <a:ext uri="{FF2B5EF4-FFF2-40B4-BE49-F238E27FC236}">
                      <a16:creationId xmlns:a16="http://schemas.microsoft.com/office/drawing/2014/main" id="{012260B1-6604-E74E-9135-FD9EEAE6E57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0FC1AD3D-9627-5A47-82D1-8E1613F24F3C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44" name="Freeform 243">
                    <a:extLst>
                      <a:ext uri="{FF2B5EF4-FFF2-40B4-BE49-F238E27FC236}">
                        <a16:creationId xmlns:a16="http://schemas.microsoft.com/office/drawing/2014/main" id="{2AC40C3B-A1B7-384A-883A-EA7FB8D1478D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 244">
                    <a:extLst>
                      <a:ext uri="{FF2B5EF4-FFF2-40B4-BE49-F238E27FC236}">
                        <a16:creationId xmlns:a16="http://schemas.microsoft.com/office/drawing/2014/main" id="{2A9E7A38-CE8C-C844-8C03-E1A82BE55E63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 245">
                    <a:extLst>
                      <a:ext uri="{FF2B5EF4-FFF2-40B4-BE49-F238E27FC236}">
                        <a16:creationId xmlns:a16="http://schemas.microsoft.com/office/drawing/2014/main" id="{2F7A2B59-E205-2644-86E7-DF75D4C175F4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7" name="Freeform 246">
                    <a:extLst>
                      <a:ext uri="{FF2B5EF4-FFF2-40B4-BE49-F238E27FC236}">
                        <a16:creationId xmlns:a16="http://schemas.microsoft.com/office/drawing/2014/main" id="{44F5365A-28EB-1042-872C-32C19D8BD4D5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5" name="Group 44">
                <a:extLst>
                  <a:ext uri="{FF2B5EF4-FFF2-40B4-BE49-F238E27FC236}">
                    <a16:creationId xmlns:a16="http://schemas.microsoft.com/office/drawing/2014/main" id="{D087D198-E562-3A4F-BCB1-6D3121CB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38940" y="2593196"/>
                <a:ext cx="903288" cy="727075"/>
                <a:chOff x="-44" y="1473"/>
                <a:chExt cx="981" cy="1105"/>
              </a:xfrm>
            </p:grpSpPr>
            <p:pic>
              <p:nvPicPr>
                <p:cNvPr id="239" name="Picture 45" descr="desktop_computer_stylized_medium">
                  <a:extLst>
                    <a:ext uri="{FF2B5EF4-FFF2-40B4-BE49-F238E27FC236}">
                      <a16:creationId xmlns:a16="http://schemas.microsoft.com/office/drawing/2014/main" id="{941609BC-5B9A-C64D-BF89-7746F994A1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0" name="Freeform 46">
                  <a:extLst>
                    <a:ext uri="{FF2B5EF4-FFF2-40B4-BE49-F238E27FC236}">
                      <a16:creationId xmlns:a16="http://schemas.microsoft.com/office/drawing/2014/main" id="{66DCFBFD-5543-5746-9D77-AA5851076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06" name="Group 906">
                <a:extLst>
                  <a:ext uri="{FF2B5EF4-FFF2-40B4-BE49-F238E27FC236}">
                    <a16:creationId xmlns:a16="http://schemas.microsoft.com/office/drawing/2014/main" id="{E707DA5C-E91A-EE4E-B3C9-E62E12062C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50931" y="2782976"/>
                <a:ext cx="469569" cy="865434"/>
                <a:chOff x="4140" y="429"/>
                <a:chExt cx="1425" cy="2396"/>
              </a:xfrm>
            </p:grpSpPr>
            <p:sp>
              <p:nvSpPr>
                <p:cNvPr id="207" name="Freeform 907">
                  <a:extLst>
                    <a:ext uri="{FF2B5EF4-FFF2-40B4-BE49-F238E27FC236}">
                      <a16:creationId xmlns:a16="http://schemas.microsoft.com/office/drawing/2014/main" id="{BA358A67-043B-BA41-917A-B80E3C404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1 w 354"/>
                    <a:gd name="T1" fmla="*/ 0 h 2742"/>
                    <a:gd name="T2" fmla="*/ 116 w 354"/>
                    <a:gd name="T3" fmla="*/ 137 h 2742"/>
                    <a:gd name="T4" fmla="*/ 114 w 354"/>
                    <a:gd name="T5" fmla="*/ 1057 h 2742"/>
                    <a:gd name="T6" fmla="*/ 0 w 354"/>
                    <a:gd name="T7" fmla="*/ 1105 h 2742"/>
                    <a:gd name="T8" fmla="*/ 21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Rectangle 908">
                  <a:extLst>
                    <a:ext uri="{FF2B5EF4-FFF2-40B4-BE49-F238E27FC236}">
                      <a16:creationId xmlns:a16="http://schemas.microsoft.com/office/drawing/2014/main" id="{18A82B9C-A883-624F-A487-AD6A776F7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429"/>
                  <a:ext cx="1043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09" name="Freeform 909">
                  <a:extLst>
                    <a:ext uri="{FF2B5EF4-FFF2-40B4-BE49-F238E27FC236}">
                      <a16:creationId xmlns:a16="http://schemas.microsoft.com/office/drawing/2014/main" id="{DD8BA12E-357C-E841-848B-8DE85245B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0 w 211"/>
                    <a:gd name="T3" fmla="*/ 88 h 2537"/>
                    <a:gd name="T4" fmla="*/ 2 w 211"/>
                    <a:gd name="T5" fmla="*/ 1007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Freeform 910">
                  <a:extLst>
                    <a:ext uri="{FF2B5EF4-FFF2-40B4-BE49-F238E27FC236}">
                      <a16:creationId xmlns:a16="http://schemas.microsoft.com/office/drawing/2014/main" id="{A18DEA0B-A738-5949-83FD-0988B9633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09 w 328"/>
                    <a:gd name="T3" fmla="*/ 52 h 226"/>
                    <a:gd name="T4" fmla="*/ 108 w 328"/>
                    <a:gd name="T5" fmla="*/ 92 h 226"/>
                    <a:gd name="T6" fmla="*/ 0 w 328"/>
                    <a:gd name="T7" fmla="*/ 41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Rectangle 911">
                  <a:extLst>
                    <a:ext uri="{FF2B5EF4-FFF2-40B4-BE49-F238E27FC236}">
                      <a16:creationId xmlns:a16="http://schemas.microsoft.com/office/drawing/2014/main" id="{DC9D03B8-F393-8D41-9C55-E2A2CE725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692"/>
                  <a:ext cx="592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grpSp>
              <p:nvGrpSpPr>
                <p:cNvPr id="212" name="Group 912">
                  <a:extLst>
                    <a:ext uri="{FF2B5EF4-FFF2-40B4-BE49-F238E27FC236}">
                      <a16:creationId xmlns:a16="http://schemas.microsoft.com/office/drawing/2014/main" id="{29201AA5-B78A-794A-8A5B-1D18873B4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237" name="AutoShape 913">
                    <a:extLst>
                      <a:ext uri="{FF2B5EF4-FFF2-40B4-BE49-F238E27FC236}">
                        <a16:creationId xmlns:a16="http://schemas.microsoft.com/office/drawing/2014/main" id="{03D99842-A084-4E49-A5D1-82F4A53822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5"/>
                    <a:ext cx="724" cy="12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38" name="AutoShape 914">
                    <a:extLst>
                      <a:ext uri="{FF2B5EF4-FFF2-40B4-BE49-F238E27FC236}">
                        <a16:creationId xmlns:a16="http://schemas.microsoft.com/office/drawing/2014/main" id="{8E158DC9-61E9-A14C-8690-D2D8BC0DB8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4"/>
                    <a:ext cx="693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13" name="Rectangle 915">
                  <a:extLst>
                    <a:ext uri="{FF2B5EF4-FFF2-40B4-BE49-F238E27FC236}">
                      <a16:creationId xmlns:a16="http://schemas.microsoft.com/office/drawing/2014/main" id="{C527E74C-879F-D843-87B5-BEC2F5A00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6" y="1020"/>
                  <a:ext cx="592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grpSp>
              <p:nvGrpSpPr>
                <p:cNvPr id="214" name="Group 916">
                  <a:extLst>
                    <a:ext uri="{FF2B5EF4-FFF2-40B4-BE49-F238E27FC236}">
                      <a16:creationId xmlns:a16="http://schemas.microsoft.com/office/drawing/2014/main" id="{E78BC0D4-5DDD-2F48-B295-778460085A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235" name="AutoShape 917">
                    <a:extLst>
                      <a:ext uri="{FF2B5EF4-FFF2-40B4-BE49-F238E27FC236}">
                        <a16:creationId xmlns:a16="http://schemas.microsoft.com/office/drawing/2014/main" id="{F68DFE33-0879-3646-B2AD-FE59C224A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31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36" name="AutoShape 918">
                    <a:extLst>
                      <a:ext uri="{FF2B5EF4-FFF2-40B4-BE49-F238E27FC236}">
                        <a16:creationId xmlns:a16="http://schemas.microsoft.com/office/drawing/2014/main" id="{CD58E6D0-9D84-654C-80A0-992D19EC6B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1"/>
                    <a:ext cx="700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15" name="Rectangle 919">
                  <a:extLst>
                    <a:ext uri="{FF2B5EF4-FFF2-40B4-BE49-F238E27FC236}">
                      <a16:creationId xmlns:a16="http://schemas.microsoft.com/office/drawing/2014/main" id="{862FF655-EC93-3C49-A93A-FDC913BED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1361"/>
                  <a:ext cx="598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16" name="Rectangle 920">
                  <a:extLst>
                    <a:ext uri="{FF2B5EF4-FFF2-40B4-BE49-F238E27FC236}">
                      <a16:creationId xmlns:a16="http://schemas.microsoft.com/office/drawing/2014/main" id="{1349F4FB-7F40-064B-B060-43E8FD1688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6" y="1657"/>
                  <a:ext cx="598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grpSp>
              <p:nvGrpSpPr>
                <p:cNvPr id="217" name="Group 921">
                  <a:extLst>
                    <a:ext uri="{FF2B5EF4-FFF2-40B4-BE49-F238E27FC236}">
                      <a16:creationId xmlns:a16="http://schemas.microsoft.com/office/drawing/2014/main" id="{C1900626-1CFB-E341-8D1D-D79030F188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233" name="AutoShape 922">
                    <a:extLst>
                      <a:ext uri="{FF2B5EF4-FFF2-40B4-BE49-F238E27FC236}">
                        <a16:creationId xmlns:a16="http://schemas.microsoft.com/office/drawing/2014/main" id="{DD81D93E-93B6-C945-A36B-32CDADDAF8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30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34" name="AutoShape 923">
                    <a:extLst>
                      <a:ext uri="{FF2B5EF4-FFF2-40B4-BE49-F238E27FC236}">
                        <a16:creationId xmlns:a16="http://schemas.microsoft.com/office/drawing/2014/main" id="{EC02B7E4-DC4D-F64D-8717-C5CA1E05F1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9"/>
                    <a:ext cx="699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18" name="Freeform 924">
                  <a:extLst>
                    <a:ext uri="{FF2B5EF4-FFF2-40B4-BE49-F238E27FC236}">
                      <a16:creationId xmlns:a16="http://schemas.microsoft.com/office/drawing/2014/main" id="{3A8697BD-FFAE-FD40-8C25-E65EF7752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09 w 328"/>
                    <a:gd name="T3" fmla="*/ 51 h 226"/>
                    <a:gd name="T4" fmla="*/ 108 w 328"/>
                    <a:gd name="T5" fmla="*/ 90 h 226"/>
                    <a:gd name="T6" fmla="*/ 0 w 328"/>
                    <a:gd name="T7" fmla="*/ 3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19" name="Group 925">
                  <a:extLst>
                    <a:ext uri="{FF2B5EF4-FFF2-40B4-BE49-F238E27FC236}">
                      <a16:creationId xmlns:a16="http://schemas.microsoft.com/office/drawing/2014/main" id="{48EACF24-942C-BD4E-A361-15CF04CDF8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231" name="AutoShape 926">
                    <a:extLst>
                      <a:ext uri="{FF2B5EF4-FFF2-40B4-BE49-F238E27FC236}">
                        <a16:creationId xmlns:a16="http://schemas.microsoft.com/office/drawing/2014/main" id="{A68BCDFF-33E9-984C-BEC3-94CEDEC562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9"/>
                    <a:ext cx="715" cy="1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32" name="AutoShape 927">
                    <a:extLst>
                      <a:ext uri="{FF2B5EF4-FFF2-40B4-BE49-F238E27FC236}">
                        <a16:creationId xmlns:a16="http://schemas.microsoft.com/office/drawing/2014/main" id="{987B3F11-5503-554E-882F-73411D7CC4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2"/>
                    <a:ext cx="692" cy="10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sp>
              <p:nvSpPr>
                <p:cNvPr id="220" name="Rectangle 928">
                  <a:extLst>
                    <a:ext uri="{FF2B5EF4-FFF2-40B4-BE49-F238E27FC236}">
                      <a16:creationId xmlns:a16="http://schemas.microsoft.com/office/drawing/2014/main" id="{21D645C2-F2CB-2F48-884A-92A0828DF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429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1" name="Freeform 929">
                  <a:extLst>
                    <a:ext uri="{FF2B5EF4-FFF2-40B4-BE49-F238E27FC236}">
                      <a16:creationId xmlns:a16="http://schemas.microsoft.com/office/drawing/2014/main" id="{F338BB3E-46E3-124D-9036-79BA60D49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96 w 296"/>
                    <a:gd name="T3" fmla="*/ 57 h 256"/>
                    <a:gd name="T4" fmla="*/ 98 w 296"/>
                    <a:gd name="T5" fmla="*/ 102 h 256"/>
                    <a:gd name="T6" fmla="*/ 0 w 296"/>
                    <a:gd name="T7" fmla="*/ 39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2" name="Freeform 930">
                  <a:extLst>
                    <a:ext uri="{FF2B5EF4-FFF2-40B4-BE49-F238E27FC236}">
                      <a16:creationId xmlns:a16="http://schemas.microsoft.com/office/drawing/2014/main" id="{CBFB7FD4-907C-CB46-8B00-538A5B0EE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01 w 304"/>
                    <a:gd name="T3" fmla="*/ 66 h 288"/>
                    <a:gd name="T4" fmla="*/ 95 w 304"/>
                    <a:gd name="T5" fmla="*/ 116 h 288"/>
                    <a:gd name="T6" fmla="*/ 2 w 304"/>
                    <a:gd name="T7" fmla="*/ 5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3" name="Oval 931">
                  <a:extLst>
                    <a:ext uri="{FF2B5EF4-FFF2-40B4-BE49-F238E27FC236}">
                      <a16:creationId xmlns:a16="http://schemas.microsoft.com/office/drawing/2014/main" id="{5A34F34C-BDAB-FB49-893E-24D04DB10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6" y="2608"/>
                  <a:ext cx="49" cy="9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" name="Freeform 932">
                  <a:extLst>
                    <a:ext uri="{FF2B5EF4-FFF2-40B4-BE49-F238E27FC236}">
                      <a16:creationId xmlns:a16="http://schemas.microsoft.com/office/drawing/2014/main" id="{83C3DF40-9FBA-5641-BA1C-24C36BD2B8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43 h 240"/>
                    <a:gd name="T2" fmla="*/ 2 w 306"/>
                    <a:gd name="T3" fmla="*/ 97 h 240"/>
                    <a:gd name="T4" fmla="*/ 101 w 306"/>
                    <a:gd name="T5" fmla="*/ 44 h 240"/>
                    <a:gd name="T6" fmla="*/ 98 w 306"/>
                    <a:gd name="T7" fmla="*/ 0 h 240"/>
                    <a:gd name="T8" fmla="*/ 0 w 306"/>
                    <a:gd name="T9" fmla="*/ 43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5" name="AutoShape 933">
                  <a:extLst>
                    <a:ext uri="{FF2B5EF4-FFF2-40B4-BE49-F238E27FC236}">
                      <a16:creationId xmlns:a16="http://schemas.microsoft.com/office/drawing/2014/main" id="{1B6E41FF-F2F5-AF44-8B91-5192A2497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1"/>
                  <a:ext cx="1197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6" name="AutoShape 934">
                  <a:extLst>
                    <a:ext uri="{FF2B5EF4-FFF2-40B4-BE49-F238E27FC236}">
                      <a16:creationId xmlns:a16="http://schemas.microsoft.com/office/drawing/2014/main" id="{2FB8873E-9EEA-D843-9F5D-E06B4FACE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8" y="2713"/>
                  <a:ext cx="1067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7" name="Oval 935">
                  <a:extLst>
                    <a:ext uri="{FF2B5EF4-FFF2-40B4-BE49-F238E27FC236}">
                      <a16:creationId xmlns:a16="http://schemas.microsoft.com/office/drawing/2014/main" id="{FB7CF900-522C-E44A-BC68-FE26DCD49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7" y="2385"/>
                  <a:ext cx="160" cy="13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8" name="Oval 936">
                  <a:extLst>
                    <a:ext uri="{FF2B5EF4-FFF2-40B4-BE49-F238E27FC236}">
                      <a16:creationId xmlns:a16="http://schemas.microsoft.com/office/drawing/2014/main" id="{3461873C-FD02-4742-A8E2-CE29D45F8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9" name="Oval 937">
                  <a:extLst>
                    <a:ext uri="{FF2B5EF4-FFF2-40B4-BE49-F238E27FC236}">
                      <a16:creationId xmlns:a16="http://schemas.microsoft.com/office/drawing/2014/main" id="{E6D214D0-C8C3-6B43-8821-D31DFE9EFD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4" y="2379"/>
                  <a:ext cx="154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30" name="Rectangle 938">
                  <a:extLst>
                    <a:ext uri="{FF2B5EF4-FFF2-40B4-BE49-F238E27FC236}">
                      <a16:creationId xmlns:a16="http://schemas.microsoft.com/office/drawing/2014/main" id="{FCF36B35-E6A8-414B-A504-AA7270E406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59" y="1834"/>
                  <a:ext cx="86" cy="761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</p:grpSp>
        <p:sp>
          <p:nvSpPr>
            <p:cNvPr id="308" name="Text Box 150">
              <a:extLst>
                <a:ext uri="{FF2B5EF4-FFF2-40B4-BE49-F238E27FC236}">
                  <a16:creationId xmlns:a16="http://schemas.microsoft.com/office/drawing/2014/main" id="{B2FD4263-CD8E-CE4C-A142-AECF4129A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5649" y="6145768"/>
              <a:ext cx="12239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trap mode</a:t>
              </a:r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F62A6945-F938-0D41-8F35-98F59683CD3D}"/>
              </a:ext>
            </a:extLst>
          </p:cNvPr>
          <p:cNvGrpSpPr/>
          <p:nvPr/>
        </p:nvGrpSpPr>
        <p:grpSpPr>
          <a:xfrm>
            <a:off x="8637775" y="4925589"/>
            <a:ext cx="1979164" cy="1277270"/>
            <a:chOff x="6622546" y="4764339"/>
            <a:chExt cx="1979164" cy="1277270"/>
          </a:xfrm>
        </p:grpSpPr>
        <p:sp>
          <p:nvSpPr>
            <p:cNvPr id="310" name="Lightning Bolt 309">
              <a:extLst>
                <a:ext uri="{FF2B5EF4-FFF2-40B4-BE49-F238E27FC236}">
                  <a16:creationId xmlns:a16="http://schemas.microsoft.com/office/drawing/2014/main" id="{B87EDB86-DB2C-E24E-BA7B-CDCB26C41DAC}"/>
                </a:ext>
              </a:extLst>
            </p:cNvPr>
            <p:cNvSpPr/>
            <p:nvPr/>
          </p:nvSpPr>
          <p:spPr bwMode="auto">
            <a:xfrm>
              <a:off x="6622546" y="4764339"/>
              <a:ext cx="776291" cy="735012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8A525E04-AEEB-5F4E-AED1-0F2E0C18E796}"/>
                </a:ext>
              </a:extLst>
            </p:cNvPr>
            <p:cNvSpPr txBox="1"/>
            <p:nvPr/>
          </p:nvSpPr>
          <p:spPr>
            <a:xfrm>
              <a:off x="7250058" y="5395278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rgbClr val="FF0000"/>
                  </a:solidFill>
                </a:rPr>
                <a:t>Event: </a:t>
              </a:r>
            </a:p>
            <a:p>
              <a:r>
                <a:rPr lang="en-AU" dirty="0">
                  <a:solidFill>
                    <a:srgbClr val="FF0000"/>
                  </a:solidFill>
                </a:rPr>
                <a:t>device fault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2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SNMP protocol: message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457A5CE-0B9F-1545-A590-034542B2B152}"/>
              </a:ext>
            </a:extLst>
          </p:cNvPr>
          <p:cNvGrpSpPr/>
          <p:nvPr/>
        </p:nvGrpSpPr>
        <p:grpSpPr>
          <a:xfrm>
            <a:off x="2372315" y="1817914"/>
            <a:ext cx="7097732" cy="3820886"/>
            <a:chOff x="2002201" y="1415143"/>
            <a:chExt cx="7097732" cy="3820886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BE48A8-B43A-B640-A1B3-9FD7CFC18AD1}"/>
                </a:ext>
              </a:extLst>
            </p:cNvPr>
            <p:cNvSpPr/>
            <p:nvPr/>
          </p:nvSpPr>
          <p:spPr>
            <a:xfrm>
              <a:off x="2013857" y="1415143"/>
              <a:ext cx="7075714" cy="67491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F7643A-6C5E-E745-8C01-431DEA62BE79}"/>
                </a:ext>
              </a:extLst>
            </p:cNvPr>
            <p:cNvSpPr/>
            <p:nvPr/>
          </p:nvSpPr>
          <p:spPr>
            <a:xfrm>
              <a:off x="2005070" y="1421700"/>
              <a:ext cx="7094863" cy="379255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Text Box 115">
              <a:extLst>
                <a:ext uri="{FF2B5EF4-FFF2-40B4-BE49-F238E27FC236}">
                  <a16:creationId xmlns:a16="http://schemas.microsoft.com/office/drawing/2014/main" id="{0244D51E-83C3-6548-9320-525EA26C7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4834" y="2145408"/>
              <a:ext cx="1892826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GetRequest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GetNextRequest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GetBulkRequest</a:t>
              </a:r>
            </a:p>
          </p:txBody>
        </p:sp>
        <p:sp>
          <p:nvSpPr>
            <p:cNvPr id="310" name="Text Box 116">
              <a:extLst>
                <a:ext uri="{FF2B5EF4-FFF2-40B4-BE49-F238E27FC236}">
                  <a16:creationId xmlns:a16="http://schemas.microsoft.com/office/drawing/2014/main" id="{CE074C87-6B68-DF47-9CB7-45CA06116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144" y="2125911"/>
              <a:ext cx="3853599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manager-to-agent: </a:t>
              </a:r>
              <a:r>
                <a:rPr lang="ja-JP" altLang="en-US" sz="2000">
                  <a:cs typeface="Arial"/>
                </a:rPr>
                <a:t>“</a:t>
              </a:r>
              <a:r>
                <a:rPr lang="en-US" sz="2000" dirty="0">
                  <a:cs typeface="Arial"/>
                </a:rPr>
                <a:t>get me data</a:t>
              </a:r>
              <a:r>
                <a:rPr lang="ja-JP" altLang="en-US" sz="2000">
                  <a:cs typeface="Arial"/>
                </a:rPr>
                <a:t>”</a:t>
              </a:r>
              <a:endParaRPr lang="en-US" sz="2000" dirty="0">
                <a:cs typeface="Arial"/>
              </a:endParaRP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(data instance, next data in list,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                                 block of data). </a:t>
              </a:r>
            </a:p>
          </p:txBody>
        </p:sp>
        <p:sp>
          <p:nvSpPr>
            <p:cNvPr id="311" name="Text Box 118">
              <a:extLst>
                <a:ext uri="{FF2B5EF4-FFF2-40B4-BE49-F238E27FC236}">
                  <a16:creationId xmlns:a16="http://schemas.microsoft.com/office/drawing/2014/main" id="{7B367215-91F1-9443-9F74-56C0B39D5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320" y="1488161"/>
              <a:ext cx="248799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dirty="0">
                  <a:solidFill>
                    <a:srgbClr val="0000A8"/>
                  </a:solidFill>
                  <a:cs typeface="Arial"/>
                </a:rPr>
                <a:t>Message type</a:t>
              </a:r>
            </a:p>
          </p:txBody>
        </p:sp>
        <p:sp>
          <p:nvSpPr>
            <p:cNvPr id="312" name="Text Box 119">
              <a:extLst>
                <a:ext uri="{FF2B5EF4-FFF2-40B4-BE49-F238E27FC236}">
                  <a16:creationId xmlns:a16="http://schemas.microsoft.com/office/drawing/2014/main" id="{56DAD538-56FB-774C-9D9A-5BDE956FB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1362" y="1490866"/>
              <a:ext cx="164500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3200" dirty="0">
                  <a:solidFill>
                    <a:srgbClr val="0000A8"/>
                  </a:solidFill>
                  <a:cs typeface="Arial"/>
                </a:rPr>
                <a:t>Function</a:t>
              </a:r>
            </a:p>
          </p:txBody>
        </p:sp>
        <p:sp>
          <p:nvSpPr>
            <p:cNvPr id="317" name="Text Box 124">
              <a:extLst>
                <a:ext uri="{FF2B5EF4-FFF2-40B4-BE49-F238E27FC236}">
                  <a16:creationId xmlns:a16="http://schemas.microsoft.com/office/drawing/2014/main" id="{9B5BC1C1-DAA0-AC4F-B24B-AAA71EE3E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355" y="3213120"/>
              <a:ext cx="25781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2000" dirty="0">
                  <a:cs typeface="Arial"/>
                </a:rPr>
                <a:t>SetRequest</a:t>
              </a:r>
            </a:p>
          </p:txBody>
        </p:sp>
        <p:sp>
          <p:nvSpPr>
            <p:cNvPr id="318" name="Text Box 125">
              <a:extLst>
                <a:ext uri="{FF2B5EF4-FFF2-40B4-BE49-F238E27FC236}">
                  <a16:creationId xmlns:a16="http://schemas.microsoft.com/office/drawing/2014/main" id="{DB241EBF-DC8B-D944-A1F0-6BF6434D9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593" y="3216058"/>
              <a:ext cx="37276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Arial"/>
                </a:rPr>
                <a:t>manager-to-agent: set MIB value</a:t>
              </a:r>
            </a:p>
          </p:txBody>
        </p:sp>
        <p:sp>
          <p:nvSpPr>
            <p:cNvPr id="320" name="Text Box 127">
              <a:extLst>
                <a:ext uri="{FF2B5EF4-FFF2-40B4-BE49-F238E27FC236}">
                  <a16:creationId xmlns:a16="http://schemas.microsoft.com/office/drawing/2014/main" id="{17983E4B-D898-8E41-B263-E49CAA78E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056" y="3762619"/>
              <a:ext cx="140283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2000" dirty="0">
                  <a:cs typeface="Arial"/>
                </a:rPr>
                <a:t>Response</a:t>
              </a:r>
            </a:p>
          </p:txBody>
        </p:sp>
        <p:sp>
          <p:nvSpPr>
            <p:cNvPr id="321" name="Text Box 128">
              <a:extLst>
                <a:ext uri="{FF2B5EF4-FFF2-40B4-BE49-F238E27FC236}">
                  <a16:creationId xmlns:a16="http://schemas.microsoft.com/office/drawing/2014/main" id="{BA110198-2518-B643-A457-96198774C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6411" y="3785527"/>
              <a:ext cx="389987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Agent-to-manager: value, response to Request</a:t>
              </a:r>
            </a:p>
          </p:txBody>
        </p:sp>
        <p:sp>
          <p:nvSpPr>
            <p:cNvPr id="323" name="Text Box 130">
              <a:extLst>
                <a:ext uri="{FF2B5EF4-FFF2-40B4-BE49-F238E27FC236}">
                  <a16:creationId xmlns:a16="http://schemas.microsoft.com/office/drawing/2014/main" id="{13D6B449-0D81-8B4A-9EE8-9D355F309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8372" y="4509877"/>
              <a:ext cx="13316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2000" dirty="0">
                  <a:cs typeface="Arial"/>
                </a:rPr>
                <a:t>Trap</a:t>
              </a:r>
            </a:p>
          </p:txBody>
        </p:sp>
        <p:sp>
          <p:nvSpPr>
            <p:cNvPr id="325" name="Text Box 132">
              <a:extLst>
                <a:ext uri="{FF2B5EF4-FFF2-40B4-BE49-F238E27FC236}">
                  <a16:creationId xmlns:a16="http://schemas.microsoft.com/office/drawing/2014/main" id="{ADDA6BF9-6CB2-0C4F-8696-645975C71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6185" y="4542313"/>
              <a:ext cx="390010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Agent-to-manager: inform manager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2000" dirty="0">
                  <a:cs typeface="Arial"/>
                </a:rPr>
                <a:t>of exceptional event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5AA162-66FE-5742-9EB6-3D8D7E146094}"/>
                </a:ext>
              </a:extLst>
            </p:cNvPr>
            <p:cNvCxnSpPr>
              <a:cxnSpLocks/>
            </p:cNvCxnSpPr>
            <p:nvPr/>
          </p:nvCxnSpPr>
          <p:spPr>
            <a:xfrm>
              <a:off x="2013087" y="2090619"/>
              <a:ext cx="708369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A2F16B84-C54F-D64C-888D-528AF221B7B5}"/>
                </a:ext>
              </a:extLst>
            </p:cNvPr>
            <p:cNvCxnSpPr>
              <a:cxnSpLocks/>
            </p:cNvCxnSpPr>
            <p:nvPr/>
          </p:nvCxnSpPr>
          <p:spPr>
            <a:xfrm>
              <a:off x="2013087" y="3124760"/>
              <a:ext cx="7083691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AECB1288-0985-6448-A2C2-C0FA671E458C}"/>
                </a:ext>
              </a:extLst>
            </p:cNvPr>
            <p:cNvCxnSpPr>
              <a:cxnSpLocks/>
            </p:cNvCxnSpPr>
            <p:nvPr/>
          </p:nvCxnSpPr>
          <p:spPr>
            <a:xfrm>
              <a:off x="2013087" y="3712588"/>
              <a:ext cx="7083691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94200BD3-5495-E841-A5AD-2C5B26A4EBE6}"/>
                </a:ext>
              </a:extLst>
            </p:cNvPr>
            <p:cNvCxnSpPr>
              <a:cxnSpLocks/>
            </p:cNvCxnSpPr>
            <p:nvPr/>
          </p:nvCxnSpPr>
          <p:spPr>
            <a:xfrm>
              <a:off x="2002201" y="4463704"/>
              <a:ext cx="7083691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D6C5447-D4D7-C94E-94E0-479DD83D99E5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59" y="1420585"/>
              <a:ext cx="0" cy="38154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17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 </a:t>
            </a:r>
            <a:r>
              <a:rPr lang="en-US" altLang="en-US" sz="4400" dirty="0">
                <a:solidFill>
                  <a:srgbClr val="0000A8"/>
                </a:solidFill>
                <a:cs typeface="Calibri" panose="020F0502020204030204" pitchFamily="34" charset="0"/>
              </a:rPr>
              <a:t>Summary</a:t>
            </a:r>
            <a:endParaRPr lang="en-US" sz="4400" dirty="0">
              <a:solidFill>
                <a:srgbClr val="0000A8"/>
              </a:solidFill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BBFA62-07B2-9E40-9402-33C2B933EEF9}"/>
              </a:ext>
            </a:extLst>
          </p:cNvPr>
          <p:cNvSpPr txBox="1">
            <a:spLocks noChangeArrowheads="1"/>
          </p:cNvSpPr>
          <p:nvPr/>
        </p:nvSpPr>
        <p:spPr>
          <a:xfrm>
            <a:off x="1008481" y="1307017"/>
            <a:ext cx="9385396" cy="4537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strike="sngStrike" dirty="0">
                <a:cs typeface="Gill Sans MT"/>
              </a:rPr>
              <a:t>logically centralized control (software defined networking)</a:t>
            </a:r>
            <a:endParaRPr lang="en-US" strike="sngStrike" dirty="0"/>
          </a:p>
          <a:p>
            <a:pPr>
              <a:defRPr/>
            </a:pPr>
            <a:r>
              <a:rPr lang="en-US" dirty="0"/>
              <a:t>traditional routing algorithms</a:t>
            </a:r>
          </a:p>
          <a:p>
            <a:pPr lvl="1">
              <a:defRPr/>
            </a:pPr>
            <a:r>
              <a:rPr lang="en-US" dirty="0"/>
              <a:t>implementation in Internet: OSPF , BGP</a:t>
            </a:r>
          </a:p>
          <a:p>
            <a:pPr>
              <a:defRPr/>
            </a:pPr>
            <a:r>
              <a:rPr lang="en-US" strike="sngStrike" dirty="0"/>
              <a:t>SDN controllers</a:t>
            </a:r>
          </a:p>
          <a:p>
            <a:pPr lvl="1">
              <a:defRPr/>
            </a:pPr>
            <a:r>
              <a:rPr lang="en-US" strike="sngStrike" dirty="0"/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Protocol</a:t>
            </a:r>
          </a:p>
          <a:p>
            <a:pPr>
              <a:defRPr/>
            </a:pPr>
            <a:r>
              <a:rPr lang="en-US" dirty="0"/>
              <a:t>network management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635A3-9995-414A-B734-1BF65FD4A892}"/>
              </a:ext>
            </a:extLst>
          </p:cNvPr>
          <p:cNvSpPr txBox="1"/>
          <p:nvPr/>
        </p:nvSpPr>
        <p:spPr>
          <a:xfrm>
            <a:off x="1021775" y="5643508"/>
            <a:ext cx="320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next stop:  link layer!</a:t>
            </a:r>
          </a:p>
        </p:txBody>
      </p:sp>
    </p:spTree>
    <p:extLst>
      <p:ext uri="{BB962C8B-B14F-4D97-AF65-F5344CB8AC3E}">
        <p14:creationId xmlns:p14="http://schemas.microsoft.com/office/powerpoint/2010/main" val="29481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20E085-0EB7-7D47-949A-F60531AC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0175" indent="0">
              <a:buNone/>
            </a:pPr>
            <a:r>
              <a:rPr lang="en-AU" dirty="0"/>
              <a:t>Assignment3: </a:t>
            </a:r>
          </a:p>
          <a:p>
            <a:r>
              <a:rPr lang="en-AU" dirty="0"/>
              <a:t>due today! No late submission accepted</a:t>
            </a:r>
          </a:p>
          <a:p>
            <a:pPr marL="130175" indent="0">
              <a:buNone/>
            </a:pPr>
            <a:r>
              <a:rPr lang="en-AU" dirty="0"/>
              <a:t>Lab:</a:t>
            </a:r>
          </a:p>
          <a:p>
            <a:r>
              <a:rPr lang="en-AU" dirty="0"/>
              <a:t>build a Switch Router Network - related to </a:t>
            </a:r>
            <a:r>
              <a:rPr lang="en-AU" dirty="0">
                <a:highlight>
                  <a:srgbClr val="FFFF00"/>
                </a:highlight>
              </a:rPr>
              <a:t>Project2</a:t>
            </a:r>
            <a:r>
              <a:rPr lang="en-AU" dirty="0"/>
              <a:t> (to be assessed in week12 lab)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26B23-AD74-CB41-B28B-D3CA9D06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Assignment3,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5324-35CA-2246-9448-777A03BE1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AEDFC-F05E-AF58-1A04-4AA643C5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3075" lvl="1" indent="0">
              <a:buNone/>
            </a:pPr>
            <a:r>
              <a:rPr lang="en-US" sz="9200" dirty="0"/>
              <a:t>✅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026966-46DB-701E-2024-0612CAD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done</a:t>
            </a:r>
          </a:p>
        </p:txBody>
      </p:sp>
    </p:spTree>
    <p:extLst>
      <p:ext uri="{BB962C8B-B14F-4D97-AF65-F5344CB8AC3E}">
        <p14:creationId xmlns:p14="http://schemas.microsoft.com/office/powerpoint/2010/main" val="24890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2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Intra-AS routing:  routing within an AS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857488" y="1558642"/>
            <a:ext cx="10942029" cy="476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None/>
              <a:defRPr/>
            </a:pPr>
            <a:r>
              <a:rPr lang="en-US" sz="3200" dirty="0"/>
              <a:t>most common intra-AS routing protocols: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RIP: Routing Information Protocol</a:t>
            </a:r>
            <a:r>
              <a:rPr lang="en-US" dirty="0"/>
              <a:t> </a:t>
            </a:r>
            <a:r>
              <a:rPr lang="en-US" sz="2400" dirty="0"/>
              <a:t>[RFC 1723]</a:t>
            </a:r>
          </a:p>
          <a:p>
            <a:pPr lvl="1">
              <a:defRPr/>
            </a:pPr>
            <a:r>
              <a:rPr lang="en-US" dirty="0"/>
              <a:t>classic DV: DVs exchanged every 30 secs</a:t>
            </a:r>
          </a:p>
          <a:p>
            <a:pPr lvl="1">
              <a:defRPr/>
            </a:pPr>
            <a:r>
              <a:rPr lang="en-US" dirty="0"/>
              <a:t>no longer widely used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EIGRP: Enhanced Interior Gateway Routing Protocol</a:t>
            </a:r>
          </a:p>
          <a:p>
            <a:pPr lvl="1">
              <a:defRPr/>
            </a:pPr>
            <a:r>
              <a:rPr lang="en-US" dirty="0"/>
              <a:t>DV based</a:t>
            </a:r>
          </a:p>
          <a:p>
            <a:pPr lvl="1">
              <a:defRPr/>
            </a:pPr>
            <a:r>
              <a:rPr lang="en-US" dirty="0"/>
              <a:t>formerly Cisco-proprietary for decades (became open in 2013 [RFC 7868])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OSPF: Open Shortest Path First  </a:t>
            </a:r>
            <a:r>
              <a:rPr lang="en-US" sz="2000" dirty="0">
                <a:solidFill>
                  <a:srgbClr val="C00000"/>
                </a:solidFill>
              </a:rPr>
              <a:t>[RFC 2328]</a:t>
            </a:r>
          </a:p>
          <a:p>
            <a:pPr lvl="1">
              <a:defRPr/>
            </a:pPr>
            <a:r>
              <a:rPr lang="en-US" dirty="0"/>
              <a:t>link-state routing</a:t>
            </a:r>
          </a:p>
          <a:p>
            <a:pPr lvl="1">
              <a:defRPr/>
            </a:pPr>
            <a:r>
              <a:rPr lang="en-US" dirty="0"/>
              <a:t>IS-IS protocol (ISO standard, not RFC standard) essentially same as OSPF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dirty="0"/>
              <a:t>OSPF (Open Shortest Path First) routing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857488" y="2218116"/>
            <a:ext cx="10942029" cy="4107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ja-JP" sz="3200" dirty="0"/>
              <a:t>“open”: publicly available</a:t>
            </a:r>
          </a:p>
          <a:p>
            <a:pPr marL="285750" indent="-274638"/>
            <a:r>
              <a:rPr lang="en-US" altLang="ja-JP" sz="3200" dirty="0"/>
              <a:t>classic link-state </a:t>
            </a:r>
          </a:p>
          <a:p>
            <a:pPr lvl="1"/>
            <a:r>
              <a:rPr lang="en-US" altLang="ja-JP" sz="2800" dirty="0"/>
              <a:t>each router floods OSPF link-state advertisements (directly over IP rather than using TCP/UDP) to all other routers in entire AS</a:t>
            </a:r>
          </a:p>
          <a:p>
            <a:pPr lvl="1"/>
            <a:r>
              <a:rPr lang="en-US" altLang="ja-JP" sz="2800" dirty="0"/>
              <a:t>multiple link costs metrics possible: bandwidth, delay</a:t>
            </a:r>
          </a:p>
          <a:p>
            <a:pPr lvl="1"/>
            <a:r>
              <a:rPr lang="en-US" altLang="ja-JP" sz="2800" dirty="0"/>
              <a:t>each router has full topology, uses Dijkstra’s algorithm to compute forwarding table</a:t>
            </a:r>
          </a:p>
          <a:p>
            <a:r>
              <a:rPr lang="en-US" altLang="ja-JP" i="1" dirty="0">
                <a:solidFill>
                  <a:srgbClr val="0000A8"/>
                </a:solidFill>
              </a:rPr>
              <a:t>security: </a:t>
            </a:r>
            <a:r>
              <a:rPr lang="en-US" altLang="ja-JP" dirty="0"/>
              <a:t>all OSPF messages authenticated (to prevent malicious intrusion) </a:t>
            </a:r>
          </a:p>
          <a:p>
            <a:endParaRPr lang="en-US" altLang="ja-JP" sz="3200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93317AC1-DD8A-AF48-80C7-E4384A27A3B7}"/>
              </a:ext>
            </a:extLst>
          </p:cNvPr>
          <p:cNvSpPr>
            <a:spLocks/>
          </p:cNvSpPr>
          <p:nvPr/>
        </p:nvSpPr>
        <p:spPr bwMode="auto">
          <a:xfrm>
            <a:off x="6181725" y="1115957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08836FF8-2CA3-3544-97BC-FDCEC13C1B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4312" y="1503307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63B9A31-B1B4-CC41-AC68-9E6569DFC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2250" y="1500132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8FF98E39-01D1-4449-82BD-7B4CFF3EA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3537" y="1898594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06F8DC90-7673-F54B-9D5D-808F2E6FB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02725" y="1793819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0F356055-1971-1A41-9C54-D42F52A34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7487" y="1935107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0E525DD5-6DD5-4F43-95EE-B1678F132D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3712" y="1782707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FB293175-D05F-284E-B259-46D48D5BA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599" y="1744914"/>
            <a:ext cx="883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OSPF</a:t>
            </a:r>
          </a:p>
        </p:txBody>
      </p:sp>
      <p:grpSp>
        <p:nvGrpSpPr>
          <p:cNvPr id="17" name="Group 249">
            <a:extLst>
              <a:ext uri="{FF2B5EF4-FFF2-40B4-BE49-F238E27FC236}">
                <a16:creationId xmlns:a16="http://schemas.microsoft.com/office/drawing/2014/main" id="{5C0E07C0-DE9B-594E-88D3-8A36ED5871C0}"/>
              </a:ext>
            </a:extLst>
          </p:cNvPr>
          <p:cNvGrpSpPr>
            <a:grpSpLocks/>
          </p:cNvGrpSpPr>
          <p:nvPr/>
        </p:nvGrpSpPr>
        <p:grpSpPr bwMode="auto">
          <a:xfrm>
            <a:off x="10056812" y="1739844"/>
            <a:ext cx="644525" cy="282575"/>
            <a:chOff x="4396" y="1245"/>
            <a:chExt cx="672" cy="248"/>
          </a:xfrm>
        </p:grpSpPr>
        <p:sp>
          <p:nvSpPr>
            <p:cNvPr id="18" name="Oval 407">
              <a:extLst>
                <a:ext uri="{FF2B5EF4-FFF2-40B4-BE49-F238E27FC236}">
                  <a16:creationId xmlns:a16="http://schemas.microsoft.com/office/drawing/2014/main" id="{CE692159-299B-194A-A92B-410E9DE1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" name="Rectangle 410">
              <a:extLst>
                <a:ext uri="{FF2B5EF4-FFF2-40B4-BE49-F238E27FC236}">
                  <a16:creationId xmlns:a16="http://schemas.microsoft.com/office/drawing/2014/main" id="{5C999DFD-5782-E84A-BDCE-BE205D20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" name="Oval 411">
              <a:extLst>
                <a:ext uri="{FF2B5EF4-FFF2-40B4-BE49-F238E27FC236}">
                  <a16:creationId xmlns:a16="http://schemas.microsoft.com/office/drawing/2014/main" id="{297C6B32-E33B-9347-B917-E96E530A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1" name="Group 253">
              <a:extLst>
                <a:ext uri="{FF2B5EF4-FFF2-40B4-BE49-F238E27FC236}">
                  <a16:creationId xmlns:a16="http://schemas.microsoft.com/office/drawing/2014/main" id="{B17181E3-8DCC-5641-997D-4136C38FE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" name="Freeform 254">
                <a:extLst>
                  <a:ext uri="{FF2B5EF4-FFF2-40B4-BE49-F238E27FC236}">
                    <a16:creationId xmlns:a16="http://schemas.microsoft.com/office/drawing/2014/main" id="{CCA25A8A-5A4B-8E4D-B5C6-7C474EA4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5">
                <a:extLst>
                  <a:ext uri="{FF2B5EF4-FFF2-40B4-BE49-F238E27FC236}">
                    <a16:creationId xmlns:a16="http://schemas.microsoft.com/office/drawing/2014/main" id="{5CD10DBE-DEB5-4048-8059-D84B8C4CD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256">
              <a:extLst>
                <a:ext uri="{FF2B5EF4-FFF2-40B4-BE49-F238E27FC236}">
                  <a16:creationId xmlns:a16="http://schemas.microsoft.com/office/drawing/2014/main" id="{B2DF983A-6A92-F947-A216-930FF9B6D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7">
              <a:extLst>
                <a:ext uri="{FF2B5EF4-FFF2-40B4-BE49-F238E27FC236}">
                  <a16:creationId xmlns:a16="http://schemas.microsoft.com/office/drawing/2014/main" id="{49EBAD9B-2039-E04E-92E1-46609AA5B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8">
            <a:extLst>
              <a:ext uri="{FF2B5EF4-FFF2-40B4-BE49-F238E27FC236}">
                <a16:creationId xmlns:a16="http://schemas.microsoft.com/office/drawing/2014/main" id="{611D1A8A-DF6F-7F4E-94E5-F7F707492786}"/>
              </a:ext>
            </a:extLst>
          </p:cNvPr>
          <p:cNvGrpSpPr>
            <a:grpSpLocks/>
          </p:cNvGrpSpPr>
          <p:nvPr/>
        </p:nvGrpSpPr>
        <p:grpSpPr bwMode="auto">
          <a:xfrm>
            <a:off x="10979150" y="2582807"/>
            <a:ext cx="644525" cy="282575"/>
            <a:chOff x="4396" y="1245"/>
            <a:chExt cx="672" cy="248"/>
          </a:xfrm>
        </p:grpSpPr>
        <p:sp>
          <p:nvSpPr>
            <p:cNvPr id="27" name="Oval 407">
              <a:extLst>
                <a:ext uri="{FF2B5EF4-FFF2-40B4-BE49-F238E27FC236}">
                  <a16:creationId xmlns:a16="http://schemas.microsoft.com/office/drawing/2014/main" id="{4C25ED34-7CFE-234E-8538-AA943BA0F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8" name="Rectangle 410">
              <a:extLst>
                <a:ext uri="{FF2B5EF4-FFF2-40B4-BE49-F238E27FC236}">
                  <a16:creationId xmlns:a16="http://schemas.microsoft.com/office/drawing/2014/main" id="{A7047AE9-A348-1D4C-8D2E-EC2B35F50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" name="Oval 411">
              <a:extLst>
                <a:ext uri="{FF2B5EF4-FFF2-40B4-BE49-F238E27FC236}">
                  <a16:creationId xmlns:a16="http://schemas.microsoft.com/office/drawing/2014/main" id="{02E6C2C0-4962-6C43-8867-63C103D5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0" name="Group 262">
              <a:extLst>
                <a:ext uri="{FF2B5EF4-FFF2-40B4-BE49-F238E27FC236}">
                  <a16:creationId xmlns:a16="http://schemas.microsoft.com/office/drawing/2014/main" id="{D04BFE99-6790-1E4E-B95C-8D75E3FC7D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3" name="Freeform 263">
                <a:extLst>
                  <a:ext uri="{FF2B5EF4-FFF2-40B4-BE49-F238E27FC236}">
                    <a16:creationId xmlns:a16="http://schemas.microsoft.com/office/drawing/2014/main" id="{1FE51A33-0995-A940-9E16-DCD467BE9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64">
                <a:extLst>
                  <a:ext uri="{FF2B5EF4-FFF2-40B4-BE49-F238E27FC236}">
                    <a16:creationId xmlns:a16="http://schemas.microsoft.com/office/drawing/2014/main" id="{E485CD9B-1150-F14D-8ED4-9920A3C3E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Line 265">
              <a:extLst>
                <a:ext uri="{FF2B5EF4-FFF2-40B4-BE49-F238E27FC236}">
                  <a16:creationId xmlns:a16="http://schemas.microsoft.com/office/drawing/2014/main" id="{7632A367-7C36-A145-8BF6-A048A850D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66">
              <a:extLst>
                <a:ext uri="{FF2B5EF4-FFF2-40B4-BE49-F238E27FC236}">
                  <a16:creationId xmlns:a16="http://schemas.microsoft.com/office/drawing/2014/main" id="{E528BC28-7CB6-EC45-98EC-0F7F32027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85">
            <a:extLst>
              <a:ext uri="{FF2B5EF4-FFF2-40B4-BE49-F238E27FC236}">
                <a16:creationId xmlns:a16="http://schemas.microsoft.com/office/drawing/2014/main" id="{C46D8A7D-F000-B84A-9CA7-4DD1C4912811}"/>
              </a:ext>
            </a:extLst>
          </p:cNvPr>
          <p:cNvGrpSpPr>
            <a:grpSpLocks/>
          </p:cNvGrpSpPr>
          <p:nvPr/>
        </p:nvGrpSpPr>
        <p:grpSpPr bwMode="auto">
          <a:xfrm>
            <a:off x="8702675" y="1335032"/>
            <a:ext cx="644525" cy="282575"/>
            <a:chOff x="4396" y="1245"/>
            <a:chExt cx="672" cy="248"/>
          </a:xfrm>
        </p:grpSpPr>
        <p:sp>
          <p:nvSpPr>
            <p:cNvPr id="36" name="Oval 407">
              <a:extLst>
                <a:ext uri="{FF2B5EF4-FFF2-40B4-BE49-F238E27FC236}">
                  <a16:creationId xmlns:a16="http://schemas.microsoft.com/office/drawing/2014/main" id="{4730C12F-9FF1-3849-AC5D-5F7DE742A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7" name="Rectangle 410">
              <a:extLst>
                <a:ext uri="{FF2B5EF4-FFF2-40B4-BE49-F238E27FC236}">
                  <a16:creationId xmlns:a16="http://schemas.microsoft.com/office/drawing/2014/main" id="{CED0B870-ED89-AE46-B636-E35A4131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8" name="Oval 411">
              <a:extLst>
                <a:ext uri="{FF2B5EF4-FFF2-40B4-BE49-F238E27FC236}">
                  <a16:creationId xmlns:a16="http://schemas.microsoft.com/office/drawing/2014/main" id="{B234CACB-37A0-8241-9F5E-4628C0350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9" name="Group 289">
              <a:extLst>
                <a:ext uri="{FF2B5EF4-FFF2-40B4-BE49-F238E27FC236}">
                  <a16:creationId xmlns:a16="http://schemas.microsoft.com/office/drawing/2014/main" id="{E3025523-3572-9040-AC3A-5595BD01F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2" name="Freeform 290">
                <a:extLst>
                  <a:ext uri="{FF2B5EF4-FFF2-40B4-BE49-F238E27FC236}">
                    <a16:creationId xmlns:a16="http://schemas.microsoft.com/office/drawing/2014/main" id="{5F497F53-3005-7B44-9531-38B425454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91">
                <a:extLst>
                  <a:ext uri="{FF2B5EF4-FFF2-40B4-BE49-F238E27FC236}">
                    <a16:creationId xmlns:a16="http://schemas.microsoft.com/office/drawing/2014/main" id="{E918A427-165D-DB49-8C32-FD6959F74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Line 292">
              <a:extLst>
                <a:ext uri="{FF2B5EF4-FFF2-40B4-BE49-F238E27FC236}">
                  <a16:creationId xmlns:a16="http://schemas.microsoft.com/office/drawing/2014/main" id="{A28EDCB3-01C2-4144-A96D-2E23255F1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93">
              <a:extLst>
                <a:ext uri="{FF2B5EF4-FFF2-40B4-BE49-F238E27FC236}">
                  <a16:creationId xmlns:a16="http://schemas.microsoft.com/office/drawing/2014/main" id="{946DA628-5B3C-FE48-B79C-467F07582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294">
            <a:extLst>
              <a:ext uri="{FF2B5EF4-FFF2-40B4-BE49-F238E27FC236}">
                <a16:creationId xmlns:a16="http://schemas.microsoft.com/office/drawing/2014/main" id="{D1758BD2-B375-1B4E-ABC3-2B9C0CD15A2C}"/>
              </a:ext>
            </a:extLst>
          </p:cNvPr>
          <p:cNvGrpSpPr>
            <a:grpSpLocks/>
          </p:cNvGrpSpPr>
          <p:nvPr/>
        </p:nvGrpSpPr>
        <p:grpSpPr bwMode="auto">
          <a:xfrm>
            <a:off x="8721725" y="2736794"/>
            <a:ext cx="644525" cy="282575"/>
            <a:chOff x="4396" y="1245"/>
            <a:chExt cx="672" cy="248"/>
          </a:xfrm>
        </p:grpSpPr>
        <p:sp>
          <p:nvSpPr>
            <p:cNvPr id="45" name="Oval 407">
              <a:extLst>
                <a:ext uri="{FF2B5EF4-FFF2-40B4-BE49-F238E27FC236}">
                  <a16:creationId xmlns:a16="http://schemas.microsoft.com/office/drawing/2014/main" id="{60592680-9B98-2A45-885E-186D32586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6" name="Rectangle 410">
              <a:extLst>
                <a:ext uri="{FF2B5EF4-FFF2-40B4-BE49-F238E27FC236}">
                  <a16:creationId xmlns:a16="http://schemas.microsoft.com/office/drawing/2014/main" id="{289741D3-8A21-9D41-8E8E-CD24FA0F4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47" name="Oval 411">
              <a:extLst>
                <a:ext uri="{FF2B5EF4-FFF2-40B4-BE49-F238E27FC236}">
                  <a16:creationId xmlns:a16="http://schemas.microsoft.com/office/drawing/2014/main" id="{13471AB2-3DA0-EC4C-9F80-775E2D82B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48" name="Group 298">
              <a:extLst>
                <a:ext uri="{FF2B5EF4-FFF2-40B4-BE49-F238E27FC236}">
                  <a16:creationId xmlns:a16="http://schemas.microsoft.com/office/drawing/2014/main" id="{A75C76A8-39B3-B248-A14D-4F613F7B23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" name="Freeform 299">
                <a:extLst>
                  <a:ext uri="{FF2B5EF4-FFF2-40B4-BE49-F238E27FC236}">
                    <a16:creationId xmlns:a16="http://schemas.microsoft.com/office/drawing/2014/main" id="{23645314-EA28-2145-8D15-84708F5C8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0">
                <a:extLst>
                  <a:ext uri="{FF2B5EF4-FFF2-40B4-BE49-F238E27FC236}">
                    <a16:creationId xmlns:a16="http://schemas.microsoft.com/office/drawing/2014/main" id="{C0B28AF6-4709-CA4F-B20D-32065E0DD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Line 301">
              <a:extLst>
                <a:ext uri="{FF2B5EF4-FFF2-40B4-BE49-F238E27FC236}">
                  <a16:creationId xmlns:a16="http://schemas.microsoft.com/office/drawing/2014/main" id="{1E35EEA7-DD27-9040-A88B-D877928AF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02">
              <a:extLst>
                <a:ext uri="{FF2B5EF4-FFF2-40B4-BE49-F238E27FC236}">
                  <a16:creationId xmlns:a16="http://schemas.microsoft.com/office/drawing/2014/main" id="{167A6F94-7202-394A-B70A-922F5C41C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303">
            <a:extLst>
              <a:ext uri="{FF2B5EF4-FFF2-40B4-BE49-F238E27FC236}">
                <a16:creationId xmlns:a16="http://schemas.microsoft.com/office/drawing/2014/main" id="{E175CB8F-60A0-504E-90FB-2F401ED68DB1}"/>
              </a:ext>
            </a:extLst>
          </p:cNvPr>
          <p:cNvGrpSpPr>
            <a:grpSpLocks/>
          </p:cNvGrpSpPr>
          <p:nvPr/>
        </p:nvGrpSpPr>
        <p:grpSpPr bwMode="auto">
          <a:xfrm>
            <a:off x="7469187" y="1739844"/>
            <a:ext cx="644525" cy="282575"/>
            <a:chOff x="4396" y="1245"/>
            <a:chExt cx="672" cy="248"/>
          </a:xfrm>
        </p:grpSpPr>
        <p:sp>
          <p:nvSpPr>
            <p:cNvPr id="54" name="Oval 407">
              <a:extLst>
                <a:ext uri="{FF2B5EF4-FFF2-40B4-BE49-F238E27FC236}">
                  <a16:creationId xmlns:a16="http://schemas.microsoft.com/office/drawing/2014/main" id="{8055DE4C-9AFD-EC4B-A602-71BA206C1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5" name="Rectangle 410">
              <a:extLst>
                <a:ext uri="{FF2B5EF4-FFF2-40B4-BE49-F238E27FC236}">
                  <a16:creationId xmlns:a16="http://schemas.microsoft.com/office/drawing/2014/main" id="{24D13165-0537-8A42-A3E6-556843C1B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6" name="Oval 411">
              <a:extLst>
                <a:ext uri="{FF2B5EF4-FFF2-40B4-BE49-F238E27FC236}">
                  <a16:creationId xmlns:a16="http://schemas.microsoft.com/office/drawing/2014/main" id="{5634D522-5EC7-5B41-9B07-0831920BD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7" name="Group 307">
              <a:extLst>
                <a:ext uri="{FF2B5EF4-FFF2-40B4-BE49-F238E27FC236}">
                  <a16:creationId xmlns:a16="http://schemas.microsoft.com/office/drawing/2014/main" id="{3C960A7B-EE8C-F942-BFD4-7FD81B8DD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0" name="Freeform 308">
                <a:extLst>
                  <a:ext uri="{FF2B5EF4-FFF2-40B4-BE49-F238E27FC236}">
                    <a16:creationId xmlns:a16="http://schemas.microsoft.com/office/drawing/2014/main" id="{049A8083-A678-1948-B62D-7AE33F573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09">
                <a:extLst>
                  <a:ext uri="{FF2B5EF4-FFF2-40B4-BE49-F238E27FC236}">
                    <a16:creationId xmlns:a16="http://schemas.microsoft.com/office/drawing/2014/main" id="{4802923D-F207-894D-B226-417208CB8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Line 310">
              <a:extLst>
                <a:ext uri="{FF2B5EF4-FFF2-40B4-BE49-F238E27FC236}">
                  <a16:creationId xmlns:a16="http://schemas.microsoft.com/office/drawing/2014/main" id="{70C3145B-EC53-C846-92D8-A4A0350DF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11">
              <a:extLst>
                <a:ext uri="{FF2B5EF4-FFF2-40B4-BE49-F238E27FC236}">
                  <a16:creationId xmlns:a16="http://schemas.microsoft.com/office/drawing/2014/main" id="{50710612-5183-D94F-83D7-E9C32E5B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312">
            <a:extLst>
              <a:ext uri="{FF2B5EF4-FFF2-40B4-BE49-F238E27FC236}">
                <a16:creationId xmlns:a16="http://schemas.microsoft.com/office/drawing/2014/main" id="{873919D8-82AA-D742-B4BC-DD6B278607C5}"/>
              </a:ext>
            </a:extLst>
          </p:cNvPr>
          <p:cNvGrpSpPr>
            <a:grpSpLocks/>
          </p:cNvGrpSpPr>
          <p:nvPr/>
        </p:nvGrpSpPr>
        <p:grpSpPr bwMode="auto">
          <a:xfrm>
            <a:off x="6484937" y="2527244"/>
            <a:ext cx="644525" cy="282575"/>
            <a:chOff x="4396" y="1245"/>
            <a:chExt cx="672" cy="248"/>
          </a:xfrm>
        </p:grpSpPr>
        <p:sp>
          <p:nvSpPr>
            <p:cNvPr id="63" name="Oval 407">
              <a:extLst>
                <a:ext uri="{FF2B5EF4-FFF2-40B4-BE49-F238E27FC236}">
                  <a16:creationId xmlns:a16="http://schemas.microsoft.com/office/drawing/2014/main" id="{D846709B-C63E-184A-B6B6-2B57AF1F3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4" name="Rectangle 410">
              <a:extLst>
                <a:ext uri="{FF2B5EF4-FFF2-40B4-BE49-F238E27FC236}">
                  <a16:creationId xmlns:a16="http://schemas.microsoft.com/office/drawing/2014/main" id="{3F3393B9-A870-D749-9593-6D123AC5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5" name="Oval 411">
              <a:extLst>
                <a:ext uri="{FF2B5EF4-FFF2-40B4-BE49-F238E27FC236}">
                  <a16:creationId xmlns:a16="http://schemas.microsoft.com/office/drawing/2014/main" id="{F69666F1-B647-CD40-9DDE-7FED4EACC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66" name="Group 316">
              <a:extLst>
                <a:ext uri="{FF2B5EF4-FFF2-40B4-BE49-F238E27FC236}">
                  <a16:creationId xmlns:a16="http://schemas.microsoft.com/office/drawing/2014/main" id="{FCE35B7D-238E-DF49-BA51-4D6A75CB6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9" name="Freeform 317">
                <a:extLst>
                  <a:ext uri="{FF2B5EF4-FFF2-40B4-BE49-F238E27FC236}">
                    <a16:creationId xmlns:a16="http://schemas.microsoft.com/office/drawing/2014/main" id="{AB6B90AA-8BED-324E-82A4-238CC5403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18">
                <a:extLst>
                  <a:ext uri="{FF2B5EF4-FFF2-40B4-BE49-F238E27FC236}">
                    <a16:creationId xmlns:a16="http://schemas.microsoft.com/office/drawing/2014/main" id="{0CCF6D16-D452-3F41-B782-B34709AEE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319">
              <a:extLst>
                <a:ext uri="{FF2B5EF4-FFF2-40B4-BE49-F238E27FC236}">
                  <a16:creationId xmlns:a16="http://schemas.microsoft.com/office/drawing/2014/main" id="{0D4FAB8C-9140-A648-8E7F-231340588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20">
              <a:extLst>
                <a:ext uri="{FF2B5EF4-FFF2-40B4-BE49-F238E27FC236}">
                  <a16:creationId xmlns:a16="http://schemas.microsoft.com/office/drawing/2014/main" id="{91E79385-7E47-414C-8B22-07CDBFF59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5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dirty="0"/>
              <a:t>Hierarchical OSPF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5CD349E-2B0A-864D-A751-48FCEC8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3" y="1430860"/>
            <a:ext cx="11470883" cy="17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6538" marR="0" lvl="0" indent="-2365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ea typeface="ＭＳ Ｐゴシック" charset="0"/>
              </a:rPr>
              <a:t>two-level hierarchy: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local area, backbone.</a:t>
            </a: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link-state advertisements flooded only in area</a:t>
            </a:r>
            <a:r>
              <a:rPr lang="en-US" sz="2800" kern="0" dirty="0">
                <a:solidFill>
                  <a:srgbClr val="000000"/>
                </a:solidFill>
              </a:rPr>
              <a:t>, or backbone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each node has detailed area topology; only knows direction to reach other destinations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1841E75-3775-444F-8A3E-C66FDD41EC40}"/>
              </a:ext>
            </a:extLst>
          </p:cNvPr>
          <p:cNvGrpSpPr/>
          <p:nvPr/>
        </p:nvGrpSpPr>
        <p:grpSpPr>
          <a:xfrm>
            <a:off x="413359" y="3406459"/>
            <a:ext cx="4096011" cy="1200329"/>
            <a:chOff x="450937" y="3406459"/>
            <a:chExt cx="4096011" cy="120032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998B30-C206-444D-A22D-D03C0369E70A}"/>
                </a:ext>
              </a:extLst>
            </p:cNvPr>
            <p:cNvSpPr/>
            <p:nvPr/>
          </p:nvSpPr>
          <p:spPr>
            <a:xfrm>
              <a:off x="450937" y="3406459"/>
              <a:ext cx="29686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area border routers: </a:t>
              </a:r>
              <a:r>
                <a:rPr lang="en-US" altLang="ja-JP" sz="2000" dirty="0"/>
                <a:t>“summarize” distances  to destinations in own area, advertise in backbone</a:t>
              </a:r>
              <a:endParaRPr lang="en-US" sz="2000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A22255D-97FC-BE41-8E14-612E6C5FE7F9}"/>
                </a:ext>
              </a:extLst>
            </p:cNvPr>
            <p:cNvCxnSpPr>
              <a:cxnSpLocks/>
            </p:cNvCxnSpPr>
            <p:nvPr/>
          </p:nvCxnSpPr>
          <p:spPr>
            <a:xfrm>
              <a:off x="3294345" y="4158641"/>
              <a:ext cx="1252603" cy="2379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id="{00D26CA2-1C4B-4948-9BEB-9AD445774458}"/>
              </a:ext>
            </a:extLst>
          </p:cNvPr>
          <p:cNvSpPr>
            <a:spLocks/>
          </p:cNvSpPr>
          <p:nvPr/>
        </p:nvSpPr>
        <p:spPr bwMode="auto">
          <a:xfrm>
            <a:off x="4334572" y="3279558"/>
            <a:ext cx="5195932" cy="1635654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B3A30265-0502-2E44-91C8-7F6A692DF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3247" y="3566679"/>
            <a:ext cx="915396" cy="2565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F3EA57E3-BCC7-B44D-AA5F-1865DEAB1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8035" y="3564326"/>
            <a:ext cx="1011463" cy="25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AC5895DE-2534-F446-AA70-E5357956E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8104" y="3859685"/>
            <a:ext cx="694438" cy="5942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D0CC190-E93A-3E4C-82E6-65DF0C40F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800" y="3782021"/>
            <a:ext cx="1099297" cy="876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956923AE-8A09-FC41-A2B0-5C3F2806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92" y="3886750"/>
            <a:ext cx="984016" cy="7354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415D6171-E88E-B04C-B618-395ED72215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3558" y="4453933"/>
            <a:ext cx="345846" cy="6530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360702C7-4B0C-7F42-A018-81D12296F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8261" y="5087014"/>
            <a:ext cx="772665" cy="6201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4EAE1F7-FA2A-8F48-A064-C682B967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7849" y="4578667"/>
            <a:ext cx="473481" cy="9919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D065808A-F6BA-FE4B-8FA5-43BECBDD1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064" y="5218807"/>
            <a:ext cx="212723" cy="7201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6DC2B1AB-97CE-174A-8025-8160622AF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9043" y="5594184"/>
            <a:ext cx="625817" cy="3388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2D8E2595-5DE3-9542-AE9C-FBA3A10B9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2981" y="4663391"/>
            <a:ext cx="336240" cy="577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3BB7B98B-8514-6D42-BA93-FF70E11E6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6865" y="3773784"/>
            <a:ext cx="741100" cy="6271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17EAFCC5-5652-FF4C-989D-613EAB9B4D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979" y="4405687"/>
            <a:ext cx="499556" cy="5860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2451BC4-66F4-DA44-B07F-0960389B7F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664" y="5037591"/>
            <a:ext cx="537983" cy="4448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A92ABA2D-CF9C-0B4C-B635-70C75BE83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2391" y="5429442"/>
            <a:ext cx="374667" cy="5024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FD4E8FBC-6653-AE45-9273-7EB6B0F65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2599" y="5005819"/>
            <a:ext cx="550335" cy="3859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4A8AE031-D686-954E-BDE5-43F6AFD489F8}"/>
              </a:ext>
            </a:extLst>
          </p:cNvPr>
          <p:cNvSpPr>
            <a:spLocks/>
          </p:cNvSpPr>
          <p:nvPr/>
        </p:nvSpPr>
        <p:spPr bwMode="auto">
          <a:xfrm>
            <a:off x="3522107" y="4155044"/>
            <a:ext cx="1889804" cy="2091048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76E990D0-FD96-7940-BB7A-A942A0E222DB}"/>
              </a:ext>
            </a:extLst>
          </p:cNvPr>
          <p:cNvSpPr>
            <a:spLocks/>
          </p:cNvSpPr>
          <p:nvPr/>
        </p:nvSpPr>
        <p:spPr bwMode="auto">
          <a:xfrm>
            <a:off x="5997929" y="4329200"/>
            <a:ext cx="1645515" cy="2023974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A175B432-6DB9-FB42-A05C-89AA360AAAE7}"/>
              </a:ext>
            </a:extLst>
          </p:cNvPr>
          <p:cNvSpPr>
            <a:spLocks/>
          </p:cNvSpPr>
          <p:nvPr/>
        </p:nvSpPr>
        <p:spPr bwMode="auto">
          <a:xfrm>
            <a:off x="8097711" y="4111505"/>
            <a:ext cx="1797853" cy="2016914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526A3D82-0DBB-D144-85E2-DF01CA84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8" y="6026044"/>
            <a:ext cx="719141" cy="2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1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3CF37756-7ADA-B944-861F-B2121461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154" y="6304928"/>
            <a:ext cx="719141" cy="2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2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7C3A4E73-AA92-8249-AB3B-6CC740F4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740" y="5103488"/>
            <a:ext cx="719141" cy="2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3</a:t>
            </a: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18685611-08AA-4149-8349-26BBE7FD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0" y="3718851"/>
            <a:ext cx="1200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Backbone</a:t>
            </a:r>
          </a:p>
          <a:p>
            <a:pPr algn="ctr"/>
            <a:r>
              <a:rPr lang="en-US" sz="2000" dirty="0">
                <a:latin typeface="+mn-lt"/>
              </a:rPr>
              <a:t>Area 0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09113073-4CDB-9F4F-B46A-2F706311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57" y="5796581"/>
            <a:ext cx="806975" cy="4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40" name="Line 242">
            <a:extLst>
              <a:ext uri="{FF2B5EF4-FFF2-40B4-BE49-F238E27FC236}">
                <a16:creationId xmlns:a16="http://schemas.microsoft.com/office/drawing/2014/main" id="{E9DC385B-82C7-7542-81CE-F0D596EEB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660" y="5774224"/>
            <a:ext cx="424074" cy="14826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243">
            <a:extLst>
              <a:ext uri="{FF2B5EF4-FFF2-40B4-BE49-F238E27FC236}">
                <a16:creationId xmlns:a16="http://schemas.microsoft.com/office/drawing/2014/main" id="{39812F8B-3200-3E4D-B3DD-82CDCC1756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8176" y="5681262"/>
            <a:ext cx="415840" cy="22240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244">
            <a:extLst>
              <a:ext uri="{FF2B5EF4-FFF2-40B4-BE49-F238E27FC236}">
                <a16:creationId xmlns:a16="http://schemas.microsoft.com/office/drawing/2014/main" id="{6B25EAA5-6390-E643-AD0D-056F1A252A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5690" y="3169085"/>
            <a:ext cx="0" cy="27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47A93B5-CC69-A44B-AAAE-12AD6D23A7A9}"/>
              </a:ext>
            </a:extLst>
          </p:cNvPr>
          <p:cNvGrpSpPr/>
          <p:nvPr/>
        </p:nvGrpSpPr>
        <p:grpSpPr>
          <a:xfrm>
            <a:off x="6340202" y="5745395"/>
            <a:ext cx="597931" cy="300817"/>
            <a:chOff x="7493876" y="2774731"/>
            <a:chExt cx="1481958" cy="894622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FA838DF-A766-7A4B-940A-1681DF70B2A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7118679-0E33-704D-880E-4ED3E57EA85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45DB019-F2E3-E84C-B22B-C6882C5E892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F56C0EB-9618-5B47-8A4D-9F65F49BC7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31C1F5AB-80D4-0A49-958A-7FFD82B6DC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35442207-78FF-FC47-A3B8-E449CBF502A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6C1116D5-AC90-8649-9151-ECC3A4A0C55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969455D-0A8F-DA45-B963-565AF8A60F19}"/>
              </a:ext>
            </a:extLst>
          </p:cNvPr>
          <p:cNvGrpSpPr/>
          <p:nvPr/>
        </p:nvGrpSpPr>
        <p:grpSpPr>
          <a:xfrm>
            <a:off x="6864077" y="5403856"/>
            <a:ext cx="597931" cy="300817"/>
            <a:chOff x="7493876" y="2774731"/>
            <a:chExt cx="1481958" cy="894622"/>
          </a:xfrm>
        </p:grpSpPr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05B52AC7-D890-784D-B25C-7C5030C33B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F378D3C-F57A-C34A-9257-D8FEF3C8BCF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231F777-5C3E-A640-A74D-A9B71902E2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ED142EC2-939E-114C-876E-159EC9469B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BC0F0EDE-B388-4A4B-AEBB-F6D810C1915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1DFBE4AB-FAE8-1843-89D7-243CBFAE488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557898F-E294-1740-A718-62C9E0F6C2B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D11E707-25E9-9745-8575-491A509FEEBB}"/>
              </a:ext>
            </a:extLst>
          </p:cNvPr>
          <p:cNvGrpSpPr/>
          <p:nvPr/>
        </p:nvGrpSpPr>
        <p:grpSpPr>
          <a:xfrm>
            <a:off x="6559277" y="4511228"/>
            <a:ext cx="597931" cy="300817"/>
            <a:chOff x="7493876" y="2774731"/>
            <a:chExt cx="1481958" cy="894622"/>
          </a:xfrm>
        </p:grpSpPr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F55084D-94DF-A44D-8E5C-85021146F6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D89BE0A8-68F1-404D-8200-B7F1DE0936D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6342D1C-A14C-6343-9A8A-CA7674BBD5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17F8A00-C73A-B14B-8608-4D421F94049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3F8DE43A-5C11-D448-A049-22A8453E9B5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CFBE32ED-7363-B84F-AC1C-7E4EB05AADC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426DAC70-67E6-FB49-A015-6D136FFF312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3A25F11-F47F-A942-9431-C20F0D21A1F3}"/>
              </a:ext>
            </a:extLst>
          </p:cNvPr>
          <p:cNvGrpSpPr/>
          <p:nvPr/>
        </p:nvGrpSpPr>
        <p:grpSpPr>
          <a:xfrm>
            <a:off x="6140177" y="5141239"/>
            <a:ext cx="597931" cy="300817"/>
            <a:chOff x="7493876" y="2774731"/>
            <a:chExt cx="1481958" cy="894622"/>
          </a:xfrm>
        </p:grpSpPr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C09A0408-494C-8446-B393-30246764EE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2B7F850-9A71-3A44-A332-AF1D98AD9D7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22CD97B-C3CF-7847-A4D7-91E94BA9188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8C981413-B37B-1041-9670-35E3074C57D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F80DEEC3-FAD0-3A49-BC1F-7B3C2C8C36F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9BB889A6-E209-294F-8881-996DE390A6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97A20919-88C8-C142-8D9E-500AC30AF7D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B787CA-EFE3-1E4A-8623-D87E7C0D8701}"/>
              </a:ext>
            </a:extLst>
          </p:cNvPr>
          <p:cNvGrpSpPr/>
          <p:nvPr/>
        </p:nvGrpSpPr>
        <p:grpSpPr>
          <a:xfrm>
            <a:off x="4569913" y="4277185"/>
            <a:ext cx="597931" cy="300817"/>
            <a:chOff x="7493876" y="2774731"/>
            <a:chExt cx="1481958" cy="894622"/>
          </a:xfrm>
        </p:grpSpPr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C98FDB2D-7F3C-694D-8659-CF844F941C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5F75FAA9-D7C5-5143-AF8E-664E7ABAE5B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A8BE2EB5-8A55-854C-BF55-FFD7D8E6AEF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E4529D89-2565-3D40-8B61-F6096AADB8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002E65D-AE62-D94B-BCA3-C9C62E38A4B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F5F063B-6FE3-5A4A-9A44-5F93417861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6DFCD493-03BD-D848-8CB9-82A0471A85F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669541C-95D1-F948-90C1-71A83E6C546F}"/>
              </a:ext>
            </a:extLst>
          </p:cNvPr>
          <p:cNvGrpSpPr/>
          <p:nvPr/>
        </p:nvGrpSpPr>
        <p:grpSpPr>
          <a:xfrm>
            <a:off x="4158978" y="4866374"/>
            <a:ext cx="597931" cy="300817"/>
            <a:chOff x="7493876" y="2774731"/>
            <a:chExt cx="1481958" cy="894622"/>
          </a:xfrm>
        </p:grpSpPr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B31C428-1605-024C-8656-2F756256A3F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0D267331-9C85-A148-B3ED-27F2FD2B551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B154C3D-8071-E04F-AA63-F3EAB7190C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63C14AD-21B3-1B43-B488-0F07BD6E372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F691FFC6-43A3-E149-A5DA-A17631DE99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B8245EBE-5E0B-3B4D-8F7D-4D4596F37F0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68FDE5D8-DC27-2D4B-A814-7493B223CEA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8C943B5-0D7A-0449-AC11-A889B8B7C9C6}"/>
              </a:ext>
            </a:extLst>
          </p:cNvPr>
          <p:cNvGrpSpPr/>
          <p:nvPr/>
        </p:nvGrpSpPr>
        <p:grpSpPr>
          <a:xfrm>
            <a:off x="3617415" y="5394331"/>
            <a:ext cx="597931" cy="300817"/>
            <a:chOff x="7493876" y="2774731"/>
            <a:chExt cx="1481958" cy="894622"/>
          </a:xfrm>
        </p:grpSpPr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F5030295-77A5-9C4B-925C-3C07EF07CD3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DDCBAE4-124C-6A45-990E-CEC4FA267FF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754ABC6B-9687-0447-9E4C-CAD63A9F70B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BEDDFA38-69F2-EF41-A4A6-9739BF4E22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0EB7BC91-C6BF-A148-993B-85E25B80F25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AB4CDD83-5A3F-A242-81AD-04EE0FBEB74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E5EA901-1943-8143-8F04-2CE868EC6BF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DA221F9-D2AA-9C44-BC9C-EFD2DA589F74}"/>
              </a:ext>
            </a:extLst>
          </p:cNvPr>
          <p:cNvGrpSpPr/>
          <p:nvPr/>
        </p:nvGrpSpPr>
        <p:grpSpPr>
          <a:xfrm>
            <a:off x="4312742" y="5705934"/>
            <a:ext cx="597931" cy="300817"/>
            <a:chOff x="7493876" y="2774731"/>
            <a:chExt cx="1481958" cy="894622"/>
          </a:xfrm>
        </p:grpSpPr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F65ACEF-5114-2B4C-8601-4EDE37D6955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BCC819C-4AB5-E340-A1FB-C4AF8FF6FD1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FD4B6E71-D10D-584F-BC89-FD26A7DDE6A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904BE1FE-1665-0E4D-B691-F81DEC4F33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846F406D-F156-C847-829D-B663A5A6AC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D297E371-6C54-6640-A5B8-F182E0904F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8031347-90B6-4648-8A83-03945F426C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A07CCF0-010E-304A-ABA4-C6095E52882F}"/>
              </a:ext>
            </a:extLst>
          </p:cNvPr>
          <p:cNvGrpSpPr/>
          <p:nvPr/>
        </p:nvGrpSpPr>
        <p:grpSpPr>
          <a:xfrm>
            <a:off x="4587608" y="5246012"/>
            <a:ext cx="597931" cy="300817"/>
            <a:chOff x="7493876" y="2774731"/>
            <a:chExt cx="1481958" cy="894622"/>
          </a:xfrm>
        </p:grpSpPr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5611B7D6-8DBA-6D40-813F-1A4208B18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ED12AAB-F708-DA46-B341-2CA7BA9E73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C92A81B-FE1E-5B4B-A0DA-D848DB29048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E7301B43-9484-B64C-9B25-1BFE309C16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623AE313-E35F-4042-B607-A4BCC83ABB0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4E26D6D3-6A91-564D-A39A-14087D67F31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3CC1AE36-A678-4F4A-8B94-9B7595B6B2C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CE9F268-36B4-7047-8169-A93E9C8A6FF0}"/>
              </a:ext>
            </a:extLst>
          </p:cNvPr>
          <p:cNvGrpSpPr/>
          <p:nvPr/>
        </p:nvGrpSpPr>
        <p:grpSpPr>
          <a:xfrm>
            <a:off x="8462916" y="4337057"/>
            <a:ext cx="597931" cy="300817"/>
            <a:chOff x="7493876" y="2774731"/>
            <a:chExt cx="1481958" cy="894622"/>
          </a:xfrm>
        </p:grpSpPr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D84C726C-D6F0-604A-84BB-E787898433F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F6F2D45B-FE06-F24A-A253-C39BD7A09B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758FD5FA-4BD5-0C46-A904-A39DE926C86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154CFBC-3831-1B44-9F53-BA8EC9545C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D65AD74F-EC3C-E045-8F27-646D7ADA8A7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50FCA297-8584-A345-93B0-8B6D114FB46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7488670D-6013-FC4F-AA2F-CDB845731F9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0BAFD66-6D2E-1943-B620-AA3AED1EE133}"/>
              </a:ext>
            </a:extLst>
          </p:cNvPr>
          <p:cNvGrpSpPr/>
          <p:nvPr/>
        </p:nvGrpSpPr>
        <p:grpSpPr>
          <a:xfrm>
            <a:off x="8243841" y="4926247"/>
            <a:ext cx="597931" cy="300817"/>
            <a:chOff x="7493876" y="2774731"/>
            <a:chExt cx="1481958" cy="894622"/>
          </a:xfrm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5DC72D-8D4B-8B4E-979E-EB6546568D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3F07312C-E017-F04B-AD7E-B56D8E9CC8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E35C7AC-1B3D-C44B-83C9-56227B9A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E6FDAF7D-032B-3340-B413-22ACF3B3C21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3252B92E-787A-674E-9366-85098454267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C3AFF261-D957-8640-8EF4-0A45D444564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98FBB8D1-FD2F-4247-AD93-5AAC474274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E9BD5CC-6189-7143-A8EF-C16A7E9940E1}"/>
              </a:ext>
            </a:extLst>
          </p:cNvPr>
          <p:cNvGrpSpPr/>
          <p:nvPr/>
        </p:nvGrpSpPr>
        <p:grpSpPr>
          <a:xfrm>
            <a:off x="8963659" y="5613409"/>
            <a:ext cx="597931" cy="300817"/>
            <a:chOff x="7493876" y="2774731"/>
            <a:chExt cx="1481958" cy="894622"/>
          </a:xfrm>
        </p:grpSpPr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652CE396-F99F-EC41-801A-87C834B7464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4409E2A-1018-1B4A-8C06-9FC0E3BE65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0F8BC7-C3D9-4D4B-A02F-6D89E95F2D9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DD22BF95-87E2-FE43-8798-4B9C2A8396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B6F1EBB5-BFB8-774A-9BE1-690DBECD00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DA87B5AE-0D2C-D341-83E6-E772A2AB41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8D441400-2CFD-5A4F-9A7F-3AC66997B0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7EC85B7-5059-0D43-8247-B7FF0A05AEBA}"/>
              </a:ext>
            </a:extLst>
          </p:cNvPr>
          <p:cNvGrpSpPr/>
          <p:nvPr/>
        </p:nvGrpSpPr>
        <p:grpSpPr>
          <a:xfrm>
            <a:off x="6526620" y="3425378"/>
            <a:ext cx="597931" cy="300817"/>
            <a:chOff x="7493876" y="2774731"/>
            <a:chExt cx="1481958" cy="894622"/>
          </a:xfrm>
        </p:grpSpPr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D984108B-367F-C149-9FEB-9DCE6A16D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A721BEF-A891-544D-90F2-6BBCD73472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C481FC4B-5A51-C74C-B9A5-F40A034C94F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7376C801-776A-F044-983C-D5F6A9117C1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7A743EDC-361E-0D43-8EB6-D4EF0B7CFC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7EAE5334-3DB4-3845-BA2D-3FA069FD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D16E7E3-E6CE-0049-9C77-2720AE51A88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C212306-768E-7846-86F8-546B766A6548}"/>
              </a:ext>
            </a:extLst>
          </p:cNvPr>
          <p:cNvGrpSpPr/>
          <p:nvPr/>
        </p:nvGrpSpPr>
        <p:grpSpPr>
          <a:xfrm>
            <a:off x="7683227" y="3687996"/>
            <a:ext cx="597931" cy="300817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6629F451-68FE-0843-BFC2-6EFCA78843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E1D9D9B-DEE5-0D46-8688-877F8893B85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9A70D01-AA27-9648-91CE-2DD2112F55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6EB03E22-9CE1-E741-9236-B6C57E541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DD7911A1-D204-7041-9083-1D21D0DB03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85BEA5C1-A2DC-DD42-A5BB-FFF7EB7DB9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8DD6EBBD-441C-8E48-AB32-75B911DB290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054C548-6767-1843-A4B9-A89FADAA393A}"/>
              </a:ext>
            </a:extLst>
          </p:cNvPr>
          <p:cNvGrpSpPr/>
          <p:nvPr/>
        </p:nvGrpSpPr>
        <p:grpSpPr>
          <a:xfrm>
            <a:off x="5374095" y="3693439"/>
            <a:ext cx="597931" cy="300817"/>
            <a:chOff x="7493876" y="2774731"/>
            <a:chExt cx="1481958" cy="894622"/>
          </a:xfrm>
        </p:grpSpPr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E914BD78-359E-7243-9412-C22ABA906E7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7398522-2CC3-514A-8211-D8CAC44287D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91E0D1A-1264-8840-BD14-4D4790FBEF6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9E93AA13-7D54-5F4F-8789-2C65FEBB38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2E1C673B-D86B-104E-8235-77081FDD293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7A9752A-3447-8142-9A93-F0916BC601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7B7B4A9F-8D48-6D4D-ACEE-2B3E8737FA0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FE37CB74-FB6A-664F-8904-DF341544C3E6}"/>
              </a:ext>
            </a:extLst>
          </p:cNvPr>
          <p:cNvGrpSpPr/>
          <p:nvPr/>
        </p:nvGrpSpPr>
        <p:grpSpPr>
          <a:xfrm>
            <a:off x="8317285" y="3820439"/>
            <a:ext cx="3684736" cy="1112688"/>
            <a:chOff x="8317285" y="3820439"/>
            <a:chExt cx="3684736" cy="1112688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C0A3996C-02AF-9D47-9C2A-EB7049EB9EBA}"/>
                </a:ext>
              </a:extLst>
            </p:cNvPr>
            <p:cNvSpPr/>
            <p:nvPr/>
          </p:nvSpPr>
          <p:spPr>
            <a:xfrm>
              <a:off x="9857982" y="4009797"/>
              <a:ext cx="21440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backbone router: </a:t>
              </a:r>
              <a:r>
                <a:rPr lang="en-US" altLang="ja-JP" sz="2000" dirty="0"/>
                <a:t>runs OSPF limited to backbone</a:t>
              </a:r>
              <a:endParaRPr lang="en-US" sz="2000" dirty="0"/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C0195885-402F-B941-BD0E-30B5D16F0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7285" y="3820439"/>
              <a:ext cx="1503120" cy="363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6D78AEBD-5238-5D48-96C3-8C127A0787BC}"/>
              </a:ext>
            </a:extLst>
          </p:cNvPr>
          <p:cNvGrpSpPr/>
          <p:nvPr/>
        </p:nvGrpSpPr>
        <p:grpSpPr>
          <a:xfrm>
            <a:off x="7166977" y="3322953"/>
            <a:ext cx="4306864" cy="646331"/>
            <a:chOff x="7166977" y="3322953"/>
            <a:chExt cx="4306864" cy="646331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2E0DDBA0-B91D-934F-92B3-7A34B608B1D6}"/>
                </a:ext>
              </a:extLst>
            </p:cNvPr>
            <p:cNvSpPr/>
            <p:nvPr/>
          </p:nvSpPr>
          <p:spPr>
            <a:xfrm>
              <a:off x="8897655" y="3322953"/>
              <a:ext cx="2576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boundary router: </a:t>
              </a:r>
              <a:r>
                <a:rPr lang="en-US" altLang="ja-JP" sz="2000" dirty="0"/>
                <a:t>connects to other ASes</a:t>
              </a:r>
              <a:endParaRPr lang="en-US" sz="2000" dirty="0"/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ADA67296-2D48-8B49-94FB-01BE5E8F6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6977" y="3521901"/>
              <a:ext cx="16513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ECE2DE7-0A26-E547-8015-75AA81906256}"/>
              </a:ext>
            </a:extLst>
          </p:cNvPr>
          <p:cNvGrpSpPr/>
          <p:nvPr/>
        </p:nvGrpSpPr>
        <p:grpSpPr>
          <a:xfrm>
            <a:off x="400831" y="4789096"/>
            <a:ext cx="3682654" cy="1754326"/>
            <a:chOff x="400831" y="4789096"/>
            <a:chExt cx="3682654" cy="1754326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EFB7939-9B51-354A-81CE-6BF40821CBCB}"/>
                </a:ext>
              </a:extLst>
            </p:cNvPr>
            <p:cNvSpPr/>
            <p:nvPr/>
          </p:nvSpPr>
          <p:spPr>
            <a:xfrm>
              <a:off x="400831" y="4789096"/>
              <a:ext cx="324424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local routers: 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altLang="ja-JP" sz="2000" dirty="0"/>
                <a:t>flood LS in area only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compute routing within area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forward packets to outside via area border router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7B90184-9FCC-214A-A4E1-8CF6C5B322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1847" y="5035463"/>
              <a:ext cx="199163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1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6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5.1 introduction</a:t>
            </a:r>
          </a:p>
          <a:p>
            <a:pPr marL="11112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5.2 routing protocols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5.3 intra-ISP routing: OSPF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5.4 routing among ISPs: BGP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strike="sngStrike" dirty="0">
                <a:solidFill>
                  <a:schemeClr val="bg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5.5 SDN control plane</a:t>
            </a:r>
          </a:p>
          <a:p>
            <a:pPr marL="0" indent="0">
              <a:spcBef>
                <a:spcPts val="600"/>
              </a:spcBef>
              <a:buClr>
                <a:srgbClr val="0000A8"/>
              </a:buClr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5.6 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chemeClr val="bg2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5.7 network management, configuration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D48E4-A235-4B6F-BF01-A870DB9ABD4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255" y="1283474"/>
            <a:ext cx="3557369" cy="2683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4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Inter-AS routing:  a role in intradomain forwarding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2" name="Freeform 113">
            <a:extLst>
              <a:ext uri="{FF2B5EF4-FFF2-40B4-BE49-F238E27FC236}">
                <a16:creationId xmlns:a16="http://schemas.microsoft.com/office/drawing/2014/main" id="{DE260962-6C23-A34F-81F9-3BDEB6DE3340}"/>
              </a:ext>
            </a:extLst>
          </p:cNvPr>
          <p:cNvSpPr>
            <a:spLocks/>
          </p:cNvSpPr>
          <p:nvPr/>
        </p:nvSpPr>
        <p:spPr bwMode="auto">
          <a:xfrm flipH="1">
            <a:off x="642829" y="4609186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3" name="Text Box 114">
            <a:extLst>
              <a:ext uri="{FF2B5EF4-FFF2-40B4-BE49-F238E27FC236}">
                <a16:creationId xmlns:a16="http://schemas.microsoft.com/office/drawing/2014/main" id="{A4A13EDE-492A-BE49-A65F-4D86BD67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79" y="5393411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other</a:t>
            </a:r>
          </a:p>
          <a:p>
            <a:r>
              <a:rPr lang="en-US" sz="1400" dirty="0"/>
              <a:t>networks</a:t>
            </a:r>
          </a:p>
        </p:txBody>
      </p:sp>
      <p:sp>
        <p:nvSpPr>
          <p:cNvPr id="194" name="Line 115">
            <a:extLst>
              <a:ext uri="{FF2B5EF4-FFF2-40B4-BE49-F238E27FC236}">
                <a16:creationId xmlns:a16="http://schemas.microsoft.com/office/drawing/2014/main" id="{C8C2397B-C8B2-224A-BCB5-A3C329D27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0079" y="4955261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8885E14F-4041-E249-995C-43DC3D2D8B1C}"/>
              </a:ext>
            </a:extLst>
          </p:cNvPr>
          <p:cNvSpPr>
            <a:spLocks/>
          </p:cNvSpPr>
          <p:nvPr/>
        </p:nvSpPr>
        <p:spPr bwMode="auto">
          <a:xfrm>
            <a:off x="8053714" y="3961226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6" name="Line 92">
            <a:extLst>
              <a:ext uri="{FF2B5EF4-FFF2-40B4-BE49-F238E27FC236}">
                <a16:creationId xmlns:a16="http://schemas.microsoft.com/office/drawing/2014/main" id="{F329414D-E5C4-DA4F-A3DD-7175FB21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694" y="4790989"/>
            <a:ext cx="1318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n-US" dirty="0"/>
              <a:t>        </a:t>
            </a:r>
          </a:p>
        </p:txBody>
      </p:sp>
      <p:sp>
        <p:nvSpPr>
          <p:cNvPr id="197" name="Line 93">
            <a:extLst>
              <a:ext uri="{FF2B5EF4-FFF2-40B4-BE49-F238E27FC236}">
                <a16:creationId xmlns:a16="http://schemas.microsoft.com/office/drawing/2014/main" id="{BFA90A4C-DC4C-B649-B9F1-BBC4626B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584" y="5105814"/>
            <a:ext cx="13398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n-US" dirty="0"/>
              <a:t>                </a:t>
            </a:r>
          </a:p>
        </p:txBody>
      </p:sp>
      <p:sp>
        <p:nvSpPr>
          <p:cNvPr id="198" name="Text Box 112">
            <a:extLst>
              <a:ext uri="{FF2B5EF4-FFF2-40B4-BE49-F238E27FC236}">
                <a16:creationId xmlns:a16="http://schemas.microsoft.com/office/drawing/2014/main" id="{840A7965-8696-C241-A087-39B4E408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127" y="4558126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other</a:t>
            </a:r>
          </a:p>
          <a:p>
            <a:r>
              <a:rPr lang="en-US" sz="1400" dirty="0"/>
              <a:t>networks</a:t>
            </a:r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657072" y="1558641"/>
            <a:ext cx="5354122" cy="1143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suppose router 1a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/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 (e.g., AS6)</a:t>
            </a:r>
            <a:r>
              <a:rPr lang="en-US" sz="2400" dirty="0"/>
              <a:t>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7CFEE-647F-FD4B-8F1F-D357C9361183}"/>
              </a:ext>
            </a:extLst>
          </p:cNvPr>
          <p:cNvSpPr/>
          <p:nvPr/>
        </p:nvSpPr>
        <p:spPr>
          <a:xfrm>
            <a:off x="6108525" y="1488552"/>
            <a:ext cx="5490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</a:rPr>
              <a:t>AS</a:t>
            </a:r>
            <a:r>
              <a:rPr lang="en-US" sz="2800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800" dirty="0">
                <a:solidFill>
                  <a:srgbClr val="CC0000"/>
                </a:solidFill>
              </a:rPr>
              <a:t> inter-domain routing must:</a:t>
            </a:r>
          </a:p>
          <a:p>
            <a:pPr marL="457200" indent="-333375">
              <a:buFont typeface="ZapfDingbats" charset="0"/>
              <a:buAutoNum type="arabicPeriod"/>
              <a:defRPr/>
            </a:pPr>
            <a:r>
              <a:rPr lang="en-US" sz="2400" dirty="0"/>
              <a:t>learn which destinations reachable through AS2, which through AS3</a:t>
            </a:r>
          </a:p>
          <a:p>
            <a:pPr marL="457200" indent="-333375">
              <a:buFont typeface="ZapfDingbats" charset="0"/>
              <a:buAutoNum type="arabicPeriod"/>
              <a:defRPr/>
            </a:pPr>
            <a:r>
              <a:rPr lang="en-US" sz="2400" dirty="0"/>
              <a:t>propagate this reachability info to all routers in AS</a:t>
            </a:r>
            <a:r>
              <a:rPr lang="en-US" sz="2400" dirty="0">
                <a:cs typeface="Arial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74606-0A42-EC43-8837-07801EF753FD}"/>
              </a:ext>
            </a:extLst>
          </p:cNvPr>
          <p:cNvGrpSpPr/>
          <p:nvPr/>
        </p:nvGrpSpPr>
        <p:grpSpPr>
          <a:xfrm>
            <a:off x="2670048" y="5701792"/>
            <a:ext cx="763742" cy="443198"/>
            <a:chOff x="2670048" y="5701792"/>
            <a:chExt cx="763742" cy="443198"/>
          </a:xfrm>
        </p:grpSpPr>
        <p:sp>
          <p:nvSpPr>
            <p:cNvPr id="124" name="Right Arrow 123">
              <a:extLst>
                <a:ext uri="{FF2B5EF4-FFF2-40B4-BE49-F238E27FC236}">
                  <a16:creationId xmlns:a16="http://schemas.microsoft.com/office/drawing/2014/main" id="{28ACB7EC-F781-384A-AD08-E17B83DAE67A}"/>
                </a:ext>
              </a:extLst>
            </p:cNvPr>
            <p:cNvSpPr/>
            <p:nvPr/>
          </p:nvSpPr>
          <p:spPr>
            <a:xfrm rot="19174881">
              <a:off x="2896614" y="5786744"/>
              <a:ext cx="537176" cy="20252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201">
              <a:extLst>
                <a:ext uri="{FF2B5EF4-FFF2-40B4-BE49-F238E27FC236}">
                  <a16:creationId xmlns:a16="http://schemas.microsoft.com/office/drawing/2014/main" id="{E20C8ADF-2589-C646-B6EA-D4B0EBC7A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048" y="5701792"/>
              <a:ext cx="245122" cy="443198"/>
              <a:chOff x="375561" y="297711"/>
              <a:chExt cx="1252683" cy="2138362"/>
            </a:xfrm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DDF526C-1102-2F48-8FE7-A7023586C9F7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D87569FE-AD98-464C-82C6-8AF331C6E022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DD79E3A-D063-E04C-BF26-4BCE30BD1540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26" name="Rectangle 3">
            <a:extLst>
              <a:ext uri="{FF2B5EF4-FFF2-40B4-BE49-F238E27FC236}">
                <a16:creationId xmlns:a16="http://schemas.microsoft.com/office/drawing/2014/main" id="{2805B67C-421E-F747-ADEA-BA4F2FA77522}"/>
              </a:ext>
            </a:extLst>
          </p:cNvPr>
          <p:cNvSpPr txBox="1">
            <a:spLocks noChangeArrowheads="1"/>
          </p:cNvSpPr>
          <p:nvPr/>
        </p:nvSpPr>
        <p:spPr>
          <a:xfrm>
            <a:off x="316509" y="2608224"/>
            <a:ext cx="5004692" cy="199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/>
              <a:t>router should forward packet to gateway router in AS1, but which one?</a:t>
            </a:r>
          </a:p>
          <a:p>
            <a:pPr lvl="1"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C63B2F-6BBA-B44E-97F7-4159A78FD0F4}"/>
              </a:ext>
            </a:extLst>
          </p:cNvPr>
          <p:cNvGrpSpPr/>
          <p:nvPr/>
        </p:nvGrpSpPr>
        <p:grpSpPr>
          <a:xfrm>
            <a:off x="528828" y="2467626"/>
            <a:ext cx="3173302" cy="3373841"/>
            <a:chOff x="528828" y="2261616"/>
            <a:chExt cx="3173302" cy="3567680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0AD2C625-9B0A-A742-966B-89B7C34C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4786" y="4981952"/>
              <a:ext cx="847344" cy="847344"/>
            </a:xfrm>
            <a:prstGeom prst="rect">
              <a:avLst/>
            </a:prstGeom>
          </p:spPr>
        </p:pic>
        <p:pic>
          <p:nvPicPr>
            <p:cNvPr id="129" name="Picture 128" descr="A close up of a sign&#10;&#10;Description automatically generated">
              <a:extLst>
                <a:ext uri="{FF2B5EF4-FFF2-40B4-BE49-F238E27FC236}">
                  <a16:creationId xmlns:a16="http://schemas.microsoft.com/office/drawing/2014/main" id="{9F88A575-F276-AF48-A7CD-00AEA286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828" y="2261616"/>
              <a:ext cx="847344" cy="847344"/>
            </a:xfrm>
            <a:prstGeom prst="rect">
              <a:avLst/>
            </a:prstGeom>
          </p:spPr>
        </p:pic>
      </p:grpSp>
      <p:sp>
        <p:nvSpPr>
          <p:cNvPr id="131" name="Freeform 4">
            <a:extLst>
              <a:ext uri="{FF2B5EF4-FFF2-40B4-BE49-F238E27FC236}">
                <a16:creationId xmlns:a16="http://schemas.microsoft.com/office/drawing/2014/main" id="{377EB6F4-1A6E-C542-A975-C8768CA9F47F}"/>
              </a:ext>
            </a:extLst>
          </p:cNvPr>
          <p:cNvSpPr>
            <a:spLocks/>
          </p:cNvSpPr>
          <p:nvPr/>
        </p:nvSpPr>
        <p:spPr bwMode="auto">
          <a:xfrm>
            <a:off x="9969786" y="4100649"/>
            <a:ext cx="1453951" cy="759771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Text Box 55">
            <a:extLst>
              <a:ext uri="{FF2B5EF4-FFF2-40B4-BE49-F238E27FC236}">
                <a16:creationId xmlns:a16="http://schemas.microsoft.com/office/drawing/2014/main" id="{522B87BD-804D-4447-BA86-A92ADAEF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6761" y="4378687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AS6</a:t>
            </a:r>
          </a:p>
        </p:txBody>
      </p:sp>
      <p:sp>
        <p:nvSpPr>
          <p:cNvPr id="206" name="Freeform 45">
            <a:extLst>
              <a:ext uri="{FF2B5EF4-FFF2-40B4-BE49-F238E27FC236}">
                <a16:creationId xmlns:a16="http://schemas.microsoft.com/office/drawing/2014/main" id="{09E3D118-49DD-8843-B6D9-D2CECBBE090D}"/>
              </a:ext>
            </a:extLst>
          </p:cNvPr>
          <p:cNvSpPr>
            <a:spLocks/>
          </p:cNvSpPr>
          <p:nvPr/>
        </p:nvSpPr>
        <p:spPr bwMode="auto">
          <a:xfrm>
            <a:off x="9087391" y="4480534"/>
            <a:ext cx="1075990" cy="330894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27965</TotalTime>
  <Words>3128</Words>
  <Application>Microsoft Macintosh PowerPoint</Application>
  <PresentationFormat>Widescreen</PresentationFormat>
  <Paragraphs>696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ZapfDingbats</vt:lpstr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1_Office Theme</vt:lpstr>
      <vt:lpstr>Clip</vt:lpstr>
      <vt:lpstr>PowerPoint Presentation</vt:lpstr>
      <vt:lpstr>Making routing scalable</vt:lpstr>
      <vt:lpstr>Internet approach to scalable routing</vt:lpstr>
      <vt:lpstr>Network layer: “control plane” roadmap</vt:lpstr>
      <vt:lpstr>Intra-AS routing:  routing within an AS</vt:lpstr>
      <vt:lpstr>OSPF (Open Shortest Path First) routing</vt:lpstr>
      <vt:lpstr>Hierarchical OSPF</vt:lpstr>
      <vt:lpstr>Network layer: “control plane” roadmap</vt:lpstr>
      <vt:lpstr>Inter-AS routing:  a role in intradomain forwarding</vt:lpstr>
      <vt:lpstr>Internet inter-AS routing: BGP</vt:lpstr>
      <vt:lpstr>eBGP, iBGP connections</vt:lpstr>
      <vt:lpstr>BGP basics</vt:lpstr>
      <vt:lpstr>BGP path advertisement</vt:lpstr>
      <vt:lpstr>Path attributes and BGP routes</vt:lpstr>
      <vt:lpstr>BGP path advertisement (more)</vt:lpstr>
      <vt:lpstr>BGP messages</vt:lpstr>
      <vt:lpstr>Interconnected ASes</vt:lpstr>
      <vt:lpstr>BGP path advertisement</vt:lpstr>
      <vt:lpstr>BGP path advertisement</vt:lpstr>
      <vt:lpstr>Mid-break</vt:lpstr>
      <vt:lpstr>Why different Intra-, Inter-AS routing ? </vt:lpstr>
      <vt:lpstr>Hot potato routing</vt:lpstr>
      <vt:lpstr>BGP route selection</vt:lpstr>
      <vt:lpstr>BGP: advertising policy – ISP case</vt:lpstr>
      <vt:lpstr>BGP: advertising policy – enterprise case</vt:lpstr>
      <vt:lpstr>Network layer: “control plane” roadmap</vt:lpstr>
      <vt:lpstr>ICMP: internet control message protocol</vt:lpstr>
      <vt:lpstr>Traceroute and ICMP</vt:lpstr>
      <vt:lpstr>Network layer: “control plane” roadmap</vt:lpstr>
      <vt:lpstr>What is network management?</vt:lpstr>
      <vt:lpstr>Components of network management</vt:lpstr>
      <vt:lpstr>SNMP protocol</vt:lpstr>
      <vt:lpstr>SNMP protocol: message types</vt:lpstr>
      <vt:lpstr>Network layer:  Summary</vt:lpstr>
      <vt:lpstr>Assignment3, Lab</vt:lpstr>
      <vt:lpstr>Lecture 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Ren Ping Liu</cp:lastModifiedBy>
  <cp:revision>707</cp:revision>
  <dcterms:created xsi:type="dcterms:W3CDTF">2020-01-18T07:24:59Z</dcterms:created>
  <dcterms:modified xsi:type="dcterms:W3CDTF">2023-04-29T05:18:36Z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f0713-8a76-46fc-9033-3e1b6c45971d_Enabled">
    <vt:lpwstr>true</vt:lpwstr>
  </property>
  <property fmtid="{D5CDD505-2E9C-101B-9397-08002B2CF9AE}" pid="3" name="MSIP_Label_ba4f0713-8a76-46fc-9033-3e1b6c45971d_SetDate">
    <vt:lpwstr>2022-02-04T19:16:44Z</vt:lpwstr>
  </property>
  <property fmtid="{D5CDD505-2E9C-101B-9397-08002B2CF9AE}" pid="4" name="MSIP_Label_ba4f0713-8a76-46fc-9033-3e1b6c45971d_Method">
    <vt:lpwstr>Privileged</vt:lpwstr>
  </property>
  <property fmtid="{D5CDD505-2E9C-101B-9397-08002B2CF9AE}" pid="5" name="MSIP_Label_ba4f0713-8a76-46fc-9033-3e1b6c45971d_Name">
    <vt:lpwstr>UTS-Public</vt:lpwstr>
  </property>
  <property fmtid="{D5CDD505-2E9C-101B-9397-08002B2CF9AE}" pid="6" name="MSIP_Label_ba4f0713-8a76-46fc-9033-3e1b6c45971d_SiteId">
    <vt:lpwstr>e8911c26-cf9f-4a9c-878e-527807be8791</vt:lpwstr>
  </property>
  <property fmtid="{D5CDD505-2E9C-101B-9397-08002B2CF9AE}" pid="7" name="MSIP_Label_ba4f0713-8a76-46fc-9033-3e1b6c45971d_ActionId">
    <vt:lpwstr>8b7c6f48-4699-4d33-9632-65c6e073fe7c</vt:lpwstr>
  </property>
  <property fmtid="{D5CDD505-2E9C-101B-9397-08002B2CF9AE}" pid="8" name="MSIP_Label_ba4f0713-8a76-46fc-9033-3e1b6c45971d_ContentBits">
    <vt:lpwstr>0</vt:lpwstr>
  </property>
</Properties>
</file>