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960" r:id="rId2"/>
    <p:sldId id="1269" r:id="rId3"/>
    <p:sldId id="1047" r:id="rId4"/>
    <p:sldId id="1130" r:id="rId5"/>
    <p:sldId id="1271" r:id="rId6"/>
    <p:sldId id="1131" r:id="rId7"/>
    <p:sldId id="1132" r:id="rId8"/>
    <p:sldId id="1133" r:id="rId9"/>
    <p:sldId id="1134" r:id="rId10"/>
    <p:sldId id="1135" r:id="rId11"/>
    <p:sldId id="1136" r:id="rId12"/>
    <p:sldId id="1168" r:id="rId13"/>
    <p:sldId id="1137" r:id="rId14"/>
    <p:sldId id="1169" r:id="rId15"/>
    <p:sldId id="1272" r:id="rId16"/>
    <p:sldId id="1173" r:id="rId17"/>
    <p:sldId id="1174" r:id="rId18"/>
    <p:sldId id="1175" r:id="rId19"/>
    <p:sldId id="1176" r:id="rId20"/>
    <p:sldId id="1273" r:id="rId21"/>
    <p:sldId id="1177" r:id="rId22"/>
    <p:sldId id="1178" r:id="rId23"/>
    <p:sldId id="1275" r:id="rId24"/>
    <p:sldId id="1274" r:id="rId25"/>
    <p:sldId id="1179" r:id="rId26"/>
    <p:sldId id="1184" r:id="rId27"/>
    <p:sldId id="1180" r:id="rId28"/>
    <p:sldId id="1181" r:id="rId29"/>
    <p:sldId id="1183" r:id="rId30"/>
    <p:sldId id="1186" r:id="rId31"/>
    <p:sldId id="1187" r:id="rId32"/>
    <p:sldId id="1188" r:id="rId33"/>
    <p:sldId id="1190" r:id="rId34"/>
    <p:sldId id="1276" r:id="rId35"/>
    <p:sldId id="1192" r:id="rId36"/>
    <p:sldId id="1193" r:id="rId37"/>
    <p:sldId id="1196" r:id="rId38"/>
    <p:sldId id="1239" r:id="rId39"/>
    <p:sldId id="1277" r:id="rId40"/>
    <p:sldId id="1198" r:id="rId41"/>
    <p:sldId id="1199" r:id="rId42"/>
    <p:sldId id="1200" r:id="rId43"/>
    <p:sldId id="1201" r:id="rId44"/>
    <p:sldId id="1202" r:id="rId45"/>
    <p:sldId id="1203" r:id="rId46"/>
    <p:sldId id="1204" r:id="rId47"/>
    <p:sldId id="1205" r:id="rId48"/>
    <p:sldId id="1208" r:id="rId49"/>
    <p:sldId id="1211" r:id="rId50"/>
    <p:sldId id="1210" r:id="rId51"/>
    <p:sldId id="1212" r:id="rId52"/>
    <p:sldId id="1213" r:id="rId53"/>
    <p:sldId id="1278" r:id="rId54"/>
    <p:sldId id="1281" r:id="rId55"/>
    <p:sldId id="124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2C414-A058-FA4E-8713-83B379D5EAD7}" v="102" dt="2023-05-07T00:11:32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84" y="256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F492C414-A058-FA4E-8713-83B379D5EAD7}"/>
    <pc:docChg chg="undo custSel addSld delSld modSld sldOrd">
      <pc:chgData name="Ren Ping Liu" userId="60ce823c-5cb7-4d3e-be0b-034740f7a9f3" providerId="ADAL" clId="{F492C414-A058-FA4E-8713-83B379D5EAD7}" dt="2023-05-07T00:32:21.894" v="239" actId="20577"/>
      <pc:docMkLst>
        <pc:docMk/>
      </pc:docMkLst>
      <pc:sldChg chg="modSp mod">
        <pc:chgData name="Ren Ping Liu" userId="60ce823c-5cb7-4d3e-be0b-034740f7a9f3" providerId="ADAL" clId="{F492C414-A058-FA4E-8713-83B379D5EAD7}" dt="2023-05-05T20:37:20.261" v="141" actId="20577"/>
        <pc:sldMkLst>
          <pc:docMk/>
          <pc:sldMk cId="2314825519" sldId="960"/>
        </pc:sldMkLst>
        <pc:spChg chg="mod">
          <ac:chgData name="Ren Ping Liu" userId="60ce823c-5cb7-4d3e-be0b-034740f7a9f3" providerId="ADAL" clId="{F492C414-A058-FA4E-8713-83B379D5EAD7}" dt="2023-05-05T20:37:20.261" v="141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 modAnim">
        <pc:chgData name="Ren Ping Liu" userId="60ce823c-5cb7-4d3e-be0b-034740f7a9f3" providerId="ADAL" clId="{F492C414-A058-FA4E-8713-83B379D5EAD7}" dt="2023-05-07T00:02:14.963" v="151" actId="20577"/>
        <pc:sldMkLst>
          <pc:docMk/>
          <pc:sldMk cId="4207669290" sldId="1173"/>
        </pc:sldMkLst>
        <pc:spChg chg="mod">
          <ac:chgData name="Ren Ping Liu" userId="60ce823c-5cb7-4d3e-be0b-034740f7a9f3" providerId="ADAL" clId="{F492C414-A058-FA4E-8713-83B379D5EAD7}" dt="2023-05-07T00:01:42.465" v="150" actId="20577"/>
          <ac:spMkLst>
            <pc:docMk/>
            <pc:sldMk cId="4207669290" sldId="1173"/>
            <ac:spMk id="470" creationId="{A4DB250C-FCF5-CC4D-B049-42D6C0DD3604}"/>
          </ac:spMkLst>
        </pc:spChg>
      </pc:sldChg>
      <pc:sldChg chg="addSp delSp modSp mod delAnim modAnim">
        <pc:chgData name="Ren Ping Liu" userId="60ce823c-5cb7-4d3e-be0b-034740f7a9f3" providerId="ADAL" clId="{F492C414-A058-FA4E-8713-83B379D5EAD7}" dt="2023-05-07T00:09:04.295" v="152" actId="21"/>
        <pc:sldMkLst>
          <pc:docMk/>
          <pc:sldMk cId="853476917" sldId="1180"/>
        </pc:sldMkLst>
        <pc:spChg chg="add del mod">
          <ac:chgData name="Ren Ping Liu" userId="60ce823c-5cb7-4d3e-be0b-034740f7a9f3" providerId="ADAL" clId="{F492C414-A058-FA4E-8713-83B379D5EAD7}" dt="2023-05-07T00:09:04.295" v="152" actId="21"/>
          <ac:spMkLst>
            <pc:docMk/>
            <pc:sldMk cId="853476917" sldId="1180"/>
            <ac:spMk id="10" creationId="{E9493213-CD78-308B-C216-777B10448592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18" creationId="{D5454FEE-5E1B-9842-AD46-1CE4DA2FD978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19" creationId="{9CA28881-39E4-514B-8D39-0C2D551AE491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20" creationId="{22FF035F-F0F4-6849-9ECC-5142FF297F14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21" creationId="{EB583258-668D-6040-856F-5F75A467F470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28" creationId="{1C74E69D-1480-7B4C-B538-CAB1B138457C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29" creationId="{5153C01E-4BF3-8641-BB56-2C90C5EF1F9D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30" creationId="{C5B0BB5F-95FC-5B44-B909-5B61FEB66B45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31" creationId="{6A430EEF-64C6-2B4C-95EA-9138D6D78ED8}"/>
          </ac:spMkLst>
        </pc:spChg>
        <pc:spChg chg="mod">
          <ac:chgData name="Ren Ping Liu" userId="60ce823c-5cb7-4d3e-be0b-034740f7a9f3" providerId="ADAL" clId="{F492C414-A058-FA4E-8713-83B379D5EAD7}" dt="2023-05-04T23:03:25.542" v="1" actId="1076"/>
          <ac:spMkLst>
            <pc:docMk/>
            <pc:sldMk cId="853476917" sldId="1180"/>
            <ac:spMk id="32" creationId="{5E3DA37F-ADAD-204C-8B49-CBE3CB0C5659}"/>
          </ac:spMkLst>
        </pc:spChg>
        <pc:grpChg chg="mod">
          <ac:chgData name="Ren Ping Liu" userId="60ce823c-5cb7-4d3e-be0b-034740f7a9f3" providerId="ADAL" clId="{F492C414-A058-FA4E-8713-83B379D5EAD7}" dt="2023-05-04T23:03:25.542" v="1" actId="1076"/>
          <ac:grpSpMkLst>
            <pc:docMk/>
            <pc:sldMk cId="853476917" sldId="1180"/>
            <ac:grpSpMk id="13" creationId="{B852A8DA-5F79-8749-B80B-F31760544517}"/>
          </ac:grpSpMkLst>
        </pc:grp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2" creationId="{F152F73A-CC16-4647-AC35-F211845A3E5E}"/>
          </ac:cxnSpMkLst>
        </pc:cxn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3" creationId="{CF434FC9-83E8-404A-878B-52C1289875D3}"/>
          </ac:cxnSpMkLst>
        </pc:cxn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4" creationId="{DE7F2C1A-5CEB-A145-8FC3-67B6C77C6612}"/>
          </ac:cxnSpMkLst>
        </pc:cxn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5" creationId="{8092447D-AE12-E741-93D7-A807FB9AE83B}"/>
          </ac:cxnSpMkLst>
        </pc:cxn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6" creationId="{FA2F36EE-A4D2-7F43-AC25-860FFE6E9982}"/>
          </ac:cxnSpMkLst>
        </pc:cxnChg>
        <pc:cxnChg chg="mod">
          <ac:chgData name="Ren Ping Liu" userId="60ce823c-5cb7-4d3e-be0b-034740f7a9f3" providerId="ADAL" clId="{F492C414-A058-FA4E-8713-83B379D5EAD7}" dt="2023-05-04T23:03:25.542" v="1" actId="1076"/>
          <ac:cxnSpMkLst>
            <pc:docMk/>
            <pc:sldMk cId="853476917" sldId="1180"/>
            <ac:cxnSpMk id="27" creationId="{BF6EE63C-3F95-C445-BFC4-C9F423623D36}"/>
          </ac:cxnSpMkLst>
        </pc:cxnChg>
      </pc:sldChg>
      <pc:sldChg chg="addSp modSp add del mod modAnim modShow">
        <pc:chgData name="Ren Ping Liu" userId="60ce823c-5cb7-4d3e-be0b-034740f7a9f3" providerId="ADAL" clId="{F492C414-A058-FA4E-8713-83B379D5EAD7}" dt="2023-05-07T00:10:08.176" v="160" actId="1076"/>
        <pc:sldMkLst>
          <pc:docMk/>
          <pc:sldMk cId="1645034569" sldId="1181"/>
        </pc:sldMkLst>
        <pc:spChg chg="add mod">
          <ac:chgData name="Ren Ping Liu" userId="60ce823c-5cb7-4d3e-be0b-034740f7a9f3" providerId="ADAL" clId="{F492C414-A058-FA4E-8713-83B379D5EAD7}" dt="2023-05-07T00:10:08.176" v="160" actId="1076"/>
          <ac:spMkLst>
            <pc:docMk/>
            <pc:sldMk cId="1645034569" sldId="1181"/>
            <ac:spMk id="3" creationId="{FDB1C13E-BEC2-9AE6-544A-4139E9D37A85}"/>
          </ac:spMkLst>
        </pc:spChg>
        <pc:spChg chg="mod">
          <ac:chgData name="Ren Ping Liu" userId="60ce823c-5cb7-4d3e-be0b-034740f7a9f3" providerId="ADAL" clId="{F492C414-A058-FA4E-8713-83B379D5EAD7}" dt="2023-05-07T00:09:36.499" v="155" actId="1076"/>
          <ac:spMkLst>
            <pc:docMk/>
            <pc:sldMk cId="1645034569" sldId="1181"/>
            <ac:spMk id="67" creationId="{2C1441D0-D6C4-E649-93D0-1ECA14AFDA11}"/>
          </ac:spMkLst>
        </pc:spChg>
      </pc:sldChg>
      <pc:sldChg chg="addSp modSp add del mod modAnim modShow">
        <pc:chgData name="Ren Ping Liu" userId="60ce823c-5cb7-4d3e-be0b-034740f7a9f3" providerId="ADAL" clId="{F492C414-A058-FA4E-8713-83B379D5EAD7}" dt="2023-05-05T20:06:24.239" v="113"/>
        <pc:sldMkLst>
          <pc:docMk/>
          <pc:sldMk cId="1552137184" sldId="1183"/>
        </pc:sldMkLst>
        <pc:spChg chg="add mod">
          <ac:chgData name="Ren Ping Liu" userId="60ce823c-5cb7-4d3e-be0b-034740f7a9f3" providerId="ADAL" clId="{F492C414-A058-FA4E-8713-83B379D5EAD7}" dt="2023-05-05T20:05:56.629" v="112"/>
          <ac:spMkLst>
            <pc:docMk/>
            <pc:sldMk cId="1552137184" sldId="1183"/>
            <ac:spMk id="2" creationId="{88DDDFE3-4E37-4A5B-4F74-BFB379FBAF47}"/>
          </ac:spMkLst>
        </pc:spChg>
      </pc:sldChg>
      <pc:sldChg chg="addSp modSp">
        <pc:chgData name="Ren Ping Liu" userId="60ce823c-5cb7-4d3e-be0b-034740f7a9f3" providerId="ADAL" clId="{F492C414-A058-FA4E-8713-83B379D5EAD7}" dt="2023-05-05T20:11:38.985" v="114"/>
        <pc:sldMkLst>
          <pc:docMk/>
          <pc:sldMk cId="3784330073" sldId="1188"/>
        </pc:sldMkLst>
        <pc:spChg chg="add mod">
          <ac:chgData name="Ren Ping Liu" userId="60ce823c-5cb7-4d3e-be0b-034740f7a9f3" providerId="ADAL" clId="{F492C414-A058-FA4E-8713-83B379D5EAD7}" dt="2023-05-05T20:11:38.985" v="114"/>
          <ac:spMkLst>
            <pc:docMk/>
            <pc:sldMk cId="3784330073" sldId="1188"/>
            <ac:spMk id="3" creationId="{4BD130FF-D0EA-EAC9-0C7B-6D7A662B53B3}"/>
          </ac:spMkLst>
        </pc:spChg>
      </pc:sldChg>
      <pc:sldChg chg="addSp modSp add del modAnim">
        <pc:chgData name="Ren Ping Liu" userId="60ce823c-5cb7-4d3e-be0b-034740f7a9f3" providerId="ADAL" clId="{F492C414-A058-FA4E-8713-83B379D5EAD7}" dt="2023-05-07T00:11:32.402" v="161"/>
        <pc:sldMkLst>
          <pc:docMk/>
          <pc:sldMk cId="3627370643" sldId="1190"/>
        </pc:sldMkLst>
        <pc:spChg chg="add mod">
          <ac:chgData name="Ren Ping Liu" userId="60ce823c-5cb7-4d3e-be0b-034740f7a9f3" providerId="ADAL" clId="{F492C414-A058-FA4E-8713-83B379D5EAD7}" dt="2023-05-05T20:14:07.922" v="116"/>
          <ac:spMkLst>
            <pc:docMk/>
            <pc:sldMk cId="3627370643" sldId="1190"/>
            <ac:spMk id="3" creationId="{B9EA08F1-0674-098F-07A8-3E6290A8F7C6}"/>
          </ac:spMkLst>
        </pc:spChg>
      </pc:sldChg>
      <pc:sldChg chg="modSp mod">
        <pc:chgData name="Ren Ping Liu" userId="60ce823c-5cb7-4d3e-be0b-034740f7a9f3" providerId="ADAL" clId="{F492C414-A058-FA4E-8713-83B379D5EAD7}" dt="2023-05-05T20:26:33.213" v="128" actId="20577"/>
        <pc:sldMkLst>
          <pc:docMk/>
          <pc:sldMk cId="3041634270" sldId="1202"/>
        </pc:sldMkLst>
        <pc:spChg chg="mod">
          <ac:chgData name="Ren Ping Liu" userId="60ce823c-5cb7-4d3e-be0b-034740f7a9f3" providerId="ADAL" clId="{F492C414-A058-FA4E-8713-83B379D5EAD7}" dt="2023-05-05T20:26:33.213" v="128" actId="20577"/>
          <ac:spMkLst>
            <pc:docMk/>
            <pc:sldMk cId="3041634270" sldId="1202"/>
            <ac:spMk id="88" creationId="{DD4B55F8-6951-BB48-93B1-8A8C712F3DFA}"/>
          </ac:spMkLst>
        </pc:spChg>
        <pc:spChg chg="mod">
          <ac:chgData name="Ren Ping Liu" userId="60ce823c-5cb7-4d3e-be0b-034740f7a9f3" providerId="ADAL" clId="{F492C414-A058-FA4E-8713-83B379D5EAD7}" dt="2023-05-05T20:26:28.636" v="125" actId="20577"/>
          <ac:spMkLst>
            <pc:docMk/>
            <pc:sldMk cId="3041634270" sldId="1202"/>
            <ac:spMk id="90" creationId="{CD5A8CEC-3E57-A944-A0C6-256AED094136}"/>
          </ac:spMkLst>
        </pc:spChg>
      </pc:sldChg>
      <pc:sldChg chg="modSp mod">
        <pc:chgData name="Ren Ping Liu" userId="60ce823c-5cb7-4d3e-be0b-034740f7a9f3" providerId="ADAL" clId="{F492C414-A058-FA4E-8713-83B379D5EAD7}" dt="2023-05-05T20:25:21.765" v="122" actId="20577"/>
        <pc:sldMkLst>
          <pc:docMk/>
          <pc:sldMk cId="44034466" sldId="1203"/>
        </pc:sldMkLst>
        <pc:spChg chg="mod">
          <ac:chgData name="Ren Ping Liu" userId="60ce823c-5cb7-4d3e-be0b-034740f7a9f3" providerId="ADAL" clId="{F492C414-A058-FA4E-8713-83B379D5EAD7}" dt="2023-05-05T20:25:21.765" v="122" actId="20577"/>
          <ac:spMkLst>
            <pc:docMk/>
            <pc:sldMk cId="44034466" sldId="1203"/>
            <ac:spMk id="88" creationId="{DD4B55F8-6951-BB48-93B1-8A8C712F3DFA}"/>
          </ac:spMkLst>
        </pc:spChg>
        <pc:spChg chg="mod">
          <ac:chgData name="Ren Ping Liu" userId="60ce823c-5cb7-4d3e-be0b-034740f7a9f3" providerId="ADAL" clId="{F492C414-A058-FA4E-8713-83B379D5EAD7}" dt="2023-05-05T20:25:18.005" v="119" actId="20577"/>
          <ac:spMkLst>
            <pc:docMk/>
            <pc:sldMk cId="44034466" sldId="1203"/>
            <ac:spMk id="90" creationId="{CD5A8CEC-3E57-A944-A0C6-256AED094136}"/>
          </ac:spMkLst>
        </pc:spChg>
      </pc:sldChg>
      <pc:sldChg chg="ord">
        <pc:chgData name="Ren Ping Liu" userId="60ce823c-5cb7-4d3e-be0b-034740f7a9f3" providerId="ADAL" clId="{F492C414-A058-FA4E-8713-83B379D5EAD7}" dt="2023-05-04T23:14:47.192" v="27" actId="20578"/>
        <pc:sldMkLst>
          <pc:docMk/>
          <pc:sldMk cId="2694687469" sldId="1239"/>
        </pc:sldMkLst>
      </pc:sldChg>
      <pc:sldChg chg="modSp mod">
        <pc:chgData name="Ren Ping Liu" userId="60ce823c-5cb7-4d3e-be0b-034740f7a9f3" providerId="ADAL" clId="{F492C414-A058-FA4E-8713-83B379D5EAD7}" dt="2023-05-05T19:37:41.350" v="34" actId="14100"/>
        <pc:sldMkLst>
          <pc:docMk/>
          <pc:sldMk cId="1525544819" sldId="1271"/>
        </pc:sldMkLst>
        <pc:spChg chg="mod">
          <ac:chgData name="Ren Ping Liu" userId="60ce823c-5cb7-4d3e-be0b-034740f7a9f3" providerId="ADAL" clId="{F492C414-A058-FA4E-8713-83B379D5EAD7}" dt="2023-05-05T19:37:41.350" v="34" actId="14100"/>
          <ac:spMkLst>
            <pc:docMk/>
            <pc:sldMk cId="1525544819" sldId="1271"/>
            <ac:spMk id="6" creationId="{B81DCC24-3FE7-E745-BC17-3886FB241095}"/>
          </ac:spMkLst>
        </pc:spChg>
      </pc:sldChg>
      <pc:sldChg chg="modSp mod">
        <pc:chgData name="Ren Ping Liu" userId="60ce823c-5cb7-4d3e-be0b-034740f7a9f3" providerId="ADAL" clId="{F492C414-A058-FA4E-8713-83B379D5EAD7}" dt="2023-05-07T00:32:21.894" v="239" actId="20577"/>
        <pc:sldMkLst>
          <pc:docMk/>
          <pc:sldMk cId="419974068" sldId="1281"/>
        </pc:sldMkLst>
        <pc:spChg chg="mod">
          <ac:chgData name="Ren Ping Liu" userId="60ce823c-5cb7-4d3e-be0b-034740f7a9f3" providerId="ADAL" clId="{F492C414-A058-FA4E-8713-83B379D5EAD7}" dt="2023-05-07T00:32:21.894" v="239" actId="20577"/>
          <ac:spMkLst>
            <pc:docMk/>
            <pc:sldMk cId="419974068" sldId="1281"/>
            <ac:spMk id="2" creationId="{E3C806E4-5574-AA43-B37D-9D0BE54F4157}"/>
          </ac:spMkLst>
        </pc:spChg>
      </pc:sldChg>
    </pc:docChg>
  </pc:docChgLst>
  <pc:docChgLst>
    <pc:chgData name="Ren Ping Liu" userId="60ce823c-5cb7-4d3e-be0b-034740f7a9f3" providerId="ADAL" clId="{273033F7-2A46-A348-B1B3-3756B9E4CBB5}"/>
    <pc:docChg chg="undo redo custSel mod addSld delSld modSld sldOrd">
      <pc:chgData name="Ren Ping Liu" userId="60ce823c-5cb7-4d3e-be0b-034740f7a9f3" providerId="ADAL" clId="{273033F7-2A46-A348-B1B3-3756B9E4CBB5}" dt="2022-02-14T03:30:42.724" v="1373" actId="2696"/>
      <pc:docMkLst>
        <pc:docMk/>
      </pc:docMkLst>
      <pc:sldChg chg="addSp modSp mod">
        <pc:chgData name="Ren Ping Liu" userId="60ce823c-5cb7-4d3e-be0b-034740f7a9f3" providerId="ADAL" clId="{273033F7-2A46-A348-B1B3-3756B9E4CBB5}" dt="2022-02-12T06:31:41.947" v="9" actId="20577"/>
        <pc:sldMkLst>
          <pc:docMk/>
          <pc:sldMk cId="2314825519" sldId="960"/>
        </pc:sldMkLst>
        <pc:spChg chg="mod">
          <ac:chgData name="Ren Ping Liu" userId="60ce823c-5cb7-4d3e-be0b-034740f7a9f3" providerId="ADAL" clId="{273033F7-2A46-A348-B1B3-3756B9E4CBB5}" dt="2022-02-12T06:31:02.639" v="5" actId="20577"/>
          <ac:spMkLst>
            <pc:docMk/>
            <pc:sldMk cId="2314825519" sldId="960"/>
            <ac:spMk id="6" creationId="{9A9F684E-5DD1-6543-95D2-8EB5E7619BE2}"/>
          </ac:spMkLst>
        </pc:spChg>
        <pc:spChg chg="add mod">
          <ac:chgData name="Ren Ping Liu" userId="60ce823c-5cb7-4d3e-be0b-034740f7a9f3" providerId="ADAL" clId="{273033F7-2A46-A348-B1B3-3756B9E4CBB5}" dt="2022-02-12T06:31:41.947" v="9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 del">
        <pc:chgData name="Ren Ping Liu" userId="60ce823c-5cb7-4d3e-be0b-034740f7a9f3" providerId="ADAL" clId="{273033F7-2A46-A348-B1B3-3756B9E4CBB5}" dt="2022-02-12T06:35:25.488" v="59" actId="2696"/>
        <pc:sldMkLst>
          <pc:docMk/>
          <pc:sldMk cId="1147651185" sldId="964"/>
        </pc:sldMkLst>
        <pc:spChg chg="mod">
          <ac:chgData name="Ren Ping Liu" userId="60ce823c-5cb7-4d3e-be0b-034740f7a9f3" providerId="ADAL" clId="{273033F7-2A46-A348-B1B3-3756B9E4CBB5}" dt="2022-02-12T06:32:35.930" v="11" actId="12"/>
          <ac:spMkLst>
            <pc:docMk/>
            <pc:sldMk cId="1147651185" sldId="964"/>
            <ac:spMk id="10" creationId="{2935D8EE-730D-3846-8ED3-CF147CA4A373}"/>
          </ac:spMkLst>
        </pc:spChg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92871090" sldId="1038"/>
        </pc:sldMkLst>
      </pc:sldChg>
      <pc:sldChg chg="addSp modSp mod modAnim">
        <pc:chgData name="Ren Ping Liu" userId="60ce823c-5cb7-4d3e-be0b-034740f7a9f3" providerId="ADAL" clId="{273033F7-2A46-A348-B1B3-3756B9E4CBB5}" dt="2022-02-12T23:15:16.902" v="519" actId="20577"/>
        <pc:sldMkLst>
          <pc:docMk/>
          <pc:sldMk cId="358414531" sldId="1047"/>
        </pc:sldMkLst>
        <pc:spChg chg="mod">
          <ac:chgData name="Ren Ping Liu" userId="60ce823c-5cb7-4d3e-be0b-034740f7a9f3" providerId="ADAL" clId="{273033F7-2A46-A348-B1B3-3756B9E4CBB5}" dt="2022-02-12T23:14:02.443" v="511" actId="1035"/>
          <ac:spMkLst>
            <pc:docMk/>
            <pc:sldMk cId="358414531" sldId="1047"/>
            <ac:spMk id="5" creationId="{40D408BE-7166-1A47-AA93-D02ED37AA439}"/>
          </ac:spMkLst>
        </pc:spChg>
        <pc:spChg chg="mod">
          <ac:chgData name="Ren Ping Liu" userId="60ce823c-5cb7-4d3e-be0b-034740f7a9f3" providerId="ADAL" clId="{273033F7-2A46-A348-B1B3-3756B9E4CBB5}" dt="2022-02-12T23:15:16.902" v="519" actId="20577"/>
          <ac:spMkLst>
            <pc:docMk/>
            <pc:sldMk cId="358414531" sldId="1047"/>
            <ac:spMk id="6" creationId="{B81DCC24-3FE7-E745-BC17-3886FB241095}"/>
          </ac:spMkLst>
        </pc:spChg>
        <pc:spChg chg="add mod">
          <ac:chgData name="Ren Ping Liu" userId="60ce823c-5cb7-4d3e-be0b-034740f7a9f3" providerId="ADAL" clId="{273033F7-2A46-A348-B1B3-3756B9E4CBB5}" dt="2022-02-12T06:52:10.681" v="253" actId="1076"/>
          <ac:spMkLst>
            <pc:docMk/>
            <pc:sldMk cId="358414531" sldId="1047"/>
            <ac:spMk id="555" creationId="{E677B281-DA89-A247-8272-82324AB634CC}"/>
          </ac:spMkLst>
        </pc:spChg>
        <pc:spChg chg="mod">
          <ac:chgData name="Ren Ping Liu" userId="60ce823c-5cb7-4d3e-be0b-034740f7a9f3" providerId="ADAL" clId="{273033F7-2A46-A348-B1B3-3756B9E4CBB5}" dt="2022-02-12T23:14:02.443" v="511" actId="1035"/>
          <ac:spMkLst>
            <pc:docMk/>
            <pc:sldMk cId="358414531" sldId="1047"/>
            <ac:spMk id="683" creationId="{1E3B9681-8FF1-EC4D-B168-3EC992789628}"/>
          </ac:spMkLst>
        </pc:spChg>
        <pc:picChg chg="add mod">
          <ac:chgData name="Ren Ping Liu" userId="60ce823c-5cb7-4d3e-be0b-034740f7a9f3" providerId="ADAL" clId="{273033F7-2A46-A348-B1B3-3756B9E4CBB5}" dt="2022-02-12T06:52:10.681" v="253" actId="1076"/>
          <ac:picMkLst>
            <pc:docMk/>
            <pc:sldMk cId="358414531" sldId="1047"/>
            <ac:picMk id="554" creationId="{200AEC22-DB9C-8742-9584-082863E04119}"/>
          </ac:picMkLst>
        </pc:picChg>
      </pc:sldChg>
      <pc:sldChg chg="del">
        <pc:chgData name="Ren Ping Liu" userId="60ce823c-5cb7-4d3e-be0b-034740f7a9f3" providerId="ADAL" clId="{273033F7-2A46-A348-B1B3-3756B9E4CBB5}" dt="2022-02-12T06:31:49.172" v="10" actId="2696"/>
        <pc:sldMkLst>
          <pc:docMk/>
          <pc:sldMk cId="11013346" sldId="1129"/>
        </pc:sldMkLst>
      </pc:sldChg>
      <pc:sldChg chg="addSp delSp modSp mod">
        <pc:chgData name="Ren Ping Liu" userId="60ce823c-5cb7-4d3e-be0b-034740f7a9f3" providerId="ADAL" clId="{273033F7-2A46-A348-B1B3-3756B9E4CBB5}" dt="2022-02-14T03:27:21.151" v="1372" actId="18331"/>
        <pc:sldMkLst>
          <pc:docMk/>
          <pc:sldMk cId="508898110" sldId="1130"/>
        </pc:sldMkLst>
        <pc:spChg chg="mod">
          <ac:chgData name="Ren Ping Liu" userId="60ce823c-5cb7-4d3e-be0b-034740f7a9f3" providerId="ADAL" clId="{273033F7-2A46-A348-B1B3-3756B9E4CBB5}" dt="2022-02-12T23:22:17.668" v="640" actId="20577"/>
          <ac:spMkLst>
            <pc:docMk/>
            <pc:sldMk cId="508898110" sldId="1130"/>
            <ac:spMk id="554" creationId="{25FAF4B3-8F28-4941-BA8B-94D99D525D15}"/>
          </ac:spMkLst>
        </pc:spChg>
        <pc:spChg chg="del">
          <ac:chgData name="Ren Ping Liu" userId="60ce823c-5cb7-4d3e-be0b-034740f7a9f3" providerId="ADAL" clId="{273033F7-2A46-A348-B1B3-3756B9E4CBB5}" dt="2022-02-12T06:50:56.115" v="246" actId="478"/>
          <ac:spMkLst>
            <pc:docMk/>
            <pc:sldMk cId="508898110" sldId="1130"/>
            <ac:spMk id="555" creationId="{83117513-5A75-3E45-AEE9-E64565E223AB}"/>
          </ac:spMkLst>
        </pc:sp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6" creationId="{4DF184BF-9362-A94D-979D-F2565BA095F9}"/>
          </ac:picMkLst>
        </pc:pic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7" creationId="{3CB7639C-4CC9-6A40-90C1-A0544078A6D9}"/>
          </ac:picMkLst>
        </pc:pic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8" creationId="{F4D3E8A1-DD68-0A40-AFC8-3A980D7109AF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9" creationId="{5E79FA89-738A-FC43-9157-A5EE45C30655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10" creationId="{85C105CF-142A-024F-8E4B-95456054BB54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11" creationId="{D9AE7DD4-759B-E545-B12B-B0BE5AD5D1D7}"/>
          </ac:picMkLst>
        </pc:picChg>
        <pc:picChg chg="add mod">
          <ac:chgData name="Ren Ping Liu" userId="60ce823c-5cb7-4d3e-be0b-034740f7a9f3" providerId="ADAL" clId="{273033F7-2A46-A348-B1B3-3756B9E4CBB5}" dt="2022-02-12T06:58:37.088" v="368" actId="1076"/>
          <ac:picMkLst>
            <pc:docMk/>
            <pc:sldMk cId="508898110" sldId="1130"/>
            <ac:picMk id="12" creationId="{D203E18D-867A-4441-8F3C-19656F3DC476}"/>
          </ac:picMkLst>
        </pc:picChg>
        <pc:picChg chg="add mod">
          <ac:chgData name="Ren Ping Liu" userId="60ce823c-5cb7-4d3e-be0b-034740f7a9f3" providerId="ADAL" clId="{273033F7-2A46-A348-B1B3-3756B9E4CBB5}" dt="2022-02-12T06:58:42.719" v="369" actId="1076"/>
          <ac:picMkLst>
            <pc:docMk/>
            <pc:sldMk cId="508898110" sldId="1130"/>
            <ac:picMk id="13" creationId="{ABFB4B30-AA30-CD4E-ACE3-F7EEC4AB7CD6}"/>
          </ac:picMkLst>
        </pc:picChg>
        <pc:picChg chg="add mod">
          <ac:chgData name="Ren Ping Liu" userId="60ce823c-5cb7-4d3e-be0b-034740f7a9f3" providerId="ADAL" clId="{273033F7-2A46-A348-B1B3-3756B9E4CBB5}" dt="2022-02-12T06:58:48.788" v="370" actId="1076"/>
          <ac:picMkLst>
            <pc:docMk/>
            <pc:sldMk cId="508898110" sldId="1130"/>
            <ac:picMk id="14" creationId="{1BFFE216-01E0-9947-92B7-3D149C95B304}"/>
          </ac:picMkLst>
        </pc:picChg>
        <pc:picChg chg="add mod">
          <ac:chgData name="Ren Ping Liu" userId="60ce823c-5cb7-4d3e-be0b-034740f7a9f3" providerId="ADAL" clId="{273033F7-2A46-A348-B1B3-3756B9E4CBB5}" dt="2022-02-14T03:27:21.151" v="1372" actId="18331"/>
          <ac:picMkLst>
            <pc:docMk/>
            <pc:sldMk cId="508898110" sldId="1130"/>
            <ac:picMk id="15362" creationId="{570474A2-1B23-2944-A03E-AE8528D5CA23}"/>
          </ac:picMkLst>
        </pc:picChg>
      </pc:sldChg>
      <pc:sldChg chg="addSp delSp modSp mod modAnim">
        <pc:chgData name="Ren Ping Liu" userId="60ce823c-5cb7-4d3e-be0b-034740f7a9f3" providerId="ADAL" clId="{273033F7-2A46-A348-B1B3-3756B9E4CBB5}" dt="2022-02-12T23:32:51.099" v="678" actId="14100"/>
        <pc:sldMkLst>
          <pc:docMk/>
          <pc:sldMk cId="3022046506" sldId="1131"/>
        </pc:sldMkLst>
        <pc:spChg chg="mod">
          <ac:chgData name="Ren Ping Liu" userId="60ce823c-5cb7-4d3e-be0b-034740f7a9f3" providerId="ADAL" clId="{273033F7-2A46-A348-B1B3-3756B9E4CBB5}" dt="2022-02-12T23:32:51.099" v="678" actId="14100"/>
          <ac:spMkLst>
            <pc:docMk/>
            <pc:sldMk cId="3022046506" sldId="1131"/>
            <ac:spMk id="6" creationId="{8AECB38E-687E-C946-9EB7-A4D36B2DC890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7" creationId="{BDE1E373-F1A0-C247-A16F-51FD5086ACA0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8" creationId="{016BF512-7EEE-8E45-A51E-2C57B59762CA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9" creationId="{3EB85E7D-B15D-694B-9BA3-E67818C25BE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" creationId="{7072EAAC-2851-D649-B728-FC09C174985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" creationId="{13513B34-6DF2-0042-82EF-D16C2B12A3A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" creationId="{9D758CB1-341F-F142-A3E4-0C5D7F4A133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" creationId="{E96245B3-01A7-014E-9BA1-7FF47814682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" creationId="{61DDD58F-B6AD-AD4C-B3E4-BAFA003044B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8" creationId="{30F6942C-3B5A-C543-85D8-24BF9990A9C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1" creationId="{CE876DBC-21CF-AE4B-919D-7AE28D5D03C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4" creationId="{52EF559D-DFC5-8447-AEA4-BC6B16E3FC3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7" creationId="{B3924299-6BE1-3843-A764-2F95D9F82A3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8" creationId="{603A533B-82A1-6445-B323-DBB29F6A36A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9" creationId="{51E5D983-ADB0-114C-9834-F8276FDAF0E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0" creationId="{AD9CC5C5-8A1B-F443-B43A-D696211E811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1" creationId="{82118053-8C1C-C841-A495-DCB0EF34554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2" creationId="{DFA74633-0451-F848-A038-52B85B120BBF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99" creationId="{F837CB36-493B-5745-B9FD-E829379923E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2" creationId="{CF63D940-213E-E04E-B278-9D3A7C64D0B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4" creationId="{C06E7111-B442-654D-93DE-DCB036DF81B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5" creationId="{35CFE63C-F843-B949-AE7D-6F9539B5665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6" creationId="{B892C53C-F2F4-CE4E-8F26-179F537FF29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7" creationId="{93D8ED6E-5A62-7746-B2FE-26FB2D12449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8" creationId="{8B0BD3C8-F5CA-2F4E-ACAC-306F926E76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9" creationId="{FB8F1236-6E4E-714D-83A5-42A9D509C74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1" creationId="{EF393024-E96E-BC4A-AFC7-770CCF68725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2" creationId="{97A332F8-64CC-E54E-89A8-3A66296F272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3" creationId="{B89CE5D8-6AD0-234A-A17D-F831C518911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4" creationId="{9B5C3397-523D-9644-BC85-607D66CD10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5" creationId="{12645991-B70B-2B48-998E-16E93B52210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6" creationId="{7A8C4036-0BF2-9840-B003-74195473F31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7" creationId="{7CDA1E43-304C-074F-9E06-E93B37E49D1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8" creationId="{C7C89A76-158C-7E4B-9295-D1DFF6E09B9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9" creationId="{2A9734CD-5DDC-B344-9909-F9F2B88967D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0" creationId="{7977226D-E060-384A-8FB2-4D4BA87F4ED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1" creationId="{7BC5632D-E9C7-C34C-B3D8-2D5EDB4FD1F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2" creationId="{784FC5BE-6C9B-1641-8647-96A953320DB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3" creationId="{112A8FA7-D02F-1C4E-928A-458AE095C8B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4" creationId="{62B98988-D94E-9445-99A1-BDC64235BA7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5" creationId="{A9D2D73A-3D78-1145-AB93-BA57A4EAEB5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9" creationId="{7176C226-BF44-6649-950B-948E667590B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1" creationId="{3598EC29-E280-F746-B36D-588439E6DCA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2" creationId="{F9DCA515-22F0-1E48-9019-A84C0C1F808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3" creationId="{8E442298-4994-1142-A6C6-3903018E7A6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4" creationId="{8CC776D6-5663-BF46-A106-69B421106FE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5" creationId="{D55E08AE-23F1-214A-8BD5-F8705280992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6" creationId="{8CB649A3-8BDF-E747-A414-CDEA4640130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8" creationId="{FD3D4085-DD0A-D547-ABF1-A7510D1A4CF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9" creationId="{0BFDF49B-A9BF-934A-910F-F26A5134B3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0" creationId="{21F4B59D-5D85-964E-BDDE-E5E86FF6961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1" creationId="{298DF50A-C343-D34F-9CBE-3627C25C72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2" creationId="{CB753F3D-F63E-E249-8C26-0B99126FF2F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3" creationId="{6E91FD67-A892-364A-97CA-C6EE03DEF08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4" creationId="{2FE98928-41C9-8D41-A287-45BCF42D097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5" creationId="{838D3DA7-E057-3346-864B-5082E4403A8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6" creationId="{61E88B83-952F-C24F-8123-5FF21D78D0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7" creationId="{12CA5741-2D5F-B242-8E25-CA7F3C179BD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8" creationId="{6D94FDC2-2CEC-124C-9643-9FBD7AD07BB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9" creationId="{D7942E49-B3B0-2945-94EE-E8F1B6FCB0F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7" creationId="{4460B147-19FD-ED40-A3B7-0F7EE0A57AA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8" creationId="{13E6A2E8-520D-9749-9BFE-80F719C48DE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9" creationId="{EE3C2BDD-616C-AB4F-B41E-A0418E3456D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0" creationId="{F4D786B4-49B0-364F-BC7F-0D534B21ED7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1" creationId="{DA18CE26-E66F-7A43-901C-8DB0512D754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2" creationId="{258D91CA-3C65-0945-B397-447D80E3D2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4" creationId="{0A3B2890-63C0-1440-A3F8-44AC4E0DB90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5" creationId="{A936340B-6216-054B-ABBB-93144592513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6" creationId="{BC6D110B-6A56-E645-8A6E-0EAE48C6FB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7" creationId="{87BB582F-47C4-C14A-97F4-E44CFD9ADD8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8" creationId="{9C57A89C-CE02-E746-A809-CF43F922127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9" creationId="{FDBAE25A-BB84-9244-B180-D26AB923745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1" creationId="{0C14BB78-0294-D54F-9DD1-C6F2EDA49B8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2" creationId="{55BB298B-A15C-B24A-B157-0358B866008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3" creationId="{141EB67B-0F7A-374E-96B4-A369EE44897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4" creationId="{ACA4D0C6-74D9-FD45-A60A-768D9689233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5" creationId="{2C29AE09-F70C-834E-81F1-8458E86CFB6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6" creationId="{7DF8543E-A029-FF4D-8570-1F1561369C6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88" creationId="{6D9A530E-D982-6948-B078-2A03FF1F3BE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4" creationId="{40AEBF74-7D40-DE48-B7FB-0E8992CB58C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5" creationId="{CD6F1594-3FE4-F94F-ACC7-0D901861F35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6" creationId="{D17F9977-9E37-8741-B482-D64778F6714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7" creationId="{9CA9F277-24FA-3940-B16C-D12B7BB4F34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8" creationId="{42D0BD36-F52A-EA4F-8E56-673822F5935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9" creationId="{DE032556-7636-804E-906F-97BBD0B9C96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1" creationId="{FB9CB46A-3962-FA48-A49E-FC5678B7104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3" creationId="{3609018E-54F0-C545-8881-2F666AE7729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4" creationId="{25B49A33-C4F2-BD48-B970-1F34E2623C4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5" creationId="{7A3CD4B0-7D22-AA45-8A15-E073D619536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6" creationId="{6A3B0A44-ABEE-F642-9AA1-40BC4C0AD4E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7" creationId="{8E276300-85ED-F14E-BCE2-C7D4D59B3BD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8" creationId="{C5ADDBAC-F8C7-5846-8484-7E2ACCC0425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0" creationId="{3B1CD3A9-2A99-D943-AB31-0016D9DD746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1" creationId="{9DA1D7A0-F967-E74D-960A-4B56F22DD27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2" creationId="{950CCC8A-F414-9A41-9782-93A28378FB6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3" creationId="{096C7422-F2A4-C441-8ACD-BCE2E662DB7A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4" creationId="{62886C74-4755-1F49-916C-0FB17C421A3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5" creationId="{83286882-3B59-2E4B-8F6B-0A559AFADE53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6" creationId="{5AA16397-7098-9946-8BE9-C4651BB16E2B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7" creationId="{384C7126-22CD-204D-ADC8-D47C7589576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8" creationId="{988ADBF6-5CE8-D54F-9B1A-0CDD671EFC2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9" creationId="{143CE67A-75D1-0648-A3F8-C441C79AD8D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0" creationId="{D7D5A372-4E31-6F4C-AAB1-9DE01C704BF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1" creationId="{0AF2083D-846C-A943-9458-9EF7685D4DE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6" creationId="{C78362AD-12BA-544F-9449-4E99CFE45F8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7" creationId="{D7D5F371-6CB2-754F-B423-4A735A9DB5C3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8" creationId="{8BA4DE9D-2F75-6549-9A25-7FB763FE554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9" creationId="{9C6E88C6-1471-3640-9C83-836DB2672C7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0" creationId="{CDF7241E-AB35-CB4E-AC37-D40F82656D3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1" creationId="{1F147BC7-3E05-0248-B4B8-53FE858D23E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3" creationId="{2AF3E33D-CD8C-2F48-81D3-778B4B41A7D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5" creationId="{511E93A6-2D52-5346-8CB6-B5B1DF37F79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6" creationId="{1D625A85-B0E0-4145-AF39-6DB0D9E0CBF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7" creationId="{ABD8107C-127C-8B4C-956D-D2038C947A1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8" creationId="{523BA87F-7AE2-F34A-B701-BE0CF79FE0D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9" creationId="{F6F11968-F7C7-7148-A094-57D4B6F7A6A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0" creationId="{9CE419CC-6653-D64F-826C-2A3B663DD5E5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2" creationId="{236DF0FE-8B0C-254C-9AE3-B73153B830A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3" creationId="{CD69B965-4D92-7C44-AB07-D51C40C3560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4" creationId="{7F88CD3B-8D3F-944F-93A0-3272A6EC0FC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5" creationId="{96F1BC2D-3CA4-2C4F-9D40-5E252F8EF9B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6" creationId="{0907C174-E6C0-5642-A505-58A08DD18AB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7" creationId="{1CDC6E2D-A772-3B49-8439-D3D89151837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8" creationId="{294DD880-2083-8645-945D-9844B406081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9" creationId="{AE3490FA-748F-B64C-A3DB-5C327A8281B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0" creationId="{2A46627B-BBEF-1943-8288-EC0F71CA7D3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1" creationId="{6DF5FBDA-FAE1-B241-90C6-B93B7090DBEA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2" creationId="{7FA684E5-78AC-0C46-8D3D-012C1F74500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3" creationId="{B3FCEF67-D6F1-984D-8779-21AC52CA9C5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0" creationId="{5BECB3BA-968D-4544-B4D7-4477AA737A9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1" creationId="{7519F261-0ECE-EC48-9C8D-BE178692C77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2" creationId="{4523D1E6-385A-AD4B-8C25-E3FF70F4F02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3" creationId="{CD5AD483-701D-A241-9119-38B6390EAF1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4" creationId="{6EDB60BA-8BEA-8446-91FC-AF107B0E138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5" creationId="{7C638117-E1E4-7849-ABAA-CCB67774F3E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6" creationId="{3A9889A7-81F5-4547-A100-B40A15EB814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7" creationId="{2A42C596-E332-BD46-BF3D-9D7AEDD8657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4" creationId="{19FECEC5-DE0E-784A-9583-2B6FFC9B7B0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6" creationId="{A2734C67-F9AC-2F44-B35F-38E877473CE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7" creationId="{C66E4941-F9C5-1E4F-8B84-AFF95C6698D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0" creationId="{1ABA220B-E12D-014F-A57E-FF99A7E8232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1" creationId="{D421ED9C-7EE2-4245-A767-1000693F38B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82" creationId="{F3C0C220-DF64-AF48-8844-20112059C95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4" creationId="{A99A3752-5DF1-1C4E-BD45-602755ADFAE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5" creationId="{AC49E6EB-2EDA-8B47-AE75-BB9901D4F95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6" creationId="{651CC5C2-CB72-6C43-B103-BE4D703728D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7" creationId="{1DE97946-179C-8D42-A61A-D83CE594619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8" creationId="{04A1C1EF-E526-1F41-A47F-D1260D32ED0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9" creationId="{DAE4B7E4-EF46-4D47-BE30-6BDF7FC9D9F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0" creationId="{1782400F-B224-5140-BC65-6DB5A861C1E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1" creationId="{BEB21008-B9E3-6849-B2F0-A4181876630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3" creationId="{EF1B26D1-9003-D848-BDED-A34CF114642A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4" creationId="{38F90E40-1F31-FD4F-9F0F-37D459C1E8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0" creationId="{7B520DA0-4352-5647-B66C-F4914491A0A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2" creationId="{43FB1483-748C-FB48-B7B1-1173C421879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3" creationId="{2B1D54E3-90CD-2B46-8445-101E7F9C0DD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4" creationId="{6A6968E4-A239-474D-842F-4136B456FD3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5" creationId="{65BB9918-2FB4-CA4F-A65C-FFF290CC03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6" creationId="{B09066E8-7FF8-D84A-B0C8-CB21E4E5844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08" creationId="{06A4920B-716F-6440-A4A4-D28120C1641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0" creationId="{8FC71A6F-1303-3A46-848F-ED88E09D463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1" creationId="{74A21E63-C3A9-BE46-B55D-249D7B73ACE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4" creationId="{11D92BD6-CE36-634D-9F1B-6CBED16DB88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5" creationId="{FA61DEAA-1D6D-3A4B-9DD2-2633E3EF329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16" creationId="{09B5D2DE-7D49-094F-A57C-AA709454A18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8" creationId="{0AC9502F-C0FF-034A-B159-81DCA48F814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9" creationId="{1836D0E5-A637-3645-ADFC-9E3F1C73445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0" creationId="{033C6F2A-0F65-6040-8A3C-BAD90C628B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1" creationId="{513E5FB6-D7F9-9343-82C8-9BB80CB7FF9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2" creationId="{700456BA-BDB8-784C-999D-644E2C79FCD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3" creationId="{902212FC-7256-754F-AFD4-8BD64D83D2D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5" creationId="{BB2D7B79-1950-2247-8FA6-02ABDE00DEB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6" creationId="{61DA207D-0631-5040-A3B9-E8E81F9A15C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7" creationId="{392896BA-A893-494C-98BF-2F6F1AD0C34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8" creationId="{ED8809C7-B4F1-7D4F-AFDF-48CE1DB8F4E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9" creationId="{45257D8F-1675-4544-A0E3-44C2470FC5D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0" creationId="{4E92924B-2CC6-8D45-839B-F697A26A510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1" creationId="{6F677AF1-10D7-824A-83A1-9166D7E3E62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2" creationId="{01B56E18-5062-1D4C-84BB-FD4D4D92588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3" creationId="{BAEFC2DA-6ADC-E74B-B7B0-2E8E7618B2F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4" creationId="{83EE8C06-63FD-1845-A365-92F15A14A1C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5" creationId="{59EE9359-B0EA-8645-8EA9-64AF599A09B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6" creationId="{AF7074B8-8CD3-F044-8255-6EE135C3A20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7" creationId="{6E85C558-7106-E04E-99DB-3CD1B5DE9CD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8" creationId="{615DE80A-6CC3-B544-93EA-5DB3ED803EB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9" creationId="{7C12975F-1102-0E42-AC00-E5DE46BC8B1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0" creationId="{91B449B3-B614-5442-9391-ABC0F3B9867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41" creationId="{0ED8CDDF-16E6-9949-AE23-AEA42EA9F9D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2" creationId="{0810FC32-08C5-A646-9160-4817E00EA3D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3" creationId="{6C812DF9-77CD-FA4F-8A33-ACC782FDCF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4" creationId="{665CB859-95D9-314A-AFD5-C45574688D4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5" creationId="{90829047-2261-CA41-B8B0-6B388B09E4B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8" creationId="{AC877DBB-D265-D741-83DA-AC5D474971E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9" creationId="{611A7489-B039-6444-8245-C1CC36493FC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0" creationId="{A923CB58-FDC8-7D45-B217-A4596C4A0CE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1" creationId="{F13B8F8F-91EF-BB47-A018-F83770E7ADD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2" creationId="{F6AB85CB-C585-B34C-A1D4-07FB0510971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4" creationId="{453C5376-35AA-5C4A-BCF4-93AA0CEA55D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6" creationId="{F243ED20-27D8-BA4C-86C4-2E13AC591FA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7" creationId="{57196BCE-2ABB-0046-8876-1D79464EBE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59" creationId="{9EB94DD9-4B0C-9F40-A9C8-055FEE1AEF5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0" creationId="{0FE01BF4-92AC-BF41-968B-4A717C56E8D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2" creationId="{F9F2A5FC-1883-C344-BA42-E6D328C0DE5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3" creationId="{D1DEF349-A358-1E4C-A3DC-DAAA12B79D7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4" creationId="{EFB2345E-45BF-0345-9876-16ED4A0CBD6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5" creationId="{7ABEC7AC-0CF9-7740-88E7-0E43CF01748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6" creationId="{546F0A71-2AAD-494F-9D24-604D5B0A58F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7" creationId="{D74A0656-120C-2348-A152-8E46A643DE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8" creationId="{B21EE085-803A-FB4A-83BD-700B68E7F64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9" creationId="{662CF9DC-48CB-3C4D-B5DD-565FE580BE4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0" creationId="{7C5780A1-D001-8344-837A-3397C4576A2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1" creationId="{6C59CA65-50C3-0443-8B37-EE986EE2D32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2" creationId="{7556E69F-3BCD-2B4F-A17A-81BBDE0EEFC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3" creationId="{9DD28501-C345-2745-849B-87EB75970D3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4" creationId="{11E6CE3C-9F16-4446-8513-593B6056DDA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5" creationId="{8E95A7A5-35E8-284B-832A-A2323815635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6" creationId="{EEFA7E0D-459F-544E-82EB-5BD3697B7C3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7" creationId="{FF660A31-6645-6947-80CE-47E50CE2E5D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8" creationId="{EEDE4227-1A64-DF47-9577-71ABE33C62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9" creationId="{39E1FE63-D98C-E14D-9F6D-07F989B99AD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0" creationId="{20409108-5B75-0C46-B58B-20DFFC4D357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1" creationId="{BAA8ED04-1188-3347-ADCE-E856BCD9145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2" creationId="{9FF1A955-46BC-C94D-BFDB-8A7596E63EE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3" creationId="{1FC30352-81A4-C242-B45E-DF2CF42B290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4" creationId="{F3261F40-60C8-AC44-85BB-1CFB3F0059B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5" creationId="{AED9BB21-406E-AD41-813B-E60BE41D830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6" creationId="{4415D9B2-A157-2247-9549-697EB6D7E24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7" creationId="{C81FE995-3ECE-6D41-8FDD-A0910ED67E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8" creationId="{0FEB447F-45F0-A347-AA15-706C49FEFE3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9" creationId="{BD077FEE-75B3-5942-B64E-924401FBC25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0" creationId="{6094A120-F8FD-EA48-B542-A44202F7AD5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1" creationId="{9D65D553-E114-B146-8074-2D476DF677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2" creationId="{390E012C-E2C3-2841-8510-B65D67803F5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4" creationId="{97DF7804-CC88-1F42-B8F9-051351FE808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6" creationId="{C882ED75-ED21-974A-90AC-D2ADE1E07E3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7" creationId="{1BB2D968-610B-184F-A2CF-14B33B3A957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0" creationId="{93620211-30D2-A74F-85D8-3CCB3BB54C2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1" creationId="{EAB132C2-BF16-0F4B-B306-8B5A4C1C07A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3" creationId="{F0C7BF96-DC9B-8F46-A1CD-DF23ED3B11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4" creationId="{31A36EA8-D658-AB47-BE82-801AA588F5B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5" creationId="{5DDEAC47-056C-384C-B89F-5A42C8379AD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6" creationId="{5FAEA790-B08D-2741-A24E-F6C8966DFA2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7" creationId="{C8681A97-C9D1-FE48-BB82-818A99CB0B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8" creationId="{CFB36D93-5244-FD4C-BD34-FB641007F59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0" creationId="{5A207A53-0DC0-0C4B-8A23-5D6E0BF166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1" creationId="{F2318394-A831-884A-AE20-F079C37C9F4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3" creationId="{A59A6977-8F9E-7B44-9205-634CA94C5A7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4" creationId="{E408DB48-34E7-F44E-B279-70F03CA78E3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17" creationId="{0B7484A0-57B4-9D4F-88D9-C1C31B0000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18" creationId="{F297B945-74B3-CB4B-878C-7C02A4889F1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0" creationId="{E728FEDA-C496-A141-8FEA-14AAB825DF0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1" creationId="{94947D33-1E0B-FE40-8CAB-CBBDC0D6E22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4" creationId="{F8AF0B05-119A-0146-852E-B3BD3225EC1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5" creationId="{AB1B2319-3B1A-4844-AE46-5CB41DCFDC2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7" creationId="{448655B1-0992-6F4B-815F-913E06606CB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8" creationId="{968409F2-F7DA-2446-B315-0CF4D05EAD1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9" creationId="{0362FF3B-ADD9-5744-8ACA-3EFADB83225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0" creationId="{C40AA11A-DFD4-8F42-897F-82FED599B22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1" creationId="{8A810F1B-6E62-5742-8139-F7E89D3E1CE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2" creationId="{F9E0BEC6-A98D-274B-80FC-89A04433923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3" creationId="{3C38ADF6-8694-1144-9C3F-327CA873640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4" creationId="{F0E6E754-C3BB-CA42-B4B6-567BD684789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5" creationId="{B1A9C810-5BDC-154E-9571-1FA64904993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6" creationId="{8E8ED96C-1170-8B4C-892A-C7519CF442A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8" creationId="{35A7BB91-01F4-0D48-9442-99166BA6D1B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0" creationId="{27E05464-04B6-BC4D-8BE5-D2E5565AF17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1" creationId="{0370BC0A-AC19-EF44-BBA7-3C120CCEA52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2" creationId="{980CAE40-AF6D-1445-A592-C42E1E8E447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3" creationId="{8EACC37D-1E2E-0344-81BB-039763F400C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4" creationId="{8BF61C94-E188-F646-9255-24137A0477E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5" creationId="{044E79EF-E218-4A41-A4E5-6A4933E3A74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7" creationId="{34F86232-CDA0-A54C-9D98-90E6D869A88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8" creationId="{A35D9F3E-5EF2-9040-A624-A9514CB0363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9" creationId="{1EF943FE-C13C-A746-B46C-0351B86A097A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0" creationId="{00F24253-20CC-FE41-80CB-2633C039A99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1" creationId="{1CE10C60-6CF0-2C4B-A637-B6271F4C62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2" creationId="{C12F2592-8E28-044C-B6BD-8C13470619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3" creationId="{DFE11188-581F-2D45-B4CA-41414DD7F88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5" creationId="{A197F96C-391B-D449-BF1C-6A477676640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6" creationId="{CE94ED68-0457-EF44-961B-4BDA92E6426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7" creationId="{4B5AAEB1-E9E1-C742-8736-ACCA0B75BD7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8" creationId="{66CC5620-E364-BA4D-8A6C-099ADD2456C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9" creationId="{9A02D38E-95CF-2649-86C9-74EB8E24EA8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0" creationId="{B34F1CBB-7BEE-D949-827C-D8862305A8C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1" creationId="{F6477CF5-31B3-8C45-91F4-452C73DCD4A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3" creationId="{FA718E98-4BA9-7941-8429-D17EC8D5E2F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4" creationId="{A70EC154-A88A-E748-A798-48B093D5754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5" creationId="{5072D83D-9A03-2E43-B313-C4E47008676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6" creationId="{10CCF398-F687-9847-8D43-F700DBB99C2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7" creationId="{B30A287E-964F-154A-B7B9-476C4AB79BA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8" creationId="{810DD045-7A1C-E349-9948-5B95A940D0D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9" creationId="{244544E4-8C78-9941-90AE-6C2B11D1159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1" creationId="{FBAD9266-3F4A-8448-A5E5-BCB4878B108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2" creationId="{C2ABA2DF-CF17-454C-9261-3B37EEFEA86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3" creationId="{9FD4C997-CD0B-6846-BA59-9F54CBC3ECC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4" creationId="{21A7148F-8FC1-7F4D-8201-CC0424EDFD8D}"/>
          </ac:spMkLst>
        </pc:spChg>
        <pc:spChg chg="add mod">
          <ac:chgData name="Ren Ping Liu" userId="60ce823c-5cb7-4d3e-be0b-034740f7a9f3" providerId="ADAL" clId="{273033F7-2A46-A348-B1B3-3756B9E4CBB5}" dt="2022-02-12T23:25:55.019" v="649" actId="1076"/>
          <ac:spMkLst>
            <pc:docMk/>
            <pc:sldMk cId="3022046506" sldId="1131"/>
            <ac:spMk id="475" creationId="{1C761E6B-BECC-4249-BE70-B62157FE6667}"/>
          </ac:spMkLst>
        </pc:spChg>
        <pc:spChg chg="add mod">
          <ac:chgData name="Ren Ping Liu" userId="60ce823c-5cb7-4d3e-be0b-034740f7a9f3" providerId="ADAL" clId="{273033F7-2A46-A348-B1B3-3756B9E4CBB5}" dt="2022-02-12T23:25:55.019" v="649" actId="1076"/>
          <ac:spMkLst>
            <pc:docMk/>
            <pc:sldMk cId="3022046506" sldId="1131"/>
            <ac:spMk id="476" creationId="{D267E8F1-74C6-6B40-A86B-40BA56C6D33D}"/>
          </ac:spMkLst>
        </pc:s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1" creationId="{C4292F10-EFDE-C646-BCE0-43E3D3F0B73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4" creationId="{4C14FCDE-EE37-724B-91B1-B35B8FBFB9DE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9" creationId="{303C6DB6-B1E2-884C-BBB8-EC1A99AC627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22" creationId="{91392431-0A58-5644-AA3F-947CE467E6FE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76" creationId="{57E97886-C05F-6048-B731-37159BF97094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01" creationId="{CA1E1C7E-A9E4-CF45-9133-2CC43B860D8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03" creationId="{41FFEB08-147C-7842-AF61-E4B607AED1BF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10" creationId="{4E159764-D53A-B343-8E61-238FD6ACF010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26" creationId="{DD901445-2578-E74A-AB6E-D336861DE9B9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37" creationId="{8424DCB7-60B5-7949-BF2B-46C1177C8DB3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56" creationId="{02A8867F-D007-AE4F-B03F-660C78A1244E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63" creationId="{0DD913BC-2375-CA41-B393-8196AC67CF5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70" creationId="{A59911D2-E46E-9348-A949-1DF1D38ED54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86" creationId="{F7641AD9-87D9-A44B-A42D-CB95A3432A4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0" creationId="{04A1B945-82CF-B24C-927F-7FD13A0C24C4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1" creationId="{14BD4F1A-F69B-CC4E-9ADB-754A3C888DDB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2" creationId="{19F8753D-AAD8-4949-A49B-6EC93DC2706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09" creationId="{6244016C-85DB-4D44-A0FC-F42A9A7D3A3C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2" creationId="{25857B5F-442D-6547-97DC-F5378BA1C438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3" creationId="{76DB35A4-9E1B-4E44-8D0F-D270CF67063A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4" creationId="{C7FC9F56-C4B9-CB4F-871F-27598301F43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41" creationId="{B79A86C8-03B9-3742-B3E1-C3C4870A9B65}"/>
          </ac:grpSpMkLst>
        </pc:grpChg>
        <pc:grpChg chg="add mod">
          <ac:chgData name="Ren Ping Liu" userId="60ce823c-5cb7-4d3e-be0b-034740f7a9f3" providerId="ADAL" clId="{273033F7-2A46-A348-B1B3-3756B9E4CBB5}" dt="2022-02-12T23:25:09.703" v="647" actId="1076"/>
          <ac:grpSpMkLst>
            <pc:docMk/>
            <pc:sldMk cId="3022046506" sldId="1131"/>
            <ac:grpSpMk id="259" creationId="{07655881-A531-CB4C-9286-423FCE2D9A3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68" creationId="{3202FC1E-2FA1-F84F-A6C2-5BD9142CF61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69" creationId="{56816D9B-3CE4-D647-A251-2CF75647CACC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0" creationId="{B8F97B37-5E33-704B-9453-3E75CD53793F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1" creationId="{AFA79975-8476-5B42-BBA1-F5D1A09781A2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2" creationId="{716B0848-817C-B241-B87F-D14744F9876F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3" creationId="{D45AA40C-B22D-9946-9473-ECEF602BD97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5" creationId="{CB83F8A1-1FC2-3B4D-8C09-DF5C80183588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8" creationId="{7CB4606E-327A-1A44-A907-2660A56372F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2" creationId="{49468DC9-5052-7949-8BA0-A4794DF83B69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5" creationId="{C62DADD9-E9F3-4F4B-A9D8-2DCC0AA3898E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6" creationId="{A3C30F8E-1302-1345-9DE9-6EFB44FB799C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7" creationId="{57586F58-9736-B345-9BD5-F7E75993132E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8" creationId="{14A5FFD8-2500-D447-A57F-2682E413EB6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07" creationId="{18C2718F-6489-3842-866B-C6083D9124E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09" creationId="{D5BBEB23-7774-4344-9031-57B565E6285C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12" creationId="{F6600432-E3DE-234E-9D32-F2444455478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24" creationId="{F1A1E0AC-700D-A64B-8C1B-D2F9C62D0ED1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3" creationId="{49CEC893-BD08-C54B-BBD6-4D143BEF30E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5" creationId="{EE23DD67-D667-0640-A3D5-C06C6504AD51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8" creationId="{2ABE0D35-9828-AE46-9649-2941F97787B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61" creationId="{1D91EA8C-4BAE-9643-A954-054D13AD864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3" creationId="{D54CFC43-9C44-9741-8C04-D80CE4756997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5" creationId="{62D463CD-C41B-EB42-B714-BE7DEB8C5A0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8" creationId="{4D4CE61C-8983-B647-864F-F470C03A070F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09" creationId="{6CC32F4C-C876-814E-8007-4577AC0024D8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5" creationId="{EA667DB5-3322-4A46-B5FA-A070FD5DC154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6" creationId="{85DFD946-B194-774B-88CB-2C0D2F0CAAA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9" creationId="{E4CF7180-96A2-CD40-B8A0-45AE98BA1F1E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22" creationId="{394E883E-EC3D-5D4A-AEA2-4725F7F2DBF7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37" creationId="{3CBD453C-7096-B442-B508-2B56775554A5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46" creationId="{85966065-88B7-4E43-ADF2-13B748E7F858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54" creationId="{DFB5741C-0DAA-3E41-8B9F-3CB9674FED7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62" creationId="{DF09B8C5-05C0-CF41-B8E3-BC47F22B2E1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70" creationId="{BD918327-69E3-294B-B5EA-722A74C6B50E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17" creationId="{AEC62089-4CCC-E141-AC3C-36C166B8E09C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0" creationId="{BCEAC609-53A3-DC4E-B9E6-B5176894A3B7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523" creationId="{983BDABC-49F0-F642-9544-FC51657A2E1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524" creationId="{94702E13-DA68-4543-AB4F-AD4BC76B53EB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5" creationId="{D6838F16-4A3C-DD46-9087-E9BB2721626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6" creationId="{9AA7F5F4-C3F0-DE47-B448-A0D5329BF8F8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8" creationId="{B503E439-945A-A344-AB60-2A65A7023FC4}"/>
          </ac:grpSpMkLst>
        </pc:grp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0" creationId="{63D2D7F9-5192-C24A-82A4-B0EA6FAD6C60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3" creationId="{46FA0F11-EBA2-284F-8B1D-14AF39145855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6" creationId="{DB627E11-E099-EC41-BC25-0FB10F3B69CE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7" creationId="{A02A91D2-3E70-F042-A5F5-5B2635BF0B9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28" creationId="{27AA9BC0-B9AF-FC45-AEDF-D414C68DEB48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30" creationId="{A1384515-5D36-E044-BC1F-52436C5BCAB3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51" creationId="{33C39A1D-A80E-064C-8859-82219AD6D560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54" creationId="{FA77DB9E-F75E-434C-9D9B-6786CCA70D9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87" creationId="{30678A54-3E22-8B42-A81E-5CF5B995FA36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00" creationId="{43A4C956-16BA-2749-B63E-A0735579E8E7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02" creationId="{546620B1-B43D-D44B-BDBF-CB7163856C99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32" creationId="{4F4F48BB-0250-D44A-9BC4-81D3641D24AF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34" creationId="{8DF7014D-CFBA-C245-B0BD-DE0B172F72EB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79" creationId="{DDDBC1EE-FFD8-AA47-90A3-58C691D12C81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83" creationId="{DA3CD424-6F2B-A64F-BB99-BFCEFC77DBA3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299" creationId="{529F00EE-7D3E-3943-8219-A6AFC0E73EBC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01" creationId="{72E7B37A-413C-7B44-85B4-47D70502791F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13" creationId="{6749D4B2-638E-3247-895E-C38F81C6A167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17" creationId="{94763A90-FA83-6D43-A436-F13917DEDD5E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46" creationId="{532BCB05-FFA7-A645-BB5C-40882B896245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47" creationId="{5A509C44-C65C-4748-90DD-2407696652B6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99" creationId="{9B404C1F-048E-7044-BE69-14D8C09F81C5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02" creationId="{E56F1C09-456F-6945-AACA-76354A8314E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23" creationId="{0A91A55F-2043-9E4B-99F9-AFA78F5A8149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26" creationId="{FBF03B14-5AED-7E49-8E18-C9D52DD06664}"/>
          </ac:picMkLst>
        </pc:pic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182" creationId="{40D64F1E-CB1A-A646-B422-FB171B402306}"/>
          </ac:cxnSpMkLst>
        </pc:cxnChg>
        <pc:cxnChg chg="mod">
          <ac:chgData name="Ren Ping Liu" userId="60ce823c-5cb7-4d3e-be0b-034740f7a9f3" providerId="ADAL" clId="{273033F7-2A46-A348-B1B3-3756B9E4CBB5}" dt="2022-02-12T23:25:01.788" v="646" actId="1076"/>
          <ac:cxnSpMkLst>
            <pc:docMk/>
            <pc:sldMk cId="3022046506" sldId="1131"/>
            <ac:cxnSpMk id="193" creationId="{E327019D-1905-154A-8E85-6EC04E77529B}"/>
          </ac:cxnSpMkLst>
        </pc:cxnChg>
        <pc:cxnChg chg="mod">
          <ac:chgData name="Ren Ping Liu" userId="60ce823c-5cb7-4d3e-be0b-034740f7a9f3" providerId="ADAL" clId="{273033F7-2A46-A348-B1B3-3756B9E4CBB5}" dt="2022-02-12T23:25:01.788" v="646" actId="1076"/>
          <ac:cxnSpMkLst>
            <pc:docMk/>
            <pc:sldMk cId="3022046506" sldId="1131"/>
            <ac:cxnSpMk id="225" creationId="{3BA573AA-F2AE-334C-B328-9F37A8FF4532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412" creationId="{2E6A914D-56E6-6144-8A5D-B26042233D49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514" creationId="{D836A7FE-71EF-AE45-913D-6B411C646596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522" creationId="{CEADDDE2-F07E-2048-90F3-56476774EC97}"/>
          </ac:cxnSpMkLst>
        </pc:cxnChg>
      </pc:sldChg>
      <pc:sldChg chg="addSp delSp modSp mod">
        <pc:chgData name="Ren Ping Liu" userId="60ce823c-5cb7-4d3e-be0b-034740f7a9f3" providerId="ADAL" clId="{273033F7-2A46-A348-B1B3-3756B9E4CBB5}" dt="2022-02-12T23:33:00.619" v="680" actId="1076"/>
        <pc:sldMkLst>
          <pc:docMk/>
          <pc:sldMk cId="2461491720" sldId="1133"/>
        </pc:sldMkLst>
        <pc:picChg chg="add del mod">
          <ac:chgData name="Ren Ping Liu" userId="60ce823c-5cb7-4d3e-be0b-034740f7a9f3" providerId="ADAL" clId="{273033F7-2A46-A348-B1B3-3756B9E4CBB5}" dt="2022-02-12T23:33:00.619" v="680" actId="1076"/>
          <ac:picMkLst>
            <pc:docMk/>
            <pc:sldMk cId="2461491720" sldId="1133"/>
            <ac:picMk id="45" creationId="{AA7F4FDF-7DEE-2F4C-804F-1C5AEF6C3F9A}"/>
          </ac:picMkLst>
        </pc:picChg>
        <pc:picChg chg="mod">
          <ac:chgData name="Ren Ping Liu" userId="60ce823c-5cb7-4d3e-be0b-034740f7a9f3" providerId="ADAL" clId="{273033F7-2A46-A348-B1B3-3756B9E4CBB5}" dt="2022-02-12T23:32:39.655" v="674" actId="1076"/>
          <ac:picMkLst>
            <pc:docMk/>
            <pc:sldMk cId="2461491720" sldId="1133"/>
            <ac:picMk id="392" creationId="{0409F287-178A-D34A-9140-43A7C1282D58}"/>
          </ac:picMkLst>
        </pc:picChg>
        <pc:picChg chg="mod">
          <ac:chgData name="Ren Ping Liu" userId="60ce823c-5cb7-4d3e-be0b-034740f7a9f3" providerId="ADAL" clId="{273033F7-2A46-A348-B1B3-3756B9E4CBB5}" dt="2022-02-12T23:32:39.191" v="673" actId="1076"/>
          <ac:picMkLst>
            <pc:docMk/>
            <pc:sldMk cId="2461491720" sldId="1133"/>
            <ac:picMk id="409" creationId="{6B897852-0519-9143-BDE1-7222839FAB7A}"/>
          </ac:picMkLst>
        </pc:picChg>
      </pc:sldChg>
      <pc:sldChg chg="modSp mod">
        <pc:chgData name="Ren Ping Liu" userId="60ce823c-5cb7-4d3e-be0b-034740f7a9f3" providerId="ADAL" clId="{273033F7-2A46-A348-B1B3-3756B9E4CBB5}" dt="2022-02-12T06:34:09.429" v="52" actId="400"/>
        <pc:sldMkLst>
          <pc:docMk/>
          <pc:sldMk cId="2161786276" sldId="1135"/>
        </pc:sldMkLst>
        <pc:spChg chg="mod">
          <ac:chgData name="Ren Ping Liu" userId="60ce823c-5cb7-4d3e-be0b-034740f7a9f3" providerId="ADAL" clId="{273033F7-2A46-A348-B1B3-3756B9E4CBB5}" dt="2022-02-12T06:33:57.538" v="46" actId="20577"/>
          <ac:spMkLst>
            <pc:docMk/>
            <pc:sldMk cId="2161786276" sldId="1135"/>
            <ac:spMk id="7" creationId="{F3A4FBDA-F3DE-F640-AAEE-CE557E67DD69}"/>
          </ac:spMkLst>
        </pc:spChg>
        <pc:spChg chg="mod">
          <ac:chgData name="Ren Ping Liu" userId="60ce823c-5cb7-4d3e-be0b-034740f7a9f3" providerId="ADAL" clId="{273033F7-2A46-A348-B1B3-3756B9E4CBB5}" dt="2022-02-12T06:34:09.429" v="52" actId="400"/>
          <ac:spMkLst>
            <pc:docMk/>
            <pc:sldMk cId="2161786276" sldId="1135"/>
            <ac:spMk id="10" creationId="{2935D8EE-730D-3846-8ED3-CF147CA4A373}"/>
          </ac:spMkLst>
        </pc:spChg>
      </pc:sldChg>
      <pc:sldChg chg="ord">
        <pc:chgData name="Ren Ping Liu" userId="60ce823c-5cb7-4d3e-be0b-034740f7a9f3" providerId="ADAL" clId="{273033F7-2A46-A348-B1B3-3756B9E4CBB5}" dt="2022-02-12T23:38:05.028" v="693" actId="20578"/>
        <pc:sldMkLst>
          <pc:docMk/>
          <pc:sldMk cId="1141855776" sldId="1168"/>
        </pc:sldMkLst>
      </pc:sldChg>
      <pc:sldChg chg="addSp modSp mod modAnim">
        <pc:chgData name="Ren Ping Liu" userId="60ce823c-5cb7-4d3e-be0b-034740f7a9f3" providerId="ADAL" clId="{273033F7-2A46-A348-B1B3-3756B9E4CBB5}" dt="2022-02-12T23:42:33.731" v="698"/>
        <pc:sldMkLst>
          <pc:docMk/>
          <pc:sldMk cId="1550714309" sldId="1169"/>
        </pc:sldMkLst>
        <pc:spChg chg="add mod">
          <ac:chgData name="Ren Ping Liu" userId="60ce823c-5cb7-4d3e-be0b-034740f7a9f3" providerId="ADAL" clId="{273033F7-2A46-A348-B1B3-3756B9E4CBB5}" dt="2022-02-12T23:42:28.421" v="697" actId="1076"/>
          <ac:spMkLst>
            <pc:docMk/>
            <pc:sldMk cId="1550714309" sldId="1169"/>
            <ac:spMk id="33" creationId="{9FCDB6A7-43B3-4C45-B404-AD7EDAC26128}"/>
          </ac:spMkLst>
        </pc:spChg>
      </pc:sldChg>
      <pc:sldChg chg="mod modShow">
        <pc:chgData name="Ren Ping Liu" userId="60ce823c-5cb7-4d3e-be0b-034740f7a9f3" providerId="ADAL" clId="{273033F7-2A46-A348-B1B3-3756B9E4CBB5}" dt="2022-02-12T23:41:31.220" v="695" actId="729"/>
        <pc:sldMkLst>
          <pc:docMk/>
          <pc:sldMk cId="3117955822" sldId="1170"/>
        </pc:sldMkLst>
      </pc:sldChg>
      <pc:sldChg chg="del">
        <pc:chgData name="Ren Ping Liu" userId="60ce823c-5cb7-4d3e-be0b-034740f7a9f3" providerId="ADAL" clId="{273033F7-2A46-A348-B1B3-3756B9E4CBB5}" dt="2022-02-14T03:26:41.401" v="1371" actId="2696"/>
        <pc:sldMkLst>
          <pc:docMk/>
          <pc:sldMk cId="674076483" sldId="1172"/>
        </pc:sldMkLst>
      </pc:sldChg>
      <pc:sldChg chg="modSp mod">
        <pc:chgData name="Ren Ping Liu" userId="60ce823c-5cb7-4d3e-be0b-034740f7a9f3" providerId="ADAL" clId="{273033F7-2A46-A348-B1B3-3756B9E4CBB5}" dt="2022-02-12T23:46:08.194" v="767" actId="20577"/>
        <pc:sldMkLst>
          <pc:docMk/>
          <pc:sldMk cId="4207669290" sldId="1173"/>
        </pc:sldMkLst>
        <pc:spChg chg="mod">
          <ac:chgData name="Ren Ping Liu" userId="60ce823c-5cb7-4d3e-be0b-034740f7a9f3" providerId="ADAL" clId="{273033F7-2A46-A348-B1B3-3756B9E4CBB5}" dt="2022-02-12T23:46:08.194" v="767" actId="20577"/>
          <ac:spMkLst>
            <pc:docMk/>
            <pc:sldMk cId="4207669290" sldId="1173"/>
            <ac:spMk id="470" creationId="{A4DB250C-FCF5-CC4D-B049-42D6C0DD3604}"/>
          </ac:spMkLst>
        </pc:spChg>
      </pc:sldChg>
      <pc:sldChg chg="addSp modSp mod">
        <pc:chgData name="Ren Ping Liu" userId="60ce823c-5cb7-4d3e-be0b-034740f7a9f3" providerId="ADAL" clId="{273033F7-2A46-A348-B1B3-3756B9E4CBB5}" dt="2022-02-13T00:08:55.702" v="769" actId="1076"/>
        <pc:sldMkLst>
          <pc:docMk/>
          <pc:sldMk cId="2206977667" sldId="1174"/>
        </pc:sldMkLst>
        <pc:spChg chg="add mod">
          <ac:chgData name="Ren Ping Liu" userId="60ce823c-5cb7-4d3e-be0b-034740f7a9f3" providerId="ADAL" clId="{273033F7-2A46-A348-B1B3-3756B9E4CBB5}" dt="2022-02-13T00:08:55.702" v="769" actId="1076"/>
          <ac:spMkLst>
            <pc:docMk/>
            <pc:sldMk cId="2206977667" sldId="1174"/>
            <ac:spMk id="8" creationId="{F1E4C0F4-BACC-8347-A1DA-80FA490A92CE}"/>
          </ac:spMkLst>
        </pc:spChg>
        <pc:picChg chg="add mod">
          <ac:chgData name="Ren Ping Liu" userId="60ce823c-5cb7-4d3e-be0b-034740f7a9f3" providerId="ADAL" clId="{273033F7-2A46-A348-B1B3-3756B9E4CBB5}" dt="2022-02-13T00:08:55.702" v="769" actId="1076"/>
          <ac:picMkLst>
            <pc:docMk/>
            <pc:sldMk cId="2206977667" sldId="1174"/>
            <ac:picMk id="9" creationId="{F45B8258-0D16-9143-8129-F3FB20CA14F5}"/>
          </ac:picMkLst>
        </pc:picChg>
      </pc:sldChg>
      <pc:sldChg chg="addSp modSp mod modAnim">
        <pc:chgData name="Ren Ping Liu" userId="60ce823c-5cb7-4d3e-be0b-034740f7a9f3" providerId="ADAL" clId="{273033F7-2A46-A348-B1B3-3756B9E4CBB5}" dt="2022-02-13T00:35:25.948" v="949"/>
        <pc:sldMkLst>
          <pc:docMk/>
          <pc:sldMk cId="853476917" sldId="1180"/>
        </pc:sldMkLst>
        <pc:spChg chg="mod">
          <ac:chgData name="Ren Ping Liu" userId="60ce823c-5cb7-4d3e-be0b-034740f7a9f3" providerId="ADAL" clId="{273033F7-2A46-A348-B1B3-3756B9E4CBB5}" dt="2022-02-13T00:32:05.359" v="936" actId="1076"/>
          <ac:spMkLst>
            <pc:docMk/>
            <pc:sldMk cId="853476917" sldId="1180"/>
            <ac:spMk id="3" creationId="{3B4B840C-7E28-C04D-8CE9-682705AEE59B}"/>
          </ac:spMkLst>
        </pc:spChg>
        <pc:spChg chg="mod">
          <ac:chgData name="Ren Ping Liu" userId="60ce823c-5cb7-4d3e-be0b-034740f7a9f3" providerId="ADAL" clId="{273033F7-2A46-A348-B1B3-3756B9E4CBB5}" dt="2022-02-13T00:32:58.697" v="941" actId="1076"/>
          <ac:spMkLst>
            <pc:docMk/>
            <pc:sldMk cId="853476917" sldId="1180"/>
            <ac:spMk id="4" creationId="{3078318A-B74F-CF47-A0AD-52CC631467FC}"/>
          </ac:spMkLst>
        </pc:spChg>
        <pc:spChg chg="mod">
          <ac:chgData name="Ren Ping Liu" userId="60ce823c-5cb7-4d3e-be0b-034740f7a9f3" providerId="ADAL" clId="{273033F7-2A46-A348-B1B3-3756B9E4CBB5}" dt="2022-02-13T00:30:35.961" v="932" actId="27636"/>
          <ac:spMkLst>
            <pc:docMk/>
            <pc:sldMk cId="853476917" sldId="1180"/>
            <ac:spMk id="5" creationId="{B8D6383C-7665-4746-86A3-DB2B42D7440C}"/>
          </ac:spMkLst>
        </pc:spChg>
        <pc:spChg chg="mod">
          <ac:chgData name="Ren Ping Liu" userId="60ce823c-5cb7-4d3e-be0b-034740f7a9f3" providerId="ADAL" clId="{273033F7-2A46-A348-B1B3-3756B9E4CBB5}" dt="2022-02-13T00:30:43.198" v="934" actId="27636"/>
          <ac:spMkLst>
            <pc:docMk/>
            <pc:sldMk cId="853476917" sldId="1180"/>
            <ac:spMk id="6" creationId="{BFE15C25-BB28-9543-9419-B80CD8AA3C64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5" creationId="{81105A61-9BE3-8340-A371-249F32EFEBB8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6" creationId="{D00E61FB-9498-F244-8D46-62DAA0DBD4F4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7" creationId="{3981BCBE-D83F-044A-800D-A6F1D838F330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18" creationId="{D5454FEE-5E1B-9842-AD46-1CE4DA2FD978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19" creationId="{9CA28881-39E4-514B-8D39-0C2D551AE491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0" creationId="{22FF035F-F0F4-6849-9ECC-5142FF297F14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1" creationId="{EB583258-668D-6040-856F-5F75A467F470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8" creationId="{1C74E69D-1480-7B4C-B538-CAB1B138457C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9" creationId="{5153C01E-4BF3-8641-BB56-2C90C5EF1F9D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0" creationId="{C5B0BB5F-95FC-5B44-B909-5B61FEB66B45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1" creationId="{6A430EEF-64C6-2B4C-95EA-9138D6D78ED8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2" creationId="{5E3DA37F-ADAD-204C-8B49-CBE3CB0C5659}"/>
          </ac:spMkLst>
        </pc:spChg>
        <pc:grpChg chg="mod">
          <ac:chgData name="Ren Ping Liu" userId="60ce823c-5cb7-4d3e-be0b-034740f7a9f3" providerId="ADAL" clId="{273033F7-2A46-A348-B1B3-3756B9E4CBB5}" dt="2022-02-13T00:31:52.960" v="935" actId="1076"/>
          <ac:grpSpMkLst>
            <pc:docMk/>
            <pc:sldMk cId="853476917" sldId="1180"/>
            <ac:grpSpMk id="9" creationId="{7E15E43E-EE56-8544-9198-B2CDA59DD294}"/>
          </ac:grpSpMkLst>
        </pc:grpChg>
        <pc:grpChg chg="add mod">
          <ac:chgData name="Ren Ping Liu" userId="60ce823c-5cb7-4d3e-be0b-034740f7a9f3" providerId="ADAL" clId="{273033F7-2A46-A348-B1B3-3756B9E4CBB5}" dt="2022-02-13T00:33:34.928" v="944" actId="1076"/>
          <ac:grpSpMkLst>
            <pc:docMk/>
            <pc:sldMk cId="853476917" sldId="1180"/>
            <ac:grpSpMk id="13" creationId="{B852A8DA-5F79-8749-B80B-F31760544517}"/>
          </ac:grpSpMkLst>
        </pc:grpChg>
        <pc:picChg chg="mod">
          <ac:chgData name="Ren Ping Liu" userId="60ce823c-5cb7-4d3e-be0b-034740f7a9f3" providerId="ADAL" clId="{273033F7-2A46-A348-B1B3-3756B9E4CBB5}" dt="2022-02-13T00:33:14.614" v="943"/>
          <ac:picMkLst>
            <pc:docMk/>
            <pc:sldMk cId="853476917" sldId="1180"/>
            <ac:picMk id="14" creationId="{EBC4FC2C-0629-774A-A97F-F932ACF4F831}"/>
          </ac:picMkLst>
        </pc:picChg>
        <pc:cxnChg chg="mod">
          <ac:chgData name="Ren Ping Liu" userId="60ce823c-5cb7-4d3e-be0b-034740f7a9f3" providerId="ADAL" clId="{273033F7-2A46-A348-B1B3-3756B9E4CBB5}" dt="2022-02-13T00:33:07.212" v="942" actId="14100"/>
          <ac:cxnSpMkLst>
            <pc:docMk/>
            <pc:sldMk cId="853476917" sldId="1180"/>
            <ac:cxnSpMk id="8" creationId="{1D232C45-BB94-AB4D-BDBB-4AF8C10F718F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2" creationId="{F152F73A-CC16-4647-AC35-F211845A3E5E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3" creationId="{CF434FC9-83E8-404A-878B-52C1289875D3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4" creationId="{DE7F2C1A-5CEB-A145-8FC3-67B6C77C6612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5" creationId="{8092447D-AE12-E741-93D7-A807FB9AE83B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6" creationId="{FA2F36EE-A4D2-7F43-AC25-860FFE6E9982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7" creationId="{BF6EE63C-3F95-C445-BFC4-C9F423623D36}"/>
          </ac:cxnSpMkLst>
        </pc:cxnChg>
      </pc:sldChg>
      <pc:sldChg chg="addSp modSp mod modAnim">
        <pc:chgData name="Ren Ping Liu" userId="60ce823c-5cb7-4d3e-be0b-034740f7a9f3" providerId="ADAL" clId="{273033F7-2A46-A348-B1B3-3756B9E4CBB5}" dt="2022-02-13T00:39:47.045" v="967" actId="14100"/>
        <pc:sldMkLst>
          <pc:docMk/>
          <pc:sldMk cId="1645034569" sldId="1181"/>
        </pc:sldMkLst>
        <pc:spChg chg="mod">
          <ac:chgData name="Ren Ping Liu" userId="60ce823c-5cb7-4d3e-be0b-034740f7a9f3" providerId="ADAL" clId="{273033F7-2A46-A348-B1B3-3756B9E4CBB5}" dt="2022-02-13T00:38:07.422" v="958" actId="1076"/>
          <ac:spMkLst>
            <pc:docMk/>
            <pc:sldMk cId="1645034569" sldId="1181"/>
            <ac:spMk id="7" creationId="{6F11076B-DA1C-6740-8643-B478EA3CF6E2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0" creationId="{C467AA58-42FB-4C45-9D83-253614A923BE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1" creationId="{7290DEBC-2F38-F548-B920-0782E5A53EB2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2" creationId="{A11A257A-E8D6-D04E-AD60-C8FE89C896C1}"/>
          </ac:spMkLst>
        </pc:spChg>
        <pc:spChg chg="mod">
          <ac:chgData name="Ren Ping Liu" userId="60ce823c-5cb7-4d3e-be0b-034740f7a9f3" providerId="ADAL" clId="{273033F7-2A46-A348-B1B3-3756B9E4CBB5}" dt="2022-02-13T00:38:44.183" v="961" actId="403"/>
          <ac:spMkLst>
            <pc:docMk/>
            <pc:sldMk cId="1645034569" sldId="1181"/>
            <ac:spMk id="65" creationId="{953BA95C-8A5E-9947-9A4B-4E1950A45899}"/>
          </ac:spMkLst>
        </pc:spChg>
        <pc:spChg chg="add mod">
          <ac:chgData name="Ren Ping Liu" userId="60ce823c-5cb7-4d3e-be0b-034740f7a9f3" providerId="ADAL" clId="{273033F7-2A46-A348-B1B3-3756B9E4CBB5}" dt="2022-02-13T00:38:59.822" v="963" actId="1076"/>
          <ac:spMkLst>
            <pc:docMk/>
            <pc:sldMk cId="1645034569" sldId="1181"/>
            <ac:spMk id="68" creationId="{C7E5B33D-9A70-7B4F-AABC-6409B2299C93}"/>
          </ac:spMkLst>
        </pc:spChg>
        <pc:grpChg chg="add mod">
          <ac:chgData name="Ren Ping Liu" userId="60ce823c-5cb7-4d3e-be0b-034740f7a9f3" providerId="ADAL" clId="{273033F7-2A46-A348-B1B3-3756B9E4CBB5}" dt="2022-02-13T00:38:49.936" v="962" actId="1076"/>
          <ac:grpSpMkLst>
            <pc:docMk/>
            <pc:sldMk cId="1645034569" sldId="1181"/>
            <ac:grpSpMk id="63" creationId="{104532A4-3B61-7F49-BD43-AA082A1EAB52}"/>
          </ac:grpSpMkLst>
        </pc:grpChg>
        <pc:cxnChg chg="mod">
          <ac:chgData name="Ren Ping Liu" userId="60ce823c-5cb7-4d3e-be0b-034740f7a9f3" providerId="ADAL" clId="{273033F7-2A46-A348-B1B3-3756B9E4CBB5}" dt="2022-02-13T00:39:47.045" v="967" actId="14100"/>
          <ac:cxnSpMkLst>
            <pc:docMk/>
            <pc:sldMk cId="1645034569" sldId="1181"/>
            <ac:cxnSpMk id="64" creationId="{A44000E2-DF9A-A14B-9740-BD338B840885}"/>
          </ac:cxnSpMkLst>
        </pc:cxnChg>
      </pc:sldChg>
      <pc:sldChg chg="modSp">
        <pc:chgData name="Ren Ping Liu" userId="60ce823c-5cb7-4d3e-be0b-034740f7a9f3" providerId="ADAL" clId="{273033F7-2A46-A348-B1B3-3756B9E4CBB5}" dt="2022-02-13T00:40:52.629" v="969" actId="207"/>
        <pc:sldMkLst>
          <pc:docMk/>
          <pc:sldMk cId="1552137184" sldId="1183"/>
        </pc:sldMkLst>
        <pc:spChg chg="mod">
          <ac:chgData name="Ren Ping Liu" userId="60ce823c-5cb7-4d3e-be0b-034740f7a9f3" providerId="ADAL" clId="{273033F7-2A46-A348-B1B3-3756B9E4CBB5}" dt="2022-02-13T00:40:52.629" v="969" actId="207"/>
          <ac:spMkLst>
            <pc:docMk/>
            <pc:sldMk cId="1552137184" sldId="1183"/>
            <ac:spMk id="7" creationId="{5513571B-5A38-7249-BDB3-42189BDDBF13}"/>
          </ac:spMkLst>
        </pc:spChg>
      </pc:sldChg>
      <pc:sldChg chg="addSp delSp modSp add mod">
        <pc:chgData name="Ren Ping Liu" userId="60ce823c-5cb7-4d3e-be0b-034740f7a9f3" providerId="ADAL" clId="{273033F7-2A46-A348-B1B3-3756B9E4CBB5}" dt="2022-02-14T00:41:03.190" v="1368" actId="20577"/>
        <pc:sldMkLst>
          <pc:docMk/>
          <pc:sldMk cId="1489850572" sldId="1184"/>
        </pc:sldMkLst>
        <pc:spChg chg="add del mod">
          <ac:chgData name="Ren Ping Liu" userId="60ce823c-5cb7-4d3e-be0b-034740f7a9f3" providerId="ADAL" clId="{273033F7-2A46-A348-B1B3-3756B9E4CBB5}" dt="2022-02-14T00:40:32.386" v="1367"/>
          <ac:spMkLst>
            <pc:docMk/>
            <pc:sldMk cId="1489850572" sldId="1184"/>
            <ac:spMk id="3" creationId="{425D2FC3-8E17-1742-B6F0-27F31ACD4A1F}"/>
          </ac:spMkLst>
        </pc:spChg>
        <pc:spChg chg="mod">
          <ac:chgData name="Ren Ping Liu" userId="60ce823c-5cb7-4d3e-be0b-034740f7a9f3" providerId="ADAL" clId="{273033F7-2A46-A348-B1B3-3756B9E4CBB5}" dt="2022-02-14T00:41:03.190" v="1368" actId="20577"/>
          <ac:spMkLst>
            <pc:docMk/>
            <pc:sldMk cId="1489850572" sldId="1184"/>
            <ac:spMk id="60" creationId="{756184F9-23FF-CD49-83C3-B99C5857535A}"/>
          </ac:spMkLst>
        </pc:spChg>
        <pc:spChg chg="mod">
          <ac:chgData name="Ren Ping Liu" userId="60ce823c-5cb7-4d3e-be0b-034740f7a9f3" providerId="ADAL" clId="{273033F7-2A46-A348-B1B3-3756B9E4CBB5}" dt="2022-02-13T00:28:33.365" v="930" actId="207"/>
          <ac:spMkLst>
            <pc:docMk/>
            <pc:sldMk cId="1489850572" sldId="1184"/>
            <ac:spMk id="131" creationId="{F939E5F7-799D-7849-A30B-30CE63066E5E}"/>
          </ac:spMkLst>
        </pc:spChg>
        <pc:picChg chg="add mod">
          <ac:chgData name="Ren Ping Liu" userId="60ce823c-5cb7-4d3e-be0b-034740f7a9f3" providerId="ADAL" clId="{273033F7-2A46-A348-B1B3-3756B9E4CBB5}" dt="2022-02-14T00:40:29.765" v="1365" actId="1076"/>
          <ac:picMkLst>
            <pc:docMk/>
            <pc:sldMk cId="1489850572" sldId="1184"/>
            <ac:picMk id="26" creationId="{340CD992-6774-EA41-AD0E-5C7B82916623}"/>
          </ac:picMkLst>
        </pc:picChg>
      </pc:sldChg>
      <pc:sldChg chg="del">
        <pc:chgData name="Ren Ping Liu" userId="60ce823c-5cb7-4d3e-be0b-034740f7a9f3" providerId="ADAL" clId="{273033F7-2A46-A348-B1B3-3756B9E4CBB5}" dt="2022-02-13T00:26:49.895" v="915" actId="2696"/>
        <pc:sldMkLst>
          <pc:docMk/>
          <pc:sldMk cId="3544367118" sldId="118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070317503" sldId="1185"/>
        </pc:sldMkLst>
      </pc:sldChg>
      <pc:sldChg chg="addSp delSp modSp mod delAnim modAnim">
        <pc:chgData name="Ren Ping Liu" userId="60ce823c-5cb7-4d3e-be0b-034740f7a9f3" providerId="ADAL" clId="{273033F7-2A46-A348-B1B3-3756B9E4CBB5}" dt="2022-02-13T00:47:46.854" v="1034" actId="1076"/>
        <pc:sldMkLst>
          <pc:docMk/>
          <pc:sldMk cId="3089280618" sldId="1186"/>
        </pc:sldMkLst>
        <pc:spChg chg="mod">
          <ac:chgData name="Ren Ping Liu" userId="60ce823c-5cb7-4d3e-be0b-034740f7a9f3" providerId="ADAL" clId="{273033F7-2A46-A348-B1B3-3756B9E4CBB5}" dt="2022-02-13T00:46:14.039" v="1029" actId="20577"/>
          <ac:spMkLst>
            <pc:docMk/>
            <pc:sldMk cId="3089280618" sldId="1186"/>
            <ac:spMk id="2" creationId="{3B8CD900-19EC-824C-BF74-AADFBF5A172E}"/>
          </ac:spMkLst>
        </pc:spChg>
        <pc:spChg chg="add del mod">
          <ac:chgData name="Ren Ping Liu" userId="60ce823c-5cb7-4d3e-be0b-034740f7a9f3" providerId="ADAL" clId="{273033F7-2A46-A348-B1B3-3756B9E4CBB5}" dt="2022-02-13T00:43:54.570" v="975" actId="478"/>
          <ac:spMkLst>
            <pc:docMk/>
            <pc:sldMk cId="3089280618" sldId="1186"/>
            <ac:spMk id="7" creationId="{23A8F315-7402-5348-81C5-370C689852E9}"/>
          </ac:spMkLst>
        </pc:spChg>
        <pc:spChg chg="add mod">
          <ac:chgData name="Ren Ping Liu" userId="60ce823c-5cb7-4d3e-be0b-034740f7a9f3" providerId="ADAL" clId="{273033F7-2A46-A348-B1B3-3756B9E4CBB5}" dt="2022-02-13T00:47:07.590" v="1030" actId="1076"/>
          <ac:spMkLst>
            <pc:docMk/>
            <pc:sldMk cId="3089280618" sldId="1186"/>
            <ac:spMk id="8" creationId="{AB6B5E4F-A541-9A43-8E75-412E57F73E7F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3" creationId="{707F5783-D702-E34A-8D48-596CEA3BDCBB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5" creationId="{E25778AE-F2E6-764A-92A6-47726A175B46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6" creationId="{7B9BB8D0-9DBB-7E42-905B-D7010F013D36}"/>
          </ac:spMkLst>
        </pc:spChg>
        <pc:spChg chg="add mod">
          <ac:chgData name="Ren Ping Liu" userId="60ce823c-5cb7-4d3e-be0b-034740f7a9f3" providerId="ADAL" clId="{273033F7-2A46-A348-B1B3-3756B9E4CBB5}" dt="2022-02-13T00:45:59.702" v="1003" actId="1076"/>
          <ac:spMkLst>
            <pc:docMk/>
            <pc:sldMk cId="3089280618" sldId="1186"/>
            <ac:spMk id="17" creationId="{66689AD5-AED9-FB4E-A205-7BE4014E8248}"/>
          </ac:spMkLst>
        </pc:spChg>
        <pc:spChg chg="mod">
          <ac:chgData name="Ren Ping Liu" userId="60ce823c-5cb7-4d3e-be0b-034740f7a9f3" providerId="ADAL" clId="{273033F7-2A46-A348-B1B3-3756B9E4CBB5}" dt="2022-02-13T00:44:56.023" v="998" actId="20577"/>
          <ac:spMkLst>
            <pc:docMk/>
            <pc:sldMk cId="3089280618" sldId="1186"/>
            <ac:spMk id="25" creationId="{5E7A0B0F-2486-9640-B03D-72DF37C159B4}"/>
          </ac:spMkLst>
        </pc:spChg>
        <pc:spChg chg="del">
          <ac:chgData name="Ren Ping Liu" userId="60ce823c-5cb7-4d3e-be0b-034740f7a9f3" providerId="ADAL" clId="{273033F7-2A46-A348-B1B3-3756B9E4CBB5}" dt="2022-02-13T00:43:05.461" v="971" actId="478"/>
          <ac:spMkLst>
            <pc:docMk/>
            <pc:sldMk cId="3089280618" sldId="1186"/>
            <ac:spMk id="26" creationId="{2C4025D2-3728-874E-8B17-43AA7C121C2A}"/>
          </ac:spMkLst>
        </pc:spChg>
        <pc:grpChg chg="add mod">
          <ac:chgData name="Ren Ping Liu" userId="60ce823c-5cb7-4d3e-be0b-034740f7a9f3" providerId="ADAL" clId="{273033F7-2A46-A348-B1B3-3756B9E4CBB5}" dt="2022-02-13T00:45:59.702" v="1003" actId="1076"/>
          <ac:grpSpMkLst>
            <pc:docMk/>
            <pc:sldMk cId="3089280618" sldId="1186"/>
            <ac:grpSpMk id="10" creationId="{778E73AE-3076-904B-A6D3-732AA6F213BC}"/>
          </ac:grpSpMkLst>
        </pc:grpChg>
        <pc:grpChg chg="add mod">
          <ac:chgData name="Ren Ping Liu" userId="60ce823c-5cb7-4d3e-be0b-034740f7a9f3" providerId="ADAL" clId="{273033F7-2A46-A348-B1B3-3756B9E4CBB5}" dt="2022-02-13T00:45:59.702" v="1003" actId="1076"/>
          <ac:grpSpMkLst>
            <pc:docMk/>
            <pc:sldMk cId="3089280618" sldId="1186"/>
            <ac:grpSpMk id="14" creationId="{2ED91D3C-90E4-D74C-B58B-360B5F4A6988}"/>
          </ac:grpSpMkLst>
        </pc:grpChg>
        <pc:picChg chg="add mod">
          <ac:chgData name="Ren Ping Liu" userId="60ce823c-5cb7-4d3e-be0b-034740f7a9f3" providerId="ADAL" clId="{273033F7-2A46-A348-B1B3-3756B9E4CBB5}" dt="2022-02-13T00:45:59.702" v="1003" actId="1076"/>
          <ac:picMkLst>
            <pc:docMk/>
            <pc:sldMk cId="3089280618" sldId="1186"/>
            <ac:picMk id="9" creationId="{E0EA2AE2-A697-FD4D-9C8E-BC15278B5E58}"/>
          </ac:picMkLst>
        </pc:picChg>
        <pc:picChg chg="add mod">
          <ac:chgData name="Ren Ping Liu" userId="60ce823c-5cb7-4d3e-be0b-034740f7a9f3" providerId="ADAL" clId="{273033F7-2A46-A348-B1B3-3756B9E4CBB5}" dt="2022-02-13T00:47:46.854" v="1034" actId="1076"/>
          <ac:picMkLst>
            <pc:docMk/>
            <pc:sldMk cId="3089280618" sldId="1186"/>
            <ac:picMk id="18" creationId="{45F454E7-6B59-3049-BD01-7EB2C5827837}"/>
          </ac:picMkLst>
        </pc:picChg>
        <pc:cxnChg chg="mod">
          <ac:chgData name="Ren Ping Liu" userId="60ce823c-5cb7-4d3e-be0b-034740f7a9f3" providerId="ADAL" clId="{273033F7-2A46-A348-B1B3-3756B9E4CBB5}" dt="2022-02-13T00:45:41.013" v="1000"/>
          <ac:cxnSpMkLst>
            <pc:docMk/>
            <pc:sldMk cId="3089280618" sldId="1186"/>
            <ac:cxnSpMk id="11" creationId="{7062F2DA-A33C-C34A-916F-4B99C9F47987}"/>
          </ac:cxnSpMkLst>
        </pc:cxnChg>
        <pc:cxnChg chg="mod">
          <ac:chgData name="Ren Ping Liu" userId="60ce823c-5cb7-4d3e-be0b-034740f7a9f3" providerId="ADAL" clId="{273033F7-2A46-A348-B1B3-3756B9E4CBB5}" dt="2022-02-13T00:45:41.013" v="1000"/>
          <ac:cxnSpMkLst>
            <pc:docMk/>
            <pc:sldMk cId="3089280618" sldId="1186"/>
            <ac:cxnSpMk id="12" creationId="{5FA0021F-5BAD-864F-80BC-8F7F2DE8CE51}"/>
          </ac:cxnSpMkLst>
        </pc:cxnChg>
      </pc:sldChg>
      <pc:sldChg chg="addSp delSp modSp mod delAnim modAnim">
        <pc:chgData name="Ren Ping Liu" userId="60ce823c-5cb7-4d3e-be0b-034740f7a9f3" providerId="ADAL" clId="{273033F7-2A46-A348-B1B3-3756B9E4CBB5}" dt="2022-02-13T00:52:13.984" v="1101" actId="20577"/>
        <pc:sldMkLst>
          <pc:docMk/>
          <pc:sldMk cId="3784330073" sldId="1188"/>
        </pc:sldMkLst>
        <pc:spChg chg="mod">
          <ac:chgData name="Ren Ping Liu" userId="60ce823c-5cb7-4d3e-be0b-034740f7a9f3" providerId="ADAL" clId="{273033F7-2A46-A348-B1B3-3756B9E4CBB5}" dt="2022-02-13T00:50:26.187" v="1092" actId="166"/>
          <ac:spMkLst>
            <pc:docMk/>
            <pc:sldMk cId="3784330073" sldId="1188"/>
            <ac:spMk id="2" creationId="{3B8CD900-19EC-824C-BF74-AADFBF5A172E}"/>
          </ac:spMkLst>
        </pc:spChg>
        <pc:spChg chg="mod">
          <ac:chgData name="Ren Ping Liu" userId="60ce823c-5cb7-4d3e-be0b-034740f7a9f3" providerId="ADAL" clId="{273033F7-2A46-A348-B1B3-3756B9E4CBB5}" dt="2022-02-13T00:52:13.984" v="1101" actId="20577"/>
          <ac:spMkLst>
            <pc:docMk/>
            <pc:sldMk cId="3784330073" sldId="1188"/>
            <ac:spMk id="6" creationId="{58A3876E-869D-8249-AD44-8C126ECC71E2}"/>
          </ac:spMkLst>
        </pc:spChg>
        <pc:spChg chg="add del mod">
          <ac:chgData name="Ren Ping Liu" userId="60ce823c-5cb7-4d3e-be0b-034740f7a9f3" providerId="ADAL" clId="{273033F7-2A46-A348-B1B3-3756B9E4CBB5}" dt="2022-02-13T00:51:28.392" v="1095" actId="478"/>
          <ac:spMkLst>
            <pc:docMk/>
            <pc:sldMk cId="3784330073" sldId="1188"/>
            <ac:spMk id="26" creationId="{F6E984B5-BBE2-BC43-9689-08C51B11B279}"/>
          </ac:spMkLst>
        </pc:spChg>
      </pc:sldChg>
      <pc:sldChg chg="mod modShow">
        <pc:chgData name="Ren Ping Liu" userId="60ce823c-5cb7-4d3e-be0b-034740f7a9f3" providerId="ADAL" clId="{273033F7-2A46-A348-B1B3-3756B9E4CBB5}" dt="2022-02-13T00:56:37.355" v="1103" actId="729"/>
        <pc:sldMkLst>
          <pc:docMk/>
          <pc:sldMk cId="4060232581" sldId="1189"/>
        </pc:sldMkLst>
      </pc:sldChg>
      <pc:sldChg chg="addSp modSp mod modAnim">
        <pc:chgData name="Ren Ping Liu" userId="60ce823c-5cb7-4d3e-be0b-034740f7a9f3" providerId="ADAL" clId="{273033F7-2A46-A348-B1B3-3756B9E4CBB5}" dt="2022-02-13T01:16:12.914" v="1354" actId="14100"/>
        <pc:sldMkLst>
          <pc:docMk/>
          <pc:sldMk cId="3627370643" sldId="1190"/>
        </pc:sldMkLst>
        <pc:spChg chg="add mod">
          <ac:chgData name="Ren Ping Liu" userId="60ce823c-5cb7-4d3e-be0b-034740f7a9f3" providerId="ADAL" clId="{273033F7-2A46-A348-B1B3-3756B9E4CBB5}" dt="2022-02-13T01:16:12.914" v="1354" actId="14100"/>
          <ac:spMkLst>
            <pc:docMk/>
            <pc:sldMk cId="3627370643" sldId="1190"/>
            <ac:spMk id="6" creationId="{F9F0CCD6-CACA-A54E-8B7C-5E038379958B}"/>
          </ac:spMkLst>
        </pc:spChg>
        <pc:spChg chg="mod">
          <ac:chgData name="Ren Ping Liu" userId="60ce823c-5cb7-4d3e-be0b-034740f7a9f3" providerId="ADAL" clId="{273033F7-2A46-A348-B1B3-3756B9E4CBB5}" dt="2022-02-13T01:04:08.815" v="1249" actId="14100"/>
          <ac:spMkLst>
            <pc:docMk/>
            <pc:sldMk cId="3627370643" sldId="1190"/>
            <ac:spMk id="10" creationId="{01B8942E-BB9F-9F46-9201-9FDDC201959E}"/>
          </ac:spMkLst>
        </pc:spChg>
      </pc:sldChg>
      <pc:sldChg chg="del">
        <pc:chgData name="Ren Ping Liu" userId="60ce823c-5cb7-4d3e-be0b-034740f7a9f3" providerId="ADAL" clId="{273033F7-2A46-A348-B1B3-3756B9E4CBB5}" dt="2022-02-14T03:30:42.724" v="1373" actId="2696"/>
        <pc:sldMkLst>
          <pc:docMk/>
          <pc:sldMk cId="1292161181" sldId="1191"/>
        </pc:sldMkLst>
      </pc:sldChg>
      <pc:sldChg chg="addSp modSp mod modAnim">
        <pc:chgData name="Ren Ping Liu" userId="60ce823c-5cb7-4d3e-be0b-034740f7a9f3" providerId="ADAL" clId="{273033F7-2A46-A348-B1B3-3756B9E4CBB5}" dt="2022-02-13T01:09:37.062" v="1285" actId="207"/>
        <pc:sldMkLst>
          <pc:docMk/>
          <pc:sldMk cId="635721384" sldId="1192"/>
        </pc:sldMkLst>
        <pc:spChg chg="add mod">
          <ac:chgData name="Ren Ping Liu" userId="60ce823c-5cb7-4d3e-be0b-034740f7a9f3" providerId="ADAL" clId="{273033F7-2A46-A348-B1B3-3756B9E4CBB5}" dt="2022-02-13T01:09:37.062" v="1285" actId="207"/>
          <ac:spMkLst>
            <pc:docMk/>
            <pc:sldMk cId="635721384" sldId="1192"/>
            <ac:spMk id="38" creationId="{7A01046E-AB22-9147-B161-193F28F539BA}"/>
          </ac:spMkLst>
        </pc:spChg>
        <pc:spChg chg="mod">
          <ac:chgData name="Ren Ping Liu" userId="60ce823c-5cb7-4d3e-be0b-034740f7a9f3" providerId="ADAL" clId="{273033F7-2A46-A348-B1B3-3756B9E4CBB5}" dt="2022-02-13T01:08:01.813" v="1268" actId="20577"/>
          <ac:spMkLst>
            <pc:docMk/>
            <pc:sldMk cId="635721384" sldId="1192"/>
            <ac:spMk id="55" creationId="{8CE0F95B-BCD3-FD4A-826E-885CC3FD64A3}"/>
          </ac:spMkLst>
        </pc:spChg>
      </pc:sldChg>
      <pc:sldChg chg="addSp modSp mod modAnim">
        <pc:chgData name="Ren Ping Liu" userId="60ce823c-5cb7-4d3e-be0b-034740f7a9f3" providerId="ADAL" clId="{273033F7-2A46-A348-B1B3-3756B9E4CBB5}" dt="2022-02-13T01:12:54.519" v="1311" actId="14100"/>
        <pc:sldMkLst>
          <pc:docMk/>
          <pc:sldMk cId="1955302534" sldId="1193"/>
        </pc:sldMkLst>
        <pc:spChg chg="add mod">
          <ac:chgData name="Ren Ping Liu" userId="60ce823c-5cb7-4d3e-be0b-034740f7a9f3" providerId="ADAL" clId="{273033F7-2A46-A348-B1B3-3756B9E4CBB5}" dt="2022-02-13T01:12:54.519" v="1311" actId="14100"/>
          <ac:spMkLst>
            <pc:docMk/>
            <pc:sldMk cId="1955302534" sldId="1193"/>
            <ac:spMk id="22" creationId="{ADE79339-EBF1-5247-B704-CFC0D8D91A3C}"/>
          </ac:spMkLst>
        </pc:spChg>
      </pc:sldChg>
      <pc:sldChg chg="del">
        <pc:chgData name="Ren Ping Liu" userId="60ce823c-5cb7-4d3e-be0b-034740f7a9f3" providerId="ADAL" clId="{273033F7-2A46-A348-B1B3-3756B9E4CBB5}" dt="2022-02-13T01:11:29.269" v="1286" actId="2696"/>
        <pc:sldMkLst>
          <pc:docMk/>
          <pc:sldMk cId="2232955304" sldId="1194"/>
        </pc:sldMkLst>
      </pc:sldChg>
      <pc:sldChg chg="del">
        <pc:chgData name="Ren Ping Liu" userId="60ce823c-5cb7-4d3e-be0b-034740f7a9f3" providerId="ADAL" clId="{273033F7-2A46-A348-B1B3-3756B9E4CBB5}" dt="2022-02-13T01:11:29.269" v="1286" actId="2696"/>
        <pc:sldMkLst>
          <pc:docMk/>
          <pc:sldMk cId="2959630736" sldId="119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4065770" sldId="1197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1550512357" sldId="1198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3690971905" sldId="1199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97611916" sldId="1200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201208657" sldId="1201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3041634270" sldId="1202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4034466" sldId="1203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018667419" sldId="1204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1300262238" sldId="1205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098677713" sldId="1208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1217633941" sldId="1210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3407046576" sldId="1211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2136559446" sldId="1212"/>
        </pc:sldMkLst>
      </pc:sldChg>
      <pc:sldChg chg="add del">
        <pc:chgData name="Ren Ping Liu" userId="60ce823c-5cb7-4d3e-be0b-034740f7a9f3" providerId="ADAL" clId="{273033F7-2A46-A348-B1B3-3756B9E4CBB5}" dt="2022-02-14T00:46:01.465" v="1370"/>
        <pc:sldMkLst>
          <pc:docMk/>
          <pc:sldMk cId="4294966910" sldId="121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523000046" sldId="121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719374908" sldId="121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537447398" sldId="121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766558729" sldId="1217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376721226" sldId="1218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13485400" sldId="1219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244081271" sldId="1220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829600854" sldId="1221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057406074" sldId="1222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511926540" sldId="122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207835101" sldId="122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906165146" sldId="122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07395402" sldId="122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169904145" sldId="1227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868498207" sldId="1228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922888187" sldId="1229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995840396" sldId="1230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462352218" sldId="1231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235807871" sldId="1232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432380975" sldId="123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489379765" sldId="123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651627689" sldId="123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518726551" sldId="123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221444541" sldId="1238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243574185" sldId="1239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67327639" sldId="1240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599342491" sldId="1241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39104555" sldId="1242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94469752" sldId="124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796807809" sldId="124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178107335" sldId="124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182523445" sldId="124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54650509" sldId="1247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006654447" sldId="1248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677537908" sldId="1249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304356798" sldId="1250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431568200" sldId="1251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317274115" sldId="125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841529965" sldId="125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816670615" sldId="125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614977219" sldId="1257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107233295" sldId="1258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734748860" sldId="1260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298994262" sldId="1261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699839478" sldId="1262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1457736131" sldId="1263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74943419" sldId="1264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2448669950" sldId="1265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3930774873" sldId="1266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81764650" sldId="1267"/>
        </pc:sldMkLst>
      </pc:sldChg>
      <pc:sldChg chg="del">
        <pc:chgData name="Ren Ping Liu" userId="60ce823c-5cb7-4d3e-be0b-034740f7a9f3" providerId="ADAL" clId="{273033F7-2A46-A348-B1B3-3756B9E4CBB5}" dt="2022-02-14T00:42:37.871" v="1369" actId="2696"/>
        <pc:sldMkLst>
          <pc:docMk/>
          <pc:sldMk cId="504288089" sldId="1268"/>
        </pc:sldMkLst>
      </pc:sldChg>
      <pc:sldChg chg="modSp add mod">
        <pc:chgData name="Ren Ping Liu" userId="60ce823c-5cb7-4d3e-be0b-034740f7a9f3" providerId="ADAL" clId="{273033F7-2A46-A348-B1B3-3756B9E4CBB5}" dt="2022-02-12T06:35:08.668" v="58" actId="207"/>
        <pc:sldMkLst>
          <pc:docMk/>
          <pc:sldMk cId="2133569613" sldId="1269"/>
        </pc:sldMkLst>
        <pc:spChg chg="mod">
          <ac:chgData name="Ren Ping Liu" userId="60ce823c-5cb7-4d3e-be0b-034740f7a9f3" providerId="ADAL" clId="{273033F7-2A46-A348-B1B3-3756B9E4CBB5}" dt="2022-02-12T06:35:08.668" v="58" actId="207"/>
          <ac:spMkLst>
            <pc:docMk/>
            <pc:sldMk cId="2133569613" sldId="1269"/>
            <ac:spMk id="10" creationId="{2935D8EE-730D-3846-8ED3-CF147CA4A373}"/>
          </ac:spMkLst>
        </pc:spChg>
      </pc:sldChg>
      <pc:sldChg chg="addSp delSp modSp add del mod">
        <pc:chgData name="Ren Ping Liu" userId="60ce823c-5cb7-4d3e-be0b-034740f7a9f3" providerId="ADAL" clId="{273033F7-2A46-A348-B1B3-3756B9E4CBB5}" dt="2022-02-12T23:16:32.473" v="525" actId="2696"/>
        <pc:sldMkLst>
          <pc:docMk/>
          <pc:sldMk cId="2048287323" sldId="1270"/>
        </pc:sldMkLst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0" creationId="{7FC4FF92-130F-BB41-8C2E-AD6E35A5EFB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1" creationId="{86D46BE4-B0DC-6447-9B19-4A15963D610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5" creationId="{50383F63-A1BE-EE40-9A4A-9521B5B39A8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6" creationId="{68F39DC6-82AA-494B-BF8C-3328A3504C3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9" creationId="{18D63BA9-A80C-3C4E-951E-EC3E6277A65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20" creationId="{21C1BA4F-9694-604C-B41C-E527BFD0B4F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39" creationId="{717B1C14-4D36-EF4F-A926-BBBD98456BE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0" creationId="{E13F2107-1C9A-0C41-B24A-0671CC60D47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" creationId="{4E6D405D-F88D-A643-A8DA-87BCB5348C5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" creationId="{795F625F-E4CA-A14C-BDB7-680FDFE6EE1F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1" creationId="{029C7FDD-ABE9-EB40-A1C5-64FF9B2F936D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2" creationId="{16F1973E-A8F0-6E4E-9510-49D75998F4A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3" creationId="{CAB72423-2D43-1046-869C-9EDAEA5E40C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4" creationId="{99BD1088-D56F-3A42-8E44-483A32BEDA49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5" creationId="{8A75CF99-7455-B74F-8BAD-3AD43E03F47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6" creationId="{FC542B29-675E-3D46-80C8-75565CBAE29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7" creationId="{2B974C3D-5280-D849-8D04-7FDDEF66CF8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8" creationId="{05391238-AE6D-D14C-8C1F-CD07E40328C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9" creationId="{F0B33890-F38E-9948-851E-64C7E965F08B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0" creationId="{A6F6A7F9-E45C-124D-AC6C-F4101DAE4B5F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1" creationId="{AD8346D7-6C40-1348-A196-CC99EDB76C75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2" creationId="{E2DA8AD7-F617-354E-B5AE-47F97541A8F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3" creationId="{E873DD89-2DB7-304C-ADED-170F1F4E1A6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4" creationId="{56AC483A-3972-5540-9E9F-AE1FE256604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5" creationId="{B0224379-0B0C-1343-B0E2-E62DFA482C0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4" creationId="{3EE4D6D5-1F58-604E-926E-B12AF198F92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5" creationId="{69D11C97-9A2A-6F4A-BEC2-192440539BA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6" creationId="{390C81B6-E64F-6D4C-8D06-8F1804B7F59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3" creationId="{EF28E360-D52F-294F-97A4-5B43A7D60CE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4" creationId="{9D5E80B1-F637-9E4D-BFD5-5F5ADB827A4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5" creationId="{F21D56DB-F5E9-8D44-92D9-C4770361B950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6" creationId="{0447DE90-707A-1F42-8981-9A87D22C1D1D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0" creationId="{E881C066-69A3-D649-893B-A3C4CB9FAE8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4" creationId="{2F7E8752-11E5-3642-90E6-5285D40EA469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5" creationId="{C884D5C3-FF18-F04A-B4E2-7E02117C03F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9" creationId="{A40EEA2E-A801-414B-8FBC-BBC009ECE19B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3" creationId="{10238275-C02A-F74A-A765-B593C055F724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4" creationId="{81D6D301-6C77-C64B-B2D0-382D840AA7F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5" creationId="{6966CA35-6F7B-6C4F-AEE3-078FED56DF20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6" creationId="{2CFA9381-C4F6-8A4A-BCBB-31238865671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7" creationId="{B30AEBEB-78E1-754E-BA64-FEE706BFF39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8" creationId="{F2779901-7D8F-784A-8E8D-397036700A7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9" creationId="{87A8BD55-4166-4643-A7DA-52B9D36F380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0" creationId="{0F991E83-25F4-2549-B34F-7A98472010D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1" creationId="{01F6513A-F015-D94A-929C-75D48673F75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2" creationId="{DF2F1710-E7DF-7E48-A534-44E42CD0050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3" creationId="{328DCBC9-32E9-FD44-B2CF-3BC801D59B6C}"/>
          </ac:spMkLst>
        </pc:spChg>
        <pc:spChg chg="del">
          <ac:chgData name="Ren Ping Liu" userId="60ce823c-5cb7-4d3e-be0b-034740f7a9f3" providerId="ADAL" clId="{273033F7-2A46-A348-B1B3-3756B9E4CBB5}" dt="2022-02-12T22:51:16.160" v="375" actId="478"/>
          <ac:spMkLst>
            <pc:docMk/>
            <pc:sldMk cId="2048287323" sldId="1270"/>
            <ac:spMk id="555" creationId="{E677B281-DA89-A247-8272-82324AB634CC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56" creationId="{8A9F8D19-4DDC-4245-94E4-C282C443A49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58" creationId="{7728E96A-164B-DB48-80C6-94C50AFB28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0" creationId="{00D38EBF-0C4E-D24F-98A8-71BD81DFAD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1" creationId="{5FAA2C7F-8E06-2048-A1FA-DCCC6AD8DBB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2" creationId="{9EFF154D-371B-9C43-9F77-B15DF12F241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3" creationId="{45029A1E-BC95-E54A-AE82-D91EB742C2F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4" creationId="{D7C8BC5B-2E23-6D44-973B-4101DAFAA86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5" creationId="{C03BDBB1-3860-DD48-9265-1C73427BCF0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7" creationId="{04D6D110-5674-D041-A424-92D10F63FD8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8" creationId="{48ABBE2E-DC6C-E047-8BB6-3E4D234A14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9" creationId="{DC41D4C4-BFB3-7842-952B-B1BF797136B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0" creationId="{DC0418A5-25AF-3442-BBAE-2D41537FA2F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1" creationId="{7666197A-C0A9-E047-801F-34930A0A64D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2" creationId="{005251D2-7AD0-D542-81D0-5FDEEE4F707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3" creationId="{54924EB1-859D-E943-9E5D-76B3CD4CCE7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4" creationId="{2846D191-C9BC-A044-93F4-FC99068181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5" creationId="{D6C80E0E-B928-0E4A-ABE5-060CD31AB38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6" creationId="{E46D4DEB-690F-BD45-9D2F-7E1FD913A96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7" creationId="{86ECD60A-7FEB-B940-9B8F-CE916D84098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8" creationId="{FB5979F8-934B-554C-AA2A-D853570659E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9" creationId="{29C625EA-F3BB-094D-A831-0BCCC43E3AA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0" creationId="{8DBFE8FE-C706-8441-BE65-EA0C680BF2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1" creationId="{E7621939-E77A-7D4B-8383-4A81AB43E97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5" creationId="{D369C083-A816-D94D-8110-6DAA1AE31C3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6" creationId="{BD27CDF5-542F-AD42-BA21-05A632491D8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7" creationId="{37D58A41-1557-BB43-BC2A-EBA05868166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9" creationId="{7D7BA8B4-4A76-B14E-B66C-A9FC08E05F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0" creationId="{7FBE7FA5-A41F-B04F-87CE-9C0CF23C300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1" creationId="{E2BF5CEE-CACB-644A-839B-93B90877B66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6" creationId="{7675F09A-8082-8F44-BA91-9DEA20601EE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7" creationId="{EAC92DED-5CBE-A049-899F-58CB0B3BA9C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8" creationId="{2C8F0FAB-D10B-9249-A595-5C5D23D3B11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9" creationId="{B263A387-43B3-A143-88F4-6D25D3E5AB8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20" creationId="{8FBAA5F7-F2E9-0D41-ABF7-B2D26780B89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21" creationId="{898F0E38-A7B6-5C45-9116-2D4CB947A41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7" creationId="{1D5195AC-89DC-834E-94D9-F5B50C31AB2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8" creationId="{29C6A6B3-F51E-3447-892D-E7525F06245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9" creationId="{D0BD898F-F61F-B04C-B2F0-4EBDC03F80D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0" creationId="{06DC926F-1AF1-694C-86C9-8544AE17043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1" creationId="{152DEB26-6C45-5C40-8023-57037BED986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2" creationId="{B2199E3F-9D75-6445-81EA-E4C90CC7EBA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4" creationId="{BE0D560C-142B-2344-918A-A91DB1AB03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6" creationId="{D35C547D-083C-5E43-80F7-73E6ADDF6A7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7" creationId="{9AF4BB11-836D-5243-A9C0-994A1653478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8" creationId="{6211E07C-0865-DF4A-9B02-77B5799F981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9" creationId="{9F6A842B-0EFC-7A4E-8D65-5A0E76D049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0" creationId="{91EEE311-44D3-9A40-9CC0-FE75465CD31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1" creationId="{6C63076D-3CE5-7B4D-9FFA-7D13048AEDC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3" creationId="{B9A7F5E9-EA28-274D-B65C-62ECF98309D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4" creationId="{3E534F33-FEF4-4F4F-9F2A-B8D6D96134E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5" creationId="{284DBA94-EA13-F74E-A0DD-3AEA8116B99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6" creationId="{8B08F046-9032-8240-BB81-3F6789BB1F4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7" creationId="{0F72921A-BEB3-DA4C-8FA5-3E7FD91B08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8" creationId="{5361DCE6-3B81-984B-AA8A-BAA4C14F070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9" creationId="{95144304-F369-D94E-80FD-C9EF26CB045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0" creationId="{3C00FADC-7BED-834B-B3A7-F1AF931C37D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1" creationId="{B8E901A1-916A-C54F-98B6-E045BB30731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2" creationId="{1DBF984F-CF20-5E4E-93CF-BC5B388951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3" creationId="{B1F7EF92-5ADF-3E4C-B09C-D14F244F60F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4" creationId="{D600968A-AE78-2E4F-B879-5CB07C83FB4D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5" creationId="{9ABC4CFB-5617-4049-9A69-31F8629D7D57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6" creationId="{B1915F4A-64D2-3D42-81EF-2E6E30F0108E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7" creationId="{70481E81-34C8-734A-8F71-52EE2CE12A2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9" creationId="{FB4F4039-5B4A-3E47-8D16-8013F776C99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0" creationId="{992ED52A-A306-BC41-8E95-13903E917DB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2" creationId="{03D848D3-5FA0-4C4D-9069-FF83C81D81E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3" creationId="{7852D0AF-50A1-B247-84E4-5AAF42733C5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4" creationId="{1C54F12D-8D11-2B4B-8A83-B3ECEAD09EE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5" creationId="{026AADA5-1C5A-F547-9D04-F40426347B9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8" creationId="{2E6B48E0-BF89-764E-B4B5-4C184457131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31" creationId="{8F34BFD4-61AB-1745-9578-FE96B775FD6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34" creationId="{341613BC-B9E1-784F-838A-0B63F43C20F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4" creationId="{9FD7EA7F-AFBA-D349-B2CA-12F61095749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5" creationId="{936B4C6C-6551-9B4D-8812-5E174C9A043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6" creationId="{845776BA-AF32-C447-A1E2-C7202EBF19E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7" creationId="{6F5E6506-EDFA-3542-96A1-930DD4F9258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8" creationId="{79BE871E-E760-D14E-8474-D47EE32BC1F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9" creationId="{B6038763-3162-2A45-9026-F213AEEC18C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1" creationId="{4749A90C-2370-1F43-83B7-96503ADD249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3" creationId="{B3F17715-992E-AA4A-9763-1D6436BAE2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4" creationId="{937111B0-EF7F-F745-9B3F-1F5ABA9E1A7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5" creationId="{2A7E6261-60B4-2646-B225-927B3F8FEF9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6" creationId="{4C432907-1821-5E4D-851B-F77BF4DE21A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7" creationId="{41FACBE1-E93E-8645-B6B0-A86D806EAA4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8" creationId="{9771E2C7-2C6F-054F-8BA6-DE460124C1B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0" creationId="{FE8F04EB-7786-BF4E-8479-3CC96794F69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1" creationId="{3AD8E9BD-125F-094A-8667-655CD04992F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2" creationId="{9D9FBD49-E38C-C447-85D6-3AA848B4720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3" creationId="{77165E84-6AB7-4340-A223-31AD2F268B2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4" creationId="{23860372-CDE6-804D-A01B-6450202D741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5" creationId="{345AC1BA-6248-8747-A707-1F18A8DAEDC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6" creationId="{FAEDA181-0217-1A44-8881-DEFE18E9F4B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7" creationId="{876B2DCC-2633-4F42-8935-9B85A825A8C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8" creationId="{95D05E08-0129-F544-9C90-2E7309F746E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9" creationId="{3144C978-3489-F543-927A-6AFAB589DAE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0" creationId="{22CB73CC-0E43-B14A-84A1-51D25A6550C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1" creationId="{50B961A7-0ACF-4148-B98C-8DC9F6D1678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5" creationId="{BE38A324-9AFC-FC41-993D-D66C7E7A98B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6" creationId="{9B28EFCC-4A42-FD45-8F8D-730D4425C4E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7" creationId="{72D01EB8-C879-864D-9B98-9E16774DA9E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8" creationId="{91AB62E8-53EA-9B46-AF13-B84D56D764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9" creationId="{D983976A-8473-524D-8050-DF57F2B6D04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0" creationId="{4B495182-8BA9-1B44-914A-CF5B9271554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2" creationId="{1B247D0B-1798-744B-91ED-F8C0E38F39F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4" creationId="{4D937A51-E669-374E-A30A-A32883E8BA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5" creationId="{0630CBFD-A829-E248-B309-946AFEADC5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6" creationId="{C45FF7FB-7AD2-CA49-BEEB-9FD55CD8C60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7" creationId="{3B1C68D7-33F2-BE46-8841-1D6B4954B1F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8" creationId="{B601BBBD-D2FD-3E4A-9143-87565DF77C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9" creationId="{090776B6-8F6A-2F4E-868D-9886EB14321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1" creationId="{655CB0CA-511A-C640-9F6E-4414BA86D09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2" creationId="{66D14082-52B6-E44D-B13F-06D75EEC49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3" creationId="{01E2B8D3-6538-7D41-A5BE-A9A6272C59D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4" creationId="{9C940E11-8E22-FA4F-A808-B531691D0A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5" creationId="{79DF56C4-462A-BA48-9C24-A4CB2D68FFD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6" creationId="{6BCC4D4C-4A21-444C-B6D6-EF8835FA59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7" creationId="{DBDC7885-5BDD-1646-BE78-647C0EE321D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8" creationId="{C9A9AB0D-8826-B349-A222-E173A320BB2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9" creationId="{311BD97A-203C-FE40-8667-C773B8F5B4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0" creationId="{E8A09E3A-4685-9A4A-8DE4-BA01E5D9616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1" creationId="{B315DB80-928C-3945-9E75-6CC74F0B549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2" creationId="{F7FC5E5B-1A39-394B-973F-0F9AD878FC0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3" creationId="{FFB2CAB1-E4DA-4841-8BA3-5D7825C5828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4" creationId="{55E265D1-6854-8F46-89A9-66004C96372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5" creationId="{8B2072F3-3B5C-424B-8593-795E672804A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6" creationId="{605BF679-F99A-9C4B-AFC0-11051A1FC51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7" creationId="{27F1D4D2-F4F1-5348-9AE5-1CE6EFC5EE2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8" creationId="{B55C6726-51C2-2342-B13A-5B19D3F5043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1" creationId="{CC785327-1F8B-3042-B943-2BD176F9C5B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2" creationId="{658545AC-1434-9847-BD31-1252CD668A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4" creationId="{442EA5EE-444F-5843-ADC5-C0D753A04F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5" creationId="{C2BAA6D3-9EB0-7649-8AD0-351CDA53754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6" creationId="{4A57C230-B0F2-4A45-B024-3214A547923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7" creationId="{B636B309-0E35-D846-B24D-A65045C59A7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8" creationId="{1ECA4EC5-78EE-544E-AD13-AEE19EDBB10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9" creationId="{34956913-2DAF-B646-966B-E6C5E2D5A19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0" creationId="{5F5E7932-C53C-D044-963B-5F75EE1BB47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1" creationId="{5ED4B058-7D84-B848-9028-A717C5563AE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5" creationId="{49557062-EB75-5548-9D37-D33AD71A64C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7" creationId="{656DF407-BA50-A046-8B65-101B40FACC1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8" creationId="{B7EDC08B-0B78-9941-82C8-5793EF4FD4D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0" creationId="{D3E955BA-2BE6-724C-9B32-CAE0802160E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1" creationId="{F5595C5F-E858-184F-8C42-FB749F4D50B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4" creationId="{DDB5AABA-2670-8F4C-8A56-08A9FDD992E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5" creationId="{0CD4B2C6-2E10-E14A-82B8-DB17D91D0F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7" creationId="{C6148AFD-0F51-C446-9912-1EDA0E07A3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8" creationId="{23C9F532-95C7-7143-9560-F570FF5DD81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9" creationId="{0DB99845-8C1D-F74A-8142-307F8B61297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0" creationId="{68B84597-8CCE-9C41-AF35-6E2185E99C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1" creationId="{E2E43557-16F9-D041-9A4C-25199ABC9A1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2" creationId="{3FECCC7C-CAF2-8049-949D-89894978E86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5" creationId="{1803955D-64E9-0D42-A3ED-4CD301F745F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7" creationId="{D54B07E2-0740-644D-A8E0-324118D5E1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8" creationId="{3EE0E536-760E-964F-B0B9-2F1FD8E3406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1" creationId="{314692F6-E3B8-D44F-95EB-96DA4A4E6D2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2" creationId="{D8D11756-AF28-454D-AB5C-3E8441A0877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4" creationId="{8E9F1E5F-DA63-FE43-9705-85B7FFB2C73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5" creationId="{C2121BA2-C196-B343-B6E6-A278205987C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6" creationId="{E0783023-6400-A447-AC0D-45AEC9B7EE6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7" creationId="{ABCCB650-CDF7-9F48-AB2D-9E813091CFA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8" creationId="{A0157EE2-E1F5-A447-BC97-E3046F125F4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9" creationId="{2148D4D9-CAC4-F448-8401-B22B8ADF118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1" creationId="{3AC30B10-0D0F-FB41-90E9-EB6E5A076B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2" creationId="{05BB58D7-6981-DD4A-A9B5-E0455958F9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4" creationId="{09B92E77-2FDE-4948-A113-61AA8043F81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5" creationId="{26D1538F-255A-8A41-8C73-C6C5BBD328B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8" creationId="{3DF0A8E8-3101-AE47-A963-0C42BCFAEBD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9" creationId="{67DB52EA-32DB-C64F-800A-F47CEADDD2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1" creationId="{1D469B90-2BC5-B04A-9B0A-E066813393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2" creationId="{4388D3B4-4B86-134E-BC4B-771D5AB5537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3" creationId="{C6116EA5-52B7-9D4F-92DD-0731B0687FF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4" creationId="{A963B114-C8E9-BB4C-B49B-9967732FDB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5" creationId="{F6755E5B-1B20-0A4C-8700-C619E2E30E8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6" creationId="{58649E56-602E-C14F-9294-086518EF305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7" creationId="{5F157224-AC4A-A741-8044-EC33E2C24C8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9" creationId="{15D527C2-36CF-934C-8E0A-56E8C858965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0" creationId="{D72EF3C2-AB13-1646-B554-B107C0ACA1D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3" creationId="{5C0D666C-4C86-3C46-886E-2CC714C4D28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4" creationId="{EC0F9BD4-BD1C-F741-B1D5-96802C4C2F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6" creationId="{D92FB5C9-29AF-9841-8D79-C2CCD44D2E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7" creationId="{99652362-938B-AC49-AA5E-09F41084B0C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8" creationId="{3F9CA543-5B7E-B94C-8882-BF0D9A7922A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9" creationId="{5F7EE645-8A06-F345-9099-C3719D8737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90" creationId="{C02D8107-4714-C14A-8741-FF82BC5FBB9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91" creationId="{68C580E4-0687-994F-A097-A06F4330F3F5}"/>
          </ac:spMkLst>
        </pc:s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" creationId="{B6EA0447-3C72-2546-A182-B18B3204742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1" creationId="{09D929D7-3426-7545-8640-DC8E2ED95FB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0" creationId="{02066780-DE5E-6740-8BBA-01C995D1619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87" creationId="{D14ED3CD-0929-5445-B9CD-FC1AEB08F0F0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05" creationId="{EEFE641A-589B-7942-BC31-34CA4265ECA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1" creationId="{9932E1A1-9866-4149-B71C-D56584CCE48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9" creationId="{0E1D7EA0-6DA2-8D43-8279-78C750CFC17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37" creationId="{93BC347E-C394-3042-B2F7-B3F23FAEAB9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45" creationId="{8ECEC947-F5C8-414B-A56E-EBE5DFFEDB1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53" creationId="{419BFD2C-DE5F-0C45-B636-6597FE43775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61" creationId="{0F65CB9E-D1E1-5348-9E59-69DA1CEF2123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69" creationId="{CFBE87F9-CE91-5943-9D77-D8B9227384A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77" creationId="{6D2B1BF7-15E3-B642-B1ED-14A585EC5A4E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85" creationId="{F0711763-C567-4040-ABFB-F5C34597A15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93" creationId="{E38FF4C3-D0A2-D548-89C0-C35D3E53032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01" creationId="{F6C05161-17CC-4047-8DD1-B9901ECF6386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09" creationId="{198EE3F8-E7C6-7742-BDAE-10EEB3BA9601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17" creationId="{5123C752-3FFB-E84D-9E48-DBC9A9F48F37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25" creationId="{9F5D0807-95F5-B242-9940-2134E3CE864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33" creationId="{A8973B1E-A991-8E45-9FF7-7AF7F179E32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41" creationId="{23665DDF-4A56-E24C-9D9B-557EA203129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49" creationId="{931C36A9-E761-0148-9032-D81ACCB48A2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3" creationId="{7BE84195-0460-B24A-9BFA-64009B70F0D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6" creationId="{EFF79B51-BA03-584F-A0CE-2E5C3CDBD9C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9" creationId="{053CF7AA-EEE7-E849-8975-45A554C35F5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10" creationId="{09017FE0-34A3-FC43-92EF-C44FBDE65EF6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23" creationId="{BF16D25A-05F2-BD48-8851-FCCC3771B7E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56" creationId="{002C44D5-1F60-7447-A1D2-6EE5F802021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59" creationId="{CF2DB679-9CD3-5148-94F7-225CE848912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3" creationId="{0E70B6A3-FE5E-A44E-9290-B5AD07E8CD4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6" creationId="{F4D03415-B38F-5B44-9B13-ABF6FE4BB19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9" creationId="{8D491387-EBC3-2D40-9285-1F06C1D72E0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17" creationId="{A6C8AE16-7445-9845-8F83-A3F851D4F04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21" creationId="{2B8081F4-DBFC-C442-BDEE-DF67BF3817B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26" creationId="{D321F228-396F-C44B-AA64-15D0F1B6CEF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30" creationId="{F068EC4B-78B0-B24C-99A7-F96D6C86A2B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46" creationId="{84B474B2-2AC4-EC40-9EA0-B5E48CE68CB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47" creationId="{CCAB7625-FEE3-BB4A-97C1-EF1CC267990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84" creationId="{7CEBBAF6-579E-3943-B1EB-BB883618D6D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547" creationId="{4F552D9E-30F7-A14F-B4D6-B51A5A66BDB8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57" creationId="{717F0796-6D4D-4A48-913B-C8A5404E7853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59" creationId="{D17E9A3C-E9D6-AA46-B06D-FE5C6CF08935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66" creationId="{33462619-DF1B-0642-A925-FD54D137B0AC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82" creationId="{AFDB7274-0AC6-4C42-A2A8-9D30F3285FCB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84" creationId="{A401091E-41B9-6D4B-99F7-2AC6B3DE2BC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588" creationId="{29210D43-18C8-0641-B681-3446080C3F9A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92" creationId="{603628A4-D101-A149-9843-2A0CA14C4EE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94" creationId="{7CE30696-7E7A-2340-A1A9-CCDAEF033B7E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03" creationId="{BE7F245F-72C2-A043-82DE-6C0AE3E66523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10" creationId="{E3F84402-6524-194E-A94B-4A0A73FB3611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22" creationId="{A30D1899-9B75-D947-BDB1-50C98587FA2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23" creationId="{1EA82092-B5D0-7C43-8252-1438F66D0681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24" creationId="{D967DD69-1C1F-4942-88FF-DBC27842352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31" creationId="{62F6DC99-EDA6-6948-A435-6A965BBBDC7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38" creationId="{C59EF036-7544-CD4B-98C5-190F592891A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45" creationId="{C8198E09-7653-3F45-A431-F592CB85354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52" creationId="{D8195E5E-B336-324B-8B0B-ACC4CA2C6E80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59" creationId="{085C02C9-1A7F-0642-B79C-6EDB2FE9C90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66" creationId="{5B996586-264C-3643-9E41-3632345BFB87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75" creationId="{CAA0DAAC-D388-5E4E-8B1F-AA359B358F91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85" creationId="{77E4D67D-3B05-2349-9F64-C593121971C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02" creationId="{558CF14C-708C-E743-AC67-B31D315E988B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18" creationId="{6FDB2184-1B34-1E4D-8B08-BD780BEC735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1" creationId="{75C5BDD0-0E19-0C4C-95E1-88A31F7F7C29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6" creationId="{C5635635-C244-5F43-A95D-8A754809FA3F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9" creationId="{8FE43D15-A2D8-0847-83BA-8EE2EB17A75E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2" creationId="{A62599F6-99ED-BF4A-95EA-250792DEC9AB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5" creationId="{9010E3A6-C75F-9141-AEFF-B1241A6EC99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8" creationId="{FA33A277-36B1-2D4E-B06E-1A4231B01A7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9" creationId="{10C8185B-3E58-3643-9945-9879898913A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0" creationId="{FC7DA2E4-9703-7640-B4F1-39961818B45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1" creationId="{990CC1A6-A7A4-C24D-A436-1B3E8C01AFC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2" creationId="{A0C65E1D-2522-DA48-A8F5-D8840BF3A63E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59" creationId="{AFBF2155-2B5A-D94B-904A-1BE1C28BAAF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72" creationId="{C2EA5995-29B2-044F-9487-142A67DB619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73" creationId="{853AC537-079F-8C48-A878-CD708400BA3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90" creationId="{0B45F2D7-D567-A34C-B609-786F05AA7621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09" creationId="{9DF71DD6-8AA9-9B4D-9F30-28343497D1C5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10" creationId="{514DFDBD-00B1-3046-861E-7EEAF577EAE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13" creationId="{BC1F5A33-4DDC-5342-9569-795CD404EDA8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2" creationId="{2A8DC7E7-4F88-574B-96D0-0AC65ECE423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4" creationId="{DED11CAD-3F6B-524D-9585-C2B1E73283C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6" creationId="{11029DB9-EDAD-2C42-A1EB-745A0FAE1147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9" creationId="{7B947AF2-3FCC-EA4C-8AD8-3E192FA3A89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32" creationId="{0591BDB4-360C-7E47-8046-D9195C4D8A08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3" creationId="{61680608-26F1-C14C-860D-AAB20FF65A0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6" creationId="{C4FAE0E1-0769-F54E-B35A-9F9A94A418A3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9" creationId="{6CBEC7CD-9691-8B43-B684-13831C0C8F61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0" creationId="{AC45B778-36B0-924E-9F48-A5BF64BD1FCB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3" creationId="{6852B82E-90D8-4745-B2E2-310F51B52912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6" creationId="{F876DFEC-B8D0-2443-8087-4EEAC4935034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78" creationId="{13963953-B231-654C-A3F6-D57158999EF6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81" creationId="{54C399FE-F4C4-1342-A3F6-7E248C47FA42}"/>
          </ac:grpSpMkLst>
        </pc:grp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58" creationId="{AE641E33-5C90-9C48-B6C0-B2DA38E6B4B7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59" creationId="{58D0D77F-41BF-B141-99CC-7444770200B9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60" creationId="{B93FCB1A-5588-5743-82CC-8E52ADEAD1E4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103" creationId="{B5B19229-5990-4C46-B116-F6E2FC9344A9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104" creationId="{615B9139-7B73-FE46-A7A9-D06CDC313A8E}"/>
          </ac:picMkLst>
        </pc:picChg>
        <pc:picChg chg="del">
          <ac:chgData name="Ren Ping Liu" userId="60ce823c-5cb7-4d3e-be0b-034740f7a9f3" providerId="ADAL" clId="{273033F7-2A46-A348-B1B3-3756B9E4CBB5}" dt="2022-02-12T22:51:13.129" v="374" actId="478"/>
          <ac:picMkLst>
            <pc:docMk/>
            <pc:sldMk cId="2048287323" sldId="1270"/>
            <ac:picMk id="554" creationId="{200AEC22-DB9C-8742-9584-082863E0411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583" creationId="{7AF4D7FB-0D2D-BE48-AEE7-D3F0FD8618BD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593" creationId="{E32E43A3-233F-D043-87C4-0C775AC2FE1C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693" creationId="{0CD28CAE-FD97-CC4A-BC79-E535F3B52F5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695" creationId="{7A9DE894-8347-2F4E-923A-B6F846B3949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27" creationId="{40ADD232-C6B9-C34F-A219-89FE2BFACC5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0" creationId="{763D83F3-FBCB-A24F-BE49-5484EF6DC2F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3" creationId="{CDE59604-00E0-314C-A38A-A4A1671E8F3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6" creationId="{1E8749D4-6248-3642-B242-DD82FDA638C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7" creationId="{B92BD059-DE1A-894C-8637-796E8AADF81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50" creationId="{F100AEDC-0BED-DE46-9D7D-B5B3C422C818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52" creationId="{287A2C50-C63E-6149-8E0D-25CE3292D5D4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81" creationId="{96353F30-AF45-3A4A-B4B9-4FFE2DCB3D24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83" creationId="{D99F2C6C-3EB6-754D-8677-1C95A7E5ABCE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33" creationId="{F21E24CB-2E6E-5045-8CE0-411993F2532F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36" creationId="{2374D692-6EB8-5B4B-AF3A-B74995E2E8B6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50" creationId="{F8AE7BA3-993F-FE41-8E2D-FB403EB8ABD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53" creationId="{FCD786BC-6898-7F42-B3E7-6F7C535A1B22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67" creationId="{F614EBDE-4BD3-FA46-9CA1-AB49C1E33BC8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70" creationId="{8EEF62DF-5821-A84F-81A0-C53979912F6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82" creationId="{B6AFABD5-D016-3A4A-94ED-A4CA8CD2296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85" creationId="{AFD8305A-B3F9-8246-8687-3843A6271D01}"/>
          </ac:picMkLst>
        </pc:pic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5" creationId="{959284F2-2C3E-6B49-83BE-150EADA93824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6" creationId="{91AEFAB6-4248-8846-A79A-BF9D6164DE76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7" creationId="{ED0D3269-0EC2-2640-AC07-B881868275F8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8" creationId="{F63C34A0-4725-C44D-9514-4F74B2157D8C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9" creationId="{DD0311E5-76D3-2C44-A6A8-22CB01ADCF0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0" creationId="{1939BF82-EFED-E140-BFC2-23D3688C2CB7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1" creationId="{56E47AF2-94A8-0243-8795-936020048815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2" creationId="{AD648A8C-238E-7045-A29E-EDD4DA54C3A4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3" creationId="{1F8AD327-3BC9-7D46-A7E7-D0F90B60A25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4" creationId="{217C26C3-84F1-C149-AC22-6F1EB6629DA9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5" creationId="{E0F05EFE-FD3D-3C4D-8F4F-0AC6B112D1A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6" creationId="{1DFBDA95-16CE-D146-A4C5-C45EDEC8D34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7" creationId="{A282E722-916E-234E-AC0B-E2B36A0049E1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8" creationId="{F691F242-AF67-1B42-8D8E-F09C1EB27D39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9" creationId="{EFE49F46-6C78-A640-A53B-1F2DCAE49B5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0" creationId="{81454C82-BE7E-874F-AA28-09F795395B3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1" creationId="{42F00AE0-2163-514F-B52E-CFE0592CCF07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2" creationId="{9E38317B-7455-F04C-9FB3-A47169171585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3" creationId="{18CD097C-75DA-B84B-B03E-371F3044C3BB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595" creationId="{850177FE-3180-0140-BB21-C667F72BD394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686" creationId="{63E15A30-F5F3-DA4F-884B-69B8D8B64DD6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743" creationId="{845E349C-C8B8-CE44-8011-D52F5A01DFFF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774" creationId="{C6BBB8A3-DC92-8243-AB4F-A71E3960D9A1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823" creationId="{5EB83D19-1A57-AA42-B71C-38B85DEA7AF4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844" creationId="{0FB8042A-264A-4941-B29C-0E798D81FF26}"/>
          </ac:cxnSpMkLst>
        </pc:cxnChg>
      </pc:sldChg>
      <pc:sldChg chg="addSp delSp modSp add mod modAnim">
        <pc:chgData name="Ren Ping Liu" userId="60ce823c-5cb7-4d3e-be0b-034740f7a9f3" providerId="ADAL" clId="{273033F7-2A46-A348-B1B3-3756B9E4CBB5}" dt="2022-02-12T23:16:00.952" v="524" actId="20577"/>
        <pc:sldMkLst>
          <pc:docMk/>
          <pc:sldMk cId="1525544819" sldId="1271"/>
        </pc:sldMkLst>
        <pc:spChg chg="mod">
          <ac:chgData name="Ren Ping Liu" userId="60ce823c-5cb7-4d3e-be0b-034740f7a9f3" providerId="ADAL" clId="{273033F7-2A46-A348-B1B3-3756B9E4CBB5}" dt="2022-02-12T23:14:38.162" v="518" actId="1076"/>
          <ac:spMkLst>
            <pc:docMk/>
            <pc:sldMk cId="1525544819" sldId="1271"/>
            <ac:spMk id="5" creationId="{40D408BE-7166-1A47-AA93-D02ED37AA439}"/>
          </ac:spMkLst>
        </pc:spChg>
        <pc:spChg chg="mod">
          <ac:chgData name="Ren Ping Liu" userId="60ce823c-5cb7-4d3e-be0b-034740f7a9f3" providerId="ADAL" clId="{273033F7-2A46-A348-B1B3-3756B9E4CBB5}" dt="2022-02-12T23:16:00.952" v="524" actId="20577"/>
          <ac:spMkLst>
            <pc:docMk/>
            <pc:sldMk cId="1525544819" sldId="1271"/>
            <ac:spMk id="6" creationId="{B81DCC24-3FE7-E745-BC17-3886FB241095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0" creationId="{7FC4FF92-130F-BB41-8C2E-AD6E35A5EFB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1" creationId="{86D46BE4-B0DC-6447-9B19-4A15963D610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5" creationId="{50383F63-A1BE-EE40-9A4A-9521B5B39A8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6" creationId="{68F39DC6-82AA-494B-BF8C-3328A3504C3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9" creationId="{18D63BA9-A80C-3C4E-951E-EC3E6277A65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20" creationId="{21C1BA4F-9694-604C-B41C-E527BFD0B4F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39" creationId="{717B1C14-4D36-EF4F-A926-BBBD98456BE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0" creationId="{E13F2107-1C9A-0C41-B24A-0671CC60D47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" creationId="{4E6D405D-F88D-A643-A8DA-87BCB5348C5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" creationId="{795F625F-E4CA-A14C-BDB7-680FDFE6EE1F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1" creationId="{029C7FDD-ABE9-EB40-A1C5-64FF9B2F936D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2" creationId="{16F1973E-A8F0-6E4E-9510-49D75998F4A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3" creationId="{CAB72423-2D43-1046-869C-9EDAEA5E40C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4" creationId="{99BD1088-D56F-3A42-8E44-483A32BEDA49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5" creationId="{8A75CF99-7455-B74F-8BAD-3AD43E03F47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6" creationId="{FC542B29-675E-3D46-80C8-75565CBAE29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7" creationId="{2B974C3D-5280-D849-8D04-7FDDEF66CF8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8" creationId="{05391238-AE6D-D14C-8C1F-CD07E40328C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9" creationId="{F0B33890-F38E-9948-851E-64C7E965F08B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0" creationId="{A6F6A7F9-E45C-124D-AC6C-F4101DAE4B5F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1" creationId="{AD8346D7-6C40-1348-A196-CC99EDB76C75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2" creationId="{E2DA8AD7-F617-354E-B5AE-47F97541A8F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3" creationId="{E873DD89-2DB7-304C-ADED-170F1F4E1A6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4" creationId="{56AC483A-3972-5540-9E9F-AE1FE256604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5" creationId="{B0224379-0B0C-1343-B0E2-E62DFA482C0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4" creationId="{3EE4D6D5-1F58-604E-926E-B12AF198F92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5" creationId="{69D11C97-9A2A-6F4A-BEC2-192440539BA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6" creationId="{390C81B6-E64F-6D4C-8D06-8F1804B7F59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3" creationId="{EF28E360-D52F-294F-97A4-5B43A7D60CE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4" creationId="{9D5E80B1-F637-9E4D-BFD5-5F5ADB827A4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5" creationId="{F21D56DB-F5E9-8D44-92D9-C4770361B950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6" creationId="{0447DE90-707A-1F42-8981-9A87D22C1D1D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0" creationId="{E881C066-69A3-D649-893B-A3C4CB9FAE8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4" creationId="{2F7E8752-11E5-3642-90E6-5285D40EA469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5" creationId="{C884D5C3-FF18-F04A-B4E2-7E02117C03F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9" creationId="{A40EEA2E-A801-414B-8FBC-BBC009ECE19B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3" creationId="{10238275-C02A-F74A-A765-B593C055F724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4" creationId="{81D6D301-6C77-C64B-B2D0-382D840AA7F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5" creationId="{6966CA35-6F7B-6C4F-AEE3-078FED56DF20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6" creationId="{2CFA9381-C4F6-8A4A-BCBB-31238865671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7" creationId="{B30AEBEB-78E1-754E-BA64-FEE706BFF39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8" creationId="{F2779901-7D8F-784A-8E8D-397036700A7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9" creationId="{87A8BD55-4166-4643-A7DA-52B9D36F380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0" creationId="{0F991E83-25F4-2549-B34F-7A98472010D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1" creationId="{01F6513A-F015-D94A-929C-75D48673F75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2" creationId="{DF2F1710-E7DF-7E48-A534-44E42CD0050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3" creationId="{328DCBC9-32E9-FD44-B2CF-3BC801D59B6C}"/>
          </ac:spMkLst>
        </pc:spChg>
        <pc:spChg chg="del">
          <ac:chgData name="Ren Ping Liu" userId="60ce823c-5cb7-4d3e-be0b-034740f7a9f3" providerId="ADAL" clId="{273033F7-2A46-A348-B1B3-3756B9E4CBB5}" dt="2022-02-12T23:12:25.848" v="488" actId="478"/>
          <ac:spMkLst>
            <pc:docMk/>
            <pc:sldMk cId="1525544819" sldId="1271"/>
            <ac:spMk id="555" creationId="{E677B281-DA89-A247-8272-82324AB634CC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56" creationId="{43EC3752-EDBA-044F-B88D-36F9AB17B1D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58" creationId="{E40A299E-42B0-FE45-A08C-5C8BCF4700A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0" creationId="{70647545-B081-584E-9FE6-A9C672AD223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1" creationId="{5FC8BA2E-17DD-BE45-A8B7-66F17757D02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2" creationId="{8673B118-5E0C-834E-AA43-48C4B4E404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3" creationId="{BC8F31FC-31B6-6C47-AA7C-A7B3CA3D06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4" creationId="{6EC3C2F3-79CE-9D42-B7A3-0BA46F01F5D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5" creationId="{F9914B59-4FF3-024B-A4E2-77670A24399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7" creationId="{6FE33F35-E2DA-4647-800A-BB286EC8C6E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8" creationId="{86E1FDB8-20F5-AB46-9768-1BC5C0EB9FA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9" creationId="{E8F46F0E-B0DE-614F-A217-450243D8C95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0" creationId="{B4976DC5-822A-C948-BFDA-191527DE147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1" creationId="{95796437-5904-1C4A-97C6-10F54CE4CCC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2" creationId="{2BC38275-945F-9845-B384-A647CED8612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3" creationId="{2D035BFC-F7D0-9B49-8B37-F13FAC3120F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4" creationId="{A7AF21ED-9AD7-8B40-97C6-5760F913999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5" creationId="{B59674B0-7D31-C344-B45A-F320050F6E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6" creationId="{4C8B8FA5-3AF5-5145-9A1D-A7A87F2E6A5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7" creationId="{BE4A7733-6B1E-2F49-894A-4F63DA3CA30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8" creationId="{A006D9CA-812D-3B46-B194-EB235EE945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9" creationId="{EA5AEF63-8708-3F41-9E4E-1140AB633C2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0" creationId="{6365CD26-7B1A-6744-9F94-E5C095AE6EA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1" creationId="{A8723E6D-8FF6-4B4F-9064-42204EF90AB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5" creationId="{CF96BF83-B786-0C43-8884-D1DBE0496F9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6" creationId="{C9F8775E-B642-214D-8109-18A44F65795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7" creationId="{9F283A10-2CFB-AA4A-A440-EEF8B32B13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9" creationId="{3E54EFA2-DD18-FE41-BA14-2084BB6736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0" creationId="{9144019D-FA87-B34B-B994-5CB4028AB19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1" creationId="{4CC6024D-09AA-F841-8CD5-173761154C8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6" creationId="{1CC4B0DA-86FA-0148-AAFB-432B03932B7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7" creationId="{17CCF011-525E-2A4B-A390-03546516169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8" creationId="{B242A8EF-274E-E145-9E28-FC1758EBF3A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9" creationId="{5FA35E47-E4D3-1847-BA23-0F4F3FDF45C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20" creationId="{39E9FEF6-4211-144F-B404-CFE63059AB5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21" creationId="{57A30D85-413E-6440-B6BE-21DC6F5A7C98}"/>
          </ac:spMkLst>
        </pc:spChg>
        <pc:spChg chg="mod">
          <ac:chgData name="Ren Ping Liu" userId="60ce823c-5cb7-4d3e-be0b-034740f7a9f3" providerId="ADAL" clId="{273033F7-2A46-A348-B1B3-3756B9E4CBB5}" dt="2022-02-12T23:14:38.162" v="518" actId="1076"/>
          <ac:spMkLst>
            <pc:docMk/>
            <pc:sldMk cId="1525544819" sldId="1271"/>
            <ac:spMk id="683" creationId="{1E3B9681-8FF1-EC4D-B168-3EC99278962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7" creationId="{FE40AF7D-6AAF-DB45-B73A-D1ACB9FDC34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8" creationId="{C5E374CD-43C7-B14A-8E19-36943906F82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9" creationId="{36224CFE-2D4C-714C-9129-9BD9BD69858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0" creationId="{07FCC93F-5AA3-D542-A4E8-04F3703363E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1" creationId="{5B9FCEF5-D1D4-9F4B-85D2-0FBD5217D4E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2" creationId="{115DCDDF-A10E-AE4E-8266-F7C3D041A00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4" creationId="{01E3643C-C4CF-7E42-9E3E-5D31A2342FE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6" creationId="{05B0388F-B436-E149-B699-F0F15C7DBC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7" creationId="{F900E49B-E632-7E48-A134-127C1DC7FB9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8" creationId="{28615AFA-FE84-6E4E-B7AF-88D9022E2B2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9" creationId="{66783C7A-62DA-CA45-A056-3431623497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0" creationId="{A57BC2B7-BBB7-C248-AA39-033F4ED85B7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1" creationId="{429DBDA8-71D2-1F48-BAE7-88FD503514C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3" creationId="{A61ED4A3-3123-3041-9D3A-35D0FB49AB2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4" creationId="{1D5A188B-DB97-FF42-B169-EE46EB1268D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5" creationId="{6C63FAB4-643B-C04D-ABE7-7FB4257852F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6" creationId="{B170E0A3-4F97-7343-A513-D601CEECC94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7" creationId="{BF3D3A7A-4B87-3E47-877E-3AD6BFE081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8" creationId="{1C0E1931-E817-3348-BF6E-953DE40A9D1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9" creationId="{0E4466F5-831E-E049-9C73-B8F321341E5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0" creationId="{8ADF7F78-D983-E441-BCB9-85DA6518A08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1" creationId="{F58FBDEF-AA8D-2C4C-8218-7C321ABE2F6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2" creationId="{9F3FC5C7-2269-A348-A0AD-4EE4714D457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3" creationId="{01EC2BA0-D3BC-A446-8777-2679081AF0B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4" creationId="{65F96EFE-774D-0B49-9BDE-F2A2F404150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5" creationId="{AB74001D-2834-8D4D-947D-5A0396BA3F8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6" creationId="{5D1C7B24-2F85-B64A-9F63-8A0DEAEEFD9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7" creationId="{A4E6146E-8273-C44E-BA70-6DAC18444CD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9" creationId="{F4ED349B-2674-124A-866E-F33AC03355C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0" creationId="{0954D9EF-212C-854D-9808-12774E70BE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2" creationId="{009D9D6E-B469-454C-9413-60AD4C9C913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3" creationId="{6F78A329-C80D-9548-AF50-A9877703AFC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4" creationId="{E77F057E-6E60-1F47-AF40-1B3B1020A4E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5" creationId="{0D7C5D70-3012-204B-AA0B-174C5404E32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8" creationId="{80B0FCE4-9A1E-2041-AFF0-6DE9C0FE4EA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31" creationId="{2B2912B0-DF57-2C48-BA0D-989889A006D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34" creationId="{6A11BE82-919F-6D48-AD3A-4B6B967F478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4" creationId="{E406C3F5-CC0A-2147-B1ED-670219110C7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5" creationId="{A3B7C699-8966-3140-AA1A-B5F0FFCE56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6" creationId="{9F12B104-55A1-4A4F-898D-5FFC2729A46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7" creationId="{029D8BFE-6144-5745-825A-6CFD2F5B800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8" creationId="{3EA501B5-D380-B945-913B-D3BA0234719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9" creationId="{4BC63E99-1AFA-974D-B388-B20094718C9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1" creationId="{C3937846-B87C-8A41-92D5-6DA4C071E2E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3" creationId="{5B41BB85-13DD-9C4E-ABC2-F9A8754B4F7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4" creationId="{CDA1A5B8-35C2-D44D-BCB0-56BC29D60FD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5" creationId="{0550FE2F-0FAC-594E-BB84-EBA50CE3CBE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6" creationId="{260E0A4E-6B49-8A42-8963-806AD2572B8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7" creationId="{136152D6-B139-444E-8740-567A5863438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8" creationId="{9BD3E3EA-F6D6-5E45-A525-DD7FBBBACB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0" creationId="{CD80428B-DEBB-1842-9B16-7A76809787C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1" creationId="{2DB528FA-F834-8340-9BA7-F0D7885FDA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2" creationId="{697A2883-ED02-D440-A2AD-4B7E7E83B9D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3" creationId="{15FB6A18-10B4-1844-B080-828C1CC1389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4" creationId="{6566B94B-C8FD-F74D-A6D3-4DEAF0E238C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5" creationId="{A353A11F-E36D-6D4A-A552-EB702C71C63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6" creationId="{B11EE6A0-0013-D246-A8E6-69FA49282BF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7" creationId="{FD706831-364C-7348-ABF0-B1353F450E7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8" creationId="{A25F5F82-4561-7641-849B-4A0DC98A9C4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9" creationId="{B3C74FB8-B572-0645-A2E4-A5807BF5E9D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0" creationId="{06C3FF39-BAC5-0B40-B695-2F390F4A75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1" creationId="{AFEDDB78-B110-ED48-B377-108538E6B3C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5" creationId="{87186B52-4A37-B84C-849F-C6BAA4DB264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6" creationId="{F02AC205-3823-5C4C-8722-7433E15AA82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7" creationId="{6EAAD178-EADF-244E-B315-5C1B22D2B09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8" creationId="{5105A24E-F60E-CF4A-93CD-B5A0A33FFEF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9" creationId="{A4D31E0D-ED03-5E44-AF0A-67763D3A2F6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0" creationId="{4FEBC4C3-1A4E-E94E-B48B-ACD97DD1246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2" creationId="{286EBC9C-083D-6B48-845A-F37878A52DA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4" creationId="{D5C8A07E-83FC-FE48-9B8E-54CA5EA2D8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5" creationId="{15433E45-DB8D-DC4B-AE4B-1BDDA20F35C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6" creationId="{F5866A7C-1CD3-CA4E-A927-1345CDF33F0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7" creationId="{2EBDA729-F8E6-7643-B35B-95895AC353E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8" creationId="{9827B0FE-AA01-3948-9359-84C91D53E2B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9" creationId="{5FAAA7F1-D84F-D344-9216-99667222E3C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1" creationId="{45563F78-890E-B04B-93E8-EB14D6E7C1A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2" creationId="{742F48CE-F656-864E-BF54-F0B45151E97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3" creationId="{ED0877C2-2A55-2F4C-A7F7-38CFE34D111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4" creationId="{DD2677E1-387D-B740-AD54-ED47330DA82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5" creationId="{0EF1220A-672D-494A-8420-4538C6A3FA9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6" creationId="{34264EF0-9ACD-AF4F-AC22-F5DBAB158FB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7" creationId="{2AC52667-2D5F-EF4D-84A2-1C09111740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8" creationId="{AB2A8058-855B-C94B-A347-9F080D987FE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9" creationId="{534F85C8-D2E5-B148-9A98-BD28D7B4745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0" creationId="{7E3ED5E2-34E4-884F-B298-AA343CE7D4B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1" creationId="{879333D1-4990-E445-B6ED-E25B8CCBE63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2" creationId="{261B0972-24EB-C344-87C2-1441E94CF8A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3" creationId="{5CD416ED-8BF4-1D40-B377-200597ED686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4" creationId="{D566E6E2-5176-8E40-9991-995478F7151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5" creationId="{8BFB5667-5775-9148-B889-0353A5C6C7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6" creationId="{E03BE062-13F6-954F-ABF2-44F3CA5D6D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7" creationId="{160D3BDA-4B5F-CE43-BDD9-A2959063A19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8" creationId="{867E99BB-22CE-3C40-A969-8A9644C2B38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1" creationId="{3DB2EC14-4739-3D40-BD17-791AD361924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2" creationId="{974C4362-1D7F-6142-9509-8E6868167A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4" creationId="{FE7B83EA-E889-2F44-9CE0-41C09785A01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5" creationId="{D687982C-3928-AB48-AA2F-D122811FF2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6" creationId="{0C87F260-D845-8D4F-897C-5FC3B676765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7" creationId="{B039FDA9-EE1D-3549-9A84-6D60692BC42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8" creationId="{B029E334-3075-464F-B8A3-227B3D07A61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9" creationId="{EE35BAA2-CB21-9A42-A8AF-F73EDEEF0BB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0" creationId="{7D09C733-BC37-7E42-9A8E-F69F9EA4346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1" creationId="{A19D83BE-62DF-DB41-B3CD-371ACD08550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5" creationId="{1EA5C75D-8520-4249-AA86-2D424A9704E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7" creationId="{356CAF81-52E6-1B40-9BA0-58CE4F3ACC9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8" creationId="{62D65E47-E9AC-034B-B6FD-CCCCF9BD670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0" creationId="{2C552CDB-D947-534C-B3B8-1C2902FDD00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1" creationId="{D07AC1E9-736F-4144-A427-4CBC364AB06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4" creationId="{7DE26A18-460E-2F4A-B41B-BA433270DC0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5" creationId="{0169D993-7841-4744-896F-FAAFB2E818E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7" creationId="{1247C638-C057-D24B-93E1-9D10E1AE4A2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8" creationId="{9589C87C-3A5A-4349-938E-F0915060AB8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9" creationId="{1593EEE8-66D3-3D4E-9496-E32943575B1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0" creationId="{6C4A7E2B-0A7B-A24B-8EF8-3382CE1A766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1" creationId="{8CB39C20-C7AD-9349-9984-D5288D16CE6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2" creationId="{51922970-69BC-3B4A-A719-91BFDAF4D58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5" creationId="{AAC42C06-4FB7-9B40-BBB2-63E30FEE0E4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7" creationId="{5DF9A2F3-AC39-7E4F-A39B-B7B67C9B92D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8" creationId="{4756089A-31E6-D842-B5BF-8AD3EF755CC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1" creationId="{4A69F5D9-44AB-5141-985C-D3ADCFC4BA2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2" creationId="{442C0A69-A07F-A540-AD41-07E1F3E0DDE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4" creationId="{B783A226-A4DE-5042-B9BA-856846BC1F3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5" creationId="{C00BB7E5-B21D-5A45-BC65-14B207CE87A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6" creationId="{50965685-FA7D-BC45-9080-528E70151CA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7" creationId="{84D762B7-2C2F-4A44-BEF2-4F4A2746159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8" creationId="{85FA425A-B426-A94C-8601-581FF20705D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9" creationId="{484782FD-D50B-5A4B-AD66-FA6BC5AD961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1" creationId="{59BEE930-E716-3540-9308-86AEA4FF80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2" creationId="{863D0DE7-2CB1-0146-83D1-8910163F70E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4" creationId="{0682D45F-1E2C-B34B-9F2D-B5532157E7D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5" creationId="{C42CCB49-C0CB-9648-8826-5D919D36D4D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8" creationId="{650D3CF4-3F11-D947-AC93-46E8B2DA9F5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9" creationId="{E82ED9E7-F293-8546-A2EC-7E108FA41E9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1" creationId="{CCC73D9C-8474-E94C-B50A-510BDF457C7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2" creationId="{D98FB859-1883-8241-B74B-D520C3F74A3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3" creationId="{769D1A9A-CDF0-9D46-9555-3F6198D048F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4" creationId="{B52C4D70-46E6-3E4B-A2C7-4F6A6FF036B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5" creationId="{673DE817-470F-AA40-A05D-61AC05175E0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6" creationId="{8729295B-E373-574D-A5FB-45390002BC9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7" creationId="{6DD03C8F-A248-9A42-944B-A0F4008ED0E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9" creationId="{DF9A2CEF-74C6-9645-AE47-56044FD55B6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0" creationId="{B7228D17-04A8-7543-A82B-F22944507DC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3" creationId="{9057A808-3C0C-0740-83B4-E2AA7A58B18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4" creationId="{95A69A08-71CD-D34C-B77F-1824F0B2C3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6" creationId="{E187259C-DF3B-EC48-B848-79CF6A68F3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7" creationId="{A16991CF-0D10-F040-84C0-A71AE766612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8" creationId="{3A3D016C-AF95-D14F-9623-F805B7EAC27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9" creationId="{6864EF35-42F7-9A4B-BBA9-D1DBC6DDBB4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90" creationId="{7A92E5BF-532B-9B4C-BF2B-433707C6EB9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91" creationId="{86622996-888C-1342-B54C-2189E2D0CAE5}"/>
          </ac:spMkLst>
        </pc:s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" creationId="{B6EA0447-3C72-2546-A182-B18B3204742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1" creationId="{09D929D7-3426-7545-8640-DC8E2ED95FB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0" creationId="{02066780-DE5E-6740-8BBA-01C995D1619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87" creationId="{D14ED3CD-0929-5445-B9CD-FC1AEB08F0F0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05" creationId="{EEFE641A-589B-7942-BC31-34CA4265ECA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1" creationId="{9932E1A1-9866-4149-B71C-D56584CCE48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9" creationId="{0E1D7EA0-6DA2-8D43-8279-78C750CFC17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37" creationId="{93BC347E-C394-3042-B2F7-B3F23FAEAB95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45" creationId="{8ECEC947-F5C8-414B-A56E-EBE5DFFEDB1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53" creationId="{419BFD2C-DE5F-0C45-B636-6597FE43775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61" creationId="{0F65CB9E-D1E1-5348-9E59-69DA1CEF2123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69" creationId="{CFBE87F9-CE91-5943-9D77-D8B9227384A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77" creationId="{6D2B1BF7-15E3-B642-B1ED-14A585EC5A4E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85" creationId="{F0711763-C567-4040-ABFB-F5C34597A15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93" creationId="{E38FF4C3-D0A2-D548-89C0-C35D3E53032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01" creationId="{F6C05161-17CC-4047-8DD1-B9901ECF6386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09" creationId="{198EE3F8-E7C6-7742-BDAE-10EEB3BA9601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17" creationId="{5123C752-3FFB-E84D-9E48-DBC9A9F48F37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25" creationId="{9F5D0807-95F5-B242-9940-2134E3CE864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33" creationId="{A8973B1E-A991-8E45-9FF7-7AF7F179E32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41" creationId="{23665DDF-4A56-E24C-9D9B-557EA203129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49" creationId="{931C36A9-E761-0148-9032-D81ACCB48A2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3" creationId="{7BE84195-0460-B24A-9BFA-64009B70F0D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6" creationId="{EFF79B51-BA03-584F-A0CE-2E5C3CDBD9C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9" creationId="{053CF7AA-EEE7-E849-8975-45A554C35F5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10" creationId="{09017FE0-34A3-FC43-92EF-C44FBDE65EF6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23" creationId="{BF16D25A-05F2-BD48-8851-FCCC3771B7E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56" creationId="{002C44D5-1F60-7447-A1D2-6EE5F802021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59" creationId="{CF2DB679-9CD3-5148-94F7-225CE848912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3" creationId="{0E70B6A3-FE5E-A44E-9290-B5AD07E8CD4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6" creationId="{F4D03415-B38F-5B44-9B13-ABF6FE4BB19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9" creationId="{8D491387-EBC3-2D40-9285-1F06C1D72E0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17" creationId="{A6C8AE16-7445-9845-8F83-A3F851D4F04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21" creationId="{2B8081F4-DBFC-C442-BDEE-DF67BF3817B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26" creationId="{D321F228-396F-C44B-AA64-15D0F1B6CEF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30" creationId="{F068EC4B-78B0-B24C-99A7-F96D6C86A2B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46" creationId="{84B474B2-2AC4-EC40-9EA0-B5E48CE68CB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47" creationId="{CCAB7625-FEE3-BB4A-97C1-EF1CC267990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84" creationId="{7CEBBAF6-579E-3943-B1EB-BB883618D6D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547" creationId="{4F552D9E-30F7-A14F-B4D6-B51A5A66BDB8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57" creationId="{5C96729A-337B-D341-B5CB-641DAA0353A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59" creationId="{1456C93A-3B85-D74C-AAE1-A3502A47CF72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66" creationId="{836A38C9-629A-5748-9B32-2B0C2B1849C8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82" creationId="{622866A4-E3E0-7844-8831-7198F35C2D65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84" creationId="{EBCD0ED1-BECA-284A-A7D4-34F2B51F0CB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588" creationId="{29210D43-18C8-0641-B681-3446080C3F9A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92" creationId="{D99BBBDA-B1F4-8B4A-B631-83F6C95D8F77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94" creationId="{D11DAFD2-25B3-224D-B360-214E18BBD65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03" creationId="{BE7F245F-72C2-A043-82DE-6C0AE3E66523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10" creationId="{E3F84402-6524-194E-A94B-4A0A73FB3611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22" creationId="{B637DBCC-FBB6-1347-BEEC-E657F1AF81C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23" creationId="{4D515CCE-FC41-E147-9E35-92CDF55337C1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24" creationId="{D967DD69-1C1F-4942-88FF-DBC27842352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31" creationId="{62F6DC99-EDA6-6948-A435-6A965BBBDC7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38" creationId="{C59EF036-7544-CD4B-98C5-190F592891A5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45" creationId="{C8198E09-7653-3F45-A431-F592CB85354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52" creationId="{D8195E5E-B336-324B-8B0B-ACC4CA2C6E80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59" creationId="{085C02C9-1A7F-0642-B79C-6EDB2FE9C90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66" creationId="{5B996586-264C-3643-9E41-3632345BFB87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75" creationId="{CAA0DAAC-D388-5E4E-8B1F-AA359B358F91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85" creationId="{B1DFD2EA-E11A-C34D-9326-C2765C6275B0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02" creationId="{4EB5BE04-4AB7-494F-A0F3-072464111D9C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18" creationId="{5D02C3E0-BCB5-404E-957B-369E49873586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1" creationId="{991922E9-CCF8-304F-A6D1-F61703D217E3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6" creationId="{A240921B-D382-7A4B-B6ED-9BD4E9D170DB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9" creationId="{8A1DA836-3553-F641-B519-A30268356705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2" creationId="{4F1302CB-A4E7-0847-804D-B439C44587CA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5" creationId="{F47BF247-561D-6248-9C01-4CE8B4AC8BC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8" creationId="{BA47342D-C236-2849-9FAD-3866ED07D3D7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9" creationId="{399781E5-610F-0148-A568-1A5029A2875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0" creationId="{0D5B1AFF-317E-8F4F-8B5E-03282C67A41F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1" creationId="{944589B6-F0DE-1447-B51C-7243277EA026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2" creationId="{EB078457-2C4D-E04D-B946-C78E02912483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59" creationId="{1B189CC0-0F4B-E04E-B026-5BDFB858DE9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72" creationId="{ABF078FB-B2A0-B74C-8614-F6625BBFF5C9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73" creationId="{5ECE2A7F-2D58-D040-A837-794C00D7DF61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90" creationId="{F1AA0739-5461-F44B-BAED-8BEC9BBA923C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09" creationId="{A5BB7C99-684C-9F4E-8E43-7C23463365C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10" creationId="{8BEFB57A-984A-594E-81F8-E0182655549D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13" creationId="{26769E3A-FC3A-234C-8A38-3EB649617D79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2" creationId="{25910962-2082-B04B-BEA6-F834FA27C2B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4" creationId="{B3277817-116D-2D4F-9209-47EA79F9924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6" creationId="{881B6383-7011-DB47-8953-BA53E3F47124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9" creationId="{42146230-7D30-A84C-9E0A-3357D8C3CEDF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32" creationId="{E7861569-9902-2E46-9AD4-4B2ADDB892E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3" creationId="{BDBF6D2C-71D9-8F4F-AFD6-C244C38921A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6" creationId="{6F857EAB-45F2-7F45-8629-91FEF37EFFD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9" creationId="{8C9189B2-78BA-7949-9DA2-8BB6ACFB955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0" creationId="{40CB4E3D-61C0-BA40-9BE7-80794FD8CA1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3" creationId="{4427B02A-C37F-9449-926F-8C3AC9341EA5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6" creationId="{1AD4B055-DDB1-2E4D-907C-5932C3E86A0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78" creationId="{8D91DC02-3F0B-7943-8E3F-E73A4299AC0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81" creationId="{6701D778-BCE3-944D-917A-57F6D8F07B47}"/>
          </ac:grpSpMkLst>
        </pc:grp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58" creationId="{AE641E33-5C90-9C48-B6C0-B2DA38E6B4B7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59" creationId="{58D0D77F-41BF-B141-99CC-7444770200B9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60" creationId="{B93FCB1A-5588-5743-82CC-8E52ADEAD1E4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103" creationId="{B5B19229-5990-4C46-B116-F6E2FC9344A9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104" creationId="{615B9139-7B73-FE46-A7A9-D06CDC313A8E}"/>
          </ac:picMkLst>
        </pc:picChg>
        <pc:picChg chg="del">
          <ac:chgData name="Ren Ping Liu" userId="60ce823c-5cb7-4d3e-be0b-034740f7a9f3" providerId="ADAL" clId="{273033F7-2A46-A348-B1B3-3756B9E4CBB5}" dt="2022-02-12T23:12:22.144" v="487" actId="478"/>
          <ac:picMkLst>
            <pc:docMk/>
            <pc:sldMk cId="1525544819" sldId="1271"/>
            <ac:picMk id="554" creationId="{200AEC22-DB9C-8742-9584-082863E04119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583" creationId="{5EFBB76E-2368-2E40-A637-49718EF50A51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593" creationId="{06E06014-7783-064C-ABDB-DF3969EDDE7A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693" creationId="{4F707FBE-9C22-3447-BB40-5487E3B329C0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695" creationId="{70A43524-29A1-9942-9CA8-2F03774A8649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27" creationId="{C090B206-5872-A245-BB14-214C51A4980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0" creationId="{215CD165-BCAF-CA44-9A5F-53D7898C096C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3" creationId="{2F9155ED-6222-0748-9213-E78FD0770F6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6" creationId="{E1C9DB8B-4BBF-FF42-ACB9-009F822BE1A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7" creationId="{5CB9C7BD-CB69-6545-841B-B0D7CD2497DC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50" creationId="{1DA51964-6006-4B43-AB8B-F90C1A7995C4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52" creationId="{0BA72B41-FAFF-EE49-AF69-C6EFB7868271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81" creationId="{1B94F02C-8C3B-4D42-9377-BB6EF5C84067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83" creationId="{A422AD8B-3319-B741-B98E-139E45373FB3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33" creationId="{075E04C4-D0C1-7B45-B53B-BD86EA8A6E9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36" creationId="{98595045-EEBC-694C-AEEA-1AF5342A9EA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50" creationId="{046D4901-B6EE-A04B-ABA9-F703BAD303C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53" creationId="{8143644E-34FC-2C49-A5F5-A24C3C68FE6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67" creationId="{6C9CDCBE-D23C-FF47-8773-3C1D3B359D98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70" creationId="{AA305B83-B441-8340-BC1B-B11605BD53E7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82" creationId="{9CF8FB08-B185-AE4E-A628-C408E786CBE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85" creationId="{4D469B37-829C-9A44-BB74-C89FEA47C024}"/>
          </ac:picMkLst>
        </pc:pic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5" creationId="{959284F2-2C3E-6B49-83BE-150EADA93824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6" creationId="{91AEFAB6-4248-8846-A79A-BF9D6164DE76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7" creationId="{ED0D3269-0EC2-2640-AC07-B881868275F8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8" creationId="{F63C34A0-4725-C44D-9514-4F74B2157D8C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9" creationId="{DD0311E5-76D3-2C44-A6A8-22CB01ADCF0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0" creationId="{1939BF82-EFED-E140-BFC2-23D3688C2CB7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1" creationId="{56E47AF2-94A8-0243-8795-936020048815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2" creationId="{AD648A8C-238E-7045-A29E-EDD4DA54C3A4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3" creationId="{1F8AD327-3BC9-7D46-A7E7-D0F90B60A25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4" creationId="{217C26C3-84F1-C149-AC22-6F1EB6629DA9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5" creationId="{E0F05EFE-FD3D-3C4D-8F4F-0AC6B112D1A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6" creationId="{1DFBDA95-16CE-D146-A4C5-C45EDEC8D34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7" creationId="{A282E722-916E-234E-AC0B-E2B36A0049E1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8" creationId="{F691F242-AF67-1B42-8D8E-F09C1EB27D39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9" creationId="{EFE49F46-6C78-A640-A53B-1F2DCAE49B5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0" creationId="{81454C82-BE7E-874F-AA28-09F795395B3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1" creationId="{42F00AE0-2163-514F-B52E-CFE0592CCF07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2" creationId="{9E38317B-7455-F04C-9FB3-A47169171585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3" creationId="{18CD097C-75DA-B84B-B03E-371F3044C3BB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595" creationId="{2537C705-1F68-0948-AA7C-17B205A5230D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686" creationId="{9AECE4DC-4FE6-D44F-8E82-DF6D74A4DFF0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743" creationId="{3A3CC6E3-5565-704A-9123-36B6F4C658F7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774" creationId="{3E7DE72D-1C6E-2B43-89FB-A0E15B3B90E4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823" creationId="{FEAF807E-BC2B-094F-992A-F9AE3AB77C6A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844" creationId="{B2811477-B704-D242-8FF3-86FB7C307C51}"/>
          </ac:cxnSpMkLst>
        </pc:cxnChg>
      </pc:sldChg>
      <pc:sldChg chg="new del">
        <pc:chgData name="Ren Ping Liu" userId="60ce823c-5cb7-4d3e-be0b-034740f7a9f3" providerId="ADAL" clId="{273033F7-2A46-A348-B1B3-3756B9E4CBB5}" dt="2022-02-12T23:36:52.588" v="692" actId="2696"/>
        <pc:sldMkLst>
          <pc:docMk/>
          <pc:sldMk cId="1828096793" sldId="1272"/>
        </pc:sldMkLst>
      </pc:sldChg>
      <pc:sldChg chg="modSp add mod">
        <pc:chgData name="Ren Ping Liu" userId="60ce823c-5cb7-4d3e-be0b-034740f7a9f3" providerId="ADAL" clId="{273033F7-2A46-A348-B1B3-3756B9E4CBB5}" dt="2022-02-12T23:43:27.344" v="701" actId="207"/>
        <pc:sldMkLst>
          <pc:docMk/>
          <pc:sldMk cId="2244627068" sldId="1272"/>
        </pc:sldMkLst>
        <pc:spChg chg="mod">
          <ac:chgData name="Ren Ping Liu" userId="60ce823c-5cb7-4d3e-be0b-034740f7a9f3" providerId="ADAL" clId="{273033F7-2A46-A348-B1B3-3756B9E4CBB5}" dt="2022-02-12T23:43:27.344" v="701" actId="207"/>
          <ac:spMkLst>
            <pc:docMk/>
            <pc:sldMk cId="2244627068" sldId="1272"/>
            <ac:spMk id="10" creationId="{2935D8EE-730D-3846-8ED3-CF147CA4A373}"/>
          </ac:spMkLst>
        </pc:spChg>
      </pc:sldChg>
      <pc:sldChg chg="modSp add modAnim">
        <pc:chgData name="Ren Ping Liu" userId="60ce823c-5cb7-4d3e-be0b-034740f7a9f3" providerId="ADAL" clId="{273033F7-2A46-A348-B1B3-3756B9E4CBB5}" dt="2022-02-13T00:10:03.399" v="772" actId="207"/>
        <pc:sldMkLst>
          <pc:docMk/>
          <pc:sldMk cId="975297905" sldId="1273"/>
        </pc:sldMkLst>
        <pc:spChg chg="mod">
          <ac:chgData name="Ren Ping Liu" userId="60ce823c-5cb7-4d3e-be0b-034740f7a9f3" providerId="ADAL" clId="{273033F7-2A46-A348-B1B3-3756B9E4CBB5}" dt="2022-02-13T00:10:03.399" v="772" actId="207"/>
          <ac:spMkLst>
            <pc:docMk/>
            <pc:sldMk cId="975297905" sldId="1273"/>
            <ac:spMk id="5" creationId="{CD480CDD-CB17-934B-BC0E-C5D3C5E0F75F}"/>
          </ac:spMkLst>
        </pc:spChg>
      </pc:sldChg>
      <pc:sldChg chg="modSp add del mod modTransition">
        <pc:chgData name="Ren Ping Liu" userId="60ce823c-5cb7-4d3e-be0b-034740f7a9f3" providerId="ADAL" clId="{273033F7-2A46-A348-B1B3-3756B9E4CBB5}" dt="2022-02-12T23:38:08.284" v="694" actId="2696"/>
        <pc:sldMkLst>
          <pc:docMk/>
          <pc:sldMk cId="1211972734" sldId="1273"/>
        </pc:sldMkLst>
        <pc:spChg chg="mod">
          <ac:chgData name="Ren Ping Liu" userId="60ce823c-5cb7-4d3e-be0b-034740f7a9f3" providerId="ADAL" clId="{273033F7-2A46-A348-B1B3-3756B9E4CBB5}" dt="2022-02-12T23:36:46.549" v="691" actId="20577"/>
          <ac:spMkLst>
            <pc:docMk/>
            <pc:sldMk cId="1211972734" sldId="1273"/>
            <ac:spMk id="2" creationId="{3B8CD900-19EC-824C-BF74-AADFBF5A172E}"/>
          </ac:spMkLst>
        </pc:spChg>
      </pc:sldChg>
      <pc:sldChg chg="modSp add modAnim">
        <pc:chgData name="Ren Ping Liu" userId="60ce823c-5cb7-4d3e-be0b-034740f7a9f3" providerId="ADAL" clId="{273033F7-2A46-A348-B1B3-3756B9E4CBB5}" dt="2022-02-13T00:12:05.543" v="776" actId="207"/>
        <pc:sldMkLst>
          <pc:docMk/>
          <pc:sldMk cId="951304556" sldId="1274"/>
        </pc:sldMkLst>
        <pc:spChg chg="mod">
          <ac:chgData name="Ren Ping Liu" userId="60ce823c-5cb7-4d3e-be0b-034740f7a9f3" providerId="ADAL" clId="{273033F7-2A46-A348-B1B3-3756B9E4CBB5}" dt="2022-02-13T00:12:05.543" v="776" actId="207"/>
          <ac:spMkLst>
            <pc:docMk/>
            <pc:sldMk cId="951304556" sldId="1274"/>
            <ac:spMk id="5" creationId="{CD480CDD-CB17-934B-BC0E-C5D3C5E0F75F}"/>
          </ac:spMkLst>
        </pc:spChg>
      </pc:sldChg>
      <pc:sldChg chg="addSp delSp modSp new mod delAnim modAnim">
        <pc:chgData name="Ren Ping Liu" userId="60ce823c-5cb7-4d3e-be0b-034740f7a9f3" providerId="ADAL" clId="{273033F7-2A46-A348-B1B3-3756B9E4CBB5}" dt="2022-02-13T00:21:22.162" v="914"/>
        <pc:sldMkLst>
          <pc:docMk/>
          <pc:sldMk cId="3148004866" sldId="1275"/>
        </pc:sldMkLst>
        <pc:spChg chg="mod">
          <ac:chgData name="Ren Ping Liu" userId="60ce823c-5cb7-4d3e-be0b-034740f7a9f3" providerId="ADAL" clId="{273033F7-2A46-A348-B1B3-3756B9E4CBB5}" dt="2022-02-13T00:21:09.720" v="913" actId="20577"/>
          <ac:spMkLst>
            <pc:docMk/>
            <pc:sldMk cId="3148004866" sldId="1275"/>
            <ac:spMk id="2" creationId="{D32B151B-6EA9-5246-B979-44CC72F3E67F}"/>
          </ac:spMkLst>
        </pc:spChg>
        <pc:spChg chg="mod">
          <ac:chgData name="Ren Ping Liu" userId="60ce823c-5cb7-4d3e-be0b-034740f7a9f3" providerId="ADAL" clId="{273033F7-2A46-A348-B1B3-3756B9E4CBB5}" dt="2022-02-13T00:15:14.720" v="786"/>
          <ac:spMkLst>
            <pc:docMk/>
            <pc:sldMk cId="3148004866" sldId="1275"/>
            <ac:spMk id="3" creationId="{FCC66F31-4CC8-C748-B759-83B9F0635F10}"/>
          </ac:spMkLst>
        </pc:spChg>
        <pc:spChg chg="add del mod">
          <ac:chgData name="Ren Ping Liu" userId="60ce823c-5cb7-4d3e-be0b-034740f7a9f3" providerId="ADAL" clId="{273033F7-2A46-A348-B1B3-3756B9E4CBB5}" dt="2022-02-13T00:20:01.250" v="882" actId="478"/>
          <ac:spMkLst>
            <pc:docMk/>
            <pc:sldMk cId="3148004866" sldId="1275"/>
            <ac:spMk id="5" creationId="{24757FF8-DD78-0A49-87B2-E35546A28490}"/>
          </ac:spMkLst>
        </pc:spChg>
        <pc:spChg chg="add mod">
          <ac:chgData name="Ren Ping Liu" userId="60ce823c-5cb7-4d3e-be0b-034740f7a9f3" providerId="ADAL" clId="{273033F7-2A46-A348-B1B3-3756B9E4CBB5}" dt="2022-02-13T00:20:15.974" v="885" actId="27636"/>
          <ac:spMkLst>
            <pc:docMk/>
            <pc:sldMk cId="3148004866" sldId="1275"/>
            <ac:spMk id="6" creationId="{918BF4FD-726A-E24C-8E97-1E581C7EB2F3}"/>
          </ac:spMkLst>
        </pc:spChg>
      </pc:sldChg>
      <pc:sldChg chg="add del">
        <pc:chgData name="Ren Ping Liu" userId="60ce823c-5cb7-4d3e-be0b-034740f7a9f3" providerId="ADAL" clId="{273033F7-2A46-A348-B1B3-3756B9E4CBB5}" dt="2022-02-13T00:52:40.273" v="1102" actId="2696"/>
        <pc:sldMkLst>
          <pc:docMk/>
          <pc:sldMk cId="158296346" sldId="1276"/>
        </pc:sldMkLst>
      </pc:sldChg>
      <pc:sldChg chg="modSp add modAnim">
        <pc:chgData name="Ren Ping Liu" userId="60ce823c-5cb7-4d3e-be0b-034740f7a9f3" providerId="ADAL" clId="{273033F7-2A46-A348-B1B3-3756B9E4CBB5}" dt="2022-02-13T01:06:29.662" v="1256" actId="207"/>
        <pc:sldMkLst>
          <pc:docMk/>
          <pc:sldMk cId="4282324882" sldId="1276"/>
        </pc:sldMkLst>
        <pc:spChg chg="mod">
          <ac:chgData name="Ren Ping Liu" userId="60ce823c-5cb7-4d3e-be0b-034740f7a9f3" providerId="ADAL" clId="{273033F7-2A46-A348-B1B3-3756B9E4CBB5}" dt="2022-02-13T01:06:29.662" v="1256" actId="207"/>
          <ac:spMkLst>
            <pc:docMk/>
            <pc:sldMk cId="4282324882" sldId="1276"/>
            <ac:spMk id="5" creationId="{CD480CDD-CB17-934B-BC0E-C5D3C5E0F75F}"/>
          </ac:spMkLst>
        </pc:spChg>
      </pc:sldChg>
      <pc:sldChg chg="modSp add del mod">
        <pc:chgData name="Ren Ping Liu" userId="60ce823c-5cb7-4d3e-be0b-034740f7a9f3" providerId="ADAL" clId="{273033F7-2A46-A348-B1B3-3756B9E4CBB5}" dt="2022-02-14T00:46:01.465" v="1370"/>
        <pc:sldMkLst>
          <pc:docMk/>
          <pc:sldMk cId="3842235545" sldId="1277"/>
        </pc:sldMkLst>
        <pc:spChg chg="mod">
          <ac:chgData name="Ren Ping Liu" userId="60ce823c-5cb7-4d3e-be0b-034740f7a9f3" providerId="ADAL" clId="{273033F7-2A46-A348-B1B3-3756B9E4CBB5}" dt="2022-02-13T03:38:07.752" v="1358" actId="207"/>
          <ac:spMkLst>
            <pc:docMk/>
            <pc:sldMk cId="3842235545" sldId="1277"/>
            <ac:spMk id="10" creationId="{2935D8EE-730D-3846-8ED3-CF147CA4A373}"/>
          </ac:spMkLst>
        </pc:spChg>
      </pc:sldChg>
    </pc:docChg>
  </pc:docChgLst>
  <pc:docChgLst>
    <pc:chgData name="Ren Ping Liu" userId="60ce823c-5cb7-4d3e-be0b-034740f7a9f3" providerId="ADAL" clId="{0DA45EBB-6E04-2342-B09F-4F797D81BC7E}"/>
    <pc:docChg chg="undo custSel addSld modSld sldOrd">
      <pc:chgData name="Ren Ping Liu" userId="60ce823c-5cb7-4d3e-be0b-034740f7a9f3" providerId="ADAL" clId="{0DA45EBB-6E04-2342-B09F-4F797D81BC7E}" dt="2022-05-09T01:38:34.972" v="283" actId="20577"/>
      <pc:docMkLst>
        <pc:docMk/>
      </pc:docMkLst>
      <pc:sldChg chg="modSp mod">
        <pc:chgData name="Ren Ping Liu" userId="60ce823c-5cb7-4d3e-be0b-034740f7a9f3" providerId="ADAL" clId="{0DA45EBB-6E04-2342-B09F-4F797D81BC7E}" dt="2022-05-08T20:43:17.122" v="279" actId="20577"/>
        <pc:sldMkLst>
          <pc:docMk/>
          <pc:sldMk cId="2314825519" sldId="960"/>
        </pc:sldMkLst>
        <pc:spChg chg="mod">
          <ac:chgData name="Ren Ping Liu" userId="60ce823c-5cb7-4d3e-be0b-034740f7a9f3" providerId="ADAL" clId="{0DA45EBB-6E04-2342-B09F-4F797D81BC7E}" dt="2022-05-08T20:43:17.122" v="279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 mod">
        <pc:chgData name="Ren Ping Liu" userId="60ce823c-5cb7-4d3e-be0b-034740f7a9f3" providerId="ADAL" clId="{0DA45EBB-6E04-2342-B09F-4F797D81BC7E}" dt="2022-05-09T01:38:34.972" v="283" actId="20577"/>
        <pc:sldMkLst>
          <pc:docMk/>
          <pc:sldMk cId="4014359004" sldId="1137"/>
        </pc:sldMkLst>
        <pc:spChg chg="mod">
          <ac:chgData name="Ren Ping Liu" userId="60ce823c-5cb7-4d3e-be0b-034740f7a9f3" providerId="ADAL" clId="{0DA45EBB-6E04-2342-B09F-4F797D81BC7E}" dt="2022-05-09T01:38:27.432" v="281" actId="20577"/>
          <ac:spMkLst>
            <pc:docMk/>
            <pc:sldMk cId="4014359004" sldId="1137"/>
            <ac:spMk id="138" creationId="{4EC65261-0C24-C74C-8E9A-2A56766B1C75}"/>
          </ac:spMkLst>
        </pc:spChg>
        <pc:spChg chg="mod">
          <ac:chgData name="Ren Ping Liu" userId="60ce823c-5cb7-4d3e-be0b-034740f7a9f3" providerId="ADAL" clId="{0DA45EBB-6E04-2342-B09F-4F797D81BC7E}" dt="2022-05-09T01:38:34.972" v="283" actId="20577"/>
          <ac:spMkLst>
            <pc:docMk/>
            <pc:sldMk cId="4014359004" sldId="1137"/>
            <ac:spMk id="146" creationId="{46418A9F-75BF-B047-85AA-68BAE639890F}"/>
          </ac:spMkLst>
        </pc:spChg>
      </pc:sldChg>
      <pc:sldChg chg="addSp modSp mod modAnim">
        <pc:chgData name="Ren Ping Liu" userId="60ce823c-5cb7-4d3e-be0b-034740f7a9f3" providerId="ADAL" clId="{0DA45EBB-6E04-2342-B09F-4F797D81BC7E}" dt="2022-05-08T20:28:11.921" v="274"/>
        <pc:sldMkLst>
          <pc:docMk/>
          <pc:sldMk cId="4207669290" sldId="1173"/>
        </pc:sldMkLst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294" creationId="{7514D3B6-69AF-634F-BC62-3F703E5206FD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295" creationId="{1D80CFE8-3E9D-114F-B532-72096B04C370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297" creationId="{5479B634-FFA6-034C-886B-B24B579A35B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298" creationId="{43CF1B03-6B3C-114A-B061-D34B2F78160A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299" creationId="{7DF78801-0B1C-6F41-98F1-B02D6F0002A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0" creationId="{403CD74B-BEF8-5945-A99B-7D9C0630EA52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1" creationId="{EDF1EF5C-2FB4-AF40-8460-CB43277D3D3C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2" creationId="{26967274-1663-B042-A130-4C3B576E1FAC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3" creationId="{5443A139-299B-F949-A5CE-0D55D802C61E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4" creationId="{82542011-B50E-8545-897A-7D2D2442DCE0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08" creationId="{05F3FC12-854F-AF48-8553-BCADA19D0EC9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0" creationId="{90EF1D54-8757-8D47-AB57-D0518BF04C8B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1" creationId="{83A377C9-C6DC-6A43-871F-88E863FCFBD6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3" creationId="{67392813-F29E-7D4A-9128-9CB1E95BF3D7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4" creationId="{CC988E04-49B1-3745-AD69-25DC68AB406E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7" creationId="{1CCBA25E-738E-F24B-807B-0A8F4752AA23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18" creationId="{B79C8B9A-8414-DF4A-9CA5-5A714F101AEC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0" creationId="{B95EA12E-DD3A-1749-BE62-E97CC30CADD8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1" creationId="{2F541557-F7E0-5343-BCAC-4F0333E4B61C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2" creationId="{9D6942FC-A574-3E4F-AB2E-3A6A0F2F9659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3" creationId="{D8D135E1-D8B5-B344-8610-CF8CBF959C6C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4" creationId="{323F189E-8E33-EC4B-8E4F-E7CFCF0F2360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5" creationId="{FC855960-3D0D-D243-9357-91CC33CF9C4E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28" creationId="{212B589F-1361-4F4F-8B3F-67BF606D4CD9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0" creationId="{F7B8A19C-A582-674D-92C2-64DD00DA2D92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1" creationId="{C49D75E9-6D73-5542-B3B6-D1F954BF6E87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4" creationId="{C6653C9C-FAB6-F24E-B14B-9BA6C6123B51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5" creationId="{6DB1DA1F-00CC-D243-8DB7-BE1C735B7588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7" creationId="{28521CDF-A924-CE49-8E2C-5877829BEC27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8" creationId="{FB1ABD4E-2800-7846-8C94-D710ED1D1934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39" creationId="{841C00DF-A48D-2444-93F9-21046C3CBFBD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0" creationId="{188A015F-B19E-0B42-A46B-D5A7462DE85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1" creationId="{FF9EE7E8-8EEC-6445-990F-CB9DC1BC5AF2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2" creationId="{E5558A7C-CCCA-1D48-AA39-BBDF18DA3878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4" creationId="{872CC7A5-4B59-8943-AEF6-24421F766375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5" creationId="{043851A4-3E2A-3741-9DFF-D003FF43E97A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7" creationId="{BC86B170-008F-5A48-831A-B134CFC2B94E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48" creationId="{9F6CD1F9-5611-1947-A8DE-6F9FFA834B81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1" creationId="{FB73B18F-D6C5-6846-8FDA-A85D6F58B72A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2" creationId="{FC80C50D-1FA1-664B-A398-4EC3CD085C51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4" creationId="{7F102E6D-B53F-6148-9D0F-C3DB1B1460B8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5" creationId="{BF5B11B8-E314-F44C-8AF0-BFAABF8B3993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6" creationId="{5D18B85F-B202-954D-B1AA-69CBE91CFECD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7" creationId="{B032D0E7-FCDC-424F-8EFF-A43C614BD356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8" creationId="{080E1AE3-7555-4C4F-8017-275C116E443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59" creationId="{F42B01D0-C49E-0C47-ADC5-4D49A96E8C3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0" creationId="{11FB1DCC-BBC9-A841-AB93-4EC9BE947C5F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2" creationId="{2B8CDB6B-005E-7E44-9C6A-9298783641B7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3" creationId="{D0ADC890-2BAD-FA43-9858-7BE4DE54E889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6" creationId="{2A1B173F-46AB-1948-9D1B-95F2DC94D4BA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7" creationId="{39DD78E6-9265-9241-8C65-B39D326588D0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69" creationId="{21722045-4A7D-D44A-ADCA-3293C4ED8BF5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70" creationId="{D8986A7C-3880-2C4D-84FF-BA4C147359A3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71" creationId="{EEEA7DEB-8BB6-B04E-8B36-23E093108E54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72" creationId="{C86F2EF8-0BB3-774E-A72D-FE51ACCA8561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73" creationId="{33F306A8-1290-114A-93D6-8953BA4110F3}"/>
          </ac:spMkLst>
        </pc:spChg>
        <pc:spChg chg="mod">
          <ac:chgData name="Ren Ping Liu" userId="60ce823c-5cb7-4d3e-be0b-034740f7a9f3" providerId="ADAL" clId="{0DA45EBB-6E04-2342-B09F-4F797D81BC7E}" dt="2022-05-08T20:27:42.415" v="272" actId="1076"/>
          <ac:spMkLst>
            <pc:docMk/>
            <pc:sldMk cId="4207669290" sldId="1173"/>
            <ac:spMk id="374" creationId="{A785D963-B0DE-3C44-B28F-F152464191F1}"/>
          </ac:spMkLst>
        </pc:spChg>
        <pc:grpChg chg="add">
          <ac:chgData name="Ren Ping Liu" userId="60ce823c-5cb7-4d3e-be0b-034740f7a9f3" providerId="ADAL" clId="{0DA45EBB-6E04-2342-B09F-4F797D81BC7E}" dt="2022-05-07T04:26:46.231" v="34" actId="164"/>
          <ac:grpSpMkLst>
            <pc:docMk/>
            <pc:sldMk cId="4207669290" sldId="1173"/>
            <ac:grpSpMk id="4" creationId="{5999310C-F0C7-804C-AD19-11C99D608990}"/>
          </ac:grpSpMkLst>
        </pc:grpChg>
        <pc:grpChg chg="add 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292" creationId="{DBB8256E-B9F2-5149-9294-717CD934F893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293" creationId="{A6A71B06-7030-264F-AB75-4470B58AA3AC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296" creationId="{569F2E75-AD19-2147-B3C1-F2BA584CFC76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05" creationId="{4936E250-F032-084D-97FB-F343CF0EB0FB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07" creationId="{1AD6488A-E192-124E-AAC2-AB1459B62C2D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09" creationId="{16FAFB9F-2922-DE4D-AD27-B4A8ED013671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12" creationId="{4D7DD675-AA74-0444-91A1-CD98162F8DCC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15" creationId="{7BE6F29A-B854-2340-9CCC-6486F9833716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26" creationId="{09201F72-0BB2-9E4E-8642-ACF62B4E0B69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29" creationId="{6D4873FD-617F-774E-A8A5-E99EE322BEBA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32" creationId="{DB8455B1-883B-4D48-90B9-5FE2E2D1595D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43" creationId="{1A0E1182-DF69-0D49-A566-8B39BD83D4AC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46" creationId="{74270314-2FBF-864B-A1D1-3ED31592695C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49" creationId="{FDE623FD-30C7-5947-9707-3C34D56D42D1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61" creationId="{E78F96DB-DCCD-8D49-BB74-578E83A28D34}"/>
          </ac:grpSpMkLst>
        </pc:grpChg>
        <pc:grpChg chg="mod">
          <ac:chgData name="Ren Ping Liu" userId="60ce823c-5cb7-4d3e-be0b-034740f7a9f3" providerId="ADAL" clId="{0DA45EBB-6E04-2342-B09F-4F797D81BC7E}" dt="2022-05-08T20:27:42.415" v="272" actId="1076"/>
          <ac:grpSpMkLst>
            <pc:docMk/>
            <pc:sldMk cId="4207669290" sldId="1173"/>
            <ac:grpSpMk id="364" creationId="{A4768414-51E8-284D-B774-C3D05E79113D}"/>
          </ac:grpSpMkLst>
        </pc:grp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16" creationId="{ED558FFB-9224-2A46-873F-7AB67C46675B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19" creationId="{D7689DCD-2396-314C-A097-5BE12F5CD4D6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33" creationId="{B1CF8465-343E-A744-9D8F-8F3A44D9AC83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36" creationId="{6BB678FE-FECE-E649-A030-678C7E299FF6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50" creationId="{D32B8F71-515C-2D43-89F4-863C28C93326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53" creationId="{9DB1A1B6-B7CC-FD48-AD48-5B418FEC60A2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65" creationId="{D94614D1-87B4-C74B-B40D-01DF2DC64433}"/>
          </ac:picMkLst>
        </pc:picChg>
        <pc:picChg chg="mod">
          <ac:chgData name="Ren Ping Liu" userId="60ce823c-5cb7-4d3e-be0b-034740f7a9f3" providerId="ADAL" clId="{0DA45EBB-6E04-2342-B09F-4F797D81BC7E}" dt="2022-05-08T20:27:42.415" v="272" actId="1076"/>
          <ac:picMkLst>
            <pc:docMk/>
            <pc:sldMk cId="4207669290" sldId="1173"/>
            <ac:picMk id="368" creationId="{B19035EA-E14A-5045-947B-EDEAA301A48B}"/>
          </ac:picMkLst>
        </pc:picChg>
        <pc:cxnChg chg="mod">
          <ac:chgData name="Ren Ping Liu" userId="60ce823c-5cb7-4d3e-be0b-034740f7a9f3" providerId="ADAL" clId="{0DA45EBB-6E04-2342-B09F-4F797D81BC7E}" dt="2022-05-08T20:27:42.415" v="272" actId="1076"/>
          <ac:cxnSpMkLst>
            <pc:docMk/>
            <pc:sldMk cId="4207669290" sldId="1173"/>
            <ac:cxnSpMk id="306" creationId="{A01A8F8C-047B-F44A-8BED-1B19A693A773}"/>
          </ac:cxnSpMkLst>
        </pc:cxnChg>
        <pc:cxnChg chg="mod">
          <ac:chgData name="Ren Ping Liu" userId="60ce823c-5cb7-4d3e-be0b-034740f7a9f3" providerId="ADAL" clId="{0DA45EBB-6E04-2342-B09F-4F797D81BC7E}" dt="2022-05-08T20:27:42.415" v="272" actId="1076"/>
          <ac:cxnSpMkLst>
            <pc:docMk/>
            <pc:sldMk cId="4207669290" sldId="1173"/>
            <ac:cxnSpMk id="327" creationId="{9C93E600-D788-3C44-995F-3AC9CD7432B4}"/>
          </ac:cxnSpMkLst>
        </pc:cxnChg>
      </pc:sldChg>
      <pc:sldChg chg="modAnim">
        <pc:chgData name="Ren Ping Liu" userId="60ce823c-5cb7-4d3e-be0b-034740f7a9f3" providerId="ADAL" clId="{0DA45EBB-6E04-2342-B09F-4F797D81BC7E}" dt="2022-05-07T00:11:42.877" v="15"/>
        <pc:sldMkLst>
          <pc:docMk/>
          <pc:sldMk cId="1552137184" sldId="1183"/>
        </pc:sldMkLst>
      </pc:sldChg>
      <pc:sldChg chg="modSp">
        <pc:chgData name="Ren Ping Liu" userId="60ce823c-5cb7-4d3e-be0b-034740f7a9f3" providerId="ADAL" clId="{0DA45EBB-6E04-2342-B09F-4F797D81BC7E}" dt="2022-05-08T20:42:42.215" v="277" actId="18331"/>
        <pc:sldMkLst>
          <pc:docMk/>
          <pc:sldMk cId="3627370643" sldId="1190"/>
        </pc:sldMkLst>
        <pc:spChg chg="mod">
          <ac:chgData name="Ren Ping Liu" userId="60ce823c-5cb7-4d3e-be0b-034740f7a9f3" providerId="ADAL" clId="{0DA45EBB-6E04-2342-B09F-4F797D81BC7E}" dt="2022-05-08T20:42:42.215" v="277" actId="18331"/>
          <ac:spMkLst>
            <pc:docMk/>
            <pc:sldMk cId="3627370643" sldId="1190"/>
            <ac:spMk id="2" creationId="{3B8CD900-19EC-824C-BF74-AADFBF5A172E}"/>
          </ac:spMkLst>
        </pc:spChg>
        <pc:spChg chg="mod">
          <ac:chgData name="Ren Ping Liu" userId="60ce823c-5cb7-4d3e-be0b-034740f7a9f3" providerId="ADAL" clId="{0DA45EBB-6E04-2342-B09F-4F797D81BC7E}" dt="2022-05-08T20:42:42.215" v="277" actId="18331"/>
          <ac:spMkLst>
            <pc:docMk/>
            <pc:sldMk cId="3627370643" sldId="1190"/>
            <ac:spMk id="6" creationId="{F9F0CCD6-CACA-A54E-8B7C-5E038379958B}"/>
          </ac:spMkLst>
        </pc:spChg>
        <pc:spChg chg="mod">
          <ac:chgData name="Ren Ping Liu" userId="60ce823c-5cb7-4d3e-be0b-034740f7a9f3" providerId="ADAL" clId="{0DA45EBB-6E04-2342-B09F-4F797D81BC7E}" dt="2022-05-08T20:42:42.215" v="277" actId="18331"/>
          <ac:spMkLst>
            <pc:docMk/>
            <pc:sldMk cId="3627370643" sldId="1190"/>
            <ac:spMk id="10" creationId="{01B8942E-BB9F-9F46-9201-9FDDC201959E}"/>
          </ac:spMkLst>
        </pc:spChg>
        <pc:spChg chg="mod">
          <ac:chgData name="Ren Ping Liu" userId="60ce823c-5cb7-4d3e-be0b-034740f7a9f3" providerId="ADAL" clId="{0DA45EBB-6E04-2342-B09F-4F797D81BC7E}" dt="2022-05-08T20:42:42.215" v="277" actId="18331"/>
          <ac:spMkLst>
            <pc:docMk/>
            <pc:sldMk cId="3627370643" sldId="1190"/>
            <ac:spMk id="439" creationId="{C87F3257-E91D-E144-BA13-B0DD96B23FDC}"/>
          </ac:spMkLst>
        </pc:spChg>
        <pc:grpChg chg="mod">
          <ac:chgData name="Ren Ping Liu" userId="60ce823c-5cb7-4d3e-be0b-034740f7a9f3" providerId="ADAL" clId="{0DA45EBB-6E04-2342-B09F-4F797D81BC7E}" dt="2022-05-08T20:42:42.215" v="277" actId="18331"/>
          <ac:grpSpMkLst>
            <pc:docMk/>
            <pc:sldMk cId="3627370643" sldId="1190"/>
            <ac:grpSpMk id="1" creationId="{00000000-0000-0000-0000-000000000000}"/>
          </ac:grpSpMkLst>
        </pc:grpChg>
        <pc:graphicFrameChg chg="mod">
          <ac:chgData name="Ren Ping Liu" userId="60ce823c-5cb7-4d3e-be0b-034740f7a9f3" providerId="ADAL" clId="{0DA45EBB-6E04-2342-B09F-4F797D81BC7E}" dt="2022-05-08T20:42:42.215" v="277" actId="18331"/>
          <ac:graphicFrameMkLst>
            <pc:docMk/>
            <pc:sldMk cId="3627370643" sldId="1190"/>
            <ac:graphicFrameMk id="11" creationId="{D18DDED1-1FBF-6E4E-BD7D-37437660C787}"/>
          </ac:graphicFrameMkLst>
        </pc:graphicFrameChg>
      </pc:sldChg>
      <pc:sldChg chg="modSp">
        <pc:chgData name="Ren Ping Liu" userId="60ce823c-5cb7-4d3e-be0b-034740f7a9f3" providerId="ADAL" clId="{0DA45EBB-6E04-2342-B09F-4F797D81BC7E}" dt="2022-05-08T20:42:42.215" v="277" actId="18331"/>
        <pc:sldMkLst>
          <pc:docMk/>
          <pc:sldMk cId="2133569613" sldId="1269"/>
        </pc:sldMkLst>
        <pc:picChg chg="mod">
          <ac:chgData name="Ren Ping Liu" userId="60ce823c-5cb7-4d3e-be0b-034740f7a9f3" providerId="ADAL" clId="{0DA45EBB-6E04-2342-B09F-4F797D81BC7E}" dt="2022-05-08T20:42:42.215" v="277" actId="18331"/>
          <ac:picMkLst>
            <pc:docMk/>
            <pc:sldMk cId="2133569613" sldId="1269"/>
            <ac:picMk id="9" creationId="{06DD48E4-A235-4B6F-BF01-A870DB9ABD4F}"/>
          </ac:picMkLst>
        </pc:picChg>
      </pc:sldChg>
      <pc:sldChg chg="modSp mod ord">
        <pc:chgData name="Ren Ping Liu" userId="60ce823c-5cb7-4d3e-be0b-034740f7a9f3" providerId="ADAL" clId="{0DA45EBB-6E04-2342-B09F-4F797D81BC7E}" dt="2022-05-07T04:21:59.049" v="25" actId="20577"/>
        <pc:sldMkLst>
          <pc:docMk/>
          <pc:sldMk cId="1525544819" sldId="1271"/>
        </pc:sldMkLst>
        <pc:spChg chg="mod">
          <ac:chgData name="Ren Ping Liu" userId="60ce823c-5cb7-4d3e-be0b-034740f7a9f3" providerId="ADAL" clId="{0DA45EBB-6E04-2342-B09F-4F797D81BC7E}" dt="2022-05-07T04:21:53.902" v="23" actId="1076"/>
          <ac:spMkLst>
            <pc:docMk/>
            <pc:sldMk cId="1525544819" sldId="1271"/>
            <ac:spMk id="5" creationId="{40D408BE-7166-1A47-AA93-D02ED37AA439}"/>
          </ac:spMkLst>
        </pc:spChg>
        <pc:spChg chg="mod">
          <ac:chgData name="Ren Ping Liu" userId="60ce823c-5cb7-4d3e-be0b-034740f7a9f3" providerId="ADAL" clId="{0DA45EBB-6E04-2342-B09F-4F797D81BC7E}" dt="2022-05-07T04:21:59.049" v="25" actId="20577"/>
          <ac:spMkLst>
            <pc:docMk/>
            <pc:sldMk cId="1525544819" sldId="1271"/>
            <ac:spMk id="6" creationId="{B81DCC24-3FE7-E745-BC17-3886FB241095}"/>
          </ac:spMkLst>
        </pc:spChg>
        <pc:spChg chg="mod">
          <ac:chgData name="Ren Ping Liu" userId="60ce823c-5cb7-4d3e-be0b-034740f7a9f3" providerId="ADAL" clId="{0DA45EBB-6E04-2342-B09F-4F797D81BC7E}" dt="2022-05-07T04:21:53.902" v="23" actId="1076"/>
          <ac:spMkLst>
            <pc:docMk/>
            <pc:sldMk cId="1525544819" sldId="1271"/>
            <ac:spMk id="683" creationId="{1E3B9681-8FF1-EC4D-B168-3EC992789628}"/>
          </ac:spMkLst>
        </pc:spChg>
      </pc:sldChg>
      <pc:sldChg chg="modSp new mod">
        <pc:chgData name="Ren Ping Liu" userId="60ce823c-5cb7-4d3e-be0b-034740f7a9f3" providerId="ADAL" clId="{0DA45EBB-6E04-2342-B09F-4F797D81BC7E}" dt="2022-05-07T04:48:43.823" v="47" actId="20577"/>
        <pc:sldMkLst>
          <pc:docMk/>
          <pc:sldMk cId="1917104571" sldId="1278"/>
        </pc:sldMkLst>
        <pc:spChg chg="mod">
          <ac:chgData name="Ren Ping Liu" userId="60ce823c-5cb7-4d3e-be0b-034740f7a9f3" providerId="ADAL" clId="{0DA45EBB-6E04-2342-B09F-4F797D81BC7E}" dt="2022-05-07T04:48:34.620" v="40" actId="12"/>
          <ac:spMkLst>
            <pc:docMk/>
            <pc:sldMk cId="1917104571" sldId="1278"/>
            <ac:spMk id="2" creationId="{D754C085-8045-DD42-8F98-542B97E323FB}"/>
          </ac:spMkLst>
        </pc:spChg>
        <pc:spChg chg="mod">
          <ac:chgData name="Ren Ping Liu" userId="60ce823c-5cb7-4d3e-be0b-034740f7a9f3" providerId="ADAL" clId="{0DA45EBB-6E04-2342-B09F-4F797D81BC7E}" dt="2022-05-07T04:48:43.823" v="47" actId="20577"/>
          <ac:spMkLst>
            <pc:docMk/>
            <pc:sldMk cId="1917104571" sldId="1278"/>
            <ac:spMk id="3" creationId="{4C6821A1-501C-094C-AFE9-E64193EB4063}"/>
          </ac:spMkLst>
        </pc:spChg>
      </pc:sldChg>
      <pc:sldChg chg="modSp add mod">
        <pc:chgData name="Ren Ping Liu" userId="60ce823c-5cb7-4d3e-be0b-034740f7a9f3" providerId="ADAL" clId="{0DA45EBB-6E04-2342-B09F-4F797D81BC7E}" dt="2022-05-07T06:24:24.587" v="270" actId="20577"/>
        <pc:sldMkLst>
          <pc:docMk/>
          <pc:sldMk cId="419974068" sldId="1281"/>
        </pc:sldMkLst>
        <pc:spChg chg="mod">
          <ac:chgData name="Ren Ping Liu" userId="60ce823c-5cb7-4d3e-be0b-034740f7a9f3" providerId="ADAL" clId="{0DA45EBB-6E04-2342-B09F-4F797D81BC7E}" dt="2022-05-07T06:24:12.492" v="269" actId="6549"/>
          <ac:spMkLst>
            <pc:docMk/>
            <pc:sldMk cId="419974068" sldId="1281"/>
            <ac:spMk id="2" creationId="{E3C806E4-5574-AA43-B37D-9D0BE54F4157}"/>
          </ac:spMkLst>
        </pc:spChg>
        <pc:spChg chg="mod">
          <ac:chgData name="Ren Ping Liu" userId="60ce823c-5cb7-4d3e-be0b-034740f7a9f3" providerId="ADAL" clId="{0DA45EBB-6E04-2342-B09F-4F797D81BC7E}" dt="2022-05-07T06:24:24.587" v="270" actId="20577"/>
          <ac:spMkLst>
            <pc:docMk/>
            <pc:sldMk cId="419974068" sldId="1281"/>
            <ac:spMk id="3" creationId="{90D88C33-B6E7-1E4D-A865-A4D6C1F59B29}"/>
          </ac:spMkLst>
        </pc:spChg>
      </pc:sldChg>
    </pc:docChg>
  </pc:docChgLst>
  <pc:docChgLst>
    <pc:chgData name="Ren Ping Liu" userId="60ce823c-5cb7-4d3e-be0b-034740f7a9f3" providerId="ADAL" clId="{CB8A314D-9D61-2B47-9AB9-4AC586A33A1B}"/>
    <pc:docChg chg="undo custSel addSld delSld modSld">
      <pc:chgData name="Ren Ping Liu" userId="60ce823c-5cb7-4d3e-be0b-034740f7a9f3" providerId="ADAL" clId="{CB8A314D-9D61-2B47-9AB9-4AC586A33A1B}" dt="2022-10-15T23:41:55.653" v="407" actId="1076"/>
      <pc:docMkLst>
        <pc:docMk/>
      </pc:docMkLst>
      <pc:sldChg chg="modSp mod">
        <pc:chgData name="Ren Ping Liu" userId="60ce823c-5cb7-4d3e-be0b-034740f7a9f3" providerId="ADAL" clId="{CB8A314D-9D61-2B47-9AB9-4AC586A33A1B}" dt="2022-10-15T23:04:42.886" v="300" actId="20577"/>
        <pc:sldMkLst>
          <pc:docMk/>
          <pc:sldMk cId="2314825519" sldId="960"/>
        </pc:sldMkLst>
        <pc:spChg chg="mod">
          <ac:chgData name="Ren Ping Liu" userId="60ce823c-5cb7-4d3e-be0b-034740f7a9f3" providerId="ADAL" clId="{CB8A314D-9D61-2B47-9AB9-4AC586A33A1B}" dt="2022-10-15T23:04:42.886" v="300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del">
        <pc:chgData name="Ren Ping Liu" userId="60ce823c-5cb7-4d3e-be0b-034740f7a9f3" providerId="ADAL" clId="{CB8A314D-9D61-2B47-9AB9-4AC586A33A1B}" dt="2022-10-15T01:20:31.017" v="59" actId="2696"/>
        <pc:sldMkLst>
          <pc:docMk/>
          <pc:sldMk cId="3117955822" sldId="1170"/>
        </pc:sldMkLst>
      </pc:sldChg>
      <pc:sldChg chg="addSp modSp mod modAnim">
        <pc:chgData name="Ren Ping Liu" userId="60ce823c-5cb7-4d3e-be0b-034740f7a9f3" providerId="ADAL" clId="{CB8A314D-9D61-2B47-9AB9-4AC586A33A1B}" dt="2022-10-15T01:01:09.904" v="55" actId="1076"/>
        <pc:sldMkLst>
          <pc:docMk/>
          <pc:sldMk cId="1489850572" sldId="1184"/>
        </pc:sldMkLst>
        <pc:spChg chg="mod">
          <ac:chgData name="Ren Ping Liu" userId="60ce823c-5cb7-4d3e-be0b-034740f7a9f3" providerId="ADAL" clId="{CB8A314D-9D61-2B47-9AB9-4AC586A33A1B}" dt="2022-10-15T00:59:34.658" v="51" actId="20577"/>
          <ac:spMkLst>
            <pc:docMk/>
            <pc:sldMk cId="1489850572" sldId="1184"/>
            <ac:spMk id="60" creationId="{756184F9-23FF-CD49-83C3-B99C5857535A}"/>
          </ac:spMkLst>
        </pc:spChg>
        <pc:spChg chg="mod">
          <ac:chgData name="Ren Ping Liu" userId="60ce823c-5cb7-4d3e-be0b-034740f7a9f3" providerId="ADAL" clId="{CB8A314D-9D61-2B47-9AB9-4AC586A33A1B}" dt="2022-10-15T01:01:09.904" v="55" actId="1076"/>
          <ac:spMkLst>
            <pc:docMk/>
            <pc:sldMk cId="1489850572" sldId="1184"/>
            <ac:spMk id="131" creationId="{F939E5F7-799D-7849-A30B-30CE63066E5E}"/>
          </ac:spMkLst>
        </pc:spChg>
        <pc:grpChg chg="mod">
          <ac:chgData name="Ren Ping Liu" userId="60ce823c-5cb7-4d3e-be0b-034740f7a9f3" providerId="ADAL" clId="{CB8A314D-9D61-2B47-9AB9-4AC586A33A1B}" dt="2022-10-15T01:01:01.564" v="54" actId="1076"/>
          <ac:grpSpMkLst>
            <pc:docMk/>
            <pc:sldMk cId="1489850572" sldId="1184"/>
            <ac:grpSpMk id="16" creationId="{A58FCDAC-4991-8E41-8E42-FF4F98922CAC}"/>
          </ac:grpSpMkLst>
        </pc:grpChg>
        <pc:picChg chg="add mod">
          <ac:chgData name="Ren Ping Liu" userId="60ce823c-5cb7-4d3e-be0b-034740f7a9f3" providerId="ADAL" clId="{CB8A314D-9D61-2B47-9AB9-4AC586A33A1B}" dt="2022-10-15T00:54:40.932" v="11" actId="1076"/>
          <ac:picMkLst>
            <pc:docMk/>
            <pc:sldMk cId="1489850572" sldId="1184"/>
            <ac:picMk id="2050" creationId="{80A6642B-B012-E73B-2F39-1C72AD180690}"/>
          </ac:picMkLst>
        </pc:picChg>
      </pc:sldChg>
      <pc:sldChg chg="del">
        <pc:chgData name="Ren Ping Liu" userId="60ce823c-5cb7-4d3e-be0b-034740f7a9f3" providerId="ADAL" clId="{CB8A314D-9D61-2B47-9AB9-4AC586A33A1B}" dt="2022-10-15T01:20:14.456" v="58" actId="2696"/>
        <pc:sldMkLst>
          <pc:docMk/>
          <pc:sldMk cId="4060232581" sldId="1189"/>
        </pc:sldMkLst>
      </pc:sldChg>
      <pc:sldChg chg="addSp modSp mod modAnim">
        <pc:chgData name="Ren Ping Liu" userId="60ce823c-5cb7-4d3e-be0b-034740f7a9f3" providerId="ADAL" clId="{CB8A314D-9D61-2B47-9AB9-4AC586A33A1B}" dt="2022-10-15T23:41:55.653" v="407" actId="1076"/>
        <pc:sldMkLst>
          <pc:docMk/>
          <pc:sldMk cId="4201208657" sldId="1201"/>
        </pc:sldMkLst>
        <pc:spChg chg="add mod">
          <ac:chgData name="Ren Ping Liu" userId="60ce823c-5cb7-4d3e-be0b-034740f7a9f3" providerId="ADAL" clId="{CB8A314D-9D61-2B47-9AB9-4AC586A33A1B}" dt="2022-10-15T23:41:51.336" v="406" actId="1076"/>
          <ac:spMkLst>
            <pc:docMk/>
            <pc:sldMk cId="4201208657" sldId="1201"/>
            <ac:spMk id="6" creationId="{3F19567B-BA35-BECB-6C0D-13E33098B61D}"/>
          </ac:spMkLst>
        </pc:spChg>
        <pc:spChg chg="mod">
          <ac:chgData name="Ren Ping Liu" userId="60ce823c-5cb7-4d3e-be0b-034740f7a9f3" providerId="ADAL" clId="{CB8A314D-9D61-2B47-9AB9-4AC586A33A1B}" dt="2022-10-15T23:15:12.840" v="314" actId="20577"/>
          <ac:spMkLst>
            <pc:docMk/>
            <pc:sldMk cId="4201208657" sldId="1201"/>
            <ac:spMk id="7" creationId="{8DB7D2E6-BC71-6342-8A7E-D3134900B7EA}"/>
          </ac:spMkLst>
        </pc:spChg>
        <pc:spChg chg="add mod">
          <ac:chgData name="Ren Ping Liu" userId="60ce823c-5cb7-4d3e-be0b-034740f7a9f3" providerId="ADAL" clId="{CB8A314D-9D61-2B47-9AB9-4AC586A33A1B}" dt="2022-10-15T23:18:12.623" v="345" actId="1076"/>
          <ac:spMkLst>
            <pc:docMk/>
            <pc:sldMk cId="4201208657" sldId="1201"/>
            <ac:spMk id="8" creationId="{6FADF629-8A1A-1403-4FF9-1676186D4280}"/>
          </ac:spMkLst>
        </pc:spChg>
        <pc:spChg chg="add mod">
          <ac:chgData name="Ren Ping Liu" userId="60ce823c-5cb7-4d3e-be0b-034740f7a9f3" providerId="ADAL" clId="{CB8A314D-9D61-2B47-9AB9-4AC586A33A1B}" dt="2022-10-15T23:18:18.509" v="346" actId="1076"/>
          <ac:spMkLst>
            <pc:docMk/>
            <pc:sldMk cId="4201208657" sldId="1201"/>
            <ac:spMk id="9" creationId="{3580D255-A15A-49B3-3984-13C0052A2378}"/>
          </ac:spMkLst>
        </pc:spChg>
        <pc:grpChg chg="mod">
          <ac:chgData name="Ren Ping Liu" userId="60ce823c-5cb7-4d3e-be0b-034740f7a9f3" providerId="ADAL" clId="{CB8A314D-9D61-2B47-9AB9-4AC586A33A1B}" dt="2022-10-15T23:17:17.636" v="335" actId="1076"/>
          <ac:grpSpMkLst>
            <pc:docMk/>
            <pc:sldMk cId="4201208657" sldId="1201"/>
            <ac:grpSpMk id="50" creationId="{46F90A8E-A97F-4B47-8617-1E0B801A3FBF}"/>
          </ac:grpSpMkLst>
        </pc:grpChg>
        <pc:picChg chg="add mod">
          <ac:chgData name="Ren Ping Liu" userId="60ce823c-5cb7-4d3e-be0b-034740f7a9f3" providerId="ADAL" clId="{CB8A314D-9D61-2B47-9AB9-4AC586A33A1B}" dt="2022-10-15T23:41:55.653" v="407" actId="1076"/>
          <ac:picMkLst>
            <pc:docMk/>
            <pc:sldMk cId="4201208657" sldId="1201"/>
            <ac:picMk id="10" creationId="{375EB3CF-7660-B39C-114A-A970FE3DF2DA}"/>
          </ac:picMkLst>
        </pc:picChg>
      </pc:sldChg>
      <pc:sldChg chg="addSp modSp mod modAnim">
        <pc:chgData name="Ren Ping Liu" userId="60ce823c-5cb7-4d3e-be0b-034740f7a9f3" providerId="ADAL" clId="{CB8A314D-9D61-2B47-9AB9-4AC586A33A1B}" dt="2022-10-15T23:24:53.860" v="363"/>
        <pc:sldMkLst>
          <pc:docMk/>
          <pc:sldMk cId="1300262238" sldId="1205"/>
        </pc:sldMkLst>
        <pc:spChg chg="add mod">
          <ac:chgData name="Ren Ping Liu" userId="60ce823c-5cb7-4d3e-be0b-034740f7a9f3" providerId="ADAL" clId="{CB8A314D-9D61-2B47-9AB9-4AC586A33A1B}" dt="2022-10-15T23:24:40.006" v="361" actId="14100"/>
          <ac:spMkLst>
            <pc:docMk/>
            <pc:sldMk cId="1300262238" sldId="1205"/>
            <ac:spMk id="3" creationId="{05E0C4BF-FF2D-BB4D-2BBB-7F7CC4E82844}"/>
          </ac:spMkLst>
        </pc:spChg>
      </pc:sldChg>
      <pc:sldChg chg="add">
        <pc:chgData name="Ren Ping Liu" userId="60ce823c-5cb7-4d3e-be0b-034740f7a9f3" providerId="ADAL" clId="{CB8A314D-9D61-2B47-9AB9-4AC586A33A1B}" dt="2022-10-15T01:17:34.773" v="56"/>
        <pc:sldMkLst>
          <pc:docMk/>
          <pc:sldMk cId="2694687469" sldId="1239"/>
        </pc:sldMkLst>
      </pc:sldChg>
      <pc:sldChg chg="add">
        <pc:chgData name="Ren Ping Liu" userId="60ce823c-5cb7-4d3e-be0b-034740f7a9f3" providerId="ADAL" clId="{CB8A314D-9D61-2B47-9AB9-4AC586A33A1B}" dt="2022-10-15T01:17:56.103" v="57"/>
        <pc:sldMkLst>
          <pc:docMk/>
          <pc:sldMk cId="2489059933" sldId="1240"/>
        </pc:sldMkLst>
      </pc:sldChg>
      <pc:sldChg chg="modSp mod">
        <pc:chgData name="Ren Ping Liu" userId="60ce823c-5cb7-4d3e-be0b-034740f7a9f3" providerId="ADAL" clId="{CB8A314D-9D61-2B47-9AB9-4AC586A33A1B}" dt="2022-10-15T23:31:21.258" v="403" actId="20577"/>
        <pc:sldMkLst>
          <pc:docMk/>
          <pc:sldMk cId="419974068" sldId="1281"/>
        </pc:sldMkLst>
        <pc:spChg chg="mod">
          <ac:chgData name="Ren Ping Liu" userId="60ce823c-5cb7-4d3e-be0b-034740f7a9f3" providerId="ADAL" clId="{CB8A314D-9D61-2B47-9AB9-4AC586A33A1B}" dt="2022-10-15T23:31:21.258" v="403" actId="20577"/>
          <ac:spMkLst>
            <pc:docMk/>
            <pc:sldMk cId="419974068" sldId="1281"/>
            <ac:spMk id="2" creationId="{E3C806E4-5574-AA43-B37D-9D0BE54F4157}"/>
          </ac:spMkLst>
        </pc:spChg>
        <pc:spChg chg="mod">
          <ac:chgData name="Ren Ping Liu" userId="60ce823c-5cb7-4d3e-be0b-034740f7a9f3" providerId="ADAL" clId="{CB8A314D-9D61-2B47-9AB9-4AC586A33A1B}" dt="2022-10-15T23:28:59.984" v="390" actId="20577"/>
          <ac:spMkLst>
            <pc:docMk/>
            <pc:sldMk cId="419974068" sldId="1281"/>
            <ac:spMk id="3" creationId="{90D88C33-B6E7-1E4D-A865-A4D6C1F59B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0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9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0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9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8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16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8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8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4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00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726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3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78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953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0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93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5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1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07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47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8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93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77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5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86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94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5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43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8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0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63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13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566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3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51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69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9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0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6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8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4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gif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46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e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tif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640249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Chapter 6</a:t>
            </a:r>
            <a:br>
              <a:rPr lang="en-US" altLang="en-US" sz="5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The Link Layer and LANs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412D4E-46D4-4988-BD27-2260E57D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97D3E-0B97-2243-B0C3-14279D232BC7}"/>
              </a:ext>
            </a:extLst>
          </p:cNvPr>
          <p:cNvSpPr txBox="1"/>
          <p:nvPr/>
        </p:nvSpPr>
        <p:spPr>
          <a:xfrm>
            <a:off x="1350014" y="2175558"/>
            <a:ext cx="496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</a:t>
            </a:r>
            <a:r>
              <a:rPr lang="en-AU"/>
              <a:t>on 7 May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>
            <a:extLst>
              <a:ext uri="{FF2B5EF4-FFF2-40B4-BE49-F238E27FC236}">
                <a16:creationId xmlns:a16="http://schemas.microsoft.com/office/drawing/2014/main" id="{7F51B7E6-A68F-BE4A-979C-15563FEEBA73}"/>
              </a:ext>
            </a:extLst>
          </p:cNvPr>
          <p:cNvSpPr/>
          <p:nvPr/>
        </p:nvSpPr>
        <p:spPr>
          <a:xfrm>
            <a:off x="2093843" y="2862471"/>
            <a:ext cx="596348" cy="2902226"/>
          </a:xfrm>
          <a:custGeom>
            <a:avLst/>
            <a:gdLst>
              <a:gd name="connsiteX0" fmla="*/ 0 w 596348"/>
              <a:gd name="connsiteY0" fmla="*/ 0 h 2796209"/>
              <a:gd name="connsiteX1" fmla="*/ 0 w 596348"/>
              <a:gd name="connsiteY1" fmla="*/ 2796209 h 2796209"/>
              <a:gd name="connsiteX2" fmla="*/ 596348 w 596348"/>
              <a:gd name="connsiteY2" fmla="*/ 2796209 h 279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348" h="2796209">
                <a:moveTo>
                  <a:pt x="0" y="0"/>
                </a:moveTo>
                <a:lnTo>
                  <a:pt x="0" y="2796209"/>
                </a:lnTo>
                <a:lnTo>
                  <a:pt x="596348" y="2796209"/>
                </a:ln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D6B27-2D57-4249-8EF3-5AC82165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Error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65236-D727-2A42-B351-4D64035A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317981B-FC40-9845-ACEA-8C6C14F5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90" y="1538149"/>
            <a:ext cx="9869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+mn-lt"/>
                <a:cs typeface="+mn-cs"/>
              </a:rPr>
              <a:t>EDC: error detection and correction bits (e.g., redundancy)</a:t>
            </a:r>
          </a:p>
          <a:p>
            <a:pPr>
              <a:defRPr/>
            </a:pPr>
            <a:r>
              <a:rPr lang="en-US" sz="2800" i="0" dirty="0">
                <a:latin typeface="+mn-lt"/>
                <a:cs typeface="+mn-cs"/>
              </a:rPr>
              <a:t>D:  data protected by error checking, may include header fields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1B18EEE-2CFF-5B46-9EEA-5C169830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513" y="3028121"/>
            <a:ext cx="34488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0" dirty="0">
                <a:latin typeface="+mn-lt"/>
                <a:cs typeface="+mn-cs"/>
              </a:rPr>
              <a:t>Error detection not 100% reliable!</a:t>
            </a:r>
          </a:p>
          <a:p>
            <a:pPr marL="404813" lvl="1" indent="-287338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+mn-lt"/>
                <a:cs typeface="+mn-cs"/>
              </a:rPr>
              <a:t>protocol may miss some errors, but rarely</a:t>
            </a:r>
          </a:p>
          <a:p>
            <a:pPr marL="404813" lvl="1" indent="-287338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+mn-lt"/>
                <a:cs typeface="+mn-cs"/>
              </a:rPr>
              <a:t>larger EDC field yields better detection and correction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7F3614-B8B3-7B47-811B-B113DE71CD9C}"/>
              </a:ext>
            </a:extLst>
          </p:cNvPr>
          <p:cNvGrpSpPr/>
          <p:nvPr/>
        </p:nvGrpSpPr>
        <p:grpSpPr>
          <a:xfrm>
            <a:off x="1550505" y="3048001"/>
            <a:ext cx="1656522" cy="400110"/>
            <a:chOff x="437322" y="2637183"/>
            <a:chExt cx="1656522" cy="4001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25B757-9F36-8547-AD5E-F5695EE4E0A3}"/>
                </a:ext>
              </a:extLst>
            </p:cNvPr>
            <p:cNvSpPr/>
            <p:nvPr/>
          </p:nvSpPr>
          <p:spPr>
            <a:xfrm>
              <a:off x="437322" y="2690191"/>
              <a:ext cx="1656522" cy="291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86D0A8-FCC7-6B4C-9159-12132B3971BD}"/>
                </a:ext>
              </a:extLst>
            </p:cNvPr>
            <p:cNvSpPr txBox="1"/>
            <p:nvPr/>
          </p:nvSpPr>
          <p:spPr>
            <a:xfrm>
              <a:off x="675860" y="2637183"/>
              <a:ext cx="1180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datagram</a:t>
              </a:r>
              <a:endParaRPr lang="en-US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2561F8A-1D0B-DE40-8B84-1CA6B5491E56}"/>
              </a:ext>
            </a:extLst>
          </p:cNvPr>
          <p:cNvGrpSpPr/>
          <p:nvPr/>
        </p:nvGrpSpPr>
        <p:grpSpPr>
          <a:xfrm>
            <a:off x="1567043" y="4446000"/>
            <a:ext cx="2325599" cy="862266"/>
            <a:chOff x="1567043" y="4446000"/>
            <a:chExt cx="2325599" cy="8622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1423F0-A1BA-FF4F-A8D3-75659E8A0BA4}"/>
                </a:ext>
              </a:extLst>
            </p:cNvPr>
            <p:cNvGrpSpPr/>
            <p:nvPr/>
          </p:nvGrpSpPr>
          <p:grpSpPr>
            <a:xfrm>
              <a:off x="1567043" y="4905756"/>
              <a:ext cx="2325599" cy="402510"/>
              <a:chOff x="1904400" y="5169547"/>
              <a:chExt cx="2325599" cy="40251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04CD8F-DCEE-174F-9DDC-16378D58D91B}"/>
                  </a:ext>
                </a:extLst>
              </p:cNvPr>
              <p:cNvSpPr/>
              <p:nvPr/>
            </p:nvSpPr>
            <p:spPr>
              <a:xfrm>
                <a:off x="1904400" y="5221355"/>
                <a:ext cx="2325599" cy="291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02CF49-30A4-064E-AFB1-FC182192C60C}"/>
                  </a:ext>
                </a:extLst>
              </p:cNvPr>
              <p:cNvSpPr txBox="1"/>
              <p:nvPr/>
            </p:nvSpPr>
            <p:spPr>
              <a:xfrm>
                <a:off x="2617147" y="5171947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71317C-4216-4C43-B388-15C367B65BB8}"/>
                  </a:ext>
                </a:extLst>
              </p:cNvPr>
              <p:cNvSpPr txBox="1"/>
              <p:nvPr/>
            </p:nvSpPr>
            <p:spPr>
              <a:xfrm>
                <a:off x="3549850" y="5169547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EDC</a:t>
                </a:r>
                <a:endParaRPr lang="en-US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ABCC57A-846B-9445-8EC5-198834858081}"/>
                  </a:ext>
                </a:extLst>
              </p:cNvPr>
              <p:cNvCxnSpPr/>
              <p:nvPr/>
            </p:nvCxnSpPr>
            <p:spPr>
              <a:xfrm>
                <a:off x="3531600" y="5223600"/>
                <a:ext cx="0" cy="2880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73B4EB-E4C9-6D47-8A33-AAF8C5FB5BC5}"/>
                </a:ext>
              </a:extLst>
            </p:cNvPr>
            <p:cNvGrpSpPr/>
            <p:nvPr/>
          </p:nvGrpSpPr>
          <p:grpSpPr>
            <a:xfrm>
              <a:off x="1571947" y="4446000"/>
              <a:ext cx="1645200" cy="400110"/>
              <a:chOff x="1897200" y="4446000"/>
              <a:chExt cx="1645200" cy="400110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0EFBDBE-EA98-A040-A650-F657EBD89B49}"/>
                  </a:ext>
                </a:extLst>
              </p:cNvPr>
              <p:cNvCxnSpPr/>
              <p:nvPr/>
            </p:nvCxnSpPr>
            <p:spPr>
              <a:xfrm>
                <a:off x="1897200" y="4665600"/>
                <a:ext cx="163800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EEAD09-901F-734E-87E5-21A3AC7FEB6F}"/>
                  </a:ext>
                </a:extLst>
              </p:cNvPr>
              <p:cNvSpPr/>
              <p:nvPr/>
            </p:nvSpPr>
            <p:spPr>
              <a:xfrm>
                <a:off x="2098800" y="4636800"/>
                <a:ext cx="12456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39C20D-EAD3-2B47-9B8D-073C1688C2E3}"/>
                  </a:ext>
                </a:extLst>
              </p:cNvPr>
              <p:cNvSpPr txBox="1"/>
              <p:nvPr/>
            </p:nvSpPr>
            <p:spPr>
              <a:xfrm>
                <a:off x="2088000" y="4446000"/>
                <a:ext cx="12788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 data bits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DA25F4C-C4F2-1145-882F-8365320D7B57}"/>
                  </a:ext>
                </a:extLst>
              </p:cNvPr>
              <p:cNvCxnSpPr/>
              <p:nvPr/>
            </p:nvCxnSpPr>
            <p:spPr>
              <a:xfrm>
                <a:off x="3542400" y="4572000"/>
                <a:ext cx="0" cy="18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53742D6-A287-9242-A316-ACB86B5DE59A}"/>
                  </a:ext>
                </a:extLst>
              </p:cNvPr>
              <p:cNvCxnSpPr/>
              <p:nvPr/>
            </p:nvCxnSpPr>
            <p:spPr>
              <a:xfrm>
                <a:off x="1902000" y="4569600"/>
                <a:ext cx="0" cy="18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EAA84A3-6E3A-7849-BCAA-4977D967CF20}"/>
              </a:ext>
            </a:extLst>
          </p:cNvPr>
          <p:cNvGrpSpPr/>
          <p:nvPr/>
        </p:nvGrpSpPr>
        <p:grpSpPr>
          <a:xfrm>
            <a:off x="2714378" y="5528580"/>
            <a:ext cx="2679258" cy="434898"/>
            <a:chOff x="3244465" y="6071919"/>
            <a:chExt cx="2679258" cy="43489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9E3893F-ACB5-AD40-A8E9-EAFB99935222}"/>
                </a:ext>
              </a:extLst>
            </p:cNvPr>
            <p:cNvGrpSpPr/>
            <p:nvPr/>
          </p:nvGrpSpPr>
          <p:grpSpPr>
            <a:xfrm>
              <a:off x="3244465" y="6071919"/>
              <a:ext cx="2679258" cy="434898"/>
              <a:chOff x="3244464" y="6071919"/>
              <a:chExt cx="2864787" cy="43489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08EC3E2-ECED-4F4A-AA94-8EC7D14E1C96}"/>
                  </a:ext>
                </a:extLst>
              </p:cNvPr>
              <p:cNvSpPr/>
              <p:nvPr/>
            </p:nvSpPr>
            <p:spPr>
              <a:xfrm>
                <a:off x="3320909" y="6071919"/>
                <a:ext cx="2711898" cy="434898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  <a:gs pos="52000">
                    <a:srgbClr val="7ACCF4"/>
                  </a:gs>
                </a:gsLst>
                <a:lin ang="16200000" scaled="0"/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D0958D5-2A1C-BB4F-9037-EF68A07E340F}"/>
                  </a:ext>
                </a:extLst>
              </p:cNvPr>
              <p:cNvSpPr/>
              <p:nvPr/>
            </p:nvSpPr>
            <p:spPr>
              <a:xfrm>
                <a:off x="3244464" y="6071919"/>
                <a:ext cx="152890" cy="434896"/>
              </a:xfrm>
              <a:prstGeom prst="ellipse">
                <a:avLst/>
              </a:prstGeom>
              <a:solidFill>
                <a:srgbClr val="7ACCF4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8D02393-68D8-2B41-B21C-E454A7B124E0}"/>
                  </a:ext>
                </a:extLst>
              </p:cNvPr>
              <p:cNvSpPr/>
              <p:nvPr/>
            </p:nvSpPr>
            <p:spPr>
              <a:xfrm>
                <a:off x="5956361" y="6071919"/>
                <a:ext cx="152890" cy="4348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  <a:gs pos="50000">
                    <a:srgbClr val="7ACCF4"/>
                  </a:gs>
                </a:gsLst>
                <a:lin ang="16200000" scaled="0"/>
                <a:tileRect/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898BB2-AD26-6D40-9691-3F368167B652}"/>
                  </a:ext>
                </a:extLst>
              </p:cNvPr>
              <p:cNvSpPr/>
              <p:nvPr/>
            </p:nvSpPr>
            <p:spPr>
              <a:xfrm>
                <a:off x="5752507" y="6071919"/>
                <a:ext cx="280299" cy="434896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</a:schemeClr>
                  </a:gs>
                  <a:gs pos="52000">
                    <a:srgbClr val="7ACCF4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03C8C1-772E-0A43-A380-E4B70DBD5FAE}"/>
                </a:ext>
              </a:extLst>
            </p:cNvPr>
            <p:cNvSpPr txBox="1"/>
            <p:nvPr/>
          </p:nvSpPr>
          <p:spPr>
            <a:xfrm>
              <a:off x="3568996" y="6078283"/>
              <a:ext cx="213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>
                  <a:latin typeface="Calibri" panose="020F0502020204030204"/>
                </a:rPr>
                <a:t>b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it-error prone link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6C5B5BB-AE5C-774A-A52D-9FA9A80A5C3B}"/>
              </a:ext>
            </a:extLst>
          </p:cNvPr>
          <p:cNvGrpSpPr/>
          <p:nvPr/>
        </p:nvGrpSpPr>
        <p:grpSpPr>
          <a:xfrm>
            <a:off x="4661425" y="4717774"/>
            <a:ext cx="2325599" cy="1033670"/>
            <a:chOff x="4661425" y="4717774"/>
            <a:chExt cx="2325599" cy="1033670"/>
          </a:xfrm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835B0D2-C006-D94E-8669-286F102B1A07}"/>
                </a:ext>
              </a:extLst>
            </p:cNvPr>
            <p:cNvSpPr/>
            <p:nvPr/>
          </p:nvSpPr>
          <p:spPr>
            <a:xfrm>
              <a:off x="5486400" y="4717774"/>
              <a:ext cx="238539" cy="1033670"/>
            </a:xfrm>
            <a:custGeom>
              <a:avLst/>
              <a:gdLst>
                <a:gd name="connsiteX0" fmla="*/ 0 w 238539"/>
                <a:gd name="connsiteY0" fmla="*/ 1033670 h 1033670"/>
                <a:gd name="connsiteX1" fmla="*/ 238539 w 238539"/>
                <a:gd name="connsiteY1" fmla="*/ 1033670 h 1033670"/>
                <a:gd name="connsiteX2" fmla="*/ 238539 w 238539"/>
                <a:gd name="connsiteY2" fmla="*/ 0 h 103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539" h="1033670">
                  <a:moveTo>
                    <a:pt x="0" y="1033670"/>
                  </a:moveTo>
                  <a:lnTo>
                    <a:pt x="238539" y="1033670"/>
                  </a:lnTo>
                  <a:lnTo>
                    <a:pt x="238539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6E86C6F-6BC6-244B-8ECE-6E6E56AD43C2}"/>
                </a:ext>
              </a:extLst>
            </p:cNvPr>
            <p:cNvGrpSpPr/>
            <p:nvPr/>
          </p:nvGrpSpPr>
          <p:grpSpPr>
            <a:xfrm>
              <a:off x="4661425" y="4890052"/>
              <a:ext cx="2325599" cy="402510"/>
              <a:chOff x="1904400" y="5169547"/>
              <a:chExt cx="2325599" cy="40251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4A7AA7B-0175-DB46-B3C6-ACC0A348568C}"/>
                  </a:ext>
                </a:extLst>
              </p:cNvPr>
              <p:cNvSpPr/>
              <p:nvPr/>
            </p:nvSpPr>
            <p:spPr>
              <a:xfrm>
                <a:off x="1904400" y="5221355"/>
                <a:ext cx="2325599" cy="291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3B62150-9929-094D-8252-E74930AA6ADF}"/>
                  </a:ext>
                </a:extLst>
              </p:cNvPr>
              <p:cNvSpPr txBox="1"/>
              <p:nvPr/>
            </p:nvSpPr>
            <p:spPr>
              <a:xfrm>
                <a:off x="2617147" y="5171947"/>
                <a:ext cx="406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D’</a:t>
                </a:r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04AB006-6F9E-2C4F-8C02-58009DF0B39D}"/>
                  </a:ext>
                </a:extLst>
              </p:cNvPr>
              <p:cNvSpPr txBox="1"/>
              <p:nvPr/>
            </p:nvSpPr>
            <p:spPr>
              <a:xfrm>
                <a:off x="3549850" y="5169547"/>
                <a:ext cx="6783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EDC’</a:t>
                </a:r>
                <a:endParaRPr lang="en-US" dirty="0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B0DF45A-EDEF-A04A-AC62-14DB9CE04992}"/>
                  </a:ext>
                </a:extLst>
              </p:cNvPr>
              <p:cNvCxnSpPr/>
              <p:nvPr/>
            </p:nvCxnSpPr>
            <p:spPr>
              <a:xfrm>
                <a:off x="3531600" y="5223600"/>
                <a:ext cx="0" cy="2880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7477719-8F6B-0B49-9CE6-E154E3E98AC3}"/>
              </a:ext>
            </a:extLst>
          </p:cNvPr>
          <p:cNvGrpSpPr/>
          <p:nvPr/>
        </p:nvGrpSpPr>
        <p:grpSpPr>
          <a:xfrm>
            <a:off x="4996068" y="3670851"/>
            <a:ext cx="2457775" cy="1037317"/>
            <a:chOff x="4996068" y="3670851"/>
            <a:chExt cx="2457775" cy="103731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CD2F859-5B67-AD47-A017-0D9D677086AC}"/>
                </a:ext>
              </a:extLst>
            </p:cNvPr>
            <p:cNvGrpSpPr/>
            <p:nvPr/>
          </p:nvGrpSpPr>
          <p:grpSpPr>
            <a:xfrm>
              <a:off x="4996068" y="3670851"/>
              <a:ext cx="1431235" cy="1037317"/>
              <a:chOff x="6718851" y="5632173"/>
              <a:chExt cx="1431235" cy="1037317"/>
            </a:xfrm>
          </p:grpSpPr>
          <p:sp>
            <p:nvSpPr>
              <p:cNvPr id="122" name="Diamond 121">
                <a:extLst>
                  <a:ext uri="{FF2B5EF4-FFF2-40B4-BE49-F238E27FC236}">
                    <a16:creationId xmlns:a16="http://schemas.microsoft.com/office/drawing/2014/main" id="{77C3078E-D70D-1947-AB61-5F3F5BA57ECC}"/>
                  </a:ext>
                </a:extLst>
              </p:cNvPr>
              <p:cNvSpPr/>
              <p:nvPr/>
            </p:nvSpPr>
            <p:spPr>
              <a:xfrm>
                <a:off x="6718851" y="5632173"/>
                <a:ext cx="1431235" cy="993913"/>
              </a:xfrm>
              <a:prstGeom prst="diamond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9534033-F306-E14B-A719-79E2267ED6B6}"/>
                  </a:ext>
                </a:extLst>
              </p:cNvPr>
              <p:cNvSpPr txBox="1"/>
              <p:nvPr/>
            </p:nvSpPr>
            <p:spPr>
              <a:xfrm>
                <a:off x="6932490" y="5737183"/>
                <a:ext cx="1007327" cy="932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dirty="0"/>
                  <a:t>all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dirty="0"/>
                  <a:t>bits in D’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dirty="0"/>
                  <a:t>OK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dirty="0"/>
                  <a:t>?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021AD68-3E2D-D64B-A328-B57D61FCD5C4}"/>
                </a:ext>
              </a:extLst>
            </p:cNvPr>
            <p:cNvSpPr txBox="1"/>
            <p:nvPr/>
          </p:nvSpPr>
          <p:spPr>
            <a:xfrm>
              <a:off x="6440556" y="384313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B0E09AF-3DA9-004F-B45F-5B25A613D13D}"/>
                </a:ext>
              </a:extLst>
            </p:cNvPr>
            <p:cNvSpPr txBox="1"/>
            <p:nvPr/>
          </p:nvSpPr>
          <p:spPr>
            <a:xfrm>
              <a:off x="6380921" y="4207566"/>
              <a:ext cx="1072922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/>
                <a:t>detected </a:t>
              </a:r>
            </a:p>
            <a:p>
              <a:pPr>
                <a:lnSpc>
                  <a:spcPct val="70000"/>
                </a:lnSpc>
              </a:pPr>
              <a:r>
                <a:rPr lang="en-US" dirty="0"/>
                <a:t>error</a:t>
              </a:r>
              <a:endParaRPr lang="en-US" sz="1600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F01D339A-38B5-234B-AAEE-DB7358965F0D}"/>
                </a:ext>
              </a:extLst>
            </p:cNvPr>
            <p:cNvCxnSpPr/>
            <p:nvPr/>
          </p:nvCxnSpPr>
          <p:spPr>
            <a:xfrm>
              <a:off x="6440557" y="4161183"/>
              <a:ext cx="715618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7A71D88-0E4D-8640-B2F7-F9EA635D4AEB}"/>
              </a:ext>
            </a:extLst>
          </p:cNvPr>
          <p:cNvGrpSpPr/>
          <p:nvPr/>
        </p:nvGrpSpPr>
        <p:grpSpPr>
          <a:xfrm>
            <a:off x="4684642" y="2888974"/>
            <a:ext cx="1656522" cy="845626"/>
            <a:chOff x="4658138" y="2928730"/>
            <a:chExt cx="1656522" cy="84562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464D525-07D1-0C4E-9322-3E346C68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808" y="3492294"/>
              <a:ext cx="176213" cy="19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E07FFAD-256D-DD4C-A8F2-98E5BA8111F5}"/>
                </a:ext>
              </a:extLst>
            </p:cNvPr>
            <p:cNvCxnSpPr/>
            <p:nvPr/>
          </p:nvCxnSpPr>
          <p:spPr>
            <a:xfrm flipV="1">
              <a:off x="5685182" y="2928730"/>
              <a:ext cx="0" cy="72887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7ACBF32-D0BC-034B-96C6-CAF273BAE74C}"/>
                </a:ext>
              </a:extLst>
            </p:cNvPr>
            <p:cNvSpPr txBox="1"/>
            <p:nvPr/>
          </p:nvSpPr>
          <p:spPr>
            <a:xfrm>
              <a:off x="4696239" y="3498575"/>
              <a:ext cx="1022524" cy="275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 dirty="0"/>
                <a:t>otherwise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FC1D4C-50F1-EC40-9F28-B36E987206D4}"/>
                </a:ext>
              </a:extLst>
            </p:cNvPr>
            <p:cNvGrpSpPr/>
            <p:nvPr/>
          </p:nvGrpSpPr>
          <p:grpSpPr>
            <a:xfrm>
              <a:off x="4658138" y="3028123"/>
              <a:ext cx="1656522" cy="400110"/>
              <a:chOff x="437322" y="2637183"/>
              <a:chExt cx="1656522" cy="4001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FD95C2-2A13-AB48-A445-E8C6B69B2D0C}"/>
                  </a:ext>
                </a:extLst>
              </p:cNvPr>
              <p:cNvSpPr/>
              <p:nvPr/>
            </p:nvSpPr>
            <p:spPr>
              <a:xfrm>
                <a:off x="437322" y="2690191"/>
                <a:ext cx="1656522" cy="2915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D69FDB-BEE6-4247-8A0A-7662AB11262C}"/>
                  </a:ext>
                </a:extLst>
              </p:cNvPr>
              <p:cNvSpPr txBox="1"/>
              <p:nvPr/>
            </p:nvSpPr>
            <p:spPr>
              <a:xfrm>
                <a:off x="675860" y="2637183"/>
                <a:ext cx="1180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datagram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4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 (review)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1698387-9861-714A-B5A0-B2C8BE36CD3A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2218943"/>
            <a:ext cx="4662055" cy="447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treat contents of UDP segment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(including UDP header fields and IP addresses)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sequence of 16-bit integers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complement sum)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segment content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 value put into UDP checksum field</a:t>
            </a: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5767820" y="2132890"/>
            <a:ext cx="5728855" cy="408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compute checksum of received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 if computed checksum equals checksum field value: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equal - error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equal - no error detected.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maybe errors nonetheless?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later ….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9262EE8-BA51-1D4E-A36D-BDC09C45F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B27-2D57-4249-8EF3-5AC82165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Parity checking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65236-D727-2A42-B351-4D64035A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9E977DCF-A5D5-D941-A85F-41D595E7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30" y="1654589"/>
            <a:ext cx="336667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00000"/>
                </a:solidFill>
                <a:latin typeface="+mn-lt"/>
                <a:cs typeface="+mn-cs"/>
              </a:rPr>
              <a:t>single bit parity</a:t>
            </a:r>
            <a:r>
              <a:rPr lang="en-US" sz="2800" i="0" dirty="0">
                <a:solidFill>
                  <a:srgbClr val="CC0000"/>
                </a:solidFill>
                <a:latin typeface="+mn-lt"/>
                <a:cs typeface="+mn-cs"/>
              </a:rPr>
              <a:t>:</a:t>
            </a:r>
            <a:r>
              <a:rPr lang="en-US" sz="2800" b="1" i="0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</a:p>
          <a:p>
            <a:pPr marL="342900" indent="-225425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  <a:cs typeface="+mn-cs"/>
              </a:rPr>
              <a:t>detect single bit errors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A8807-E53F-544F-951E-4EEC55AED5AF}"/>
              </a:ext>
            </a:extLst>
          </p:cNvPr>
          <p:cNvSpPr/>
          <p:nvPr/>
        </p:nvSpPr>
        <p:spPr>
          <a:xfrm>
            <a:off x="1022592" y="2663833"/>
            <a:ext cx="2407444" cy="382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3EB88-53EC-9343-A0EB-51B17E90A4BE}"/>
              </a:ext>
            </a:extLst>
          </p:cNvPr>
          <p:cNvSpPr txBox="1"/>
          <p:nvPr/>
        </p:nvSpPr>
        <p:spPr>
          <a:xfrm>
            <a:off x="1061882" y="267097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0111000110101011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6C8C67-D55F-4949-8CB8-AA48957614DA}"/>
              </a:ext>
            </a:extLst>
          </p:cNvPr>
          <p:cNvCxnSpPr>
            <a:cxnSpLocks/>
          </p:cNvCxnSpPr>
          <p:nvPr/>
        </p:nvCxnSpPr>
        <p:spPr>
          <a:xfrm>
            <a:off x="1002103" y="3282809"/>
            <a:ext cx="2077615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1496D49-E042-0042-963F-F4D7F6508310}"/>
              </a:ext>
            </a:extLst>
          </p:cNvPr>
          <p:cNvCxnSpPr/>
          <p:nvPr/>
        </p:nvCxnSpPr>
        <p:spPr>
          <a:xfrm>
            <a:off x="3089495" y="3189209"/>
            <a:ext cx="0" cy="18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B9B26C-C48D-D541-B0C4-CE8674EAC315}"/>
              </a:ext>
            </a:extLst>
          </p:cNvPr>
          <p:cNvCxnSpPr/>
          <p:nvPr/>
        </p:nvCxnSpPr>
        <p:spPr>
          <a:xfrm>
            <a:off x="1008149" y="3186809"/>
            <a:ext cx="0" cy="18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6E17DF6-8FA0-3248-ACFA-3B0441E6E0F7}"/>
              </a:ext>
            </a:extLst>
          </p:cNvPr>
          <p:cNvGrpSpPr/>
          <p:nvPr/>
        </p:nvGrpSpPr>
        <p:grpSpPr>
          <a:xfrm>
            <a:off x="2978479" y="2669786"/>
            <a:ext cx="1354981" cy="1448181"/>
            <a:chOff x="2978479" y="2669786"/>
            <a:chExt cx="1354981" cy="144818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7D1C61-D575-204F-B00C-8AF81CED2FA8}"/>
                </a:ext>
              </a:extLst>
            </p:cNvPr>
            <p:cNvSpPr txBox="1"/>
            <p:nvPr/>
          </p:nvSpPr>
          <p:spPr>
            <a:xfrm>
              <a:off x="3093089" y="26697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440E5-B865-5441-BB06-030B90DDD147}"/>
                </a:ext>
              </a:extLst>
            </p:cNvPr>
            <p:cNvSpPr txBox="1"/>
            <p:nvPr/>
          </p:nvSpPr>
          <p:spPr>
            <a:xfrm>
              <a:off x="2978479" y="3527036"/>
              <a:ext cx="1354981" cy="59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/>
                <a:t>parity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/>
                <a:t>bit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8AC37A-7C69-2A4B-A29F-A98AFD09B784}"/>
                </a:ext>
              </a:extLst>
            </p:cNvPr>
            <p:cNvCxnSpPr/>
            <p:nvPr/>
          </p:nvCxnSpPr>
          <p:spPr>
            <a:xfrm>
              <a:off x="3244610" y="3167702"/>
              <a:ext cx="0" cy="424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71D3D2-CCCB-5845-A95B-3738A1C04862}"/>
              </a:ext>
            </a:extLst>
          </p:cNvPr>
          <p:cNvCxnSpPr>
            <a:cxnSpLocks/>
          </p:cNvCxnSpPr>
          <p:nvPr/>
        </p:nvCxnSpPr>
        <p:spPr>
          <a:xfrm>
            <a:off x="3092210" y="2665531"/>
            <a:ext cx="0" cy="387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842BAE3-D3AC-CD49-9147-12EDA7BFAFE5}"/>
              </a:ext>
            </a:extLst>
          </p:cNvPr>
          <p:cNvSpPr txBox="1"/>
          <p:nvPr/>
        </p:nvSpPr>
        <p:spPr>
          <a:xfrm>
            <a:off x="1434601" y="3122845"/>
            <a:ext cx="1354981" cy="34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d data bits</a:t>
            </a:r>
          </a:p>
        </p:txBody>
      </p:sp>
      <p:sp>
        <p:nvSpPr>
          <p:cNvPr id="77" name="Text Box 6">
            <a:extLst>
              <a:ext uri="{FF2B5EF4-FFF2-40B4-BE49-F238E27FC236}">
                <a16:creationId xmlns:a16="http://schemas.microsoft.com/office/drawing/2014/main" id="{51CC5DA7-C934-BA4D-AD2C-59DF1BDF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123" y="1651081"/>
            <a:ext cx="490615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00000"/>
                </a:solidFill>
                <a:latin typeface="+mn-lt"/>
                <a:cs typeface="+mn-cs"/>
              </a:rPr>
              <a:t>two-dimensional bit parity:</a:t>
            </a:r>
          </a:p>
          <a:p>
            <a:pPr marL="287338" indent="-169863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  <a:cs typeface="+mn-cs"/>
              </a:rPr>
              <a:t> detect </a:t>
            </a:r>
            <a:r>
              <a:rPr lang="en-US" sz="2400" dirty="0">
                <a:solidFill>
                  <a:srgbClr val="0000A8"/>
                </a:solidFill>
                <a:latin typeface="+mn-lt"/>
                <a:cs typeface="+mn-cs"/>
              </a:rPr>
              <a:t>and correct </a:t>
            </a:r>
            <a:r>
              <a:rPr lang="en-US" sz="2400" i="0" dirty="0">
                <a:latin typeface="+mn-lt"/>
                <a:cs typeface="+mn-cs"/>
              </a:rPr>
              <a:t>single bit errors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8C37ED-BA12-F647-B652-095F6C8D89DE}"/>
              </a:ext>
            </a:extLst>
          </p:cNvPr>
          <p:cNvGrpSpPr/>
          <p:nvPr/>
        </p:nvGrpSpPr>
        <p:grpSpPr>
          <a:xfrm>
            <a:off x="5486401" y="2521227"/>
            <a:ext cx="3683372" cy="2054406"/>
            <a:chOff x="7427845" y="2584175"/>
            <a:chExt cx="3683372" cy="205440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DE48D5F-A407-C04B-A9C2-E5D98B0C44D3}"/>
                </a:ext>
              </a:extLst>
            </p:cNvPr>
            <p:cNvGrpSpPr/>
            <p:nvPr/>
          </p:nvGrpSpPr>
          <p:grpSpPr>
            <a:xfrm>
              <a:off x="8263305" y="2908577"/>
              <a:ext cx="697811" cy="1261499"/>
              <a:chOff x="6586330" y="2915478"/>
              <a:chExt cx="697811" cy="126149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44698D-E6CC-C449-A789-8924D0498FBB}"/>
                  </a:ext>
                </a:extLst>
              </p:cNvPr>
              <p:cNvSpPr txBox="1"/>
              <p:nvPr/>
            </p:nvSpPr>
            <p:spPr>
              <a:xfrm>
                <a:off x="6586330" y="2915478"/>
                <a:ext cx="5357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1,1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D039C23-D73F-5448-A103-2F2CF92B8164}"/>
                  </a:ext>
                </a:extLst>
              </p:cNvPr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2,1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2BF1DC-83F3-C249-9145-C7CA5434E98C}"/>
                  </a:ext>
                </a:extLst>
              </p:cNvPr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i,1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22450-166D-9C48-8C6B-D1175FAF9404}"/>
                  </a:ext>
                </a:extLst>
              </p:cNvPr>
              <p:cNvSpPr txBox="1"/>
              <p:nvPr/>
            </p:nvSpPr>
            <p:spPr>
              <a:xfrm>
                <a:off x="6625087" y="3488522"/>
                <a:ext cx="628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 . .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CBE1618-E8B9-6748-BC30-FB0ED8C27B44}"/>
                </a:ext>
              </a:extLst>
            </p:cNvPr>
            <p:cNvGrpSpPr/>
            <p:nvPr/>
          </p:nvGrpSpPr>
          <p:grpSpPr>
            <a:xfrm>
              <a:off x="10324987" y="2929914"/>
              <a:ext cx="697811" cy="1261499"/>
              <a:chOff x="6586330" y="2915478"/>
              <a:chExt cx="697811" cy="126149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40664BB-FF10-8E40-9786-2DB15D82D03E}"/>
                  </a:ext>
                </a:extLst>
              </p:cNvPr>
              <p:cNvSpPr txBox="1"/>
              <p:nvPr/>
            </p:nvSpPr>
            <p:spPr>
              <a:xfrm>
                <a:off x="6586330" y="2915478"/>
                <a:ext cx="662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1,j+1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57CDDD-B6F5-CB41-9A45-7536B85F31BC}"/>
                  </a:ext>
                </a:extLst>
              </p:cNvPr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2,j+1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09D6BC-B9C0-F343-90A3-B758C9CDE995}"/>
                  </a:ext>
                </a:extLst>
              </p:cNvPr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i,j+1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39B942-1521-4148-92A1-4DF98667A5C4}"/>
                  </a:ext>
                </a:extLst>
              </p:cNvPr>
              <p:cNvSpPr txBox="1"/>
              <p:nvPr/>
            </p:nvSpPr>
            <p:spPr>
              <a:xfrm>
                <a:off x="6625087" y="3488522"/>
                <a:ext cx="628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 . .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237B252-F326-3D41-A273-920CA835FE83}"/>
                </a:ext>
              </a:extLst>
            </p:cNvPr>
            <p:cNvSpPr txBox="1"/>
            <p:nvPr/>
          </p:nvSpPr>
          <p:spPr>
            <a:xfrm>
              <a:off x="9118145" y="4177312"/>
              <a:ext cx="62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71CB392-B504-9D4B-B190-2D8CE6EC381B}"/>
                </a:ext>
              </a:extLst>
            </p:cNvPr>
            <p:cNvGrpSpPr/>
            <p:nvPr/>
          </p:nvGrpSpPr>
          <p:grpSpPr>
            <a:xfrm>
              <a:off x="9722377" y="2910339"/>
              <a:ext cx="697811" cy="1261499"/>
              <a:chOff x="6586330" y="2915478"/>
              <a:chExt cx="697811" cy="126149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13C2A54-86CC-EE45-930A-2F1B5F76F1C6}"/>
                  </a:ext>
                </a:extLst>
              </p:cNvPr>
              <p:cNvSpPr txBox="1"/>
              <p:nvPr/>
            </p:nvSpPr>
            <p:spPr>
              <a:xfrm>
                <a:off x="6586330" y="2915478"/>
                <a:ext cx="490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1,j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D2317C2-620E-B441-B816-82ABFCA865CE}"/>
                  </a:ext>
                </a:extLst>
              </p:cNvPr>
              <p:cNvSpPr txBox="1"/>
              <p:nvPr/>
            </p:nvSpPr>
            <p:spPr>
              <a:xfrm>
                <a:off x="6588401" y="3213650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2,j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3E4A7B0-DEC7-9840-9098-E16CFD3E48DB}"/>
                  </a:ext>
                </a:extLst>
              </p:cNvPr>
              <p:cNvSpPr txBox="1"/>
              <p:nvPr/>
            </p:nvSpPr>
            <p:spPr>
              <a:xfrm>
                <a:off x="6588401" y="3776867"/>
                <a:ext cx="695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d</a:t>
                </a:r>
                <a:r>
                  <a:rPr lang="en-US" sz="2000" baseline="-25000" dirty="0" err="1"/>
                  <a:t>i,j</a:t>
                </a:r>
                <a:endParaRPr lang="en-US" sz="2000" baseline="-250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D0FFBC-3E5D-B747-A2D9-8C7CCF8AF033}"/>
                  </a:ext>
                </a:extLst>
              </p:cNvPr>
              <p:cNvSpPr txBox="1"/>
              <p:nvPr/>
            </p:nvSpPr>
            <p:spPr>
              <a:xfrm>
                <a:off x="6625087" y="3488522"/>
                <a:ext cx="628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 . .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299630-3B5D-FA41-BE50-0635687D6C07}"/>
                </a:ext>
              </a:extLst>
            </p:cNvPr>
            <p:cNvGrpSpPr/>
            <p:nvPr/>
          </p:nvGrpSpPr>
          <p:grpSpPr>
            <a:xfrm>
              <a:off x="8262620" y="4202830"/>
              <a:ext cx="2848597" cy="435751"/>
              <a:chOff x="8262620" y="4431427"/>
              <a:chExt cx="2848597" cy="435751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9FC4B06-FE86-0241-A54D-2E39511522A6}"/>
                  </a:ext>
                </a:extLst>
              </p:cNvPr>
              <p:cNvSpPr txBox="1"/>
              <p:nvPr/>
            </p:nvSpPr>
            <p:spPr>
              <a:xfrm>
                <a:off x="8262620" y="4431427"/>
                <a:ext cx="6815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i+1,1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81BBA99-E820-A847-ADAB-D0C1352EF8AF}"/>
                  </a:ext>
                </a:extLst>
              </p:cNvPr>
              <p:cNvSpPr txBox="1"/>
              <p:nvPr/>
            </p:nvSpPr>
            <p:spPr>
              <a:xfrm>
                <a:off x="10329998" y="4467068"/>
                <a:ext cx="7812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i+1,j+1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3A70BE1-4344-514A-9FD8-EEDB3D90BE1F}"/>
                  </a:ext>
                </a:extLst>
              </p:cNvPr>
              <p:cNvSpPr txBox="1"/>
              <p:nvPr/>
            </p:nvSpPr>
            <p:spPr>
              <a:xfrm>
                <a:off x="9727388" y="4447493"/>
                <a:ext cx="7812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i+1,j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192B66-3D53-C344-8E15-4A113F550BCC}"/>
                </a:ext>
              </a:extLst>
            </p:cNvPr>
            <p:cNvCxnSpPr>
              <a:cxnSpLocks/>
            </p:cNvCxnSpPr>
            <p:nvPr/>
          </p:nvCxnSpPr>
          <p:spPr>
            <a:xfrm>
              <a:off x="8343900" y="4214192"/>
              <a:ext cx="20872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3EDC64F-75DF-3544-940A-FF23612E6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5100" y="3064566"/>
              <a:ext cx="0" cy="12887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4B65393-F205-D44E-859B-6DDFD00A54AB}"/>
                </a:ext>
              </a:extLst>
            </p:cNvPr>
            <p:cNvSpPr txBox="1"/>
            <p:nvPr/>
          </p:nvSpPr>
          <p:spPr>
            <a:xfrm>
              <a:off x="9111519" y="3792998"/>
              <a:ext cx="62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F246479-82B6-CC42-AA75-38590A7183FB}"/>
                </a:ext>
              </a:extLst>
            </p:cNvPr>
            <p:cNvSpPr txBox="1"/>
            <p:nvPr/>
          </p:nvSpPr>
          <p:spPr>
            <a:xfrm>
              <a:off x="9104893" y="3478259"/>
              <a:ext cx="62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88E25CB-A5E5-7746-A6CE-70F20EABDD13}"/>
                </a:ext>
              </a:extLst>
            </p:cNvPr>
            <p:cNvSpPr txBox="1"/>
            <p:nvPr/>
          </p:nvSpPr>
          <p:spPr>
            <a:xfrm>
              <a:off x="9108206" y="3183395"/>
              <a:ext cx="62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1623188-ECD3-CD45-9B38-1810F9AC34B4}"/>
                </a:ext>
              </a:extLst>
            </p:cNvPr>
            <p:cNvSpPr txBox="1"/>
            <p:nvPr/>
          </p:nvSpPr>
          <p:spPr>
            <a:xfrm>
              <a:off x="9111519" y="2878596"/>
              <a:ext cx="62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5C454A-9055-274C-8AE9-BC10FD110ACF}"/>
                </a:ext>
              </a:extLst>
            </p:cNvPr>
            <p:cNvSpPr txBox="1"/>
            <p:nvPr/>
          </p:nvSpPr>
          <p:spPr>
            <a:xfrm>
              <a:off x="9670775" y="2584175"/>
              <a:ext cx="1041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row parity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6F66526-ADFA-E742-BBA6-59931424B985}"/>
                </a:ext>
              </a:extLst>
            </p:cNvPr>
            <p:cNvSpPr txBox="1"/>
            <p:nvPr/>
          </p:nvSpPr>
          <p:spPr>
            <a:xfrm>
              <a:off x="7427845" y="3998845"/>
              <a:ext cx="803297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/>
                <a:t>column</a:t>
              </a:r>
            </a:p>
            <a:p>
              <a:pPr algn="r">
                <a:lnSpc>
                  <a:spcPct val="80000"/>
                </a:lnSpc>
              </a:pPr>
              <a:r>
                <a:rPr lang="en-US" sz="1600" dirty="0"/>
                <a:t> parity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1C8D069-C2ED-A44C-9956-17294561F5BD}"/>
                </a:ext>
              </a:extLst>
            </p:cNvPr>
            <p:cNvCxnSpPr/>
            <p:nvPr/>
          </p:nvCxnSpPr>
          <p:spPr>
            <a:xfrm>
              <a:off x="9760226" y="2922104"/>
              <a:ext cx="854766" cy="0"/>
            </a:xfrm>
            <a:prstGeom prst="straightConnector1">
              <a:avLst/>
            </a:prstGeom>
            <a:ln w="22225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0D686DE-0503-804F-B89F-FF5DF77D52F2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7795591" y="4137991"/>
              <a:ext cx="854766" cy="0"/>
            </a:xfrm>
            <a:prstGeom prst="straightConnector1">
              <a:avLst/>
            </a:prstGeom>
            <a:ln w="22225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0D65EA-2DEF-EC4A-A451-345D32D5A3CC}"/>
              </a:ext>
            </a:extLst>
          </p:cNvPr>
          <p:cNvGrpSpPr/>
          <p:nvPr/>
        </p:nvGrpSpPr>
        <p:grpSpPr>
          <a:xfrm>
            <a:off x="4150979" y="4938063"/>
            <a:ext cx="2320933" cy="1220735"/>
            <a:chOff x="3800015" y="4868761"/>
            <a:chExt cx="2320933" cy="1220735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DDE17ED-6E8D-F04B-9604-B0A5821E38CF}"/>
                </a:ext>
              </a:extLst>
            </p:cNvPr>
            <p:cNvSpPr txBox="1"/>
            <p:nvPr/>
          </p:nvSpPr>
          <p:spPr>
            <a:xfrm>
              <a:off x="4903522" y="5428507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0 1 1 1 0  1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CF0E5F5-1A73-CD45-BE51-8A71F0B1AF92}"/>
                </a:ext>
              </a:extLst>
            </p:cNvPr>
            <p:cNvGrpSpPr/>
            <p:nvPr/>
          </p:nvGrpSpPr>
          <p:grpSpPr>
            <a:xfrm>
              <a:off x="4910146" y="4875335"/>
              <a:ext cx="1210802" cy="1214161"/>
              <a:chOff x="6394173" y="4840358"/>
              <a:chExt cx="1210802" cy="121416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E00D9F1-D52C-844A-BE08-19ADE51A3710}"/>
                  </a:ext>
                </a:extLst>
              </p:cNvPr>
              <p:cNvSpPr txBox="1"/>
              <p:nvPr/>
            </p:nvSpPr>
            <p:spPr>
              <a:xfrm>
                <a:off x="6400799" y="4840358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1 0 1 0 1  1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4D5B75B-274E-994B-B768-CAAFF3CC0506}"/>
                  </a:ext>
                </a:extLst>
              </p:cNvPr>
              <p:cNvSpPr txBox="1"/>
              <p:nvPr/>
            </p:nvSpPr>
            <p:spPr>
              <a:xfrm>
                <a:off x="6394173" y="5121968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1 1 1 1 0  0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EC65261-0C24-C74C-8E9A-2A56766B1C75}"/>
                  </a:ext>
                </a:extLst>
              </p:cNvPr>
              <p:cNvSpPr txBox="1"/>
              <p:nvPr/>
            </p:nvSpPr>
            <p:spPr>
              <a:xfrm>
                <a:off x="6395912" y="5685187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0 0 1 0 1  0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153A1B6-BE52-3A4D-8CDE-7C98D4727C7E}"/>
                  </a:ext>
                </a:extLst>
              </p:cNvPr>
              <p:cNvCxnSpPr/>
              <p:nvPr/>
            </p:nvCxnSpPr>
            <p:spPr>
              <a:xfrm>
                <a:off x="6480748" y="5751227"/>
                <a:ext cx="1019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F6AD3BF-7B3D-5B44-8D09-3017B18E80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828021" y="5453922"/>
                <a:ext cx="1019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4EFFD78-C794-F24E-BE55-B812FA8E6373}"/>
                </a:ext>
              </a:extLst>
            </p:cNvPr>
            <p:cNvSpPr txBox="1"/>
            <p:nvPr/>
          </p:nvSpPr>
          <p:spPr>
            <a:xfrm>
              <a:off x="3800015" y="4868761"/>
              <a:ext cx="110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errors: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5F11DFB-A088-D946-95D1-3C03DAB781A8}"/>
              </a:ext>
            </a:extLst>
          </p:cNvPr>
          <p:cNvGrpSpPr/>
          <p:nvPr/>
        </p:nvGrpSpPr>
        <p:grpSpPr>
          <a:xfrm>
            <a:off x="7222435" y="4943606"/>
            <a:ext cx="3312300" cy="1621566"/>
            <a:chOff x="7222435" y="4943606"/>
            <a:chExt cx="3312300" cy="16215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CD17221-4739-6841-AA86-FAC94BED7B08}"/>
                </a:ext>
              </a:extLst>
            </p:cNvPr>
            <p:cNvGrpSpPr/>
            <p:nvPr/>
          </p:nvGrpSpPr>
          <p:grpSpPr>
            <a:xfrm>
              <a:off x="8752840" y="4943606"/>
              <a:ext cx="1781895" cy="1621566"/>
              <a:chOff x="5890374" y="4811085"/>
              <a:chExt cx="1781895" cy="1621566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D5F2AFD-4DA1-594C-BF85-194456577EE9}"/>
                  </a:ext>
                </a:extLst>
              </p:cNvPr>
              <p:cNvGrpSpPr/>
              <p:nvPr/>
            </p:nvGrpSpPr>
            <p:grpSpPr>
              <a:xfrm>
                <a:off x="5890374" y="4812876"/>
                <a:ext cx="1781895" cy="1619775"/>
                <a:chOff x="4903522" y="4875335"/>
                <a:chExt cx="1781895" cy="1619775"/>
              </a:xfrm>
            </p:grpSpPr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89F2045-70A1-F94B-8859-95531C4604F9}"/>
                    </a:ext>
                  </a:extLst>
                </p:cNvPr>
                <p:cNvSpPr txBox="1"/>
                <p:nvPr/>
              </p:nvSpPr>
              <p:spPr>
                <a:xfrm>
                  <a:off x="4903522" y="5428507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0 1 1 1 0  1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AC319AFE-17A7-2B4C-8668-7FE48598E0BE}"/>
                    </a:ext>
                  </a:extLst>
                </p:cNvPr>
                <p:cNvGrpSpPr/>
                <p:nvPr/>
              </p:nvGrpSpPr>
              <p:grpSpPr>
                <a:xfrm>
                  <a:off x="4910146" y="4875335"/>
                  <a:ext cx="1210802" cy="1214161"/>
                  <a:chOff x="6394173" y="4840358"/>
                  <a:chExt cx="1210802" cy="1214161"/>
                </a:xfrm>
              </p:grpSpPr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B0E8F038-35AD-0946-9AF8-3B82D62EFAD1}"/>
                      </a:ext>
                    </a:extLst>
                  </p:cNvPr>
                  <p:cNvSpPr txBox="1"/>
                  <p:nvPr/>
                </p:nvSpPr>
                <p:spPr>
                  <a:xfrm>
                    <a:off x="6400799" y="4840358"/>
                    <a:ext cx="12041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1 0 1 0 1  1</a:t>
                    </a:r>
                  </a:p>
                </p:txBody>
              </p: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1B46CC5B-41FC-3046-A483-F2909BFB7D31}"/>
                      </a:ext>
                    </a:extLst>
                  </p:cNvPr>
                  <p:cNvSpPr txBox="1"/>
                  <p:nvPr/>
                </p:nvSpPr>
                <p:spPr>
                  <a:xfrm>
                    <a:off x="6394173" y="5121968"/>
                    <a:ext cx="12041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0</a:t>
                    </a:r>
                    <a:r>
                      <a:rPr lang="en-US" dirty="0"/>
                      <a:t> 1 1 0  0</a:t>
                    </a: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46418A9F-75BF-B047-85AA-68BAE639890F}"/>
                      </a:ext>
                    </a:extLst>
                  </p:cNvPr>
                  <p:cNvSpPr txBox="1"/>
                  <p:nvPr/>
                </p:nvSpPr>
                <p:spPr>
                  <a:xfrm>
                    <a:off x="6395912" y="5685187"/>
                    <a:ext cx="12041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  <a:r>
                      <a:rPr lang="en-US"/>
                      <a:t> </a:t>
                    </a:r>
                    <a:r>
                      <a:rPr lang="en-US" dirty="0"/>
                      <a:t>0 1 0 1  0</a:t>
                    </a:r>
                  </a:p>
                </p:txBody>
              </p: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A7665A79-628F-EF47-A9DA-75CCD8B6F9D1}"/>
                      </a:ext>
                    </a:extLst>
                  </p:cNvPr>
                  <p:cNvCxnSpPr/>
                  <p:nvPr/>
                </p:nvCxnSpPr>
                <p:spPr>
                  <a:xfrm>
                    <a:off x="6480748" y="5751227"/>
                    <a:ext cx="101933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506629B4-5BDA-B443-9A30-123782498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828021" y="5453922"/>
                    <a:ext cx="101933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234B127E-41D4-8C49-8FF0-07C5874E8EF9}"/>
                    </a:ext>
                  </a:extLst>
                </p:cNvPr>
                <p:cNvSpPr txBox="1"/>
                <p:nvPr/>
              </p:nvSpPr>
              <p:spPr>
                <a:xfrm>
                  <a:off x="4956746" y="6135973"/>
                  <a:ext cx="546945" cy="359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dirty="0">
                      <a:solidFill>
                        <a:srgbClr val="C00000"/>
                      </a:solidFill>
                    </a:rPr>
                    <a:t>parity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1200" dirty="0">
                      <a:solidFill>
                        <a:srgbClr val="C00000"/>
                      </a:solidFill>
                    </a:rPr>
                    <a:t>error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73E8487-5115-ED45-91CD-12473E6CE35C}"/>
                    </a:ext>
                  </a:extLst>
                </p:cNvPr>
                <p:cNvSpPr txBox="1"/>
                <p:nvPr/>
              </p:nvSpPr>
              <p:spPr>
                <a:xfrm>
                  <a:off x="6138472" y="5164111"/>
                  <a:ext cx="546945" cy="359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sz="1200" dirty="0">
                      <a:solidFill>
                        <a:srgbClr val="C00000"/>
                      </a:solidFill>
                    </a:rPr>
                    <a:t>parity</a:t>
                  </a:r>
                </a:p>
                <a:p>
                  <a:pPr>
                    <a:lnSpc>
                      <a:spcPct val="70000"/>
                    </a:lnSpc>
                  </a:pPr>
                  <a:r>
                    <a:rPr lang="en-US" sz="1200" dirty="0">
                      <a:solidFill>
                        <a:srgbClr val="C00000"/>
                      </a:solidFill>
                    </a:rPr>
                    <a:t>error</a:t>
                  </a:r>
                </a:p>
              </p:txBody>
            </p:sp>
          </p:grp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D1057B9-5603-6B48-B071-08FE0B7172F9}"/>
                  </a:ext>
                </a:extLst>
              </p:cNvPr>
              <p:cNvCxnSpPr>
                <a:stCxn id="145" idx="1"/>
              </p:cNvCxnSpPr>
              <p:nvPr/>
            </p:nvCxnSpPr>
            <p:spPr>
              <a:xfrm flipV="1">
                <a:off x="5896998" y="5271541"/>
                <a:ext cx="1303277" cy="761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CCC6F7F0-B384-914D-A818-618271BAAA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564716" y="5458918"/>
                <a:ext cx="1303277" cy="761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248BD76-7CB1-F24E-9D14-EBFA827837AC}"/>
                </a:ext>
              </a:extLst>
            </p:cNvPr>
            <p:cNvSpPr txBox="1"/>
            <p:nvPr/>
          </p:nvSpPr>
          <p:spPr>
            <a:xfrm>
              <a:off x="7222435" y="4982817"/>
              <a:ext cx="1411353" cy="120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detected</a:t>
              </a:r>
            </a:p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and</a:t>
              </a:r>
            </a:p>
            <a:p>
              <a:pPr algn="r">
                <a:lnSpc>
                  <a:spcPct val="8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correctable</a:t>
              </a:r>
            </a:p>
            <a:p>
              <a:pPr algn="r">
                <a:lnSpc>
                  <a:spcPct val="80000"/>
                </a:lnSpc>
              </a:pPr>
              <a:r>
                <a:rPr lang="en-US" dirty="0"/>
                <a:t>single-bit</a:t>
              </a:r>
            </a:p>
            <a:p>
              <a:pPr algn="r">
                <a:lnSpc>
                  <a:spcPct val="80000"/>
                </a:lnSpc>
              </a:pPr>
              <a:r>
                <a:rPr lang="en-US" dirty="0"/>
                <a:t>error: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901A173-DAE6-384F-9E84-A6924D058027}"/>
              </a:ext>
            </a:extLst>
          </p:cNvPr>
          <p:cNvSpPr txBox="1"/>
          <p:nvPr/>
        </p:nvSpPr>
        <p:spPr>
          <a:xfrm>
            <a:off x="967409" y="4258270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A8"/>
                </a:solidFill>
              </a:rPr>
              <a:t>Even parity: </a:t>
            </a:r>
            <a:r>
              <a:rPr lang="en-US" sz="2000" dirty="0"/>
              <a:t>set parity bit so there is an even number of 1’s</a:t>
            </a: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676B03FA-F97E-8D4F-A163-CA316F4C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4014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Cyclic Redundancy Check (CRC)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830820" y="1239611"/>
            <a:ext cx="10632309" cy="153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more powerful error-detection coding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D: </a:t>
            </a:r>
            <a:r>
              <a:rPr lang="en-US" dirty="0"/>
              <a:t>data bits </a:t>
            </a:r>
            <a:r>
              <a:rPr lang="en-US" sz="2400" dirty="0"/>
              <a:t>(given, think of these as a binary number)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G: </a:t>
            </a:r>
            <a:r>
              <a:rPr lang="en-US" dirty="0"/>
              <a:t>bit pattern (generator), of </a:t>
            </a:r>
            <a:r>
              <a:rPr lang="en-US" i="1" dirty="0"/>
              <a:t>r+1 </a:t>
            </a:r>
            <a:r>
              <a:rPr lang="en-US" dirty="0"/>
              <a:t>bits </a:t>
            </a:r>
            <a:r>
              <a:rPr lang="en-US" sz="2400" dirty="0"/>
              <a:t>(given)</a:t>
            </a:r>
          </a:p>
          <a:p>
            <a:pPr lvl="2">
              <a:defRPr/>
            </a:pPr>
            <a:endParaRPr lang="en-US" sz="2800" dirty="0"/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9" name="Rectangle 3">
            <a:extLst>
              <a:ext uri="{FF2B5EF4-FFF2-40B4-BE49-F238E27FC236}">
                <a16:creationId xmlns:a16="http://schemas.microsoft.com/office/drawing/2014/main" id="{E85D3352-49EB-A34F-8ADF-7171A325499F}"/>
              </a:ext>
            </a:extLst>
          </p:cNvPr>
          <p:cNvSpPr txBox="1">
            <a:spLocks noChangeArrowheads="1"/>
          </p:cNvSpPr>
          <p:nvPr/>
        </p:nvSpPr>
        <p:spPr>
          <a:xfrm>
            <a:off x="850698" y="4665031"/>
            <a:ext cx="10850971" cy="186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i="1" u="sng" dirty="0">
                <a:solidFill>
                  <a:srgbClr val="0000A8"/>
                </a:solidFill>
              </a:rPr>
              <a:t>goal: </a:t>
            </a:r>
            <a:r>
              <a:rPr lang="en-US" dirty="0"/>
              <a:t>choose </a:t>
            </a:r>
            <a:r>
              <a:rPr lang="en-US" i="1" dirty="0"/>
              <a:t>r</a:t>
            </a:r>
            <a:r>
              <a:rPr lang="en-US" dirty="0"/>
              <a:t> CRC bits, </a:t>
            </a:r>
            <a:r>
              <a:rPr lang="en-US" dirty="0">
                <a:solidFill>
                  <a:srgbClr val="CC0000"/>
                </a:solidFill>
              </a:rPr>
              <a:t>R</a:t>
            </a:r>
            <a:r>
              <a:rPr lang="en-US" dirty="0"/>
              <a:t>, such that &lt;D,R&gt; exactly divisible by G (mod 2) </a:t>
            </a:r>
          </a:p>
          <a:p>
            <a:pPr lvl="1">
              <a:defRPr/>
            </a:pPr>
            <a:r>
              <a:rPr lang="en-US" dirty="0"/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dirty="0"/>
              <a:t>can detect all burst errors less than r+1 bits</a:t>
            </a:r>
          </a:p>
          <a:p>
            <a:pPr lvl="1">
              <a:defRPr/>
            </a:pPr>
            <a:r>
              <a:rPr lang="en-US" dirty="0"/>
              <a:t>widely used in practice (Ethernet, 802.11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pPr lvl="2">
              <a:defRPr/>
            </a:pPr>
            <a:endParaRPr lang="en-US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1D1EF1-B83E-3146-8980-CE18A11B4B5A}"/>
              </a:ext>
            </a:extLst>
          </p:cNvPr>
          <p:cNvGrpSpPr/>
          <p:nvPr/>
        </p:nvGrpSpPr>
        <p:grpSpPr>
          <a:xfrm>
            <a:off x="3954671" y="2770984"/>
            <a:ext cx="7036657" cy="1611402"/>
            <a:chOff x="3954671" y="2770984"/>
            <a:chExt cx="7036657" cy="1611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E989F3-EA4C-7E47-801E-2273E78A0D67}"/>
                </a:ext>
              </a:extLst>
            </p:cNvPr>
            <p:cNvGrpSpPr/>
            <p:nvPr/>
          </p:nvGrpSpPr>
          <p:grpSpPr>
            <a:xfrm>
              <a:off x="4243982" y="2770984"/>
              <a:ext cx="2691529" cy="1072438"/>
              <a:chOff x="2335669" y="2731227"/>
              <a:chExt cx="2691529" cy="1072438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9C4AA4F-9EB8-1848-8793-F6CDF1CD0D68}"/>
                  </a:ext>
                </a:extLst>
              </p:cNvPr>
              <p:cNvGrpSpPr/>
              <p:nvPr/>
            </p:nvGrpSpPr>
            <p:grpSpPr>
              <a:xfrm>
                <a:off x="3847708" y="2731227"/>
                <a:ext cx="1179490" cy="644795"/>
                <a:chOff x="2714347" y="4114405"/>
                <a:chExt cx="1179490" cy="644795"/>
              </a:xfrm>
            </p:grpSpPr>
            <p:cxnSp>
              <p:nvCxnSpPr>
                <p:cNvPr id="264" name="Straight Arrow Connector 263">
                  <a:extLst>
                    <a:ext uri="{FF2B5EF4-FFF2-40B4-BE49-F238E27FC236}">
                      <a16:creationId xmlns:a16="http://schemas.microsoft.com/office/drawing/2014/main" id="{E3F5CF1B-09D1-CC47-B116-7240726371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3162" y="4665600"/>
                  <a:ext cx="542038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3059E882-1BA5-064B-9CE1-43F225240291}"/>
                    </a:ext>
                  </a:extLst>
                </p:cNvPr>
                <p:cNvSpPr txBox="1"/>
                <p:nvPr/>
              </p:nvSpPr>
              <p:spPr>
                <a:xfrm>
                  <a:off x="2714347" y="4114405"/>
                  <a:ext cx="117949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r</a:t>
                  </a:r>
                  <a:r>
                    <a:rPr lang="en-US" sz="2000" dirty="0"/>
                    <a:t> CRC bits</a:t>
                  </a:r>
                </a:p>
              </p:txBody>
            </p: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176F67FC-CEC0-E145-8840-3B220D064D41}"/>
                    </a:ext>
                  </a:extLst>
                </p:cNvPr>
                <p:cNvCxnSpPr/>
                <p:nvPr/>
              </p:nvCxnSpPr>
              <p:spPr>
                <a:xfrm>
                  <a:off x="3542400" y="4572000"/>
                  <a:ext cx="0" cy="18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133DDAB8-AED0-B44C-B8AA-A792E69DA7CC}"/>
                  </a:ext>
                </a:extLst>
              </p:cNvPr>
              <p:cNvGrpSpPr/>
              <p:nvPr/>
            </p:nvGrpSpPr>
            <p:grpSpPr>
              <a:xfrm>
                <a:off x="2491075" y="3061148"/>
                <a:ext cx="1630353" cy="400110"/>
                <a:chOff x="1912047" y="4446000"/>
                <a:chExt cx="1630353" cy="400110"/>
              </a:xfrm>
            </p:grpSpPr>
            <p:cxnSp>
              <p:nvCxnSpPr>
                <p:cNvPr id="290" name="Straight Arrow Connector 289">
                  <a:extLst>
                    <a:ext uri="{FF2B5EF4-FFF2-40B4-BE49-F238E27FC236}">
                      <a16:creationId xmlns:a16="http://schemas.microsoft.com/office/drawing/2014/main" id="{B73F57ED-8511-DE46-AFFF-EB1F2B4DD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4638" y="4665600"/>
                  <a:ext cx="1620562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9CC71E42-351B-7D48-A76A-31DFD4155837}"/>
                    </a:ext>
                  </a:extLst>
                </p:cNvPr>
                <p:cNvSpPr/>
                <p:nvPr/>
              </p:nvSpPr>
              <p:spPr>
                <a:xfrm>
                  <a:off x="2098800" y="4636800"/>
                  <a:ext cx="12456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9CB76609-999D-2D49-9C0A-E32FE50AF48D}"/>
                    </a:ext>
                  </a:extLst>
                </p:cNvPr>
                <p:cNvSpPr txBox="1"/>
                <p:nvPr/>
              </p:nvSpPr>
              <p:spPr>
                <a:xfrm>
                  <a:off x="2088000" y="4446000"/>
                  <a:ext cx="127881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d data bits</a:t>
                  </a:r>
                </a:p>
              </p:txBody>
            </p: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E22D3181-9FAA-B541-A443-8DF2B83F5119}"/>
                    </a:ext>
                  </a:extLst>
                </p:cNvPr>
                <p:cNvCxnSpPr/>
                <p:nvPr/>
              </p:nvCxnSpPr>
              <p:spPr>
                <a:xfrm>
                  <a:off x="3542400" y="4572000"/>
                  <a:ext cx="0" cy="18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241989A3-AA8F-EB4B-B54B-64685377702A}"/>
                    </a:ext>
                  </a:extLst>
                </p:cNvPr>
                <p:cNvCxnSpPr/>
                <p:nvPr/>
              </p:nvCxnSpPr>
              <p:spPr>
                <a:xfrm>
                  <a:off x="1912047" y="4569600"/>
                  <a:ext cx="0" cy="18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E8DCF7DE-A8C5-3A48-A607-43071E3845EB}"/>
                  </a:ext>
                </a:extLst>
              </p:cNvPr>
              <p:cNvGrpSpPr/>
              <p:nvPr/>
            </p:nvGrpSpPr>
            <p:grpSpPr>
              <a:xfrm>
                <a:off x="2335669" y="3342000"/>
                <a:ext cx="2325599" cy="461665"/>
                <a:chOff x="1904400" y="5143043"/>
                <a:chExt cx="2325599" cy="461665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F9356EE8-B88E-354C-B22C-C3AE0C4CCEC0}"/>
                    </a:ext>
                  </a:extLst>
                </p:cNvPr>
                <p:cNvSpPr/>
                <p:nvPr/>
              </p:nvSpPr>
              <p:spPr>
                <a:xfrm>
                  <a:off x="1904400" y="5221355"/>
                  <a:ext cx="2325599" cy="2915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8C616664-1678-F94A-9D03-7836F153E4E8}"/>
                    </a:ext>
                  </a:extLst>
                </p:cNvPr>
                <p:cNvSpPr txBox="1"/>
                <p:nvPr/>
              </p:nvSpPr>
              <p:spPr>
                <a:xfrm>
                  <a:off x="2617147" y="5171947"/>
                  <a:ext cx="3417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D</a:t>
                  </a:r>
                  <a:endParaRPr lang="en-US" dirty="0"/>
                </a:p>
              </p:txBody>
            </p:sp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8C3ABF98-D5C1-734D-9F57-D1EEEEBAFD1C}"/>
                    </a:ext>
                  </a:extLst>
                </p:cNvPr>
                <p:cNvSpPr txBox="1"/>
                <p:nvPr/>
              </p:nvSpPr>
              <p:spPr>
                <a:xfrm>
                  <a:off x="3708874" y="5143043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</a:rPr>
                    <a:t>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693A86FD-0E91-F84C-AD1B-5E7BF4B8B76C}"/>
                    </a:ext>
                  </a:extLst>
                </p:cNvPr>
                <p:cNvCxnSpPr/>
                <p:nvPr/>
              </p:nvCxnSpPr>
              <p:spPr>
                <a:xfrm>
                  <a:off x="3531600" y="5223600"/>
                  <a:ext cx="0" cy="2880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5FE7C0-449C-C24C-94F1-976D8F7F07BD}"/>
                </a:ext>
              </a:extLst>
            </p:cNvPr>
            <p:cNvGrpSpPr/>
            <p:nvPr/>
          </p:nvGrpSpPr>
          <p:grpSpPr>
            <a:xfrm>
              <a:off x="3954671" y="3896138"/>
              <a:ext cx="2934586" cy="486248"/>
              <a:chOff x="8759687" y="3087756"/>
              <a:chExt cx="2934586" cy="48624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DC7EC-5CAB-E046-AF27-F4F1BE4C8967}"/>
                  </a:ext>
                </a:extLst>
              </p:cNvPr>
              <p:cNvSpPr txBox="1"/>
              <p:nvPr/>
            </p:nvSpPr>
            <p:spPr>
              <a:xfrm>
                <a:off x="8759687" y="3087756"/>
                <a:ext cx="2934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&lt;D,R&gt; = D  2</a:t>
                </a:r>
                <a:r>
                  <a:rPr lang="en-US" sz="2400" baseline="30000" dirty="0"/>
                  <a:t>r</a:t>
                </a:r>
                <a:r>
                  <a:rPr lang="en-US" sz="2400" dirty="0"/>
                  <a:t>   XOR  R  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5679D954-E2CF-FE4F-B7E7-75DBBBD56E8B}"/>
                  </a:ext>
                </a:extLst>
              </p:cNvPr>
              <p:cNvSpPr txBox="1"/>
              <p:nvPr/>
            </p:nvSpPr>
            <p:spPr>
              <a:xfrm>
                <a:off x="9972262" y="317389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*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4CC24E-9903-3249-AB6B-172ECE48D762}"/>
                </a:ext>
              </a:extLst>
            </p:cNvPr>
            <p:cNvGrpSpPr/>
            <p:nvPr/>
          </p:nvGrpSpPr>
          <p:grpSpPr>
            <a:xfrm>
              <a:off x="6791741" y="3405809"/>
              <a:ext cx="4199587" cy="945369"/>
              <a:chOff x="7030279" y="3405809"/>
              <a:chExt cx="4199587" cy="9453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932362-DCB4-EB40-9B1C-58CF349F31F1}"/>
                  </a:ext>
                </a:extLst>
              </p:cNvPr>
              <p:cNvSpPr txBox="1"/>
              <p:nvPr/>
            </p:nvSpPr>
            <p:spPr>
              <a:xfrm>
                <a:off x="8242853" y="3405809"/>
                <a:ext cx="1515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A8"/>
                    </a:solidFill>
                  </a:rPr>
                  <a:t>bit pattern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334B737-73F4-0C4A-860A-265D4A3D7E47}"/>
                  </a:ext>
                </a:extLst>
              </p:cNvPr>
              <p:cNvSpPr txBox="1"/>
              <p:nvPr/>
            </p:nvSpPr>
            <p:spPr>
              <a:xfrm>
                <a:off x="8236226" y="3889513"/>
                <a:ext cx="2993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A8"/>
                    </a:solidFill>
                  </a:rPr>
                  <a:t>formula for bit pattern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13443DA-FCD3-914F-8EC2-A5BA2DA70B77}"/>
                  </a:ext>
                </a:extLst>
              </p:cNvPr>
              <p:cNvCxnSpPr/>
              <p:nvPr/>
            </p:nvCxnSpPr>
            <p:spPr>
              <a:xfrm>
                <a:off x="7050157" y="4134678"/>
                <a:ext cx="11926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1D8A448-DD38-3A4F-8E01-5FD4EA57EB3C}"/>
                  </a:ext>
                </a:extLst>
              </p:cNvPr>
              <p:cNvCxnSpPr/>
              <p:nvPr/>
            </p:nvCxnSpPr>
            <p:spPr>
              <a:xfrm>
                <a:off x="7030279" y="3637722"/>
                <a:ext cx="11926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D6E8185-57C7-7740-94E5-A560594E8B00}"/>
              </a:ext>
            </a:extLst>
          </p:cNvPr>
          <p:cNvSpPr/>
          <p:nvPr/>
        </p:nvSpPr>
        <p:spPr>
          <a:xfrm>
            <a:off x="5864088" y="3260035"/>
            <a:ext cx="715617" cy="7156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CDB6A7-43B3-4C45-B404-AD7EDAC26128}"/>
              </a:ext>
            </a:extLst>
          </p:cNvPr>
          <p:cNvSpPr/>
          <p:nvPr/>
        </p:nvSpPr>
        <p:spPr>
          <a:xfrm rot="19903299">
            <a:off x="6961585" y="4465755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15507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6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links, protocols</a:t>
            </a:r>
            <a:endParaRPr lang="en-US" sz="4400" dirty="0"/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A4DB250C-FCF5-CC4D-B049-42D6C0DD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94" y="1096411"/>
            <a:ext cx="7772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kern="0" dirty="0">
                <a:cs typeface="+mn-cs"/>
              </a:rPr>
              <a:t>two types of “links</a:t>
            </a:r>
            <a:r>
              <a:rPr lang="en-US" altLang="ja-JP" kern="0" dirty="0">
                <a:cs typeface="+mn-cs"/>
              </a:rPr>
              <a:t>”</a:t>
            </a:r>
            <a:r>
              <a:rPr lang="en-US" kern="0" dirty="0">
                <a:cs typeface="+mn-cs"/>
              </a:rPr>
              <a:t>:</a:t>
            </a:r>
          </a:p>
          <a:p>
            <a:pPr>
              <a:defRPr/>
            </a:pPr>
            <a:r>
              <a:rPr lang="en-US" kern="0" dirty="0"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kern="0" dirty="0"/>
              <a:t>phone line: ADSL or dial-up access</a:t>
            </a:r>
          </a:p>
          <a:p>
            <a:pPr lvl="1">
              <a:defRPr/>
            </a:pPr>
            <a:r>
              <a:rPr lang="en-US" sz="2000" kern="0" dirty="0"/>
              <a:t>point-to-point link: Ethernet cable, </a:t>
            </a:r>
            <a:r>
              <a:rPr lang="en-US" sz="2000" kern="0" dirty="0" err="1"/>
              <a:t>fibre</a:t>
            </a:r>
            <a:endParaRPr lang="en-US" sz="2000" kern="0" dirty="0"/>
          </a:p>
          <a:p>
            <a:pPr>
              <a:defRPr/>
            </a:pPr>
            <a:r>
              <a:rPr lang="en-US" kern="0" dirty="0">
                <a:solidFill>
                  <a:srgbClr val="C00000"/>
                </a:solidFill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kern="0" dirty="0"/>
              <a:t>old-fashioned Ethernet</a:t>
            </a:r>
          </a:p>
          <a:p>
            <a:pPr lvl="1">
              <a:defRPr/>
            </a:pPr>
            <a:r>
              <a:rPr lang="en-US" sz="2000" kern="0" dirty="0"/>
              <a:t>upstream HFC in cable-based access network</a:t>
            </a:r>
          </a:p>
          <a:p>
            <a:pPr lvl="1">
              <a:defRPr/>
            </a:pPr>
            <a:r>
              <a:rPr lang="en-US" sz="2000" kern="0" dirty="0"/>
              <a:t>Wireless: </a:t>
            </a:r>
            <a:r>
              <a:rPr lang="en-US" sz="2000" kern="0" dirty="0" err="1"/>
              <a:t>WiFi</a:t>
            </a:r>
            <a:r>
              <a:rPr lang="en-US" sz="2000" kern="0" dirty="0"/>
              <a:t>, 4G/5G. satellite</a:t>
            </a:r>
            <a:endParaRPr lang="en-US" kern="0" dirty="0"/>
          </a:p>
          <a:p>
            <a:pPr>
              <a:defRPr/>
            </a:pPr>
            <a:endParaRPr lang="en-US" kern="0" dirty="0">
              <a:latin typeface="Gill Sans MT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99310C-F0C7-804C-AD19-11C99D608990}"/>
              </a:ext>
            </a:extLst>
          </p:cNvPr>
          <p:cNvGrpSpPr/>
          <p:nvPr/>
        </p:nvGrpSpPr>
        <p:grpSpPr>
          <a:xfrm>
            <a:off x="1211750" y="4321796"/>
            <a:ext cx="10317646" cy="1917017"/>
            <a:chOff x="1211750" y="4321796"/>
            <a:chExt cx="10317646" cy="1917017"/>
          </a:xfrm>
        </p:grpSpPr>
        <p:sp>
          <p:nvSpPr>
            <p:cNvPr id="471" name="Text Box 5">
              <a:extLst>
                <a:ext uri="{FF2B5EF4-FFF2-40B4-BE49-F238E27FC236}">
                  <a16:creationId xmlns:a16="http://schemas.microsoft.com/office/drawing/2014/main" id="{2134EC04-C5E3-F242-90E6-F19A88A1D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750" y="5747371"/>
              <a:ext cx="1601788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shared wire (e.g., 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cabled Ethernet)</a:t>
              </a:r>
            </a:p>
          </p:txBody>
        </p:sp>
        <p:sp>
          <p:nvSpPr>
            <p:cNvPr id="472" name="Text Box 6">
              <a:extLst>
                <a:ext uri="{FF2B5EF4-FFF2-40B4-BE49-F238E27FC236}">
                  <a16:creationId xmlns:a16="http://schemas.microsoft.com/office/drawing/2014/main" id="{CEE26344-B09B-5B4B-A47E-E50827431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386" y="5842275"/>
              <a:ext cx="1696298" cy="27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shared radio: </a:t>
              </a:r>
              <a:r>
                <a:rPr lang="en-US" sz="1400" i="0" dirty="0" err="1">
                  <a:solidFill>
                    <a:srgbClr val="000000"/>
                  </a:solidFill>
                  <a:latin typeface="Arial" charset="0"/>
                </a:rPr>
                <a:t>WiFi</a:t>
              </a:r>
              <a:endParaRPr lang="en-US" sz="14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3" name="Text Box 7">
              <a:extLst>
                <a:ext uri="{FF2B5EF4-FFF2-40B4-BE49-F238E27FC236}">
                  <a16:creationId xmlns:a16="http://schemas.microsoft.com/office/drawing/2014/main" id="{06CF1C6B-422C-1444-877E-6282ED974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657" y="5847044"/>
              <a:ext cx="1935146" cy="27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shared radio: satellite </a:t>
              </a:r>
            </a:p>
          </p:txBody>
        </p:sp>
        <p:sp>
          <p:nvSpPr>
            <p:cNvPr id="474" name="Text Box 8">
              <a:extLst>
                <a:ext uri="{FF2B5EF4-FFF2-40B4-BE49-F238E27FC236}">
                  <a16:creationId xmlns:a16="http://schemas.microsoft.com/office/drawing/2014/main" id="{3F461FAF-2D2F-B54F-9957-BE72E13B7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2810" y="5780226"/>
              <a:ext cx="2666586" cy="45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humans at a cocktail party 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(shared air, acoustical)</a:t>
              </a:r>
            </a:p>
          </p:txBody>
        </p:sp>
        <p:sp>
          <p:nvSpPr>
            <p:cNvPr id="475" name="Line 173">
              <a:extLst>
                <a:ext uri="{FF2B5EF4-FFF2-40B4-BE49-F238E27FC236}">
                  <a16:creationId xmlns:a16="http://schemas.microsoft.com/office/drawing/2014/main" id="{3F306567-9F2F-4149-9D30-2173B4370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2938" y="4575796"/>
              <a:ext cx="466725" cy="890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6" name="Line 174">
              <a:extLst>
                <a:ext uri="{FF2B5EF4-FFF2-40B4-BE49-F238E27FC236}">
                  <a16:creationId xmlns:a16="http://schemas.microsoft.com/office/drawing/2014/main" id="{7FB886E9-9D2D-B64D-87A8-FC07C88CC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475" y="5047283"/>
              <a:ext cx="2428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7" name="Line 175">
              <a:extLst>
                <a:ext uri="{FF2B5EF4-FFF2-40B4-BE49-F238E27FC236}">
                  <a16:creationId xmlns:a16="http://schemas.microsoft.com/office/drawing/2014/main" id="{197F6785-17A4-034A-979B-B8B5BA4F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538" y="5383833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8" name="Line 176">
              <a:extLst>
                <a:ext uri="{FF2B5EF4-FFF2-40B4-BE49-F238E27FC236}">
                  <a16:creationId xmlns:a16="http://schemas.microsoft.com/office/drawing/2014/main" id="{70DDD911-DBF3-7F4F-BF66-8853AA418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038" y="4907583"/>
              <a:ext cx="177800" cy="7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9" name="Group 382">
              <a:extLst>
                <a:ext uri="{FF2B5EF4-FFF2-40B4-BE49-F238E27FC236}">
                  <a16:creationId xmlns:a16="http://schemas.microsoft.com/office/drawing/2014/main" id="{444C4E2A-E876-FA42-B00E-F2550AD7E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7673" y="5455340"/>
              <a:ext cx="288925" cy="220663"/>
              <a:chOff x="2274" y="2821"/>
              <a:chExt cx="215" cy="238"/>
            </a:xfrm>
          </p:grpSpPr>
          <p:sp>
            <p:nvSpPr>
              <p:cNvPr id="480" name="Freeform 383">
                <a:extLst>
                  <a:ext uri="{FF2B5EF4-FFF2-40B4-BE49-F238E27FC236}">
                    <a16:creationId xmlns:a16="http://schemas.microsoft.com/office/drawing/2014/main" id="{BDDB8C29-61C8-B44A-A0C9-80B160DD0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1" name="Line 384">
                <a:extLst>
                  <a:ext uri="{FF2B5EF4-FFF2-40B4-BE49-F238E27FC236}">
                    <a16:creationId xmlns:a16="http://schemas.microsoft.com/office/drawing/2014/main" id="{8F4AE323-F3F4-E14E-B478-2730ECFD5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2" name="Freeform 385">
                <a:extLst>
                  <a:ext uri="{FF2B5EF4-FFF2-40B4-BE49-F238E27FC236}">
                    <a16:creationId xmlns:a16="http://schemas.microsoft.com/office/drawing/2014/main" id="{41C8AF46-22BA-2346-AD20-B0D2DA93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" name="Line 386">
                <a:extLst>
                  <a:ext uri="{FF2B5EF4-FFF2-40B4-BE49-F238E27FC236}">
                    <a16:creationId xmlns:a16="http://schemas.microsoft.com/office/drawing/2014/main" id="{FF499369-05D1-BD40-A15C-F1F4775F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4" name="Freeform 387">
                <a:extLst>
                  <a:ext uri="{FF2B5EF4-FFF2-40B4-BE49-F238E27FC236}">
                    <a16:creationId xmlns:a16="http://schemas.microsoft.com/office/drawing/2014/main" id="{FF57B98D-A160-3344-BA6D-DBC150EED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5" name="Line 388">
                <a:extLst>
                  <a:ext uri="{FF2B5EF4-FFF2-40B4-BE49-F238E27FC236}">
                    <a16:creationId xmlns:a16="http://schemas.microsoft.com/office/drawing/2014/main" id="{0700E589-A21D-F84B-8C68-40D1B51EE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6" name="Freeform 389">
                <a:extLst>
                  <a:ext uri="{FF2B5EF4-FFF2-40B4-BE49-F238E27FC236}">
                    <a16:creationId xmlns:a16="http://schemas.microsoft.com/office/drawing/2014/main" id="{75397DE6-7C44-4F44-9365-9A1D3547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7" name="Freeform 390">
                <a:extLst>
                  <a:ext uri="{FF2B5EF4-FFF2-40B4-BE49-F238E27FC236}">
                    <a16:creationId xmlns:a16="http://schemas.microsoft.com/office/drawing/2014/main" id="{368EB1B3-47F7-2447-B958-2BCE0F17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8" name="Rectangle 391">
                <a:extLst>
                  <a:ext uri="{FF2B5EF4-FFF2-40B4-BE49-F238E27FC236}">
                    <a16:creationId xmlns:a16="http://schemas.microsoft.com/office/drawing/2014/main" id="{C14D26ED-4841-3E46-BF7A-83D8D95E9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9" name="Freeform 392">
                <a:extLst>
                  <a:ext uri="{FF2B5EF4-FFF2-40B4-BE49-F238E27FC236}">
                    <a16:creationId xmlns:a16="http://schemas.microsoft.com/office/drawing/2014/main" id="{F7380919-6949-F94F-8330-C7FD85D06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0" name="Line 393">
                <a:extLst>
                  <a:ext uri="{FF2B5EF4-FFF2-40B4-BE49-F238E27FC236}">
                    <a16:creationId xmlns:a16="http://schemas.microsoft.com/office/drawing/2014/main" id="{572E4DD5-2700-084B-A313-B26B6D4CD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" name="Line 394">
                <a:extLst>
                  <a:ext uri="{FF2B5EF4-FFF2-40B4-BE49-F238E27FC236}">
                    <a16:creationId xmlns:a16="http://schemas.microsoft.com/office/drawing/2014/main" id="{AA53B8C5-637F-3A4F-90EA-F02C41B17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" name="Line 395">
                <a:extLst>
                  <a:ext uri="{FF2B5EF4-FFF2-40B4-BE49-F238E27FC236}">
                    <a16:creationId xmlns:a16="http://schemas.microsoft.com/office/drawing/2014/main" id="{9441D979-2998-2648-980D-EA524FE9B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" name="Freeform 396">
                <a:extLst>
                  <a:ext uri="{FF2B5EF4-FFF2-40B4-BE49-F238E27FC236}">
                    <a16:creationId xmlns:a16="http://schemas.microsoft.com/office/drawing/2014/main" id="{7F4AFBF0-B087-2B49-B22A-242928895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4" name="Group 398">
              <a:extLst>
                <a:ext uri="{FF2B5EF4-FFF2-40B4-BE49-F238E27FC236}">
                  <a16:creationId xmlns:a16="http://schemas.microsoft.com/office/drawing/2014/main" id="{BBD74A9D-6F6D-8246-9DE8-B4C2AB330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4085" y="5436290"/>
              <a:ext cx="223838" cy="254000"/>
              <a:chOff x="2274" y="2821"/>
              <a:chExt cx="215" cy="238"/>
            </a:xfrm>
          </p:grpSpPr>
          <p:sp>
            <p:nvSpPr>
              <p:cNvPr id="495" name="Freeform 399">
                <a:extLst>
                  <a:ext uri="{FF2B5EF4-FFF2-40B4-BE49-F238E27FC236}">
                    <a16:creationId xmlns:a16="http://schemas.microsoft.com/office/drawing/2014/main" id="{12E023A5-7FBF-5C48-B02C-B77994909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6" name="Line 400">
                <a:extLst>
                  <a:ext uri="{FF2B5EF4-FFF2-40B4-BE49-F238E27FC236}">
                    <a16:creationId xmlns:a16="http://schemas.microsoft.com/office/drawing/2014/main" id="{22601291-2593-D546-BEC9-0877AF59F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7" name="Freeform 401">
                <a:extLst>
                  <a:ext uri="{FF2B5EF4-FFF2-40B4-BE49-F238E27FC236}">
                    <a16:creationId xmlns:a16="http://schemas.microsoft.com/office/drawing/2014/main" id="{71ACC171-BB81-7641-9ACA-D8DDAF220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8" name="Line 402">
                <a:extLst>
                  <a:ext uri="{FF2B5EF4-FFF2-40B4-BE49-F238E27FC236}">
                    <a16:creationId xmlns:a16="http://schemas.microsoft.com/office/drawing/2014/main" id="{AF45D7DA-B67F-DC46-BF98-1EF5C1B0E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9" name="Freeform 403">
                <a:extLst>
                  <a:ext uri="{FF2B5EF4-FFF2-40B4-BE49-F238E27FC236}">
                    <a16:creationId xmlns:a16="http://schemas.microsoft.com/office/drawing/2014/main" id="{ABE18084-E411-0446-A052-86BB1FD3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0" name="Line 404">
                <a:extLst>
                  <a:ext uri="{FF2B5EF4-FFF2-40B4-BE49-F238E27FC236}">
                    <a16:creationId xmlns:a16="http://schemas.microsoft.com/office/drawing/2014/main" id="{AAFB5D72-E469-954F-B6D8-5737C3999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1" name="Freeform 405">
                <a:extLst>
                  <a:ext uri="{FF2B5EF4-FFF2-40B4-BE49-F238E27FC236}">
                    <a16:creationId xmlns:a16="http://schemas.microsoft.com/office/drawing/2014/main" id="{6FA32C76-7534-3A4B-837A-FC8A46B91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" name="Freeform 406">
                <a:extLst>
                  <a:ext uri="{FF2B5EF4-FFF2-40B4-BE49-F238E27FC236}">
                    <a16:creationId xmlns:a16="http://schemas.microsoft.com/office/drawing/2014/main" id="{C264D84A-28A9-B04F-867C-C194EF3C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" name="Rectangle 407">
                <a:extLst>
                  <a:ext uri="{FF2B5EF4-FFF2-40B4-BE49-F238E27FC236}">
                    <a16:creationId xmlns:a16="http://schemas.microsoft.com/office/drawing/2014/main" id="{E212E0B0-8257-BE48-B090-B257D29E6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4" name="Freeform 408">
                <a:extLst>
                  <a:ext uri="{FF2B5EF4-FFF2-40B4-BE49-F238E27FC236}">
                    <a16:creationId xmlns:a16="http://schemas.microsoft.com/office/drawing/2014/main" id="{F4CB953E-50B8-1940-AF9A-28E1B0DB1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5" name="Line 409">
                <a:extLst>
                  <a:ext uri="{FF2B5EF4-FFF2-40B4-BE49-F238E27FC236}">
                    <a16:creationId xmlns:a16="http://schemas.microsoft.com/office/drawing/2014/main" id="{18E09DFC-F4BB-424E-BFFD-3B3068580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6" name="Line 410">
                <a:extLst>
                  <a:ext uri="{FF2B5EF4-FFF2-40B4-BE49-F238E27FC236}">
                    <a16:creationId xmlns:a16="http://schemas.microsoft.com/office/drawing/2014/main" id="{17E6715E-7466-E44B-8DAE-05A382E0F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7" name="Line 411">
                <a:extLst>
                  <a:ext uri="{FF2B5EF4-FFF2-40B4-BE49-F238E27FC236}">
                    <a16:creationId xmlns:a16="http://schemas.microsoft.com/office/drawing/2014/main" id="{6EF7AAC8-C8C7-2B48-B5DD-DB69FB889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8" name="Freeform 412">
                <a:extLst>
                  <a:ext uri="{FF2B5EF4-FFF2-40B4-BE49-F238E27FC236}">
                    <a16:creationId xmlns:a16="http://schemas.microsoft.com/office/drawing/2014/main" id="{30D8703F-1419-2B46-8305-471C2403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9" name="Group 413">
              <a:extLst>
                <a:ext uri="{FF2B5EF4-FFF2-40B4-BE49-F238E27FC236}">
                  <a16:creationId xmlns:a16="http://schemas.microsoft.com/office/drawing/2014/main" id="{975F8A05-A054-D847-8C71-D0CD3F80A6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13498" y="5464865"/>
              <a:ext cx="298450" cy="211138"/>
              <a:chOff x="2274" y="2821"/>
              <a:chExt cx="215" cy="238"/>
            </a:xfrm>
          </p:grpSpPr>
          <p:sp>
            <p:nvSpPr>
              <p:cNvPr id="510" name="Freeform 414">
                <a:extLst>
                  <a:ext uri="{FF2B5EF4-FFF2-40B4-BE49-F238E27FC236}">
                    <a16:creationId xmlns:a16="http://schemas.microsoft.com/office/drawing/2014/main" id="{BF3BC4D9-EEFB-504A-8010-E2B584D84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Line 415">
                <a:extLst>
                  <a:ext uri="{FF2B5EF4-FFF2-40B4-BE49-F238E27FC236}">
                    <a16:creationId xmlns:a16="http://schemas.microsoft.com/office/drawing/2014/main" id="{60D51E27-CB41-8943-9955-66D7BCB05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Freeform 416">
                <a:extLst>
                  <a:ext uri="{FF2B5EF4-FFF2-40B4-BE49-F238E27FC236}">
                    <a16:creationId xmlns:a16="http://schemas.microsoft.com/office/drawing/2014/main" id="{97A26554-12E7-C14C-B87F-877AFF035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Line 417">
                <a:extLst>
                  <a:ext uri="{FF2B5EF4-FFF2-40B4-BE49-F238E27FC236}">
                    <a16:creationId xmlns:a16="http://schemas.microsoft.com/office/drawing/2014/main" id="{E1D2F44C-498F-F040-AF8C-AD2CCEE3E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Freeform 418">
                <a:extLst>
                  <a:ext uri="{FF2B5EF4-FFF2-40B4-BE49-F238E27FC236}">
                    <a16:creationId xmlns:a16="http://schemas.microsoft.com/office/drawing/2014/main" id="{CFE3E224-390C-6D42-8B5E-795EC52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5" name="Line 419">
                <a:extLst>
                  <a:ext uri="{FF2B5EF4-FFF2-40B4-BE49-F238E27FC236}">
                    <a16:creationId xmlns:a16="http://schemas.microsoft.com/office/drawing/2014/main" id="{36DADBEA-F35F-7B42-A84F-DBF4EB15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6" name="Freeform 420">
                <a:extLst>
                  <a:ext uri="{FF2B5EF4-FFF2-40B4-BE49-F238E27FC236}">
                    <a16:creationId xmlns:a16="http://schemas.microsoft.com/office/drawing/2014/main" id="{2F7A56FF-DAA4-B548-A596-0AEEDA92B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7" name="Freeform 421">
                <a:extLst>
                  <a:ext uri="{FF2B5EF4-FFF2-40B4-BE49-F238E27FC236}">
                    <a16:creationId xmlns:a16="http://schemas.microsoft.com/office/drawing/2014/main" id="{F0E25BB6-8958-A14D-B0E2-4CBFDD9A0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8" name="Rectangle 422">
                <a:extLst>
                  <a:ext uri="{FF2B5EF4-FFF2-40B4-BE49-F238E27FC236}">
                    <a16:creationId xmlns:a16="http://schemas.microsoft.com/office/drawing/2014/main" id="{6E5F60CA-37B8-7744-8FA8-264FA6D8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9" name="Freeform 423">
                <a:extLst>
                  <a:ext uri="{FF2B5EF4-FFF2-40B4-BE49-F238E27FC236}">
                    <a16:creationId xmlns:a16="http://schemas.microsoft.com/office/drawing/2014/main" id="{014C1E9E-E6BE-7E45-964D-7DD435B6C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0" name="Line 424">
                <a:extLst>
                  <a:ext uri="{FF2B5EF4-FFF2-40B4-BE49-F238E27FC236}">
                    <a16:creationId xmlns:a16="http://schemas.microsoft.com/office/drawing/2014/main" id="{A474D7E3-FF03-1B44-8646-2B1564195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1" name="Line 425">
                <a:extLst>
                  <a:ext uri="{FF2B5EF4-FFF2-40B4-BE49-F238E27FC236}">
                    <a16:creationId xmlns:a16="http://schemas.microsoft.com/office/drawing/2014/main" id="{E4858A5A-F8A5-7B46-9A2C-26E5DD4A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2" name="Line 426">
                <a:extLst>
                  <a:ext uri="{FF2B5EF4-FFF2-40B4-BE49-F238E27FC236}">
                    <a16:creationId xmlns:a16="http://schemas.microsoft.com/office/drawing/2014/main" id="{DFEE627D-046D-EC42-B1CB-52F73CDED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3" name="Freeform 427">
                <a:extLst>
                  <a:ext uri="{FF2B5EF4-FFF2-40B4-BE49-F238E27FC236}">
                    <a16:creationId xmlns:a16="http://schemas.microsoft.com/office/drawing/2014/main" id="{047A6D46-B266-B844-A8B4-8AAAA1678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524" name="Picture 429" descr="MMj03957750000[1]">
              <a:extLst>
                <a:ext uri="{FF2B5EF4-FFF2-40B4-BE49-F238E27FC236}">
                  <a16:creationId xmlns:a16="http://schemas.microsoft.com/office/drawing/2014/main" id="{B804968F-3592-094F-A8BF-179E7849E6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723" y="4742553"/>
              <a:ext cx="5619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432" descr="cocktail">
              <a:extLst>
                <a:ext uri="{FF2B5EF4-FFF2-40B4-BE49-F238E27FC236}">
                  <a16:creationId xmlns:a16="http://schemas.microsoft.com/office/drawing/2014/main" id="{099A3239-42CC-704F-8979-71CDF0E2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005" y="4661590"/>
              <a:ext cx="2030412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Line 434">
              <a:extLst>
                <a:ext uri="{FF2B5EF4-FFF2-40B4-BE49-F238E27FC236}">
                  <a16:creationId xmlns:a16="http://schemas.microsoft.com/office/drawing/2014/main" id="{13E4667A-1C98-C742-9515-44695E1E2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680571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7" name="Line 435">
              <a:extLst>
                <a:ext uri="{FF2B5EF4-FFF2-40B4-BE49-F238E27FC236}">
                  <a16:creationId xmlns:a16="http://schemas.microsoft.com/office/drawing/2014/main" id="{3AE8AA7B-1112-3E4B-9C21-6CE3F67CF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680571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Line 436">
              <a:extLst>
                <a:ext uri="{FF2B5EF4-FFF2-40B4-BE49-F238E27FC236}">
                  <a16:creationId xmlns:a16="http://schemas.microsoft.com/office/drawing/2014/main" id="{84E2754A-286E-2643-AF6C-06B6ED570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188" y="5317158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9" name="Group 506">
              <a:extLst>
                <a:ext uri="{FF2B5EF4-FFF2-40B4-BE49-F238E27FC236}">
                  <a16:creationId xmlns:a16="http://schemas.microsoft.com/office/drawing/2014/main" id="{B79DFA91-6DD1-6946-BCA6-B60B73F4E7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56200" y="5193333"/>
              <a:ext cx="501650" cy="512763"/>
              <a:chOff x="2839" y="3501"/>
              <a:chExt cx="755" cy="803"/>
            </a:xfrm>
          </p:grpSpPr>
          <p:pic>
            <p:nvPicPr>
              <p:cNvPr id="530" name="Picture 507" descr="desktop_computer_stylized_medium">
                <a:extLst>
                  <a:ext uri="{FF2B5EF4-FFF2-40B4-BE49-F238E27FC236}">
                    <a16:creationId xmlns:a16="http://schemas.microsoft.com/office/drawing/2014/main" id="{B7D871EE-D530-A84C-85C8-4DC1EB0A9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Freeform 508">
                <a:extLst>
                  <a:ext uri="{FF2B5EF4-FFF2-40B4-BE49-F238E27FC236}">
                    <a16:creationId xmlns:a16="http://schemas.microsoft.com/office/drawing/2014/main" id="{9D5575BC-5BD2-FE4A-9414-7BAB3B8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32" name="Group 621">
              <a:extLst>
                <a:ext uri="{FF2B5EF4-FFF2-40B4-BE49-F238E27FC236}">
                  <a16:creationId xmlns:a16="http://schemas.microsoft.com/office/drawing/2014/main" id="{40F3795B-808E-A042-9598-E30744C17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0862" y="4385019"/>
              <a:ext cx="635000" cy="485775"/>
              <a:chOff x="3061" y="2530"/>
              <a:chExt cx="400" cy="306"/>
            </a:xfrm>
          </p:grpSpPr>
          <p:grpSp>
            <p:nvGrpSpPr>
              <p:cNvPr id="533" name="Group 494">
                <a:extLst>
                  <a:ext uri="{FF2B5EF4-FFF2-40B4-BE49-F238E27FC236}">
                    <a16:creationId xmlns:a16="http://schemas.microsoft.com/office/drawing/2014/main" id="{4DBCED0D-3AD5-4447-93E7-56A4D18F3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558" name="Freeform 495">
                  <a:extLst>
                    <a:ext uri="{FF2B5EF4-FFF2-40B4-BE49-F238E27FC236}">
                      <a16:creationId xmlns:a16="http://schemas.microsoft.com/office/drawing/2014/main" id="{DC6AB476-6859-8242-AD10-2D931ACF8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9" name="Freeform 496">
                  <a:extLst>
                    <a:ext uri="{FF2B5EF4-FFF2-40B4-BE49-F238E27FC236}">
                      <a16:creationId xmlns:a16="http://schemas.microsoft.com/office/drawing/2014/main" id="{60FE620B-47DD-7D4F-89C4-3D44ABB5F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0" name="Freeform 497">
                  <a:extLst>
                    <a:ext uri="{FF2B5EF4-FFF2-40B4-BE49-F238E27FC236}">
                      <a16:creationId xmlns:a16="http://schemas.microsoft.com/office/drawing/2014/main" id="{5734D561-5507-1D47-B8C1-5456D7854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1" name="Freeform 498">
                  <a:extLst>
                    <a:ext uri="{FF2B5EF4-FFF2-40B4-BE49-F238E27FC236}">
                      <a16:creationId xmlns:a16="http://schemas.microsoft.com/office/drawing/2014/main" id="{54405CE7-B078-794F-8A95-7442C5571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2" name="Freeform 499">
                  <a:extLst>
                    <a:ext uri="{FF2B5EF4-FFF2-40B4-BE49-F238E27FC236}">
                      <a16:creationId xmlns:a16="http://schemas.microsoft.com/office/drawing/2014/main" id="{2427F607-DB1A-4743-823B-DBB1AB440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3" name="Freeform 500">
                  <a:extLst>
                    <a:ext uri="{FF2B5EF4-FFF2-40B4-BE49-F238E27FC236}">
                      <a16:creationId xmlns:a16="http://schemas.microsoft.com/office/drawing/2014/main" id="{78EB41F6-2BEF-4D4A-AE0A-005E71427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534" name="Picture 549" descr="laptop_keyboard">
                <a:extLst>
                  <a:ext uri="{FF2B5EF4-FFF2-40B4-BE49-F238E27FC236}">
                    <a16:creationId xmlns:a16="http://schemas.microsoft.com/office/drawing/2014/main" id="{B26671F0-4EE5-D744-8784-A585B9B6F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5" name="Freeform 550">
                <a:extLst>
                  <a:ext uri="{FF2B5EF4-FFF2-40B4-BE49-F238E27FC236}">
                    <a16:creationId xmlns:a16="http://schemas.microsoft.com/office/drawing/2014/main" id="{12281B29-C1B2-B749-9F5E-F3A43584B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536" name="Picture 551" descr="screen">
                <a:extLst>
                  <a:ext uri="{FF2B5EF4-FFF2-40B4-BE49-F238E27FC236}">
                    <a16:creationId xmlns:a16="http://schemas.microsoft.com/office/drawing/2014/main" id="{98E4CFA7-B1FE-FE4C-AF66-F70E19505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7" name="Freeform 552">
                <a:extLst>
                  <a:ext uri="{FF2B5EF4-FFF2-40B4-BE49-F238E27FC236}">
                    <a16:creationId xmlns:a16="http://schemas.microsoft.com/office/drawing/2014/main" id="{25707FCB-7465-F447-BF5C-CA5CEB8F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8" name="Freeform 553">
                <a:extLst>
                  <a:ext uri="{FF2B5EF4-FFF2-40B4-BE49-F238E27FC236}">
                    <a16:creationId xmlns:a16="http://schemas.microsoft.com/office/drawing/2014/main" id="{2893182F-C176-ED45-A949-17AAF914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Freeform 554">
                <a:extLst>
                  <a:ext uri="{FF2B5EF4-FFF2-40B4-BE49-F238E27FC236}">
                    <a16:creationId xmlns:a16="http://schemas.microsoft.com/office/drawing/2014/main" id="{31F51520-3F4C-0544-BCC2-43E892A00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Freeform 555">
                <a:extLst>
                  <a:ext uri="{FF2B5EF4-FFF2-40B4-BE49-F238E27FC236}">
                    <a16:creationId xmlns:a16="http://schemas.microsoft.com/office/drawing/2014/main" id="{BC9CBE39-5CC7-5049-AC5A-13C386EB0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Freeform 556">
                <a:extLst>
                  <a:ext uri="{FF2B5EF4-FFF2-40B4-BE49-F238E27FC236}">
                    <a16:creationId xmlns:a16="http://schemas.microsoft.com/office/drawing/2014/main" id="{D4C9F6C2-E722-B74B-AAE4-4ABF84680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Freeform 557">
                <a:extLst>
                  <a:ext uri="{FF2B5EF4-FFF2-40B4-BE49-F238E27FC236}">
                    <a16:creationId xmlns:a16="http://schemas.microsoft.com/office/drawing/2014/main" id="{3F0EB019-3CF3-834A-A61E-AC065980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43" name="Group 558">
                <a:extLst>
                  <a:ext uri="{FF2B5EF4-FFF2-40B4-BE49-F238E27FC236}">
                    <a16:creationId xmlns:a16="http://schemas.microsoft.com/office/drawing/2014/main" id="{A6A93FB9-FC7D-4742-8DD5-CBB9CA8D7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552" name="Freeform 559">
                  <a:extLst>
                    <a:ext uri="{FF2B5EF4-FFF2-40B4-BE49-F238E27FC236}">
                      <a16:creationId xmlns:a16="http://schemas.microsoft.com/office/drawing/2014/main" id="{C568827B-2EA3-554D-A8B6-5587A8CED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3" name="Freeform 560">
                  <a:extLst>
                    <a:ext uri="{FF2B5EF4-FFF2-40B4-BE49-F238E27FC236}">
                      <a16:creationId xmlns:a16="http://schemas.microsoft.com/office/drawing/2014/main" id="{27581F6D-D83F-D646-A755-30E5B167F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4" name="Freeform 561">
                  <a:extLst>
                    <a:ext uri="{FF2B5EF4-FFF2-40B4-BE49-F238E27FC236}">
                      <a16:creationId xmlns:a16="http://schemas.microsoft.com/office/drawing/2014/main" id="{E341B34D-9952-7340-9E0A-28EDF520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5" name="Freeform 562">
                  <a:extLst>
                    <a:ext uri="{FF2B5EF4-FFF2-40B4-BE49-F238E27FC236}">
                      <a16:creationId xmlns:a16="http://schemas.microsoft.com/office/drawing/2014/main" id="{11B81FDA-FEF8-B742-847A-1939FCACF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6" name="Freeform 563">
                  <a:extLst>
                    <a:ext uri="{FF2B5EF4-FFF2-40B4-BE49-F238E27FC236}">
                      <a16:creationId xmlns:a16="http://schemas.microsoft.com/office/drawing/2014/main" id="{6D1D8EB1-A82C-C547-AB3D-3E7648A5D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7" name="Freeform 564">
                  <a:extLst>
                    <a:ext uri="{FF2B5EF4-FFF2-40B4-BE49-F238E27FC236}">
                      <a16:creationId xmlns:a16="http://schemas.microsoft.com/office/drawing/2014/main" id="{90C3B870-FD67-3346-98FA-A234D34B8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44" name="Freeform 565">
                <a:extLst>
                  <a:ext uri="{FF2B5EF4-FFF2-40B4-BE49-F238E27FC236}">
                    <a16:creationId xmlns:a16="http://schemas.microsoft.com/office/drawing/2014/main" id="{F0911C61-849A-9C4E-AD10-6D1FC3C2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5" name="Freeform 566">
                <a:extLst>
                  <a:ext uri="{FF2B5EF4-FFF2-40B4-BE49-F238E27FC236}">
                    <a16:creationId xmlns:a16="http://schemas.microsoft.com/office/drawing/2014/main" id="{5CEB6F8B-5086-5C42-9CAB-731CEAB6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Freeform 567">
                <a:extLst>
                  <a:ext uri="{FF2B5EF4-FFF2-40B4-BE49-F238E27FC236}">
                    <a16:creationId xmlns:a16="http://schemas.microsoft.com/office/drawing/2014/main" id="{8A0FD81A-21AB-A641-84A8-6DECC751F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7" name="Freeform 568">
                <a:extLst>
                  <a:ext uri="{FF2B5EF4-FFF2-40B4-BE49-F238E27FC236}">
                    <a16:creationId xmlns:a16="http://schemas.microsoft.com/office/drawing/2014/main" id="{3212B524-DBA7-764B-ADFB-15B1F9EE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8" name="Freeform 569">
                <a:extLst>
                  <a:ext uri="{FF2B5EF4-FFF2-40B4-BE49-F238E27FC236}">
                    <a16:creationId xmlns:a16="http://schemas.microsoft.com/office/drawing/2014/main" id="{29D84F9E-266B-FF4A-91FA-4C757BB86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9" name="Freeform 570">
                <a:extLst>
                  <a:ext uri="{FF2B5EF4-FFF2-40B4-BE49-F238E27FC236}">
                    <a16:creationId xmlns:a16="http://schemas.microsoft.com/office/drawing/2014/main" id="{FE55278D-3FA5-5444-8EDF-6DEC32E2B48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" name="Freeform 589">
                <a:extLst>
                  <a:ext uri="{FF2B5EF4-FFF2-40B4-BE49-F238E27FC236}">
                    <a16:creationId xmlns:a16="http://schemas.microsoft.com/office/drawing/2014/main" id="{0406CADF-6A82-2844-9517-DAB36149B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1" name="Freeform 590">
                <a:extLst>
                  <a:ext uri="{FF2B5EF4-FFF2-40B4-BE49-F238E27FC236}">
                    <a16:creationId xmlns:a16="http://schemas.microsoft.com/office/drawing/2014/main" id="{92F09FE3-36AB-A646-8709-F68948F0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4" name="Group 632">
              <a:extLst>
                <a:ext uri="{FF2B5EF4-FFF2-40B4-BE49-F238E27FC236}">
                  <a16:creationId xmlns:a16="http://schemas.microsoft.com/office/drawing/2014/main" id="{4B98C44A-F9F4-BB49-A2B0-C2E0B8C56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8275" y="4553294"/>
              <a:ext cx="536575" cy="401637"/>
              <a:chOff x="3328" y="2543"/>
              <a:chExt cx="338" cy="253"/>
            </a:xfrm>
          </p:grpSpPr>
          <p:grpSp>
            <p:nvGrpSpPr>
              <p:cNvPr id="565" name="Group 487">
                <a:extLst>
                  <a:ext uri="{FF2B5EF4-FFF2-40B4-BE49-F238E27FC236}">
                    <a16:creationId xmlns:a16="http://schemas.microsoft.com/office/drawing/2014/main" id="{3D6F5046-EE7D-8246-9181-C8008B885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" y="2543"/>
                <a:ext cx="327" cy="81"/>
                <a:chOff x="2199" y="955"/>
                <a:chExt cx="2547" cy="506"/>
              </a:xfrm>
            </p:grpSpPr>
            <p:sp>
              <p:nvSpPr>
                <p:cNvPr id="586" name="Freeform 488">
                  <a:extLst>
                    <a:ext uri="{FF2B5EF4-FFF2-40B4-BE49-F238E27FC236}">
                      <a16:creationId xmlns:a16="http://schemas.microsoft.com/office/drawing/2014/main" id="{2BC70CC0-4321-024B-AF9D-8A5A6410F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7" name="Freeform 489">
                  <a:extLst>
                    <a:ext uri="{FF2B5EF4-FFF2-40B4-BE49-F238E27FC236}">
                      <a16:creationId xmlns:a16="http://schemas.microsoft.com/office/drawing/2014/main" id="{20F44005-5166-134B-8AB3-6A9E51FBF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8" name="Freeform 490">
                  <a:extLst>
                    <a:ext uri="{FF2B5EF4-FFF2-40B4-BE49-F238E27FC236}">
                      <a16:creationId xmlns:a16="http://schemas.microsoft.com/office/drawing/2014/main" id="{0BA88FD7-3F5B-6746-84E1-33C1516E7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9" name="Freeform 491">
                  <a:extLst>
                    <a:ext uri="{FF2B5EF4-FFF2-40B4-BE49-F238E27FC236}">
                      <a16:creationId xmlns:a16="http://schemas.microsoft.com/office/drawing/2014/main" id="{D962DE3F-2E0D-664E-B102-B0D3AAF22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0" name="Freeform 492">
                  <a:extLst>
                    <a:ext uri="{FF2B5EF4-FFF2-40B4-BE49-F238E27FC236}">
                      <a16:creationId xmlns:a16="http://schemas.microsoft.com/office/drawing/2014/main" id="{9B1AAA88-66EF-7349-AAE1-0A273535C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1" name="Freeform 493">
                  <a:extLst>
                    <a:ext uri="{FF2B5EF4-FFF2-40B4-BE49-F238E27FC236}">
                      <a16:creationId xmlns:a16="http://schemas.microsoft.com/office/drawing/2014/main" id="{44A5772F-C240-384F-A9C2-D08BBC7D8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566" name="Picture 571" descr="laptop_keyboard">
                <a:extLst>
                  <a:ext uri="{FF2B5EF4-FFF2-40B4-BE49-F238E27FC236}">
                    <a16:creationId xmlns:a16="http://schemas.microsoft.com/office/drawing/2014/main" id="{606166F4-1E70-3D40-A0B7-C5436E041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381" y="269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Freeform 572">
                <a:extLst>
                  <a:ext uri="{FF2B5EF4-FFF2-40B4-BE49-F238E27FC236}">
                    <a16:creationId xmlns:a16="http://schemas.microsoft.com/office/drawing/2014/main" id="{146EDD7E-3F6E-C74F-8830-8E04CAAB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59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568" name="Picture 573" descr="screen">
                <a:extLst>
                  <a:ext uri="{FF2B5EF4-FFF2-40B4-BE49-F238E27FC236}">
                    <a16:creationId xmlns:a16="http://schemas.microsoft.com/office/drawing/2014/main" id="{97542897-6E1A-F144-9A1C-CF8E1179E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260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9" name="Freeform 574">
                <a:extLst>
                  <a:ext uri="{FF2B5EF4-FFF2-40B4-BE49-F238E27FC236}">
                    <a16:creationId xmlns:a16="http://schemas.microsoft.com/office/drawing/2014/main" id="{5091F00D-4B7B-3741-AE22-29DDE7CD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59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0" name="Freeform 575">
                <a:extLst>
                  <a:ext uri="{FF2B5EF4-FFF2-40B4-BE49-F238E27FC236}">
                    <a16:creationId xmlns:a16="http://schemas.microsoft.com/office/drawing/2014/main" id="{B263C037-DBFD-6142-8C36-FF26BAC1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59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1" name="Freeform 576">
                <a:extLst>
                  <a:ext uri="{FF2B5EF4-FFF2-40B4-BE49-F238E27FC236}">
                    <a16:creationId xmlns:a16="http://schemas.microsoft.com/office/drawing/2014/main" id="{06604E44-8318-4249-AAA9-C5D53E96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261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2" name="Freeform 577">
                <a:extLst>
                  <a:ext uri="{FF2B5EF4-FFF2-40B4-BE49-F238E27FC236}">
                    <a16:creationId xmlns:a16="http://schemas.microsoft.com/office/drawing/2014/main" id="{C9838980-94AA-B548-9555-79034EBA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Freeform 578">
                <a:extLst>
                  <a:ext uri="{FF2B5EF4-FFF2-40B4-BE49-F238E27FC236}">
                    <a16:creationId xmlns:a16="http://schemas.microsoft.com/office/drawing/2014/main" id="{E2F028EC-39B6-BB48-8F1C-9E5EE6E5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61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4" name="Freeform 579">
                <a:extLst>
                  <a:ext uri="{FF2B5EF4-FFF2-40B4-BE49-F238E27FC236}">
                    <a16:creationId xmlns:a16="http://schemas.microsoft.com/office/drawing/2014/main" id="{9590576D-E3A5-AE4D-A5BA-06211249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5" name="Group 580">
                <a:extLst>
                  <a:ext uri="{FF2B5EF4-FFF2-40B4-BE49-F238E27FC236}">
                    <a16:creationId xmlns:a16="http://schemas.microsoft.com/office/drawing/2014/main" id="{658981DA-8A1D-0341-B1BA-9392978BB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8" y="2737"/>
                <a:ext cx="55" cy="24"/>
                <a:chOff x="1740" y="2642"/>
                <a:chExt cx="752" cy="327"/>
              </a:xfrm>
            </p:grpSpPr>
            <p:sp>
              <p:nvSpPr>
                <p:cNvPr id="580" name="Freeform 581">
                  <a:extLst>
                    <a:ext uri="{FF2B5EF4-FFF2-40B4-BE49-F238E27FC236}">
                      <a16:creationId xmlns:a16="http://schemas.microsoft.com/office/drawing/2014/main" id="{437F93D8-B619-2840-A7D2-524A4A561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1" name="Freeform 582">
                  <a:extLst>
                    <a:ext uri="{FF2B5EF4-FFF2-40B4-BE49-F238E27FC236}">
                      <a16:creationId xmlns:a16="http://schemas.microsoft.com/office/drawing/2014/main" id="{516EFADC-09F5-5B47-8934-26F39565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2" name="Freeform 583">
                  <a:extLst>
                    <a:ext uri="{FF2B5EF4-FFF2-40B4-BE49-F238E27FC236}">
                      <a16:creationId xmlns:a16="http://schemas.microsoft.com/office/drawing/2014/main" id="{158E5B08-E7FE-6C42-99AB-FC383B9A3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3" name="Freeform 584">
                  <a:extLst>
                    <a:ext uri="{FF2B5EF4-FFF2-40B4-BE49-F238E27FC236}">
                      <a16:creationId xmlns:a16="http://schemas.microsoft.com/office/drawing/2014/main" id="{CE902AC6-F30F-464F-9B44-53AD006A3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4" name="Freeform 585">
                  <a:extLst>
                    <a:ext uri="{FF2B5EF4-FFF2-40B4-BE49-F238E27FC236}">
                      <a16:creationId xmlns:a16="http://schemas.microsoft.com/office/drawing/2014/main" id="{B4AB2E9D-0250-BF4B-A996-829DB6B96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5" name="Freeform 586">
                  <a:extLst>
                    <a:ext uri="{FF2B5EF4-FFF2-40B4-BE49-F238E27FC236}">
                      <a16:creationId xmlns:a16="http://schemas.microsoft.com/office/drawing/2014/main" id="{29274E78-9827-A745-B434-5B40145E2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76" name="Freeform 587">
                <a:extLst>
                  <a:ext uri="{FF2B5EF4-FFF2-40B4-BE49-F238E27FC236}">
                    <a16:creationId xmlns:a16="http://schemas.microsoft.com/office/drawing/2014/main" id="{261536B8-45B6-F445-94D4-E0995DB32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74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Freeform 588">
                <a:extLst>
                  <a:ext uri="{FF2B5EF4-FFF2-40B4-BE49-F238E27FC236}">
                    <a16:creationId xmlns:a16="http://schemas.microsoft.com/office/drawing/2014/main" id="{D9289D99-04BF-6349-AB04-51F97449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74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8" name="Freeform 591">
                <a:extLst>
                  <a:ext uri="{FF2B5EF4-FFF2-40B4-BE49-F238E27FC236}">
                    <a16:creationId xmlns:a16="http://schemas.microsoft.com/office/drawing/2014/main" id="{4A5B5464-3906-6F40-9142-2A5FD7EE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73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Freeform 592">
                <a:extLst>
                  <a:ext uri="{FF2B5EF4-FFF2-40B4-BE49-F238E27FC236}">
                    <a16:creationId xmlns:a16="http://schemas.microsoft.com/office/drawing/2014/main" id="{CA04EE6B-FFEC-5D41-9B1B-1C217E56607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49" y="273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92" name="Group 631">
              <a:extLst>
                <a:ext uri="{FF2B5EF4-FFF2-40B4-BE49-F238E27FC236}">
                  <a16:creationId xmlns:a16="http://schemas.microsoft.com/office/drawing/2014/main" id="{41271A23-CA38-6E44-918E-38C7011E5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737" y="4813644"/>
              <a:ext cx="585788" cy="419100"/>
              <a:chOff x="5096" y="2218"/>
              <a:chExt cx="369" cy="264"/>
            </a:xfrm>
          </p:grpSpPr>
          <p:grpSp>
            <p:nvGrpSpPr>
              <p:cNvPr id="593" name="Group 622">
                <a:extLst>
                  <a:ext uri="{FF2B5EF4-FFF2-40B4-BE49-F238E27FC236}">
                    <a16:creationId xmlns:a16="http://schemas.microsoft.com/office/drawing/2014/main" id="{46B7FDFD-6263-0049-8898-6BC742EE0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6" y="2218"/>
                <a:ext cx="327" cy="81"/>
                <a:chOff x="2199" y="955"/>
                <a:chExt cx="2547" cy="506"/>
              </a:xfrm>
            </p:grpSpPr>
            <p:sp>
              <p:nvSpPr>
                <p:cNvPr id="596" name="Freeform 623">
                  <a:extLst>
                    <a:ext uri="{FF2B5EF4-FFF2-40B4-BE49-F238E27FC236}">
                      <a16:creationId xmlns:a16="http://schemas.microsoft.com/office/drawing/2014/main" id="{8D20DA22-5088-9649-BCD7-C73CFCD69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7" name="Freeform 624">
                  <a:extLst>
                    <a:ext uri="{FF2B5EF4-FFF2-40B4-BE49-F238E27FC236}">
                      <a16:creationId xmlns:a16="http://schemas.microsoft.com/office/drawing/2014/main" id="{0860904A-2644-D146-9E9D-528E083D2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8" name="Freeform 625">
                  <a:extLst>
                    <a:ext uri="{FF2B5EF4-FFF2-40B4-BE49-F238E27FC236}">
                      <a16:creationId xmlns:a16="http://schemas.microsoft.com/office/drawing/2014/main" id="{FDDA26A1-410C-A64F-B478-B9971D107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9" name="Freeform 626">
                  <a:extLst>
                    <a:ext uri="{FF2B5EF4-FFF2-40B4-BE49-F238E27FC236}">
                      <a16:creationId xmlns:a16="http://schemas.microsoft.com/office/drawing/2014/main" id="{746C664C-122A-5E4F-9DC6-D2F925E1D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0" name="Freeform 627">
                  <a:extLst>
                    <a:ext uri="{FF2B5EF4-FFF2-40B4-BE49-F238E27FC236}">
                      <a16:creationId xmlns:a16="http://schemas.microsoft.com/office/drawing/2014/main" id="{E72F1D12-443A-5F43-BDF0-414DCEB49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1" name="Freeform 628">
                  <a:extLst>
                    <a:ext uri="{FF2B5EF4-FFF2-40B4-BE49-F238E27FC236}">
                      <a16:creationId xmlns:a16="http://schemas.microsoft.com/office/drawing/2014/main" id="{5D2A1B05-1226-0440-BF7D-2BFEDA6C0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594" name="Picture 629" descr="access_point_stylized_small">
                <a:extLst>
                  <a:ext uri="{FF2B5EF4-FFF2-40B4-BE49-F238E27FC236}">
                    <a16:creationId xmlns:a16="http://schemas.microsoft.com/office/drawing/2014/main" id="{82574BA4-AF17-7944-AB41-D17C94BDA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" y="2250"/>
                <a:ext cx="27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5" name="Picture 630" descr="access_point_stylized_small">
                <a:extLst>
                  <a:ext uri="{FF2B5EF4-FFF2-40B4-BE49-F238E27FC236}">
                    <a16:creationId xmlns:a16="http://schemas.microsoft.com/office/drawing/2014/main" id="{DC390735-CE93-0C4A-B766-A12F55634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" y="225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2" name="Group 633">
              <a:extLst>
                <a:ext uri="{FF2B5EF4-FFF2-40B4-BE49-F238E27FC236}">
                  <a16:creationId xmlns:a16="http://schemas.microsoft.com/office/drawing/2014/main" id="{4350FD48-C690-8545-9BF4-698AA2615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2287" y="5239094"/>
              <a:ext cx="635000" cy="485775"/>
              <a:chOff x="3061" y="2530"/>
              <a:chExt cx="400" cy="306"/>
            </a:xfrm>
          </p:grpSpPr>
          <p:grpSp>
            <p:nvGrpSpPr>
              <p:cNvPr id="603" name="Group 634">
                <a:extLst>
                  <a:ext uri="{FF2B5EF4-FFF2-40B4-BE49-F238E27FC236}">
                    <a16:creationId xmlns:a16="http://schemas.microsoft.com/office/drawing/2014/main" id="{552A577F-109E-9D44-8B58-7E385E9A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28" name="Freeform 635">
                  <a:extLst>
                    <a:ext uri="{FF2B5EF4-FFF2-40B4-BE49-F238E27FC236}">
                      <a16:creationId xmlns:a16="http://schemas.microsoft.com/office/drawing/2014/main" id="{07E6363F-B58C-0246-8270-E48953ECB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" name="Freeform 636">
                  <a:extLst>
                    <a:ext uri="{FF2B5EF4-FFF2-40B4-BE49-F238E27FC236}">
                      <a16:creationId xmlns:a16="http://schemas.microsoft.com/office/drawing/2014/main" id="{68B5ACAA-D666-9541-A8D8-AA65ABE37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" name="Freeform 637">
                  <a:extLst>
                    <a:ext uri="{FF2B5EF4-FFF2-40B4-BE49-F238E27FC236}">
                      <a16:creationId xmlns:a16="http://schemas.microsoft.com/office/drawing/2014/main" id="{BEA43C39-BF36-D746-B30D-D48DF15C1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" name="Freeform 638">
                  <a:extLst>
                    <a:ext uri="{FF2B5EF4-FFF2-40B4-BE49-F238E27FC236}">
                      <a16:creationId xmlns:a16="http://schemas.microsoft.com/office/drawing/2014/main" id="{F0D1093C-5C80-6D41-8E09-0CDD15E8C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2" name="Freeform 639">
                  <a:extLst>
                    <a:ext uri="{FF2B5EF4-FFF2-40B4-BE49-F238E27FC236}">
                      <a16:creationId xmlns:a16="http://schemas.microsoft.com/office/drawing/2014/main" id="{9E9A0C6D-F304-DD4B-B151-9DD732DD1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3" name="Freeform 640">
                  <a:extLst>
                    <a:ext uri="{FF2B5EF4-FFF2-40B4-BE49-F238E27FC236}">
                      <a16:creationId xmlns:a16="http://schemas.microsoft.com/office/drawing/2014/main" id="{6F86ABC6-22F5-9848-BF21-BF80B41A2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604" name="Picture 641" descr="laptop_keyboard">
                <a:extLst>
                  <a:ext uri="{FF2B5EF4-FFF2-40B4-BE49-F238E27FC236}">
                    <a16:creationId xmlns:a16="http://schemas.microsoft.com/office/drawing/2014/main" id="{2F75FAA6-B24C-3142-9A42-C22B7212E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" name="Freeform 642">
                <a:extLst>
                  <a:ext uri="{FF2B5EF4-FFF2-40B4-BE49-F238E27FC236}">
                    <a16:creationId xmlns:a16="http://schemas.microsoft.com/office/drawing/2014/main" id="{DE2C3AD1-FF37-3F41-93C1-631725A3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606" name="Picture 643" descr="screen">
                <a:extLst>
                  <a:ext uri="{FF2B5EF4-FFF2-40B4-BE49-F238E27FC236}">
                    <a16:creationId xmlns:a16="http://schemas.microsoft.com/office/drawing/2014/main" id="{A2EF1EA1-101A-AF4E-8DB1-ED79D93A6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" name="Freeform 644">
                <a:extLst>
                  <a:ext uri="{FF2B5EF4-FFF2-40B4-BE49-F238E27FC236}">
                    <a16:creationId xmlns:a16="http://schemas.microsoft.com/office/drawing/2014/main" id="{6049AAF7-B71A-C44E-AD7A-E4A8F2A8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Freeform 645">
                <a:extLst>
                  <a:ext uri="{FF2B5EF4-FFF2-40B4-BE49-F238E27FC236}">
                    <a16:creationId xmlns:a16="http://schemas.microsoft.com/office/drawing/2014/main" id="{8A2E61CC-8A3C-AB43-8FEE-3D55851B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9" name="Freeform 646">
                <a:extLst>
                  <a:ext uri="{FF2B5EF4-FFF2-40B4-BE49-F238E27FC236}">
                    <a16:creationId xmlns:a16="http://schemas.microsoft.com/office/drawing/2014/main" id="{C7D45B9A-04AF-A94D-9B24-D8FED575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0" name="Freeform 647">
                <a:extLst>
                  <a:ext uri="{FF2B5EF4-FFF2-40B4-BE49-F238E27FC236}">
                    <a16:creationId xmlns:a16="http://schemas.microsoft.com/office/drawing/2014/main" id="{44DDA0A8-6E2C-664F-B104-AF8BD6E14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1" name="Freeform 648">
                <a:extLst>
                  <a:ext uri="{FF2B5EF4-FFF2-40B4-BE49-F238E27FC236}">
                    <a16:creationId xmlns:a16="http://schemas.microsoft.com/office/drawing/2014/main" id="{9F887D29-FEA1-6A4F-ABC1-A2D2111BE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2" name="Freeform 649">
                <a:extLst>
                  <a:ext uri="{FF2B5EF4-FFF2-40B4-BE49-F238E27FC236}">
                    <a16:creationId xmlns:a16="http://schemas.microsoft.com/office/drawing/2014/main" id="{352D9BC2-81F2-3A4C-86DC-00157C1F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13" name="Group 650">
                <a:extLst>
                  <a:ext uri="{FF2B5EF4-FFF2-40B4-BE49-F238E27FC236}">
                    <a16:creationId xmlns:a16="http://schemas.microsoft.com/office/drawing/2014/main" id="{AA9D5569-9B23-AC4A-B599-A6CA1CC91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22" name="Freeform 651">
                  <a:extLst>
                    <a:ext uri="{FF2B5EF4-FFF2-40B4-BE49-F238E27FC236}">
                      <a16:creationId xmlns:a16="http://schemas.microsoft.com/office/drawing/2014/main" id="{35D8DF33-69DC-7E45-87B0-8973C6A65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3" name="Freeform 652">
                  <a:extLst>
                    <a:ext uri="{FF2B5EF4-FFF2-40B4-BE49-F238E27FC236}">
                      <a16:creationId xmlns:a16="http://schemas.microsoft.com/office/drawing/2014/main" id="{64D650D2-9E0C-9B49-BE8B-5A6C0C771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4" name="Freeform 653">
                  <a:extLst>
                    <a:ext uri="{FF2B5EF4-FFF2-40B4-BE49-F238E27FC236}">
                      <a16:creationId xmlns:a16="http://schemas.microsoft.com/office/drawing/2014/main" id="{2820DDF6-8985-4B42-B6D6-83B1751EC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" name="Freeform 654">
                  <a:extLst>
                    <a:ext uri="{FF2B5EF4-FFF2-40B4-BE49-F238E27FC236}">
                      <a16:creationId xmlns:a16="http://schemas.microsoft.com/office/drawing/2014/main" id="{63B056C7-AFAC-214A-8E24-48B954AAA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" name="Freeform 655">
                  <a:extLst>
                    <a:ext uri="{FF2B5EF4-FFF2-40B4-BE49-F238E27FC236}">
                      <a16:creationId xmlns:a16="http://schemas.microsoft.com/office/drawing/2014/main" id="{47B78910-4311-804C-9AB1-27331D8E3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" name="Freeform 656">
                  <a:extLst>
                    <a:ext uri="{FF2B5EF4-FFF2-40B4-BE49-F238E27FC236}">
                      <a16:creationId xmlns:a16="http://schemas.microsoft.com/office/drawing/2014/main" id="{BCE3F1EB-7537-3548-B2D0-25DE814A9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14" name="Freeform 657">
                <a:extLst>
                  <a:ext uri="{FF2B5EF4-FFF2-40B4-BE49-F238E27FC236}">
                    <a16:creationId xmlns:a16="http://schemas.microsoft.com/office/drawing/2014/main" id="{AEA7FE7B-4E23-5145-AF46-EAD1A9683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5" name="Freeform 658">
                <a:extLst>
                  <a:ext uri="{FF2B5EF4-FFF2-40B4-BE49-F238E27FC236}">
                    <a16:creationId xmlns:a16="http://schemas.microsoft.com/office/drawing/2014/main" id="{71870B35-FF8E-A648-9461-BE67BD42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6" name="Freeform 659">
                <a:extLst>
                  <a:ext uri="{FF2B5EF4-FFF2-40B4-BE49-F238E27FC236}">
                    <a16:creationId xmlns:a16="http://schemas.microsoft.com/office/drawing/2014/main" id="{14DF7B21-9989-CE4A-8CD2-77167155A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7" name="Freeform 660">
                <a:extLst>
                  <a:ext uri="{FF2B5EF4-FFF2-40B4-BE49-F238E27FC236}">
                    <a16:creationId xmlns:a16="http://schemas.microsoft.com/office/drawing/2014/main" id="{01249498-5D68-DC4A-8598-DBC5E0FA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8" name="Freeform 661">
                <a:extLst>
                  <a:ext uri="{FF2B5EF4-FFF2-40B4-BE49-F238E27FC236}">
                    <a16:creationId xmlns:a16="http://schemas.microsoft.com/office/drawing/2014/main" id="{39AB67DD-19DB-5B4A-9ECB-0D843437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Freeform 662">
                <a:extLst>
                  <a:ext uri="{FF2B5EF4-FFF2-40B4-BE49-F238E27FC236}">
                    <a16:creationId xmlns:a16="http://schemas.microsoft.com/office/drawing/2014/main" id="{50095490-4E5B-2C4F-A578-E6823DF0D7A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" name="Freeform 663">
                <a:extLst>
                  <a:ext uri="{FF2B5EF4-FFF2-40B4-BE49-F238E27FC236}">
                    <a16:creationId xmlns:a16="http://schemas.microsoft.com/office/drawing/2014/main" id="{5F7C8605-C574-AF40-A25A-18D07E94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" name="Freeform 664">
                <a:extLst>
                  <a:ext uri="{FF2B5EF4-FFF2-40B4-BE49-F238E27FC236}">
                    <a16:creationId xmlns:a16="http://schemas.microsoft.com/office/drawing/2014/main" id="{5B56B3ED-95B3-FC4B-AEC8-78598F390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4" name="Group 665">
              <a:extLst>
                <a:ext uri="{FF2B5EF4-FFF2-40B4-BE49-F238E27FC236}">
                  <a16:creationId xmlns:a16="http://schemas.microsoft.com/office/drawing/2014/main" id="{2A813063-25A9-2348-B34A-4FB30E3C3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887" y="5294656"/>
              <a:ext cx="635000" cy="485775"/>
              <a:chOff x="3061" y="2530"/>
              <a:chExt cx="400" cy="306"/>
            </a:xfrm>
          </p:grpSpPr>
          <p:grpSp>
            <p:nvGrpSpPr>
              <p:cNvPr id="635" name="Group 666">
                <a:extLst>
                  <a:ext uri="{FF2B5EF4-FFF2-40B4-BE49-F238E27FC236}">
                    <a16:creationId xmlns:a16="http://schemas.microsoft.com/office/drawing/2014/main" id="{E488256B-5F4C-7240-9A3D-138A9D926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60" name="Freeform 667">
                  <a:extLst>
                    <a:ext uri="{FF2B5EF4-FFF2-40B4-BE49-F238E27FC236}">
                      <a16:creationId xmlns:a16="http://schemas.microsoft.com/office/drawing/2014/main" id="{30264AAC-A818-2C48-908B-3E20162B4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Freeform 668">
                  <a:extLst>
                    <a:ext uri="{FF2B5EF4-FFF2-40B4-BE49-F238E27FC236}">
                      <a16:creationId xmlns:a16="http://schemas.microsoft.com/office/drawing/2014/main" id="{507FFE91-D066-EC44-8EE2-F5D3981A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2" name="Freeform 669">
                  <a:extLst>
                    <a:ext uri="{FF2B5EF4-FFF2-40B4-BE49-F238E27FC236}">
                      <a16:creationId xmlns:a16="http://schemas.microsoft.com/office/drawing/2014/main" id="{57E92C77-54EE-0845-97FB-2FE89243B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Freeform 670">
                  <a:extLst>
                    <a:ext uri="{FF2B5EF4-FFF2-40B4-BE49-F238E27FC236}">
                      <a16:creationId xmlns:a16="http://schemas.microsoft.com/office/drawing/2014/main" id="{889E7C82-E5D9-8043-8A50-F87E4DA42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Freeform 671">
                  <a:extLst>
                    <a:ext uri="{FF2B5EF4-FFF2-40B4-BE49-F238E27FC236}">
                      <a16:creationId xmlns:a16="http://schemas.microsoft.com/office/drawing/2014/main" id="{6EEB3AC9-B797-2E4E-B758-615021875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Freeform 672">
                  <a:extLst>
                    <a:ext uri="{FF2B5EF4-FFF2-40B4-BE49-F238E27FC236}">
                      <a16:creationId xmlns:a16="http://schemas.microsoft.com/office/drawing/2014/main" id="{BF0B78D6-7D03-B248-8646-B7A4D8DB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636" name="Picture 673" descr="laptop_keyboard">
                <a:extLst>
                  <a:ext uri="{FF2B5EF4-FFF2-40B4-BE49-F238E27FC236}">
                    <a16:creationId xmlns:a16="http://schemas.microsoft.com/office/drawing/2014/main" id="{818E4316-ADEB-AE4B-A699-D416E1C58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" name="Freeform 674">
                <a:extLst>
                  <a:ext uri="{FF2B5EF4-FFF2-40B4-BE49-F238E27FC236}">
                    <a16:creationId xmlns:a16="http://schemas.microsoft.com/office/drawing/2014/main" id="{A1178674-C6C6-D942-80CB-75C6BFD0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638" name="Picture 675" descr="screen">
                <a:extLst>
                  <a:ext uri="{FF2B5EF4-FFF2-40B4-BE49-F238E27FC236}">
                    <a16:creationId xmlns:a16="http://schemas.microsoft.com/office/drawing/2014/main" id="{A7347B7E-CCF5-FF42-83C4-25E95D6DD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Freeform 676">
                <a:extLst>
                  <a:ext uri="{FF2B5EF4-FFF2-40B4-BE49-F238E27FC236}">
                    <a16:creationId xmlns:a16="http://schemas.microsoft.com/office/drawing/2014/main" id="{00ECEF64-E8C8-4048-95B9-291C901D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0" name="Freeform 677">
                <a:extLst>
                  <a:ext uri="{FF2B5EF4-FFF2-40B4-BE49-F238E27FC236}">
                    <a16:creationId xmlns:a16="http://schemas.microsoft.com/office/drawing/2014/main" id="{0014A409-D9B4-A949-98B0-56F9722D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1" name="Freeform 678">
                <a:extLst>
                  <a:ext uri="{FF2B5EF4-FFF2-40B4-BE49-F238E27FC236}">
                    <a16:creationId xmlns:a16="http://schemas.microsoft.com/office/drawing/2014/main" id="{B32C60B6-03BE-AE4B-A8B2-253AD5DB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2" name="Freeform 679">
                <a:extLst>
                  <a:ext uri="{FF2B5EF4-FFF2-40B4-BE49-F238E27FC236}">
                    <a16:creationId xmlns:a16="http://schemas.microsoft.com/office/drawing/2014/main" id="{B023ADC3-7539-F145-B52F-5ADE8AAA9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3" name="Freeform 680">
                <a:extLst>
                  <a:ext uri="{FF2B5EF4-FFF2-40B4-BE49-F238E27FC236}">
                    <a16:creationId xmlns:a16="http://schemas.microsoft.com/office/drawing/2014/main" id="{8DC2FD41-54FB-1B4E-AE8D-D4E49D45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4" name="Freeform 681">
                <a:extLst>
                  <a:ext uri="{FF2B5EF4-FFF2-40B4-BE49-F238E27FC236}">
                    <a16:creationId xmlns:a16="http://schemas.microsoft.com/office/drawing/2014/main" id="{135825F9-10E4-2C4A-A3EB-E3C7A186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45" name="Group 682">
                <a:extLst>
                  <a:ext uri="{FF2B5EF4-FFF2-40B4-BE49-F238E27FC236}">
                    <a16:creationId xmlns:a16="http://schemas.microsoft.com/office/drawing/2014/main" id="{18B7D007-F2F8-2041-A3B3-4AAC42AC9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54" name="Freeform 683">
                  <a:extLst>
                    <a:ext uri="{FF2B5EF4-FFF2-40B4-BE49-F238E27FC236}">
                      <a16:creationId xmlns:a16="http://schemas.microsoft.com/office/drawing/2014/main" id="{C9CDCED6-729A-B548-A704-978153940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Freeform 684">
                  <a:extLst>
                    <a:ext uri="{FF2B5EF4-FFF2-40B4-BE49-F238E27FC236}">
                      <a16:creationId xmlns:a16="http://schemas.microsoft.com/office/drawing/2014/main" id="{24052544-85C6-0C47-B814-CD736AF3F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6" name="Freeform 685">
                  <a:extLst>
                    <a:ext uri="{FF2B5EF4-FFF2-40B4-BE49-F238E27FC236}">
                      <a16:creationId xmlns:a16="http://schemas.microsoft.com/office/drawing/2014/main" id="{6294FE3C-811A-494B-A379-68E78C7B7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7" name="Freeform 686">
                  <a:extLst>
                    <a:ext uri="{FF2B5EF4-FFF2-40B4-BE49-F238E27FC236}">
                      <a16:creationId xmlns:a16="http://schemas.microsoft.com/office/drawing/2014/main" id="{14E79AE5-BBCC-114C-AF2F-57A092C70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8" name="Freeform 687">
                  <a:extLst>
                    <a:ext uri="{FF2B5EF4-FFF2-40B4-BE49-F238E27FC236}">
                      <a16:creationId xmlns:a16="http://schemas.microsoft.com/office/drawing/2014/main" id="{87C488F6-CAF2-4349-8DCB-F47AF6FC0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9" name="Freeform 688">
                  <a:extLst>
                    <a:ext uri="{FF2B5EF4-FFF2-40B4-BE49-F238E27FC236}">
                      <a16:creationId xmlns:a16="http://schemas.microsoft.com/office/drawing/2014/main" id="{F96E81D8-978B-5E49-94AC-C77AF2614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6" name="Freeform 689">
                <a:extLst>
                  <a:ext uri="{FF2B5EF4-FFF2-40B4-BE49-F238E27FC236}">
                    <a16:creationId xmlns:a16="http://schemas.microsoft.com/office/drawing/2014/main" id="{986E1BA8-56FE-2F4F-B3AB-0EA671F5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Freeform 690">
                <a:extLst>
                  <a:ext uri="{FF2B5EF4-FFF2-40B4-BE49-F238E27FC236}">
                    <a16:creationId xmlns:a16="http://schemas.microsoft.com/office/drawing/2014/main" id="{032047D0-42E0-4B46-895E-03472FB4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8" name="Freeform 691">
                <a:extLst>
                  <a:ext uri="{FF2B5EF4-FFF2-40B4-BE49-F238E27FC236}">
                    <a16:creationId xmlns:a16="http://schemas.microsoft.com/office/drawing/2014/main" id="{FA89F6A3-14E8-1E4F-88E9-66EE672BE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9" name="Freeform 692">
                <a:extLst>
                  <a:ext uri="{FF2B5EF4-FFF2-40B4-BE49-F238E27FC236}">
                    <a16:creationId xmlns:a16="http://schemas.microsoft.com/office/drawing/2014/main" id="{D515CEFC-F72A-2B4C-8178-A7F2D78AC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0" name="Freeform 693">
                <a:extLst>
                  <a:ext uri="{FF2B5EF4-FFF2-40B4-BE49-F238E27FC236}">
                    <a16:creationId xmlns:a16="http://schemas.microsoft.com/office/drawing/2014/main" id="{179531AD-F08A-C641-A873-F2E8AEE5E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1" name="Freeform 694">
                <a:extLst>
                  <a:ext uri="{FF2B5EF4-FFF2-40B4-BE49-F238E27FC236}">
                    <a16:creationId xmlns:a16="http://schemas.microsoft.com/office/drawing/2014/main" id="{73AACF3A-FA16-9C4F-8B6F-B0A8B43B75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2" name="Freeform 695">
                <a:extLst>
                  <a:ext uri="{FF2B5EF4-FFF2-40B4-BE49-F238E27FC236}">
                    <a16:creationId xmlns:a16="http://schemas.microsoft.com/office/drawing/2014/main" id="{15FD6D01-4885-FE49-9A11-07A76235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3" name="Freeform 696">
                <a:extLst>
                  <a:ext uri="{FF2B5EF4-FFF2-40B4-BE49-F238E27FC236}">
                    <a16:creationId xmlns:a16="http://schemas.microsoft.com/office/drawing/2014/main" id="{84BBF509-8F69-EB4E-9420-AC49763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66" name="Group 699">
              <a:extLst>
                <a:ext uri="{FF2B5EF4-FFF2-40B4-BE49-F238E27FC236}">
                  <a16:creationId xmlns:a16="http://schemas.microsoft.com/office/drawing/2014/main" id="{02B4AC8E-378E-3547-A03F-EB9A037CC5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10188" y="4748833"/>
              <a:ext cx="501650" cy="512763"/>
              <a:chOff x="2839" y="3501"/>
              <a:chExt cx="755" cy="803"/>
            </a:xfrm>
          </p:grpSpPr>
          <p:pic>
            <p:nvPicPr>
              <p:cNvPr id="667" name="Picture 700" descr="desktop_computer_stylized_medium">
                <a:extLst>
                  <a:ext uri="{FF2B5EF4-FFF2-40B4-BE49-F238E27FC236}">
                    <a16:creationId xmlns:a16="http://schemas.microsoft.com/office/drawing/2014/main" id="{71724573-60B3-124B-B985-CADFBB1B2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8" name="Freeform 701">
                <a:extLst>
                  <a:ext uri="{FF2B5EF4-FFF2-40B4-BE49-F238E27FC236}">
                    <a16:creationId xmlns:a16="http://schemas.microsoft.com/office/drawing/2014/main" id="{E65649AC-8FC0-F443-9BCF-46161D99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69" name="Group 702">
              <a:extLst>
                <a:ext uri="{FF2B5EF4-FFF2-40B4-BE49-F238E27FC236}">
                  <a16:creationId xmlns:a16="http://schemas.microsoft.com/office/drawing/2014/main" id="{193A9924-4D79-4547-A4DE-2DF0DB24940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61000" y="4321796"/>
              <a:ext cx="501650" cy="512762"/>
              <a:chOff x="2839" y="3501"/>
              <a:chExt cx="755" cy="803"/>
            </a:xfrm>
          </p:grpSpPr>
          <p:pic>
            <p:nvPicPr>
              <p:cNvPr id="670" name="Picture 703" descr="desktop_computer_stylized_medium">
                <a:extLst>
                  <a:ext uri="{FF2B5EF4-FFF2-40B4-BE49-F238E27FC236}">
                    <a16:creationId xmlns:a16="http://schemas.microsoft.com/office/drawing/2014/main" id="{C8CA1A81-D304-424F-87F7-FEE71560C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1" name="Freeform 704">
                <a:extLst>
                  <a:ext uri="{FF2B5EF4-FFF2-40B4-BE49-F238E27FC236}">
                    <a16:creationId xmlns:a16="http://schemas.microsoft.com/office/drawing/2014/main" id="{A593126A-F019-4948-B6F9-9F0BBDC12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72" name="Group 705">
              <a:extLst>
                <a:ext uri="{FF2B5EF4-FFF2-40B4-BE49-F238E27FC236}">
                  <a16:creationId xmlns:a16="http://schemas.microsoft.com/office/drawing/2014/main" id="{782ACF55-310A-7742-B762-459ADBC58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100" y="4709146"/>
              <a:ext cx="501650" cy="512762"/>
              <a:chOff x="2839" y="3501"/>
              <a:chExt cx="755" cy="803"/>
            </a:xfrm>
          </p:grpSpPr>
          <p:pic>
            <p:nvPicPr>
              <p:cNvPr id="673" name="Picture 706" descr="desktop_computer_stylized_medium">
                <a:extLst>
                  <a:ext uri="{FF2B5EF4-FFF2-40B4-BE49-F238E27FC236}">
                    <a16:creationId xmlns:a16="http://schemas.microsoft.com/office/drawing/2014/main" id="{B4D37DEA-5391-6A48-B22B-C5003F10C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4" name="Freeform 707">
                <a:extLst>
                  <a:ext uri="{FF2B5EF4-FFF2-40B4-BE49-F238E27FC236}">
                    <a16:creationId xmlns:a16="http://schemas.microsoft.com/office/drawing/2014/main" id="{3BF185DB-3612-4349-821B-4CFDFD53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75" name="Group 708">
              <a:extLst>
                <a:ext uri="{FF2B5EF4-FFF2-40B4-BE49-F238E27FC236}">
                  <a16:creationId xmlns:a16="http://schemas.microsoft.com/office/drawing/2014/main" id="{97B144E7-A54B-CA4C-B04F-A2F25E986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663" y="5148883"/>
              <a:ext cx="501650" cy="512763"/>
              <a:chOff x="2839" y="3501"/>
              <a:chExt cx="755" cy="803"/>
            </a:xfrm>
          </p:grpSpPr>
          <p:pic>
            <p:nvPicPr>
              <p:cNvPr id="676" name="Picture 709" descr="desktop_computer_stylized_medium">
                <a:extLst>
                  <a:ext uri="{FF2B5EF4-FFF2-40B4-BE49-F238E27FC236}">
                    <a16:creationId xmlns:a16="http://schemas.microsoft.com/office/drawing/2014/main" id="{BC4923DF-E580-E043-87E0-54FA60E4E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7" name="Freeform 710">
                <a:extLst>
                  <a:ext uri="{FF2B5EF4-FFF2-40B4-BE49-F238E27FC236}">
                    <a16:creationId xmlns:a16="http://schemas.microsoft.com/office/drawing/2014/main" id="{42EC1204-645A-4842-92FE-2F13DBC9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37CC03-6B75-DD4E-AEF4-E8B1E9874303}"/>
                </a:ext>
              </a:extLst>
            </p:cNvPr>
            <p:cNvGrpSpPr/>
            <p:nvPr/>
          </p:nvGrpSpPr>
          <p:grpSpPr>
            <a:xfrm>
              <a:off x="3021501" y="4492486"/>
              <a:ext cx="1951525" cy="1263172"/>
              <a:chOff x="7891681" y="3099042"/>
              <a:chExt cx="2342453" cy="1569939"/>
            </a:xfrm>
          </p:grpSpPr>
          <p:sp>
            <p:nvSpPr>
              <p:cNvPr id="678" name="Oval 800">
                <a:extLst>
                  <a:ext uri="{FF2B5EF4-FFF2-40B4-BE49-F238E27FC236}">
                    <a16:creationId xmlns:a16="http://schemas.microsoft.com/office/drawing/2014/main" id="{10688176-2675-9F46-B6CD-4D634B244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510" y="3593195"/>
                <a:ext cx="69106" cy="791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679" name="Group 817">
                <a:extLst>
                  <a:ext uri="{FF2B5EF4-FFF2-40B4-BE49-F238E27FC236}">
                    <a16:creationId xmlns:a16="http://schemas.microsoft.com/office/drawing/2014/main" id="{3894D620-6D9E-8346-8516-F7389ED02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2376" y="3275911"/>
                <a:ext cx="615031" cy="694531"/>
                <a:chOff x="2920" y="1424"/>
                <a:chExt cx="326" cy="320"/>
              </a:xfrm>
            </p:grpSpPr>
            <p:sp>
              <p:nvSpPr>
                <p:cNvPr id="680" name="Oval 818">
                  <a:extLst>
                    <a:ext uri="{FF2B5EF4-FFF2-40B4-BE49-F238E27FC236}">
                      <a16:creationId xmlns:a16="http://schemas.microsoft.com/office/drawing/2014/main" id="{11052586-B35E-DD4B-8AEC-F4861D0C9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681" name="Group 819">
                  <a:extLst>
                    <a:ext uri="{FF2B5EF4-FFF2-40B4-BE49-F238E27FC236}">
                      <a16:creationId xmlns:a16="http://schemas.microsoft.com/office/drawing/2014/main" id="{ECD32DC1-931D-D54F-8659-4C948098C6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683" name="Oval 820">
                    <a:extLst>
                      <a:ext uri="{FF2B5EF4-FFF2-40B4-BE49-F238E27FC236}">
                        <a16:creationId xmlns:a16="http://schemas.microsoft.com/office/drawing/2014/main" id="{3304D76E-6F1B-7745-A3CB-304D98B35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84" name="Oval 821">
                    <a:extLst>
                      <a:ext uri="{FF2B5EF4-FFF2-40B4-BE49-F238E27FC236}">
                        <a16:creationId xmlns:a16="http://schemas.microsoft.com/office/drawing/2014/main" id="{74755B4A-1CD5-5744-9D5B-A2B52FF8D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85" name="Oval 822">
                    <a:extLst>
                      <a:ext uri="{FF2B5EF4-FFF2-40B4-BE49-F238E27FC236}">
                        <a16:creationId xmlns:a16="http://schemas.microsoft.com/office/drawing/2014/main" id="{4C9ED777-1C5F-D14C-85A1-B0DD4AB517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86" name="Oval 823">
                    <a:extLst>
                      <a:ext uri="{FF2B5EF4-FFF2-40B4-BE49-F238E27FC236}">
                        <a16:creationId xmlns:a16="http://schemas.microsoft.com/office/drawing/2014/main" id="{31AB0A7A-58BA-3043-BD5D-31AC5EB274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87" name="Freeform 824">
                    <a:extLst>
                      <a:ext uri="{FF2B5EF4-FFF2-40B4-BE49-F238E27FC236}">
                        <a16:creationId xmlns:a16="http://schemas.microsoft.com/office/drawing/2014/main" id="{259CA958-5773-B14D-898D-D3612E11B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82" name="Freeform 825">
                  <a:extLst>
                    <a:ext uri="{FF2B5EF4-FFF2-40B4-BE49-F238E27FC236}">
                      <a16:creationId xmlns:a16="http://schemas.microsoft.com/office/drawing/2014/main" id="{07C15FD6-3BA5-3648-9F8B-5D0B7E898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88" name="Group 783">
                <a:extLst>
                  <a:ext uri="{FF2B5EF4-FFF2-40B4-BE49-F238E27FC236}">
                    <a16:creationId xmlns:a16="http://schemas.microsoft.com/office/drawing/2014/main" id="{0710E690-D315-AD40-8470-BF130355A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2147" y="3619386"/>
                <a:ext cx="393690" cy="1049595"/>
                <a:chOff x="3130" y="3288"/>
                <a:chExt cx="410" cy="742"/>
              </a:xfrm>
            </p:grpSpPr>
            <p:sp>
              <p:nvSpPr>
                <p:cNvPr id="689" name="Line 270">
                  <a:extLst>
                    <a:ext uri="{FF2B5EF4-FFF2-40B4-BE49-F238E27FC236}">
                      <a16:creationId xmlns:a16="http://schemas.microsoft.com/office/drawing/2014/main" id="{04149AE5-43DA-3047-BFDC-5CFB58462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Line 271">
                  <a:extLst>
                    <a:ext uri="{FF2B5EF4-FFF2-40B4-BE49-F238E27FC236}">
                      <a16:creationId xmlns:a16="http://schemas.microsoft.com/office/drawing/2014/main" id="{6338FFA1-2B24-C444-8D8F-3277B2D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Line 272">
                  <a:extLst>
                    <a:ext uri="{FF2B5EF4-FFF2-40B4-BE49-F238E27FC236}">
                      <a16:creationId xmlns:a16="http://schemas.microsoft.com/office/drawing/2014/main" id="{C56657E2-C2C8-D445-8165-8F8545249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Line 273">
                  <a:extLst>
                    <a:ext uri="{FF2B5EF4-FFF2-40B4-BE49-F238E27FC236}">
                      <a16:creationId xmlns:a16="http://schemas.microsoft.com/office/drawing/2014/main" id="{B7B82588-44BD-2D40-AFBE-88A049E7C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Line 274">
                  <a:extLst>
                    <a:ext uri="{FF2B5EF4-FFF2-40B4-BE49-F238E27FC236}">
                      <a16:creationId xmlns:a16="http://schemas.microsoft.com/office/drawing/2014/main" id="{B49C6B4C-26A6-464B-A658-C25BD053B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Line 275">
                  <a:extLst>
                    <a:ext uri="{FF2B5EF4-FFF2-40B4-BE49-F238E27FC236}">
                      <a16:creationId xmlns:a16="http://schemas.microsoft.com/office/drawing/2014/main" id="{9DEE2C80-A67F-BC44-917A-FAEB31A8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Line 276">
                  <a:extLst>
                    <a:ext uri="{FF2B5EF4-FFF2-40B4-BE49-F238E27FC236}">
                      <a16:creationId xmlns:a16="http://schemas.microsoft.com/office/drawing/2014/main" id="{5A46DA7F-F265-CB4C-A51D-41A95E0B2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Line 277">
                  <a:extLst>
                    <a:ext uri="{FF2B5EF4-FFF2-40B4-BE49-F238E27FC236}">
                      <a16:creationId xmlns:a16="http://schemas.microsoft.com/office/drawing/2014/main" id="{593E4D81-9E83-E74D-8F06-058D326BB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Line 278">
                  <a:extLst>
                    <a:ext uri="{FF2B5EF4-FFF2-40B4-BE49-F238E27FC236}">
                      <a16:creationId xmlns:a16="http://schemas.microsoft.com/office/drawing/2014/main" id="{19A8EFE0-C98F-E44D-993F-B51434E6A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Line 279">
                  <a:extLst>
                    <a:ext uri="{FF2B5EF4-FFF2-40B4-BE49-F238E27FC236}">
                      <a16:creationId xmlns:a16="http://schemas.microsoft.com/office/drawing/2014/main" id="{B0DE46EE-854B-7449-A982-B3A715EBF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Line 280">
                  <a:extLst>
                    <a:ext uri="{FF2B5EF4-FFF2-40B4-BE49-F238E27FC236}">
                      <a16:creationId xmlns:a16="http://schemas.microsoft.com/office/drawing/2014/main" id="{13490F49-1356-1849-AFBC-6C97EFE1E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Line 281">
                  <a:extLst>
                    <a:ext uri="{FF2B5EF4-FFF2-40B4-BE49-F238E27FC236}">
                      <a16:creationId xmlns:a16="http://schemas.microsoft.com/office/drawing/2014/main" id="{03009224-D46D-E74D-B16C-6D0BBBCFB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Line 282">
                  <a:extLst>
                    <a:ext uri="{FF2B5EF4-FFF2-40B4-BE49-F238E27FC236}">
                      <a16:creationId xmlns:a16="http://schemas.microsoft.com/office/drawing/2014/main" id="{195799B9-BB33-BC4E-BA89-837E62925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Line 283">
                  <a:extLst>
                    <a:ext uri="{FF2B5EF4-FFF2-40B4-BE49-F238E27FC236}">
                      <a16:creationId xmlns:a16="http://schemas.microsoft.com/office/drawing/2014/main" id="{5617F8DF-F9E1-5043-8A1C-F0FA02039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Line 284">
                  <a:extLst>
                    <a:ext uri="{FF2B5EF4-FFF2-40B4-BE49-F238E27FC236}">
                      <a16:creationId xmlns:a16="http://schemas.microsoft.com/office/drawing/2014/main" id="{A0BBBAC8-FD74-EF44-A13C-10533375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42EB9871-56EA-2341-96EB-5728B4E754D6}"/>
                  </a:ext>
                </a:extLst>
              </p:cNvPr>
              <p:cNvGrpSpPr/>
              <p:nvPr/>
            </p:nvGrpSpPr>
            <p:grpSpPr>
              <a:xfrm>
                <a:off x="8405402" y="3099042"/>
                <a:ext cx="527285" cy="593983"/>
                <a:chOff x="8328836" y="2202873"/>
                <a:chExt cx="527285" cy="593983"/>
              </a:xfrm>
            </p:grpSpPr>
            <p:pic>
              <p:nvPicPr>
                <p:cNvPr id="705" name="Picture 653" descr="iphone_stylized_small">
                  <a:extLst>
                    <a:ext uri="{FF2B5EF4-FFF2-40B4-BE49-F238E27FC236}">
                      <a16:creationId xmlns:a16="http://schemas.microsoft.com/office/drawing/2014/main" id="{3B41EE83-D29B-9B4A-9E7E-CDC2C57381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6432" y="2271663"/>
                  <a:ext cx="180509" cy="525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06" name="Group 850">
                  <a:extLst>
                    <a:ext uri="{FF2B5EF4-FFF2-40B4-BE49-F238E27FC236}">
                      <a16:creationId xmlns:a16="http://schemas.microsoft.com/office/drawing/2014/main" id="{A2B15487-5874-8E4F-A2D2-3B4F8B949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8836" y="220287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07" name="Freeform 851">
                    <a:extLst>
                      <a:ext uri="{FF2B5EF4-FFF2-40B4-BE49-F238E27FC236}">
                        <a16:creationId xmlns:a16="http://schemas.microsoft.com/office/drawing/2014/main" id="{F198C428-7BD3-9547-B5FE-EC2B2E4B3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8" name="Freeform 852">
                    <a:extLst>
                      <a:ext uri="{FF2B5EF4-FFF2-40B4-BE49-F238E27FC236}">
                        <a16:creationId xmlns:a16="http://schemas.microsoft.com/office/drawing/2014/main" id="{2BF34BB6-4817-E041-B51A-FF030BD85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9" name="Freeform 853">
                    <a:extLst>
                      <a:ext uri="{FF2B5EF4-FFF2-40B4-BE49-F238E27FC236}">
                        <a16:creationId xmlns:a16="http://schemas.microsoft.com/office/drawing/2014/main" id="{1F12D98B-9D91-2C4A-9A60-79ED30FF4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0" name="Freeform 854">
                    <a:extLst>
                      <a:ext uri="{FF2B5EF4-FFF2-40B4-BE49-F238E27FC236}">
                        <a16:creationId xmlns:a16="http://schemas.microsoft.com/office/drawing/2014/main" id="{9DF11EBC-0004-A948-BFDC-FDE61D97F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1" name="Freeform 855">
                    <a:extLst>
                      <a:ext uri="{FF2B5EF4-FFF2-40B4-BE49-F238E27FC236}">
                        <a16:creationId xmlns:a16="http://schemas.microsoft.com/office/drawing/2014/main" id="{E7293A64-2C3C-9646-B157-AA28AC5BA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2" name="Freeform 856">
                    <a:extLst>
                      <a:ext uri="{FF2B5EF4-FFF2-40B4-BE49-F238E27FC236}">
                        <a16:creationId xmlns:a16="http://schemas.microsoft.com/office/drawing/2014/main" id="{3F0646E8-B992-F84E-AF32-0F3C87961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A5689340-E6EB-1E4C-B299-F2EC3B1CDBCC}"/>
                  </a:ext>
                </a:extLst>
              </p:cNvPr>
              <p:cNvGrpSpPr/>
              <p:nvPr/>
            </p:nvGrpSpPr>
            <p:grpSpPr>
              <a:xfrm>
                <a:off x="7891681" y="4024818"/>
                <a:ext cx="1120341" cy="347863"/>
                <a:chOff x="9561515" y="2748013"/>
                <a:chExt cx="1120341" cy="347863"/>
              </a:xfrm>
            </p:grpSpPr>
            <p:pic>
              <p:nvPicPr>
                <p:cNvPr id="714" name="Picture 603" descr="car_icon_small">
                  <a:extLst>
                    <a:ext uri="{FF2B5EF4-FFF2-40B4-BE49-F238E27FC236}">
                      <a16:creationId xmlns:a16="http://schemas.microsoft.com/office/drawing/2014/main" id="{64B67A9E-AD4C-A44D-8D74-4BA4FA5BC4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61515" y="2826814"/>
                  <a:ext cx="1120341" cy="269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5" name="Group 850">
                  <a:extLst>
                    <a:ext uri="{FF2B5EF4-FFF2-40B4-BE49-F238E27FC236}">
                      <a16:creationId xmlns:a16="http://schemas.microsoft.com/office/drawing/2014/main" id="{84052C40-E105-A342-89B4-BDF61A2D5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88587" y="274801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17" name="Freeform 851">
                    <a:extLst>
                      <a:ext uri="{FF2B5EF4-FFF2-40B4-BE49-F238E27FC236}">
                        <a16:creationId xmlns:a16="http://schemas.microsoft.com/office/drawing/2014/main" id="{0BA44966-8A4E-BB43-959B-A59F35AB5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8" name="Freeform 852">
                    <a:extLst>
                      <a:ext uri="{FF2B5EF4-FFF2-40B4-BE49-F238E27FC236}">
                        <a16:creationId xmlns:a16="http://schemas.microsoft.com/office/drawing/2014/main" id="{5DC04172-F777-E646-93C2-4CDF96DA8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9" name="Freeform 853">
                    <a:extLst>
                      <a:ext uri="{FF2B5EF4-FFF2-40B4-BE49-F238E27FC236}">
                        <a16:creationId xmlns:a16="http://schemas.microsoft.com/office/drawing/2014/main" id="{A55970CF-BAEF-CD49-9BCE-C69AB8A5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0" name="Freeform 854">
                    <a:extLst>
                      <a:ext uri="{FF2B5EF4-FFF2-40B4-BE49-F238E27FC236}">
                        <a16:creationId xmlns:a16="http://schemas.microsoft.com/office/drawing/2014/main" id="{2986E248-F171-5D48-8739-D2298CCA8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1" name="Freeform 855">
                    <a:extLst>
                      <a:ext uri="{FF2B5EF4-FFF2-40B4-BE49-F238E27FC236}">
                        <a16:creationId xmlns:a16="http://schemas.microsoft.com/office/drawing/2014/main" id="{49F0B7F7-B410-9C43-9C2A-1B8B752592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2" name="Freeform 856">
                    <a:extLst>
                      <a:ext uri="{FF2B5EF4-FFF2-40B4-BE49-F238E27FC236}">
                        <a16:creationId xmlns:a16="http://schemas.microsoft.com/office/drawing/2014/main" id="{287FBEA2-91A4-594C-9875-9EB64B310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00CD8070-E312-CE4E-9330-AF9220DB94C1}"/>
                    </a:ext>
                  </a:extLst>
                </p:cNvPr>
                <p:cNvCxnSpPr/>
                <p:nvPr/>
              </p:nvCxnSpPr>
              <p:spPr>
                <a:xfrm>
                  <a:off x="10032156" y="2798664"/>
                  <a:ext cx="31623" cy="1368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7270D670-9717-4947-8A8A-E81A05A4A5CB}"/>
                  </a:ext>
                </a:extLst>
              </p:cNvPr>
              <p:cNvGrpSpPr/>
              <p:nvPr/>
            </p:nvGrpSpPr>
            <p:grpSpPr>
              <a:xfrm>
                <a:off x="9731765" y="3463179"/>
                <a:ext cx="502369" cy="512348"/>
                <a:chOff x="7341491" y="2307905"/>
                <a:chExt cx="509280" cy="439573"/>
              </a:xfrm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46A2D8F1-7677-BA43-8C79-F92B915BC035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733" name="Picture 1018" descr="laptop_keyboard">
                    <a:extLst>
                      <a:ext uri="{FF2B5EF4-FFF2-40B4-BE49-F238E27FC236}">
                        <a16:creationId xmlns:a16="http://schemas.microsoft.com/office/drawing/2014/main" id="{0213EE88-DBCD-E942-AE09-77E4A5369E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4" name="Freeform 1019">
                    <a:extLst>
                      <a:ext uri="{FF2B5EF4-FFF2-40B4-BE49-F238E27FC236}">
                        <a16:creationId xmlns:a16="http://schemas.microsoft.com/office/drawing/2014/main" id="{1AB1E013-5334-2443-B3EA-0ADF9CDA9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35" name="Picture 1020" descr="screen">
                    <a:extLst>
                      <a:ext uri="{FF2B5EF4-FFF2-40B4-BE49-F238E27FC236}">
                        <a16:creationId xmlns:a16="http://schemas.microsoft.com/office/drawing/2014/main" id="{8E8FB868-F15A-354D-8A94-F6162964A2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6" name="Freeform 1021">
                    <a:extLst>
                      <a:ext uri="{FF2B5EF4-FFF2-40B4-BE49-F238E27FC236}">
                        <a16:creationId xmlns:a16="http://schemas.microsoft.com/office/drawing/2014/main" id="{808AD4A9-7969-A440-AF65-3F01AEA7E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Freeform 1022">
                    <a:extLst>
                      <a:ext uri="{FF2B5EF4-FFF2-40B4-BE49-F238E27FC236}">
                        <a16:creationId xmlns:a16="http://schemas.microsoft.com/office/drawing/2014/main" id="{BE959CDF-8CEC-5D49-B9B5-695C75E54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Freeform 1023">
                    <a:extLst>
                      <a:ext uri="{FF2B5EF4-FFF2-40B4-BE49-F238E27FC236}">
                        <a16:creationId xmlns:a16="http://schemas.microsoft.com/office/drawing/2014/main" id="{C47539D5-AB19-6248-B8AC-D7C1EB7D8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9" name="Freeform 1024">
                    <a:extLst>
                      <a:ext uri="{FF2B5EF4-FFF2-40B4-BE49-F238E27FC236}">
                        <a16:creationId xmlns:a16="http://schemas.microsoft.com/office/drawing/2014/main" id="{5AEB62B0-7DA6-D743-86A5-DFFF45D5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Freeform 1025">
                    <a:extLst>
                      <a:ext uri="{FF2B5EF4-FFF2-40B4-BE49-F238E27FC236}">
                        <a16:creationId xmlns:a16="http://schemas.microsoft.com/office/drawing/2014/main" id="{B47C284C-2338-754B-99BA-EA63C8A91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 1026">
                    <a:extLst>
                      <a:ext uri="{FF2B5EF4-FFF2-40B4-BE49-F238E27FC236}">
                        <a16:creationId xmlns:a16="http://schemas.microsoft.com/office/drawing/2014/main" id="{9B886F94-1E66-9F4A-AE5A-8E0F922D01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42" name="Group 1027">
                    <a:extLst>
                      <a:ext uri="{FF2B5EF4-FFF2-40B4-BE49-F238E27FC236}">
                        <a16:creationId xmlns:a16="http://schemas.microsoft.com/office/drawing/2014/main" id="{715EA677-D4AB-B447-B08B-D7ED313243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749" name="Freeform 1028">
                      <a:extLst>
                        <a:ext uri="{FF2B5EF4-FFF2-40B4-BE49-F238E27FC236}">
                          <a16:creationId xmlns:a16="http://schemas.microsoft.com/office/drawing/2014/main" id="{E1124562-ECF8-4F4C-90C1-EF6396A68E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0" name="Freeform 1029">
                      <a:extLst>
                        <a:ext uri="{FF2B5EF4-FFF2-40B4-BE49-F238E27FC236}">
                          <a16:creationId xmlns:a16="http://schemas.microsoft.com/office/drawing/2014/main" id="{3389E998-0F08-914D-9479-D8E12E2549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1" name="Freeform 1030">
                      <a:extLst>
                        <a:ext uri="{FF2B5EF4-FFF2-40B4-BE49-F238E27FC236}">
                          <a16:creationId xmlns:a16="http://schemas.microsoft.com/office/drawing/2014/main" id="{8A11850E-DFFA-ED48-BEB3-85180AD217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2" name="Freeform 1031">
                      <a:extLst>
                        <a:ext uri="{FF2B5EF4-FFF2-40B4-BE49-F238E27FC236}">
                          <a16:creationId xmlns:a16="http://schemas.microsoft.com/office/drawing/2014/main" id="{348FFCFE-31F3-D044-A19B-3EA98E2A2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3" name="Freeform 1032">
                      <a:extLst>
                        <a:ext uri="{FF2B5EF4-FFF2-40B4-BE49-F238E27FC236}">
                          <a16:creationId xmlns:a16="http://schemas.microsoft.com/office/drawing/2014/main" id="{E0BFA97F-7FDE-4B49-BE02-A5B711E535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4" name="Freeform 1033">
                      <a:extLst>
                        <a:ext uri="{FF2B5EF4-FFF2-40B4-BE49-F238E27FC236}">
                          <a16:creationId xmlns:a16="http://schemas.microsoft.com/office/drawing/2014/main" id="{5566BB9E-C2DB-904B-8DAE-F1FAE62B3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43" name="Freeform 1034">
                    <a:extLst>
                      <a:ext uri="{FF2B5EF4-FFF2-40B4-BE49-F238E27FC236}">
                        <a16:creationId xmlns:a16="http://schemas.microsoft.com/office/drawing/2014/main" id="{8531613B-92A9-464D-BE9E-A37215186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4" name="Freeform 1035">
                    <a:extLst>
                      <a:ext uri="{FF2B5EF4-FFF2-40B4-BE49-F238E27FC236}">
                        <a16:creationId xmlns:a16="http://schemas.microsoft.com/office/drawing/2014/main" id="{EE5A0F89-BDF3-4F47-BA87-66EF728D0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5" name="Freeform 1036">
                    <a:extLst>
                      <a:ext uri="{FF2B5EF4-FFF2-40B4-BE49-F238E27FC236}">
                        <a16:creationId xmlns:a16="http://schemas.microsoft.com/office/drawing/2014/main" id="{1FD78267-7B3E-D540-902C-47129B46C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6" name="Freeform 1037">
                    <a:extLst>
                      <a:ext uri="{FF2B5EF4-FFF2-40B4-BE49-F238E27FC236}">
                        <a16:creationId xmlns:a16="http://schemas.microsoft.com/office/drawing/2014/main" id="{16865503-BACA-1447-B755-0CA9ED8ED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7" name="Freeform 1038">
                    <a:extLst>
                      <a:ext uri="{FF2B5EF4-FFF2-40B4-BE49-F238E27FC236}">
                        <a16:creationId xmlns:a16="http://schemas.microsoft.com/office/drawing/2014/main" id="{3B1B22E2-5D91-E74A-9754-AC618ED26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8" name="Freeform 1039">
                    <a:extLst>
                      <a:ext uri="{FF2B5EF4-FFF2-40B4-BE49-F238E27FC236}">
                        <a16:creationId xmlns:a16="http://schemas.microsoft.com/office/drawing/2014/main" id="{7E7C97D1-0F33-3444-927F-6DA622B20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5" name="Group 850">
                  <a:extLst>
                    <a:ext uri="{FF2B5EF4-FFF2-40B4-BE49-F238E27FC236}">
                      <a16:creationId xmlns:a16="http://schemas.microsoft.com/office/drawing/2014/main" id="{62525AE2-4973-8D42-8457-3FD43C9E4D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727" name="Freeform 851">
                    <a:extLst>
                      <a:ext uri="{FF2B5EF4-FFF2-40B4-BE49-F238E27FC236}">
                        <a16:creationId xmlns:a16="http://schemas.microsoft.com/office/drawing/2014/main" id="{98DC9C84-53E3-014A-967F-FA84DB11D7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8" name="Freeform 852">
                    <a:extLst>
                      <a:ext uri="{FF2B5EF4-FFF2-40B4-BE49-F238E27FC236}">
                        <a16:creationId xmlns:a16="http://schemas.microsoft.com/office/drawing/2014/main" id="{29B322F2-C071-D44B-B545-1D6315264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9" name="Freeform 853">
                    <a:extLst>
                      <a:ext uri="{FF2B5EF4-FFF2-40B4-BE49-F238E27FC236}">
                        <a16:creationId xmlns:a16="http://schemas.microsoft.com/office/drawing/2014/main" id="{0B4F0F6E-B830-CD43-97A0-CCF43533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0" name="Freeform 854">
                    <a:extLst>
                      <a:ext uri="{FF2B5EF4-FFF2-40B4-BE49-F238E27FC236}">
                        <a16:creationId xmlns:a16="http://schemas.microsoft.com/office/drawing/2014/main" id="{1F7BE4F9-0536-514B-946A-CAC994424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1" name="Freeform 855">
                    <a:extLst>
                      <a:ext uri="{FF2B5EF4-FFF2-40B4-BE49-F238E27FC236}">
                        <a16:creationId xmlns:a16="http://schemas.microsoft.com/office/drawing/2014/main" id="{F512D928-7DBD-174E-9B2D-4DC324036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2" name="Freeform 856">
                    <a:extLst>
                      <a:ext uri="{FF2B5EF4-FFF2-40B4-BE49-F238E27FC236}">
                        <a16:creationId xmlns:a16="http://schemas.microsoft.com/office/drawing/2014/main" id="{C88DD8DC-6D2B-A545-8A4F-C001C71AC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5DFBB0AF-BFC3-414D-A6B2-5B5E573B8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5" name="Text Box 5">
              <a:extLst>
                <a:ext uri="{FF2B5EF4-FFF2-40B4-BE49-F238E27FC236}">
                  <a16:creationId xmlns:a16="http://schemas.microsoft.com/office/drawing/2014/main" id="{59DCFB19-2C53-724E-875B-11F6B0110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702" y="5846761"/>
              <a:ext cx="1805302" cy="27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shared radio: 4G/5G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BB8256E-B9F2-5149-9294-717CD934F893}"/>
              </a:ext>
            </a:extLst>
          </p:cNvPr>
          <p:cNvGrpSpPr/>
          <p:nvPr/>
        </p:nvGrpSpPr>
        <p:grpSpPr>
          <a:xfrm>
            <a:off x="7681710" y="2475168"/>
            <a:ext cx="4037013" cy="1377421"/>
            <a:chOff x="7785100" y="730250"/>
            <a:chExt cx="4037013" cy="1377421"/>
          </a:xfrm>
        </p:grpSpPr>
        <p:grpSp>
          <p:nvGrpSpPr>
            <p:cNvPr id="293" name="Group 117">
              <a:extLst>
                <a:ext uri="{FF2B5EF4-FFF2-40B4-BE49-F238E27FC236}">
                  <a16:creationId xmlns:a16="http://schemas.microsoft.com/office/drawing/2014/main" id="{A6A71B06-7030-264F-AB75-4470B58AA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360" name="AutoShape 111">
                <a:extLst>
                  <a:ext uri="{FF2B5EF4-FFF2-40B4-BE49-F238E27FC236}">
                    <a16:creationId xmlns:a16="http://schemas.microsoft.com/office/drawing/2014/main" id="{11FB1DCC-BBC9-A841-AB93-4EC9BE947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61" name="Group 116">
                <a:extLst>
                  <a:ext uri="{FF2B5EF4-FFF2-40B4-BE49-F238E27FC236}">
                    <a16:creationId xmlns:a16="http://schemas.microsoft.com/office/drawing/2014/main" id="{E78F96DB-DCCD-8D49-BB74-578E83A28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362" name="Rectangle 99">
                  <a:extLst>
                    <a:ext uri="{FF2B5EF4-FFF2-40B4-BE49-F238E27FC236}">
                      <a16:creationId xmlns:a16="http://schemas.microsoft.com/office/drawing/2014/main" id="{2B8CDB6B-005E-7E44-9C6A-929878364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3" name="Line 7">
                  <a:extLst>
                    <a:ext uri="{FF2B5EF4-FFF2-40B4-BE49-F238E27FC236}">
                      <a16:creationId xmlns:a16="http://schemas.microsoft.com/office/drawing/2014/main" id="{D0ADC890-2BAD-FA43-9858-7BE4DE54E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4" name="Group 103">
                  <a:extLst>
                    <a:ext uri="{FF2B5EF4-FFF2-40B4-BE49-F238E27FC236}">
                      <a16:creationId xmlns:a16="http://schemas.microsoft.com/office/drawing/2014/main" id="{A4768414-51E8-284D-B774-C3D05E791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369" name="Rectangle 104">
                    <a:extLst>
                      <a:ext uri="{FF2B5EF4-FFF2-40B4-BE49-F238E27FC236}">
                        <a16:creationId xmlns:a16="http://schemas.microsoft.com/office/drawing/2014/main" id="{21722045-4A7D-D44A-ADCA-3293C4ED8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0" name="Rectangle 105">
                    <a:extLst>
                      <a:ext uri="{FF2B5EF4-FFF2-40B4-BE49-F238E27FC236}">
                        <a16:creationId xmlns:a16="http://schemas.microsoft.com/office/drawing/2014/main" id="{D8986A7C-3880-2C4D-84FF-BA4C147359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1" name="Rectangle 106">
                    <a:extLst>
                      <a:ext uri="{FF2B5EF4-FFF2-40B4-BE49-F238E27FC236}">
                        <a16:creationId xmlns:a16="http://schemas.microsoft.com/office/drawing/2014/main" id="{EEEA7DEB-8BB6-B04E-8B36-23E093108E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2" name="Rectangle 107">
                    <a:extLst>
                      <a:ext uri="{FF2B5EF4-FFF2-40B4-BE49-F238E27FC236}">
                        <a16:creationId xmlns:a16="http://schemas.microsoft.com/office/drawing/2014/main" id="{C86F2EF8-0BB3-774E-A72D-FE51ACCA85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3" name="Rectangle 108">
                    <a:extLst>
                      <a:ext uri="{FF2B5EF4-FFF2-40B4-BE49-F238E27FC236}">
                        <a16:creationId xmlns:a16="http://schemas.microsoft.com/office/drawing/2014/main" id="{33F306A8-1290-114A-93D6-8953BA411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4" name="AutoShape 109">
                    <a:extLst>
                      <a:ext uri="{FF2B5EF4-FFF2-40B4-BE49-F238E27FC236}">
                        <a16:creationId xmlns:a16="http://schemas.microsoft.com/office/drawing/2014/main" id="{A785D963-B0DE-3C44-B28F-F15246419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365" name="Picture 110" descr="desktop_computer_stylized_small">
                  <a:extLst>
                    <a:ext uri="{FF2B5EF4-FFF2-40B4-BE49-F238E27FC236}">
                      <a16:creationId xmlns:a16="http://schemas.microsoft.com/office/drawing/2014/main" id="{D94614D1-87B4-C74B-B40D-01DF2DC644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6" name="Rectangle 112">
                  <a:extLst>
                    <a:ext uri="{FF2B5EF4-FFF2-40B4-BE49-F238E27FC236}">
                      <a16:creationId xmlns:a16="http://schemas.microsoft.com/office/drawing/2014/main" id="{2A1B173F-46AB-1948-9D1B-95F2DC94D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7" name="Freeform 113">
                  <a:extLst>
                    <a:ext uri="{FF2B5EF4-FFF2-40B4-BE49-F238E27FC236}">
                      <a16:creationId xmlns:a16="http://schemas.microsoft.com/office/drawing/2014/main" id="{39DD78E6-9265-9241-8C65-B39D326588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68" name="Picture 115" descr="tv">
                  <a:extLst>
                    <a:ext uri="{FF2B5EF4-FFF2-40B4-BE49-F238E27FC236}">
                      <a16:creationId xmlns:a16="http://schemas.microsoft.com/office/drawing/2014/main" id="{B19035EA-E14A-5045-947B-EDEAA301A4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94" name="Line 169">
              <a:extLst>
                <a:ext uri="{FF2B5EF4-FFF2-40B4-BE49-F238E27FC236}">
                  <a16:creationId xmlns:a16="http://schemas.microsoft.com/office/drawing/2014/main" id="{7514D3B6-69AF-634F-BC62-3F703E520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Text Box 204">
              <a:extLst>
                <a:ext uri="{FF2B5EF4-FFF2-40B4-BE49-F238E27FC236}">
                  <a16:creationId xmlns:a16="http://schemas.microsoft.com/office/drawing/2014/main" id="{1D80CFE8-3E9D-114F-B532-72096B04C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569F2E75-AD19-2147-B3C1-F2BA584CFC76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43" name="Group 135">
                <a:extLst>
                  <a:ext uri="{FF2B5EF4-FFF2-40B4-BE49-F238E27FC236}">
                    <a16:creationId xmlns:a16="http://schemas.microsoft.com/office/drawing/2014/main" id="{1A0E1182-DF69-0D49-A566-8B39BD83D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45" name="AutoShape 136">
                  <a:extLst>
                    <a:ext uri="{FF2B5EF4-FFF2-40B4-BE49-F238E27FC236}">
                      <a16:creationId xmlns:a16="http://schemas.microsoft.com/office/drawing/2014/main" id="{043851A4-3E2A-3741-9DFF-D003FF43E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46" name="Group 137">
                  <a:extLst>
                    <a:ext uri="{FF2B5EF4-FFF2-40B4-BE49-F238E27FC236}">
                      <a16:creationId xmlns:a16="http://schemas.microsoft.com/office/drawing/2014/main" id="{74270314-2FBF-864B-A1D1-3ED315926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47" name="Rectangle 138">
                    <a:extLst>
                      <a:ext uri="{FF2B5EF4-FFF2-40B4-BE49-F238E27FC236}">
                        <a16:creationId xmlns:a16="http://schemas.microsoft.com/office/drawing/2014/main" id="{BC86B170-008F-5A48-831A-B134CFC2B9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8" name="Line 7">
                    <a:extLst>
                      <a:ext uri="{FF2B5EF4-FFF2-40B4-BE49-F238E27FC236}">
                        <a16:creationId xmlns:a16="http://schemas.microsoft.com/office/drawing/2014/main" id="{9F6CD1F9-5611-1947-A8DE-6F9FFA834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49" name="Group 140">
                    <a:extLst>
                      <a:ext uri="{FF2B5EF4-FFF2-40B4-BE49-F238E27FC236}">
                        <a16:creationId xmlns:a16="http://schemas.microsoft.com/office/drawing/2014/main" id="{FDE623FD-30C7-5947-9707-3C34D56D42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54" name="Rectangle 141">
                      <a:extLst>
                        <a:ext uri="{FF2B5EF4-FFF2-40B4-BE49-F238E27FC236}">
                          <a16:creationId xmlns:a16="http://schemas.microsoft.com/office/drawing/2014/main" id="{7F102E6D-B53F-6148-9D0F-C3DB1B1460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55" name="Rectangle 142">
                      <a:extLst>
                        <a:ext uri="{FF2B5EF4-FFF2-40B4-BE49-F238E27FC236}">
                          <a16:creationId xmlns:a16="http://schemas.microsoft.com/office/drawing/2014/main" id="{BF5B11B8-E314-F44C-8AF0-BFAABF8B39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56" name="Rectangle 143">
                      <a:extLst>
                        <a:ext uri="{FF2B5EF4-FFF2-40B4-BE49-F238E27FC236}">
                          <a16:creationId xmlns:a16="http://schemas.microsoft.com/office/drawing/2014/main" id="{5D18B85F-B202-954D-B1AA-69CBE91CFE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57" name="Rectangle 144">
                      <a:extLst>
                        <a:ext uri="{FF2B5EF4-FFF2-40B4-BE49-F238E27FC236}">
                          <a16:creationId xmlns:a16="http://schemas.microsoft.com/office/drawing/2014/main" id="{B032D0E7-FCDC-424F-8EFF-A43C614BD3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58" name="Rectangle 145">
                      <a:extLst>
                        <a:ext uri="{FF2B5EF4-FFF2-40B4-BE49-F238E27FC236}">
                          <a16:creationId xmlns:a16="http://schemas.microsoft.com/office/drawing/2014/main" id="{080E1AE3-7555-4C4F-8017-275C116E44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59" name="AutoShape 146">
                      <a:extLst>
                        <a:ext uri="{FF2B5EF4-FFF2-40B4-BE49-F238E27FC236}">
                          <a16:creationId xmlns:a16="http://schemas.microsoft.com/office/drawing/2014/main" id="{F42B01D0-C49E-0C47-ADC5-4D49A96E8C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50" name="Picture 147" descr="desktop_computer_stylized_small">
                    <a:extLst>
                      <a:ext uri="{FF2B5EF4-FFF2-40B4-BE49-F238E27FC236}">
                        <a16:creationId xmlns:a16="http://schemas.microsoft.com/office/drawing/2014/main" id="{D32B8F71-515C-2D43-89F4-863C28C933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1" name="Rectangle 148">
                    <a:extLst>
                      <a:ext uri="{FF2B5EF4-FFF2-40B4-BE49-F238E27FC236}">
                        <a16:creationId xmlns:a16="http://schemas.microsoft.com/office/drawing/2014/main" id="{FB73B18F-D6C5-6846-8FDA-A85D6F58B7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52" name="Freeform 149">
                    <a:extLst>
                      <a:ext uri="{FF2B5EF4-FFF2-40B4-BE49-F238E27FC236}">
                        <a16:creationId xmlns:a16="http://schemas.microsoft.com/office/drawing/2014/main" id="{FC80C50D-1FA1-664B-A398-4EC3CD085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53" name="Picture 151" descr="tv">
                    <a:extLst>
                      <a:ext uri="{FF2B5EF4-FFF2-40B4-BE49-F238E27FC236}">
                        <a16:creationId xmlns:a16="http://schemas.microsoft.com/office/drawing/2014/main" id="{9DB1A1B6-B7CC-FD48-AD48-5B418FEC60A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44" name="Freeform 209">
                <a:extLst>
                  <a:ext uri="{FF2B5EF4-FFF2-40B4-BE49-F238E27FC236}">
                    <a16:creationId xmlns:a16="http://schemas.microsoft.com/office/drawing/2014/main" id="{872CC7A5-4B59-8943-AEF6-24421F766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7" name="Rectangle 44">
              <a:extLst>
                <a:ext uri="{FF2B5EF4-FFF2-40B4-BE49-F238E27FC236}">
                  <a16:creationId xmlns:a16="http://schemas.microsoft.com/office/drawing/2014/main" id="{5479B634-FFA6-034C-886B-B24B579A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Freeform 216">
              <a:extLst>
                <a:ext uri="{FF2B5EF4-FFF2-40B4-BE49-F238E27FC236}">
                  <a16:creationId xmlns:a16="http://schemas.microsoft.com/office/drawing/2014/main" id="{43CF1B03-6B3C-114A-B061-D34B2F78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217">
              <a:extLst>
                <a:ext uri="{FF2B5EF4-FFF2-40B4-BE49-F238E27FC236}">
                  <a16:creationId xmlns:a16="http://schemas.microsoft.com/office/drawing/2014/main" id="{7DF78801-0B1C-6F41-98F1-B02D6F000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Line 218">
              <a:extLst>
                <a:ext uri="{FF2B5EF4-FFF2-40B4-BE49-F238E27FC236}">
                  <a16:creationId xmlns:a16="http://schemas.microsoft.com/office/drawing/2014/main" id="{403CD74B-BEF8-5945-A99B-7D9C0630E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Line 219">
              <a:extLst>
                <a:ext uri="{FF2B5EF4-FFF2-40B4-BE49-F238E27FC236}">
                  <a16:creationId xmlns:a16="http://schemas.microsoft.com/office/drawing/2014/main" id="{EDF1EF5C-2FB4-AF40-8460-CB43277D3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220">
              <a:extLst>
                <a:ext uri="{FF2B5EF4-FFF2-40B4-BE49-F238E27FC236}">
                  <a16:creationId xmlns:a16="http://schemas.microsoft.com/office/drawing/2014/main" id="{26967274-1663-B042-A130-4C3B576E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221">
              <a:extLst>
                <a:ext uri="{FF2B5EF4-FFF2-40B4-BE49-F238E27FC236}">
                  <a16:creationId xmlns:a16="http://schemas.microsoft.com/office/drawing/2014/main" id="{5443A139-299B-F949-A5CE-0D55D802C61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AutoShape 225">
              <a:extLst>
                <a:ext uri="{FF2B5EF4-FFF2-40B4-BE49-F238E27FC236}">
                  <a16:creationId xmlns:a16="http://schemas.microsoft.com/office/drawing/2014/main" id="{82542011-B50E-8545-897A-7D2D2442D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4936E250-F032-084D-97FB-F343CF0EB0FB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26" name="Group 117">
                <a:extLst>
                  <a:ext uri="{FF2B5EF4-FFF2-40B4-BE49-F238E27FC236}">
                    <a16:creationId xmlns:a16="http://schemas.microsoft.com/office/drawing/2014/main" id="{09201F72-0BB2-9E4E-8642-ACF62B4E0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28" name="AutoShape 111">
                  <a:extLst>
                    <a:ext uri="{FF2B5EF4-FFF2-40B4-BE49-F238E27FC236}">
                      <a16:creationId xmlns:a16="http://schemas.microsoft.com/office/drawing/2014/main" id="{212B589F-1361-4F4F-8B3F-67BF606D4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29" name="Group 116">
                  <a:extLst>
                    <a:ext uri="{FF2B5EF4-FFF2-40B4-BE49-F238E27FC236}">
                      <a16:creationId xmlns:a16="http://schemas.microsoft.com/office/drawing/2014/main" id="{6D4873FD-617F-774E-A8A5-E99EE322BE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30" name="Rectangle 99">
                    <a:extLst>
                      <a:ext uri="{FF2B5EF4-FFF2-40B4-BE49-F238E27FC236}">
                        <a16:creationId xmlns:a16="http://schemas.microsoft.com/office/drawing/2014/main" id="{F7B8A19C-A582-674D-92C2-64DD00DA2D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1" name="Line 7">
                    <a:extLst>
                      <a:ext uri="{FF2B5EF4-FFF2-40B4-BE49-F238E27FC236}">
                        <a16:creationId xmlns:a16="http://schemas.microsoft.com/office/drawing/2014/main" id="{C49D75E9-6D73-5542-B3B6-D1F954BF6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2" name="Group 103">
                    <a:extLst>
                      <a:ext uri="{FF2B5EF4-FFF2-40B4-BE49-F238E27FC236}">
                        <a16:creationId xmlns:a16="http://schemas.microsoft.com/office/drawing/2014/main" id="{DB8455B1-883B-4D48-90B9-5FE2E2D159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37" name="Rectangle 104">
                      <a:extLst>
                        <a:ext uri="{FF2B5EF4-FFF2-40B4-BE49-F238E27FC236}">
                          <a16:creationId xmlns:a16="http://schemas.microsoft.com/office/drawing/2014/main" id="{28521CDF-A924-CE49-8E2C-5877829BEC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38" name="Rectangle 105">
                      <a:extLst>
                        <a:ext uri="{FF2B5EF4-FFF2-40B4-BE49-F238E27FC236}">
                          <a16:creationId xmlns:a16="http://schemas.microsoft.com/office/drawing/2014/main" id="{FB1ABD4E-2800-7846-8C94-D710ED1D19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39" name="Rectangle 106">
                      <a:extLst>
                        <a:ext uri="{FF2B5EF4-FFF2-40B4-BE49-F238E27FC236}">
                          <a16:creationId xmlns:a16="http://schemas.microsoft.com/office/drawing/2014/main" id="{841C00DF-A48D-2444-93F9-21046C3CBF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40" name="Rectangle 107">
                      <a:extLst>
                        <a:ext uri="{FF2B5EF4-FFF2-40B4-BE49-F238E27FC236}">
                          <a16:creationId xmlns:a16="http://schemas.microsoft.com/office/drawing/2014/main" id="{188A015F-B19E-0B42-A46B-D5A7462DE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41" name="Rectangle 108">
                      <a:extLst>
                        <a:ext uri="{FF2B5EF4-FFF2-40B4-BE49-F238E27FC236}">
                          <a16:creationId xmlns:a16="http://schemas.microsoft.com/office/drawing/2014/main" id="{FF9EE7E8-8EEC-6445-990F-CB9DC1BC5A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42" name="AutoShape 109">
                      <a:extLst>
                        <a:ext uri="{FF2B5EF4-FFF2-40B4-BE49-F238E27FC236}">
                          <a16:creationId xmlns:a16="http://schemas.microsoft.com/office/drawing/2014/main" id="{E5558A7C-CCCA-1D48-AA39-BBDF18DA38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33" name="Picture 110" descr="desktop_computer_stylized_small">
                    <a:extLst>
                      <a:ext uri="{FF2B5EF4-FFF2-40B4-BE49-F238E27FC236}">
                        <a16:creationId xmlns:a16="http://schemas.microsoft.com/office/drawing/2014/main" id="{B1CF8465-343E-A744-9D8F-8F3A44D9AC8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4" name="Rectangle 112">
                    <a:extLst>
                      <a:ext uri="{FF2B5EF4-FFF2-40B4-BE49-F238E27FC236}">
                        <a16:creationId xmlns:a16="http://schemas.microsoft.com/office/drawing/2014/main" id="{C6653C9C-FAB6-F24E-B14B-9BA6C6123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5" name="Freeform 113">
                    <a:extLst>
                      <a:ext uri="{FF2B5EF4-FFF2-40B4-BE49-F238E27FC236}">
                        <a16:creationId xmlns:a16="http://schemas.microsoft.com/office/drawing/2014/main" id="{6DB1DA1F-00CC-D243-8DB7-BE1C735B7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36" name="Picture 115" descr="tv">
                    <a:extLst>
                      <a:ext uri="{FF2B5EF4-FFF2-40B4-BE49-F238E27FC236}">
                        <a16:creationId xmlns:a16="http://schemas.microsoft.com/office/drawing/2014/main" id="{6BB678FE-FECE-E649-A030-678C7E299F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9C93E600-D788-3C44-995F-3AC9CD7432B4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A01A8F8C-047B-F44A-8BED-1B19A693A773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1AD6488A-E192-124E-AAC2-AB1459B62C2D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309" name="Group 135">
                <a:extLst>
                  <a:ext uri="{FF2B5EF4-FFF2-40B4-BE49-F238E27FC236}">
                    <a16:creationId xmlns:a16="http://schemas.microsoft.com/office/drawing/2014/main" id="{16FAFB9F-2922-DE4D-AD27-B4A8ED01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11" name="AutoShape 136">
                  <a:extLst>
                    <a:ext uri="{FF2B5EF4-FFF2-40B4-BE49-F238E27FC236}">
                      <a16:creationId xmlns:a16="http://schemas.microsoft.com/office/drawing/2014/main" id="{83A377C9-C6DC-6A43-871F-88E863FCF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12" name="Group 137">
                  <a:extLst>
                    <a:ext uri="{FF2B5EF4-FFF2-40B4-BE49-F238E27FC236}">
                      <a16:creationId xmlns:a16="http://schemas.microsoft.com/office/drawing/2014/main" id="{4D7DD675-AA74-0444-91A1-CD98162F8D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3" name="Rectangle 138">
                    <a:extLst>
                      <a:ext uri="{FF2B5EF4-FFF2-40B4-BE49-F238E27FC236}">
                        <a16:creationId xmlns:a16="http://schemas.microsoft.com/office/drawing/2014/main" id="{67392813-F29E-7D4A-9128-9CB1E95BF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4" name="Line 7">
                    <a:extLst>
                      <a:ext uri="{FF2B5EF4-FFF2-40B4-BE49-F238E27FC236}">
                        <a16:creationId xmlns:a16="http://schemas.microsoft.com/office/drawing/2014/main" id="{CC988E04-49B1-3745-AD69-25DC68AB40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5" name="Group 140">
                    <a:extLst>
                      <a:ext uri="{FF2B5EF4-FFF2-40B4-BE49-F238E27FC236}">
                        <a16:creationId xmlns:a16="http://schemas.microsoft.com/office/drawing/2014/main" id="{7BE6F29A-B854-2340-9CCC-6486F98337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20" name="Rectangle 141">
                      <a:extLst>
                        <a:ext uri="{FF2B5EF4-FFF2-40B4-BE49-F238E27FC236}">
                          <a16:creationId xmlns:a16="http://schemas.microsoft.com/office/drawing/2014/main" id="{B95EA12E-DD3A-1749-BE62-E97CC30CAD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2">
                      <a:extLst>
                        <a:ext uri="{FF2B5EF4-FFF2-40B4-BE49-F238E27FC236}">
                          <a16:creationId xmlns:a16="http://schemas.microsoft.com/office/drawing/2014/main" id="{2F541557-F7E0-5343-BCAC-4F0333E4B6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3">
                      <a:extLst>
                        <a:ext uri="{FF2B5EF4-FFF2-40B4-BE49-F238E27FC236}">
                          <a16:creationId xmlns:a16="http://schemas.microsoft.com/office/drawing/2014/main" id="{9D6942FC-A574-3E4F-AB2E-3A6A0F2F96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Rectangle 144">
                      <a:extLst>
                        <a:ext uri="{FF2B5EF4-FFF2-40B4-BE49-F238E27FC236}">
                          <a16:creationId xmlns:a16="http://schemas.microsoft.com/office/drawing/2014/main" id="{D8D135E1-D8B5-B344-8610-CF8CBF959C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4" name="Rectangle 145">
                      <a:extLst>
                        <a:ext uri="{FF2B5EF4-FFF2-40B4-BE49-F238E27FC236}">
                          <a16:creationId xmlns:a16="http://schemas.microsoft.com/office/drawing/2014/main" id="{323F189E-8E33-EC4B-8E4F-E7CFCF0F23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5" name="AutoShape 146">
                      <a:extLst>
                        <a:ext uri="{FF2B5EF4-FFF2-40B4-BE49-F238E27FC236}">
                          <a16:creationId xmlns:a16="http://schemas.microsoft.com/office/drawing/2014/main" id="{FC855960-3D0D-D243-9357-91CC33CF9C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6" name="Picture 147" descr="desktop_computer_stylized_small">
                    <a:extLst>
                      <a:ext uri="{FF2B5EF4-FFF2-40B4-BE49-F238E27FC236}">
                        <a16:creationId xmlns:a16="http://schemas.microsoft.com/office/drawing/2014/main" id="{ED558FFB-9224-2A46-873F-7AB67C4667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7" name="Rectangle 148">
                    <a:extLst>
                      <a:ext uri="{FF2B5EF4-FFF2-40B4-BE49-F238E27FC236}">
                        <a16:creationId xmlns:a16="http://schemas.microsoft.com/office/drawing/2014/main" id="{1CCBA25E-738E-F24B-807B-0A8F4752AA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8" name="Freeform 149">
                    <a:extLst>
                      <a:ext uri="{FF2B5EF4-FFF2-40B4-BE49-F238E27FC236}">
                        <a16:creationId xmlns:a16="http://schemas.microsoft.com/office/drawing/2014/main" id="{B79C8B9A-8414-DF4A-9CA5-5A714F101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9" name="Picture 151" descr="tv">
                    <a:extLst>
                      <a:ext uri="{FF2B5EF4-FFF2-40B4-BE49-F238E27FC236}">
                        <a16:creationId xmlns:a16="http://schemas.microsoft.com/office/drawing/2014/main" id="{D7689DCD-2396-314C-A097-5BE12F5CD4D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10" name="Freeform 209">
                <a:extLst>
                  <a:ext uri="{FF2B5EF4-FFF2-40B4-BE49-F238E27FC236}">
                    <a16:creationId xmlns:a16="http://schemas.microsoft.com/office/drawing/2014/main" id="{90EF1D54-8757-8D47-AB57-D0518BF0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8" name="Text Box 204">
              <a:extLst>
                <a:ext uri="{FF2B5EF4-FFF2-40B4-BE49-F238E27FC236}">
                  <a16:creationId xmlns:a16="http://schemas.microsoft.com/office/drawing/2014/main" id="{05F3FC12-854F-AF48-8553-BCADA19D0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protocols</a:t>
            </a:r>
            <a:endParaRPr lang="en-US" sz="4400" dirty="0"/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91" name="Rectangle 3">
            <a:extLst>
              <a:ext uri="{FF2B5EF4-FFF2-40B4-BE49-F238E27FC236}">
                <a16:creationId xmlns:a16="http://schemas.microsoft.com/office/drawing/2014/main" id="{E6233901-684E-DA4D-9AAB-1573F126922B}"/>
              </a:ext>
            </a:extLst>
          </p:cNvPr>
          <p:cNvSpPr txBox="1">
            <a:spLocks noChangeArrowheads="1"/>
          </p:cNvSpPr>
          <p:nvPr/>
        </p:nvSpPr>
        <p:spPr>
          <a:xfrm>
            <a:off x="765106" y="1363316"/>
            <a:ext cx="1114859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sz="3200" dirty="0"/>
              <a:t>single shared broadcast channel </a:t>
            </a:r>
          </a:p>
          <a:p>
            <a:pPr marL="404813" indent="-274638">
              <a:defRPr/>
            </a:pPr>
            <a:r>
              <a:rPr lang="en-US" sz="3200" dirty="0"/>
              <a:t>two or more simultaneous transmissions by nodes: interference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collision</a:t>
            </a:r>
            <a:r>
              <a:rPr lang="en-US" sz="2800" dirty="0"/>
              <a:t> if node receives two or more signals at the same time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4AA5F7D4-7DBD-9E45-B534-F9CDF4D8505D}"/>
              </a:ext>
            </a:extLst>
          </p:cNvPr>
          <p:cNvSpPr txBox="1">
            <a:spLocks noChangeArrowheads="1"/>
          </p:cNvSpPr>
          <p:nvPr/>
        </p:nvSpPr>
        <p:spPr>
          <a:xfrm>
            <a:off x="1156044" y="3848099"/>
            <a:ext cx="9962530" cy="240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74638">
              <a:defRPr/>
            </a:pPr>
            <a:r>
              <a:rPr lang="en-US" dirty="0"/>
              <a:t>distributed algorithm that determines how nodes share channel, i.e., determine when node can transmit</a:t>
            </a:r>
          </a:p>
          <a:p>
            <a:pPr marL="457200" indent="-274638">
              <a:defRPr/>
            </a:pPr>
            <a:r>
              <a:rPr lang="en-US" dirty="0"/>
              <a:t>communication about channel sharing must use channel itself! </a:t>
            </a:r>
          </a:p>
          <a:p>
            <a:pPr marL="746125" lvl="1" indent="-223838">
              <a:defRPr/>
            </a:pPr>
            <a:r>
              <a:rPr lang="en-US" sz="2800" dirty="0"/>
              <a:t>no out-of-band channel for coordination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A9627-8FEC-3848-AA80-2DDEF1AE2F67}"/>
              </a:ext>
            </a:extLst>
          </p:cNvPr>
          <p:cNvSpPr/>
          <p:nvPr/>
        </p:nvSpPr>
        <p:spPr>
          <a:xfrm>
            <a:off x="901148" y="3472071"/>
            <a:ext cx="10442713" cy="2358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0334-D903-464A-8C54-83F2552D4599}"/>
              </a:ext>
            </a:extLst>
          </p:cNvPr>
          <p:cNvSpPr txBox="1"/>
          <p:nvPr/>
        </p:nvSpPr>
        <p:spPr>
          <a:xfrm>
            <a:off x="1258956" y="3154018"/>
            <a:ext cx="42246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multiple access protocol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1E4C0F4-BACC-8347-A1DA-80FA490A9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314" y="1440552"/>
            <a:ext cx="2666586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humans at a cocktail party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(shared air, acoustical)</a:t>
            </a:r>
          </a:p>
        </p:txBody>
      </p:sp>
      <p:pic>
        <p:nvPicPr>
          <p:cNvPr id="9" name="Picture 432" descr="cocktail">
            <a:extLst>
              <a:ext uri="{FF2B5EF4-FFF2-40B4-BE49-F238E27FC236}">
                <a16:creationId xmlns:a16="http://schemas.microsoft.com/office/drawing/2014/main" id="{F45B8258-0D16-9143-8129-F3FB20CA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509" y="321916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An ideal multiple access protocol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702EAE9-EF5B-DD4F-BD34-31F1BD3532FC}"/>
              </a:ext>
            </a:extLst>
          </p:cNvPr>
          <p:cNvSpPr txBox="1">
            <a:spLocks noChangeArrowheads="1"/>
          </p:cNvSpPr>
          <p:nvPr/>
        </p:nvSpPr>
        <p:spPr>
          <a:xfrm>
            <a:off x="944216" y="1626703"/>
            <a:ext cx="1005508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A8"/>
                </a:solidFill>
              </a:rPr>
              <a:t>given: </a:t>
            </a:r>
            <a:r>
              <a:rPr lang="en-US" sz="3200" dirty="0"/>
              <a:t>multiple access channel (MAC) of rate </a:t>
            </a:r>
            <a:r>
              <a:rPr lang="en-US" sz="3200" i="1" dirty="0"/>
              <a:t>R</a:t>
            </a:r>
            <a:r>
              <a:rPr lang="en-US" sz="3200" dirty="0"/>
              <a:t> bps</a:t>
            </a:r>
          </a:p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A8"/>
                </a:solidFill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</a:t>
            </a:r>
            <a:r>
              <a:rPr lang="en-US" sz="2800" dirty="0"/>
              <a:t>when one node wants to transmit, it can send at rate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2. when M nodes want to transmit, each can send at average rate </a:t>
            </a:r>
            <a:r>
              <a:rPr lang="en-US" sz="2800" i="1" dirty="0"/>
              <a:t>R/M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3. fully decentralized:</a:t>
            </a:r>
          </a:p>
          <a:p>
            <a:pPr lvl="2">
              <a:defRPr/>
            </a:pPr>
            <a:r>
              <a:rPr lang="en-US" sz="2800" dirty="0"/>
              <a:t>no special node to coordinate transmissions</a:t>
            </a:r>
          </a:p>
          <a:p>
            <a:pPr lvl="2">
              <a:defRPr/>
            </a:pPr>
            <a:r>
              <a:rPr lang="en-US" sz="2800" dirty="0"/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33446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811696" y="1356210"/>
            <a:ext cx="11141765" cy="49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three broad classes:</a:t>
            </a:r>
          </a:p>
          <a:p>
            <a:pPr marL="404813" indent="-274638">
              <a:defRPr/>
            </a:pPr>
            <a:r>
              <a:rPr lang="en-US" sz="3200" dirty="0">
                <a:solidFill>
                  <a:srgbClr val="C00000"/>
                </a:solidFill>
              </a:rPr>
              <a:t>channel partitioning</a:t>
            </a:r>
          </a:p>
          <a:p>
            <a:pPr lvl="1">
              <a:defRPr/>
            </a:pPr>
            <a:r>
              <a:rPr lang="en-US" sz="2800" dirty="0"/>
              <a:t>divide channel into smaller </a:t>
            </a:r>
            <a:r>
              <a:rPr lang="en-US" altLang="ja-JP" sz="2800" dirty="0"/>
              <a:t>“</a:t>
            </a:r>
            <a:r>
              <a:rPr lang="en-US" sz="2800" dirty="0"/>
              <a:t>pieces</a:t>
            </a:r>
            <a:r>
              <a:rPr lang="en-US" altLang="ja-JP" sz="2800" dirty="0"/>
              <a:t>”</a:t>
            </a:r>
            <a:r>
              <a:rPr lang="en-US" sz="2800" dirty="0"/>
              <a:t> (time slots, frequency, code)</a:t>
            </a:r>
          </a:p>
          <a:p>
            <a:pPr lvl="1">
              <a:defRPr/>
            </a:pPr>
            <a:r>
              <a:rPr lang="en-US" sz="2800" dirty="0"/>
              <a:t>allocate piece to node for exclusive use</a:t>
            </a:r>
            <a:endParaRPr lang="en-US" sz="3200" dirty="0"/>
          </a:p>
          <a:p>
            <a:pPr marL="404813" indent="-274638">
              <a:defRPr/>
            </a:pPr>
            <a:r>
              <a:rPr lang="en-US" sz="3200" i="1" dirty="0">
                <a:solidFill>
                  <a:srgbClr val="C00000"/>
                </a:solidFill>
              </a:rPr>
              <a:t>random access</a:t>
            </a:r>
          </a:p>
          <a:p>
            <a:pPr lvl="1">
              <a:defRPr/>
            </a:pPr>
            <a:r>
              <a:rPr lang="en-US" sz="2800" dirty="0"/>
              <a:t>channel not divided, allow collisions</a:t>
            </a:r>
          </a:p>
          <a:p>
            <a:pPr lvl="1">
              <a:defRPr/>
            </a:pPr>
            <a:r>
              <a:rPr lang="en-US" altLang="ja-JP" sz="2800" dirty="0"/>
              <a:t>“</a:t>
            </a:r>
            <a:r>
              <a:rPr lang="en-US" sz="2800" dirty="0"/>
              <a:t>recover</a:t>
            </a:r>
            <a:r>
              <a:rPr lang="en-US" altLang="ja-JP" sz="2800" dirty="0"/>
              <a:t>”</a:t>
            </a:r>
            <a:r>
              <a:rPr lang="en-US" sz="2800" dirty="0"/>
              <a:t> from collisions</a:t>
            </a:r>
            <a:endParaRPr lang="en-US" dirty="0"/>
          </a:p>
          <a:p>
            <a:pPr marL="404813" indent="-274638">
              <a:defRPr/>
            </a:pPr>
            <a:r>
              <a:rPr lang="en-US" sz="3200" dirty="0">
                <a:solidFill>
                  <a:srgbClr val="C00000"/>
                </a:solidFill>
              </a:rPr>
              <a:t>“taking turns</a:t>
            </a:r>
            <a:r>
              <a:rPr lang="en-US" altLang="ja-JP" sz="3200" dirty="0">
                <a:solidFill>
                  <a:srgbClr val="C00000"/>
                </a:solidFill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800" dirty="0"/>
              <a:t>nodes take turns, but nodes with more to send can take longer turns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98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5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811696" y="1356210"/>
            <a:ext cx="11141765" cy="49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three broad classes:</a:t>
            </a:r>
          </a:p>
          <a:p>
            <a:pPr marL="404813" indent="-274638">
              <a:defRPr/>
            </a:pPr>
            <a:r>
              <a:rPr lang="en-US" sz="3200" dirty="0">
                <a:solidFill>
                  <a:srgbClr val="C00000"/>
                </a:solidFill>
              </a:rPr>
              <a:t>channel partitioning</a:t>
            </a:r>
          </a:p>
          <a:p>
            <a:pPr lvl="1">
              <a:defRPr/>
            </a:pPr>
            <a:r>
              <a:rPr lang="en-US" sz="2800" dirty="0"/>
              <a:t>divide channel into smaller </a:t>
            </a:r>
            <a:r>
              <a:rPr lang="en-US" altLang="ja-JP" sz="2800" dirty="0"/>
              <a:t>“</a:t>
            </a:r>
            <a:r>
              <a:rPr lang="en-US" sz="2800" dirty="0"/>
              <a:t>pieces</a:t>
            </a:r>
            <a:r>
              <a:rPr lang="en-US" altLang="ja-JP" sz="2800" dirty="0"/>
              <a:t>”</a:t>
            </a:r>
            <a:r>
              <a:rPr lang="en-US" sz="2800" dirty="0"/>
              <a:t> (time slots, frequency, code)</a:t>
            </a:r>
          </a:p>
          <a:p>
            <a:pPr lvl="1">
              <a:defRPr/>
            </a:pPr>
            <a:r>
              <a:rPr lang="en-US" sz="2800" dirty="0"/>
              <a:t>allocate piece to node for exclusive use</a:t>
            </a:r>
            <a:endParaRPr lang="en-US" sz="3200" dirty="0"/>
          </a:p>
          <a:p>
            <a:pPr marL="404813" indent="-274638">
              <a:defRPr/>
            </a:pP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random access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channel not divided, allow collisions</a:t>
            </a:r>
          </a:p>
          <a:p>
            <a:pPr lvl="1">
              <a:defRPr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recover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from collisions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404813" indent="-274638"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“taking turns</a:t>
            </a:r>
            <a:r>
              <a:rPr lang="en-US" altLang="ja-JP" sz="32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nodes take turns, but nodes with more to send can take longer turns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Channel partitioning MAC protocols: TDMA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0A448D7E-58D9-064C-A6F1-E4409D3F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904" y="1459051"/>
            <a:ext cx="1023047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kern="0" dirty="0">
                <a:solidFill>
                  <a:srgbClr val="C00000"/>
                </a:solidFill>
                <a:cs typeface="+mn-cs"/>
              </a:rPr>
              <a:t>TDMA: time division multiple access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0" dirty="0">
                <a:cs typeface="+mn-cs"/>
              </a:rPr>
              <a:t>access to channel in “rounds”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0" dirty="0">
                <a:cs typeface="+mn-cs"/>
              </a:rPr>
              <a:t>each station gets fixed length slot (length = packet transmission time) in each round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0" dirty="0">
                <a:cs typeface="+mn-cs"/>
              </a:rPr>
              <a:t>unused slots go idle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kern="0" dirty="0">
                <a:cs typeface="+mn-cs"/>
              </a:rPr>
              <a:t>example: 6-station LAN, 1,3,4 have packets to send, slots 2,5,6 idle </a:t>
            </a:r>
            <a:endParaRPr lang="en-US" sz="3200" kern="0" dirty="0">
              <a:cs typeface="+mn-cs"/>
            </a:endParaRPr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A162B864-328B-BB4E-A401-8C10A01CA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001" y="5652397"/>
            <a:ext cx="6084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5BF0ACED-1DF3-A344-A69A-823B25CE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251" y="5425384"/>
            <a:ext cx="479425" cy="230188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B5DDDA64-5C9C-D148-8420-B5935655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101" y="5425384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D9985277-7968-C842-9231-012104EC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763" y="5425384"/>
            <a:ext cx="479425" cy="230188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F7E6C5C0-28CB-2C46-906A-E86EFCC6E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8" y="5312672"/>
            <a:ext cx="0" cy="338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51E737FE-2977-8B4C-B4D9-80C37910A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6276" y="5315847"/>
            <a:ext cx="0" cy="33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Text Box 23">
            <a:extLst>
              <a:ext uri="{FF2B5EF4-FFF2-40B4-BE49-F238E27FC236}">
                <a16:creationId xmlns:a16="http://schemas.microsoft.com/office/drawing/2014/main" id="{48F8A2A9-DBD4-9443-B624-51C1A0D8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263" y="539204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4D91ED1E-2495-0E4F-9B3E-3AFE785C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13" y="5377759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AAF51084-5D55-9047-9D10-B125F32E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551" y="5384109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53" name="Rectangle 26">
            <a:extLst>
              <a:ext uri="{FF2B5EF4-FFF2-40B4-BE49-F238E27FC236}">
                <a16:creationId xmlns:a16="http://schemas.microsoft.com/office/drawing/2014/main" id="{EA2F25EA-1C55-8B45-8EA1-3A00A92F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751" y="5420622"/>
            <a:ext cx="479425" cy="230187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39F06F1D-D0F6-4C49-99E0-AE58E606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601" y="5420622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80AEA40D-BFBF-704C-9415-CB79BC9B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263" y="5420622"/>
            <a:ext cx="479425" cy="230187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5025264D-4923-CA41-AB44-0965E9585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338" y="5307909"/>
            <a:ext cx="0" cy="338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" name="Text Box 30">
            <a:extLst>
              <a:ext uri="{FF2B5EF4-FFF2-40B4-BE49-F238E27FC236}">
                <a16:creationId xmlns:a16="http://schemas.microsoft.com/office/drawing/2014/main" id="{9684285E-DFBE-DA4D-9AE4-55B5626A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763" y="5387284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58" name="Text Box 31">
            <a:extLst>
              <a:ext uri="{FF2B5EF4-FFF2-40B4-BE49-F238E27FC236}">
                <a16:creationId xmlns:a16="http://schemas.microsoft.com/office/drawing/2014/main" id="{6E82E5EA-026E-7045-B1A4-9CC9C86E8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913" y="537299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9" name="Text Box 32">
            <a:extLst>
              <a:ext uri="{FF2B5EF4-FFF2-40B4-BE49-F238E27FC236}">
                <a16:creationId xmlns:a16="http://schemas.microsoft.com/office/drawing/2014/main" id="{5B3E3799-80A5-7142-9795-9DF13D5F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051" y="5379347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60" name="Line 34">
            <a:extLst>
              <a:ext uri="{FF2B5EF4-FFF2-40B4-BE49-F238E27FC236}">
                <a16:creationId xmlns:a16="http://schemas.microsoft.com/office/drawing/2014/main" id="{14EBD35E-98E3-AF4C-839F-9C6CB952A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851" y="5417447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" name="Line 35">
            <a:extLst>
              <a:ext uri="{FF2B5EF4-FFF2-40B4-BE49-F238E27FC236}">
                <a16:creationId xmlns:a16="http://schemas.microsoft.com/office/drawing/2014/main" id="{F002AB0E-BA6B-6448-B7B9-3028A445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101" y="5422209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" name="Line 36">
            <a:extLst>
              <a:ext uri="{FF2B5EF4-FFF2-40B4-BE49-F238E27FC236}">
                <a16:creationId xmlns:a16="http://schemas.microsoft.com/office/drawing/2014/main" id="{F10DFCB1-F5CE-2944-B5BD-75F801E54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4351" y="5422209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" name="Line 37">
            <a:extLst>
              <a:ext uri="{FF2B5EF4-FFF2-40B4-BE49-F238E27FC236}">
                <a16:creationId xmlns:a16="http://schemas.microsoft.com/office/drawing/2014/main" id="{5C202F74-B0E9-054A-BA6A-ED679E08B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0601" y="5422209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38">
            <a:extLst>
              <a:ext uri="{FF2B5EF4-FFF2-40B4-BE49-F238E27FC236}">
                <a16:creationId xmlns:a16="http://schemas.microsoft.com/office/drawing/2014/main" id="{17258870-A929-E743-9ABE-DE23B79D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613" y="5412684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Line 39">
            <a:extLst>
              <a:ext uri="{FF2B5EF4-FFF2-40B4-BE49-F238E27FC236}">
                <a16:creationId xmlns:a16="http://schemas.microsoft.com/office/drawing/2014/main" id="{8AD32332-0DC8-9E49-947E-1BAEF13A5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9351" y="5417447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6" name="Line 40">
            <a:extLst>
              <a:ext uri="{FF2B5EF4-FFF2-40B4-BE49-F238E27FC236}">
                <a16:creationId xmlns:a16="http://schemas.microsoft.com/office/drawing/2014/main" id="{5AD88233-F39A-B84C-B2C9-4019C2559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088" y="5412684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7" name="Line 41">
            <a:extLst>
              <a:ext uri="{FF2B5EF4-FFF2-40B4-BE49-F238E27FC236}">
                <a16:creationId xmlns:a16="http://schemas.microsoft.com/office/drawing/2014/main" id="{78671AB0-ED5E-5C4D-AC35-7C14A7C84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4826" y="5407922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8" name="Line 42">
            <a:extLst>
              <a:ext uri="{FF2B5EF4-FFF2-40B4-BE49-F238E27FC236}">
                <a16:creationId xmlns:a16="http://schemas.microsoft.com/office/drawing/2014/main" id="{392BE166-36F8-ED44-B8F4-C49488BC9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101" y="5417447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9" name="Line 43">
            <a:extLst>
              <a:ext uri="{FF2B5EF4-FFF2-40B4-BE49-F238E27FC236}">
                <a16:creationId xmlns:a16="http://schemas.microsoft.com/office/drawing/2014/main" id="{C6ED8042-7995-2346-BE45-DBFCD6A27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5838" y="5322197"/>
            <a:ext cx="0" cy="338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" name="Line 44">
            <a:extLst>
              <a:ext uri="{FF2B5EF4-FFF2-40B4-BE49-F238E27FC236}">
                <a16:creationId xmlns:a16="http://schemas.microsoft.com/office/drawing/2014/main" id="{DD22EBBA-AEC8-5E4C-AABA-D5D9CC143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601" y="5417447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1" name="Text Box 45">
            <a:extLst>
              <a:ext uri="{FF2B5EF4-FFF2-40B4-BE49-F238E27FC236}">
                <a16:creationId xmlns:a16="http://schemas.microsoft.com/office/drawing/2014/main" id="{F54AF62A-48FF-814D-8354-2867F36F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13" y="4793559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6-slot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72" name="Line 46">
            <a:extLst>
              <a:ext uri="{FF2B5EF4-FFF2-40B4-BE49-F238E27FC236}">
                <a16:creationId xmlns:a16="http://schemas.microsoft.com/office/drawing/2014/main" id="{7D7E0352-F8F2-5743-A848-9F53111F6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6626" y="5130109"/>
            <a:ext cx="98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3" name="Line 47">
            <a:extLst>
              <a:ext uri="{FF2B5EF4-FFF2-40B4-BE49-F238E27FC236}">
                <a16:creationId xmlns:a16="http://schemas.microsoft.com/office/drawing/2014/main" id="{EBD725BA-5097-D14C-982A-992BE18BD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1951" y="5125347"/>
            <a:ext cx="98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" name="Line 48">
            <a:extLst>
              <a:ext uri="{FF2B5EF4-FFF2-40B4-BE49-F238E27FC236}">
                <a16:creationId xmlns:a16="http://schemas.microsoft.com/office/drawing/2014/main" id="{E29434D8-2134-AC4C-88EE-1DEC7494A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313" y="5038034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5" name="Line 49">
            <a:extLst>
              <a:ext uri="{FF2B5EF4-FFF2-40B4-BE49-F238E27FC236}">
                <a16:creationId xmlns:a16="http://schemas.microsoft.com/office/drawing/2014/main" id="{DD6295BF-D109-B14A-8DA1-AE6AAF54D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0401" y="502850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6" name="Text Box 51">
            <a:extLst>
              <a:ext uri="{FF2B5EF4-FFF2-40B4-BE49-F238E27FC236}">
                <a16:creationId xmlns:a16="http://schemas.microsoft.com/office/drawing/2014/main" id="{699B3453-7E1D-004F-906D-AF951511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263" y="4766572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6-slot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77" name="Line 52">
            <a:extLst>
              <a:ext uri="{FF2B5EF4-FFF2-40B4-BE49-F238E27FC236}">
                <a16:creationId xmlns:a16="http://schemas.microsoft.com/office/drawing/2014/main" id="{93CF78E3-E304-1F47-A737-21BE287F4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476" y="5136459"/>
            <a:ext cx="98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8" name="Line 53">
            <a:extLst>
              <a:ext uri="{FF2B5EF4-FFF2-40B4-BE49-F238E27FC236}">
                <a16:creationId xmlns:a16="http://schemas.microsoft.com/office/drawing/2014/main" id="{AB3A3849-AE7D-284D-84DC-79BD81FCD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5801" y="5131697"/>
            <a:ext cx="98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9" name="Line 55">
            <a:extLst>
              <a:ext uri="{FF2B5EF4-FFF2-40B4-BE49-F238E27FC236}">
                <a16:creationId xmlns:a16="http://schemas.microsoft.com/office/drawing/2014/main" id="{AE222EAA-A862-9447-9545-E85FC863E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251" y="5001522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Channel partitioning MAC protocols: FDMA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A94113D7-D843-6943-B334-D7CB4D1F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97" y="1404730"/>
            <a:ext cx="10457898" cy="23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kern="0" dirty="0">
                <a:solidFill>
                  <a:srgbClr val="C00000"/>
                </a:solidFill>
                <a:cs typeface="+mn-cs"/>
              </a:rPr>
              <a:t>FDMA: frequency division multiple access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0" dirty="0">
                <a:cs typeface="+mn-cs"/>
              </a:rPr>
              <a:t>channel spectrum divided into frequency bands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0" dirty="0">
                <a:cs typeface="+mn-cs"/>
              </a:rPr>
              <a:t>each station assigned fixed frequency band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0" dirty="0">
                <a:cs typeface="+mn-cs"/>
              </a:rPr>
              <a:t>unused transmission time in frequency bands go idle </a:t>
            </a:r>
          </a:p>
          <a:p>
            <a:pPr indent="-2778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kern="0" dirty="0">
                <a:cs typeface="+mn-cs"/>
              </a:rPr>
              <a:t>example: 6-station LAN, 1,3,4 have packet to send, frequency bands 2,5,6 idle </a:t>
            </a:r>
            <a:endParaRPr lang="en-US" kern="0" dirty="0">
              <a:cs typeface="+mn-cs"/>
            </a:endParaRPr>
          </a:p>
        </p:txBody>
      </p:sp>
      <p:sp>
        <p:nvSpPr>
          <p:cNvPr id="107" name="Rectangle 4">
            <a:extLst>
              <a:ext uri="{FF2B5EF4-FFF2-40B4-BE49-F238E27FC236}">
                <a16:creationId xmlns:a16="http://schemas.microsoft.com/office/drawing/2014/main" id="{FB019CDD-E472-AF4E-8949-C4737F99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416" y="401934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5">
            <a:extLst>
              <a:ext uri="{FF2B5EF4-FFF2-40B4-BE49-F238E27FC236}">
                <a16:creationId xmlns:a16="http://schemas.microsoft.com/office/drawing/2014/main" id="{7AC0087E-78DE-BF46-9489-779BB31FF6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2828" y="5124243"/>
            <a:ext cx="6223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6">
            <a:extLst>
              <a:ext uri="{FF2B5EF4-FFF2-40B4-BE49-F238E27FC236}">
                <a16:creationId xmlns:a16="http://schemas.microsoft.com/office/drawing/2014/main" id="{9FC23187-FBDC-FA4B-B4E6-6E7E43341D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8066" y="5516355"/>
            <a:ext cx="63182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" name="Line 7">
            <a:extLst>
              <a:ext uri="{FF2B5EF4-FFF2-40B4-BE49-F238E27FC236}">
                <a16:creationId xmlns:a16="http://schemas.microsoft.com/office/drawing/2014/main" id="{E641A772-5023-C846-9FAC-463AEB27F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2828" y="5902118"/>
            <a:ext cx="6270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Line 8">
            <a:extLst>
              <a:ext uri="{FF2B5EF4-FFF2-40B4-BE49-F238E27FC236}">
                <a16:creationId xmlns:a16="http://schemas.microsoft.com/office/drawing/2014/main" id="{3C34D97D-BA0E-E54B-8121-E6DAAC9C5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8066" y="4738480"/>
            <a:ext cx="63182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9">
            <a:extLst>
              <a:ext uri="{FF2B5EF4-FFF2-40B4-BE49-F238E27FC236}">
                <a16:creationId xmlns:a16="http://schemas.microsoft.com/office/drawing/2014/main" id="{EADC3381-A525-5746-A4EC-3AFDB46D7C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2828" y="4352718"/>
            <a:ext cx="63182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CAEC1A74-CC07-704F-8130-3B0A0ED24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553" y="4292393"/>
            <a:ext cx="2228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4" name="Freeform 12">
            <a:extLst>
              <a:ext uri="{FF2B5EF4-FFF2-40B4-BE49-F238E27FC236}">
                <a16:creationId xmlns:a16="http://schemas.microsoft.com/office/drawing/2014/main" id="{4415498F-BA55-314D-A0E8-A4F7108E385D}"/>
              </a:ext>
            </a:extLst>
          </p:cNvPr>
          <p:cNvSpPr>
            <a:spLocks/>
          </p:cNvSpPr>
          <p:nvPr/>
        </p:nvSpPr>
        <p:spPr bwMode="auto">
          <a:xfrm>
            <a:off x="7641191" y="417333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3333CC"/>
          </a:solidFill>
          <a:ln w="19050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5" name="Line 13">
            <a:extLst>
              <a:ext uri="{FF2B5EF4-FFF2-40B4-BE49-F238E27FC236}">
                <a16:creationId xmlns:a16="http://schemas.microsoft.com/office/drawing/2014/main" id="{F566D06F-DA9B-924F-A309-E705E2641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1178" y="4695618"/>
            <a:ext cx="2228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6" name="Line 15">
            <a:extLst>
              <a:ext uri="{FF2B5EF4-FFF2-40B4-BE49-F238E27FC236}">
                <a16:creationId xmlns:a16="http://schemas.microsoft.com/office/drawing/2014/main" id="{4AF0EC43-8F11-1A47-8304-4922215B1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1178" y="5094080"/>
            <a:ext cx="2228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AB06C57E-A006-8040-A27E-949550E4FE8F}"/>
              </a:ext>
            </a:extLst>
          </p:cNvPr>
          <p:cNvSpPr>
            <a:spLocks/>
          </p:cNvSpPr>
          <p:nvPr/>
        </p:nvSpPr>
        <p:spPr bwMode="auto">
          <a:xfrm>
            <a:off x="7688816" y="497501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0C46EA38-B2CC-E242-A036-92D6D5CB1BD1}"/>
              </a:ext>
            </a:extLst>
          </p:cNvPr>
          <p:cNvGrpSpPr>
            <a:grpSpLocks/>
          </p:cNvGrpSpPr>
          <p:nvPr/>
        </p:nvGrpSpPr>
        <p:grpSpPr bwMode="auto">
          <a:xfrm>
            <a:off x="7558641" y="5379830"/>
            <a:ext cx="2228850" cy="119063"/>
            <a:chOff x="1884" y="2826"/>
            <a:chExt cx="1404" cy="75"/>
          </a:xfrm>
        </p:grpSpPr>
        <p:sp>
          <p:nvSpPr>
            <p:cNvPr id="119" name="Line 18">
              <a:extLst>
                <a:ext uri="{FF2B5EF4-FFF2-40B4-BE49-F238E27FC236}">
                  <a16:creationId xmlns:a16="http://schemas.microsoft.com/office/drawing/2014/main" id="{4C5A6A23-131D-3D4A-A858-616AD50DE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AD858F7D-3B6B-6C4E-9D01-B6641A9B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1" name="Line 20">
            <a:extLst>
              <a:ext uri="{FF2B5EF4-FFF2-40B4-BE49-F238E27FC236}">
                <a16:creationId xmlns:a16="http://schemas.microsoft.com/office/drawing/2014/main" id="{C3DEAD67-CC99-8145-991E-0D18A9400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803" y="5905293"/>
            <a:ext cx="2228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2" name="Text Box 22">
            <a:extLst>
              <a:ext uri="{FF2B5EF4-FFF2-40B4-BE49-F238E27FC236}">
                <a16:creationId xmlns:a16="http://schemas.microsoft.com/office/drawing/2014/main" id="{76166768-A0A0-D047-AF51-584B5A20077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570297" y="489961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frequency bands</a:t>
            </a:r>
          </a:p>
        </p:txBody>
      </p:sp>
      <p:sp>
        <p:nvSpPr>
          <p:cNvPr id="123" name="Text Box 23">
            <a:extLst>
              <a:ext uri="{FF2B5EF4-FFF2-40B4-BE49-F238E27FC236}">
                <a16:creationId xmlns:a16="http://schemas.microsoft.com/office/drawing/2014/main" id="{17DE17BD-A94E-DA4D-AAF6-A402FC36902D}"/>
              </a:ext>
            </a:extLst>
          </p:cNvPr>
          <p:cNvSpPr txBox="1">
            <a:spLocks noChangeArrowheads="1"/>
          </p:cNvSpPr>
          <p:nvPr/>
        </p:nvSpPr>
        <p:spPr bwMode="auto">
          <a:xfrm rot="67766">
            <a:off x="9479516" y="384154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24" name="Freeform 54">
            <a:extLst>
              <a:ext uri="{FF2B5EF4-FFF2-40B4-BE49-F238E27FC236}">
                <a16:creationId xmlns:a16="http://schemas.microsoft.com/office/drawing/2014/main" id="{7AD42071-4F64-B843-A1C6-7FCBFED04E99}"/>
              </a:ext>
            </a:extLst>
          </p:cNvPr>
          <p:cNvSpPr>
            <a:spLocks/>
          </p:cNvSpPr>
          <p:nvPr/>
        </p:nvSpPr>
        <p:spPr bwMode="auto">
          <a:xfrm>
            <a:off x="4178853" y="422889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25" name="Group 56">
            <a:extLst>
              <a:ext uri="{FF2B5EF4-FFF2-40B4-BE49-F238E27FC236}">
                <a16:creationId xmlns:a16="http://schemas.microsoft.com/office/drawing/2014/main" id="{34B5CE52-E522-7047-BA9D-9BB20B9F9ADA}"/>
              </a:ext>
            </a:extLst>
          </p:cNvPr>
          <p:cNvGrpSpPr>
            <a:grpSpLocks/>
          </p:cNvGrpSpPr>
          <p:nvPr/>
        </p:nvGrpSpPr>
        <p:grpSpPr bwMode="auto">
          <a:xfrm>
            <a:off x="2440541" y="4867068"/>
            <a:ext cx="1666875" cy="314325"/>
            <a:chOff x="1614" y="1494"/>
            <a:chExt cx="1050" cy="198"/>
          </a:xfrm>
        </p:grpSpPr>
        <p:sp>
          <p:nvSpPr>
            <p:cNvPr id="126" name="Rectangle 57">
              <a:extLst>
                <a:ext uri="{FF2B5EF4-FFF2-40B4-BE49-F238E27FC236}">
                  <a16:creationId xmlns:a16="http://schemas.microsoft.com/office/drawing/2014/main" id="{35185768-7475-464D-9B46-EAE338591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DE23B659-5071-9E47-B3AE-975CCCF9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Oval 59">
              <a:extLst>
                <a:ext uri="{FF2B5EF4-FFF2-40B4-BE49-F238E27FC236}">
                  <a16:creationId xmlns:a16="http://schemas.microsoft.com/office/drawing/2014/main" id="{4CF64D39-F6A5-B043-AE9F-C0E095A8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60">
              <a:extLst>
                <a:ext uri="{FF2B5EF4-FFF2-40B4-BE49-F238E27FC236}">
                  <a16:creationId xmlns:a16="http://schemas.microsoft.com/office/drawing/2014/main" id="{1E0950E2-1737-0848-B4CE-20AE13DCB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" name="Text Box 69">
            <a:extLst>
              <a:ext uri="{FF2B5EF4-FFF2-40B4-BE49-F238E27FC236}">
                <a16:creationId xmlns:a16="http://schemas.microsoft.com/office/drawing/2014/main" id="{D3E65D95-5225-584A-9047-05868BCE9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766" y="557985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FDM cable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A0270D6-4A2D-1440-9DDD-3F93BFED8457}"/>
              </a:ext>
            </a:extLst>
          </p:cNvPr>
          <p:cNvSpPr/>
          <p:nvPr/>
        </p:nvSpPr>
        <p:spPr>
          <a:xfrm>
            <a:off x="5002905" y="5527821"/>
            <a:ext cx="1003515" cy="275129"/>
          </a:xfrm>
          <a:custGeom>
            <a:avLst/>
            <a:gdLst>
              <a:gd name="connsiteX0" fmla="*/ 0 w 1937289"/>
              <a:gd name="connsiteY0" fmla="*/ 228600 h 437827"/>
              <a:gd name="connsiteX1" fmla="*/ 100739 w 1937289"/>
              <a:gd name="connsiteY1" fmla="*/ 0 h 437827"/>
              <a:gd name="connsiteX2" fmla="*/ 286719 w 1937289"/>
              <a:gd name="connsiteY2" fmla="*/ 430078 h 437827"/>
              <a:gd name="connsiteX3" fmla="*/ 480448 w 1937289"/>
              <a:gd name="connsiteY3" fmla="*/ 7749 h 437827"/>
              <a:gd name="connsiteX4" fmla="*/ 681926 w 1937289"/>
              <a:gd name="connsiteY4" fmla="*/ 433953 h 437827"/>
              <a:gd name="connsiteX5" fmla="*/ 867905 w 1937289"/>
              <a:gd name="connsiteY5" fmla="*/ 7749 h 437827"/>
              <a:gd name="connsiteX6" fmla="*/ 1061634 w 1937289"/>
              <a:gd name="connsiteY6" fmla="*/ 430078 h 437827"/>
              <a:gd name="connsiteX7" fmla="*/ 1255363 w 1937289"/>
              <a:gd name="connsiteY7" fmla="*/ 3875 h 437827"/>
              <a:gd name="connsiteX8" fmla="*/ 1452966 w 1937289"/>
              <a:gd name="connsiteY8" fmla="*/ 430078 h 437827"/>
              <a:gd name="connsiteX9" fmla="*/ 1638946 w 1937289"/>
              <a:gd name="connsiteY9" fmla="*/ 3875 h 437827"/>
              <a:gd name="connsiteX10" fmla="*/ 1836550 w 1937289"/>
              <a:gd name="connsiteY10" fmla="*/ 437827 h 437827"/>
              <a:gd name="connsiteX11" fmla="*/ 1937289 w 1937289"/>
              <a:gd name="connsiteY11" fmla="*/ 224726 h 437827"/>
              <a:gd name="connsiteX0" fmla="*/ 0 w 1937289"/>
              <a:gd name="connsiteY0" fmla="*/ 228600 h 437827"/>
              <a:gd name="connsiteX1" fmla="*/ 100739 w 1937289"/>
              <a:gd name="connsiteY1" fmla="*/ 0 h 437827"/>
              <a:gd name="connsiteX2" fmla="*/ 286719 w 1937289"/>
              <a:gd name="connsiteY2" fmla="*/ 430078 h 437827"/>
              <a:gd name="connsiteX3" fmla="*/ 480448 w 1937289"/>
              <a:gd name="connsiteY3" fmla="*/ 7749 h 437827"/>
              <a:gd name="connsiteX4" fmla="*/ 681926 w 1937289"/>
              <a:gd name="connsiteY4" fmla="*/ 433953 h 437827"/>
              <a:gd name="connsiteX5" fmla="*/ 867905 w 1937289"/>
              <a:gd name="connsiteY5" fmla="*/ 7749 h 437827"/>
              <a:gd name="connsiteX6" fmla="*/ 1061634 w 1937289"/>
              <a:gd name="connsiteY6" fmla="*/ 430078 h 437827"/>
              <a:gd name="connsiteX7" fmla="*/ 1255363 w 1937289"/>
              <a:gd name="connsiteY7" fmla="*/ 3875 h 437827"/>
              <a:gd name="connsiteX8" fmla="*/ 1452966 w 1937289"/>
              <a:gd name="connsiteY8" fmla="*/ 430078 h 437827"/>
              <a:gd name="connsiteX9" fmla="*/ 1638946 w 1937289"/>
              <a:gd name="connsiteY9" fmla="*/ 3875 h 437827"/>
              <a:gd name="connsiteX10" fmla="*/ 1836550 w 1937289"/>
              <a:gd name="connsiteY10" fmla="*/ 437827 h 437827"/>
              <a:gd name="connsiteX11" fmla="*/ 1937289 w 1937289"/>
              <a:gd name="connsiteY11" fmla="*/ 224726 h 437827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28600 h 444690"/>
              <a:gd name="connsiteX1" fmla="*/ 100739 w 1937289"/>
              <a:gd name="connsiteY1" fmla="*/ 0 h 444690"/>
              <a:gd name="connsiteX2" fmla="*/ 286719 w 1937289"/>
              <a:gd name="connsiteY2" fmla="*/ 430078 h 444690"/>
              <a:gd name="connsiteX3" fmla="*/ 480448 w 1937289"/>
              <a:gd name="connsiteY3" fmla="*/ 7749 h 444690"/>
              <a:gd name="connsiteX4" fmla="*/ 681926 w 1937289"/>
              <a:gd name="connsiteY4" fmla="*/ 433953 h 444690"/>
              <a:gd name="connsiteX5" fmla="*/ 867905 w 1937289"/>
              <a:gd name="connsiteY5" fmla="*/ 7749 h 444690"/>
              <a:gd name="connsiteX6" fmla="*/ 1061634 w 1937289"/>
              <a:gd name="connsiteY6" fmla="*/ 430078 h 444690"/>
              <a:gd name="connsiteX7" fmla="*/ 1255363 w 1937289"/>
              <a:gd name="connsiteY7" fmla="*/ 3875 h 444690"/>
              <a:gd name="connsiteX8" fmla="*/ 1452966 w 1937289"/>
              <a:gd name="connsiteY8" fmla="*/ 430078 h 444690"/>
              <a:gd name="connsiteX9" fmla="*/ 1638946 w 1937289"/>
              <a:gd name="connsiteY9" fmla="*/ 3875 h 444690"/>
              <a:gd name="connsiteX10" fmla="*/ 1836550 w 1937289"/>
              <a:gd name="connsiteY10" fmla="*/ 437827 h 444690"/>
              <a:gd name="connsiteX11" fmla="*/ 1937289 w 1937289"/>
              <a:gd name="connsiteY11" fmla="*/ 224726 h 444690"/>
              <a:gd name="connsiteX0" fmla="*/ 0 w 1937289"/>
              <a:gd name="connsiteY0" fmla="*/ 232613 h 448703"/>
              <a:gd name="connsiteX1" fmla="*/ 100739 w 1937289"/>
              <a:gd name="connsiteY1" fmla="*/ 4013 h 448703"/>
              <a:gd name="connsiteX2" fmla="*/ 286719 w 1937289"/>
              <a:gd name="connsiteY2" fmla="*/ 434091 h 448703"/>
              <a:gd name="connsiteX3" fmla="*/ 480448 w 1937289"/>
              <a:gd name="connsiteY3" fmla="*/ 11762 h 448703"/>
              <a:gd name="connsiteX4" fmla="*/ 681926 w 1937289"/>
              <a:gd name="connsiteY4" fmla="*/ 437966 h 448703"/>
              <a:gd name="connsiteX5" fmla="*/ 867905 w 1937289"/>
              <a:gd name="connsiteY5" fmla="*/ 11762 h 448703"/>
              <a:gd name="connsiteX6" fmla="*/ 1061634 w 1937289"/>
              <a:gd name="connsiteY6" fmla="*/ 434091 h 448703"/>
              <a:gd name="connsiteX7" fmla="*/ 1255363 w 1937289"/>
              <a:gd name="connsiteY7" fmla="*/ 7888 h 448703"/>
              <a:gd name="connsiteX8" fmla="*/ 1452966 w 1937289"/>
              <a:gd name="connsiteY8" fmla="*/ 434091 h 448703"/>
              <a:gd name="connsiteX9" fmla="*/ 1638946 w 1937289"/>
              <a:gd name="connsiteY9" fmla="*/ 7888 h 448703"/>
              <a:gd name="connsiteX10" fmla="*/ 1836550 w 1937289"/>
              <a:gd name="connsiteY10" fmla="*/ 441840 h 448703"/>
              <a:gd name="connsiteX11" fmla="*/ 1937289 w 1937289"/>
              <a:gd name="connsiteY11" fmla="*/ 228739 h 448703"/>
              <a:gd name="connsiteX0" fmla="*/ 0 w 1937289"/>
              <a:gd name="connsiteY0" fmla="*/ 228603 h 444693"/>
              <a:gd name="connsiteX1" fmla="*/ 100739 w 1937289"/>
              <a:gd name="connsiteY1" fmla="*/ 3 h 444693"/>
              <a:gd name="connsiteX2" fmla="*/ 286719 w 1937289"/>
              <a:gd name="connsiteY2" fmla="*/ 430081 h 444693"/>
              <a:gd name="connsiteX3" fmla="*/ 480448 w 1937289"/>
              <a:gd name="connsiteY3" fmla="*/ 7752 h 444693"/>
              <a:gd name="connsiteX4" fmla="*/ 681926 w 1937289"/>
              <a:gd name="connsiteY4" fmla="*/ 433956 h 444693"/>
              <a:gd name="connsiteX5" fmla="*/ 867905 w 1937289"/>
              <a:gd name="connsiteY5" fmla="*/ 7752 h 444693"/>
              <a:gd name="connsiteX6" fmla="*/ 1061634 w 1937289"/>
              <a:gd name="connsiteY6" fmla="*/ 430081 h 444693"/>
              <a:gd name="connsiteX7" fmla="*/ 1255363 w 1937289"/>
              <a:gd name="connsiteY7" fmla="*/ 3878 h 444693"/>
              <a:gd name="connsiteX8" fmla="*/ 1452966 w 1937289"/>
              <a:gd name="connsiteY8" fmla="*/ 430081 h 444693"/>
              <a:gd name="connsiteX9" fmla="*/ 1638946 w 1937289"/>
              <a:gd name="connsiteY9" fmla="*/ 3878 h 444693"/>
              <a:gd name="connsiteX10" fmla="*/ 1836550 w 1937289"/>
              <a:gd name="connsiteY10" fmla="*/ 437830 h 444693"/>
              <a:gd name="connsiteX11" fmla="*/ 1937289 w 1937289"/>
              <a:gd name="connsiteY11" fmla="*/ 224729 h 444693"/>
              <a:gd name="connsiteX0" fmla="*/ 0 w 1937289"/>
              <a:gd name="connsiteY0" fmla="*/ 228603 h 437864"/>
              <a:gd name="connsiteX1" fmla="*/ 100739 w 1937289"/>
              <a:gd name="connsiteY1" fmla="*/ 3 h 437864"/>
              <a:gd name="connsiteX2" fmla="*/ 286719 w 1937289"/>
              <a:gd name="connsiteY2" fmla="*/ 430081 h 437864"/>
              <a:gd name="connsiteX3" fmla="*/ 480448 w 1937289"/>
              <a:gd name="connsiteY3" fmla="*/ 7752 h 437864"/>
              <a:gd name="connsiteX4" fmla="*/ 681926 w 1937289"/>
              <a:gd name="connsiteY4" fmla="*/ 433956 h 437864"/>
              <a:gd name="connsiteX5" fmla="*/ 867905 w 1937289"/>
              <a:gd name="connsiteY5" fmla="*/ 7752 h 437864"/>
              <a:gd name="connsiteX6" fmla="*/ 1061634 w 1937289"/>
              <a:gd name="connsiteY6" fmla="*/ 430081 h 437864"/>
              <a:gd name="connsiteX7" fmla="*/ 1255363 w 1937289"/>
              <a:gd name="connsiteY7" fmla="*/ 3878 h 437864"/>
              <a:gd name="connsiteX8" fmla="*/ 1452966 w 1937289"/>
              <a:gd name="connsiteY8" fmla="*/ 430081 h 437864"/>
              <a:gd name="connsiteX9" fmla="*/ 1638946 w 1937289"/>
              <a:gd name="connsiteY9" fmla="*/ 3878 h 437864"/>
              <a:gd name="connsiteX10" fmla="*/ 1836550 w 1937289"/>
              <a:gd name="connsiteY10" fmla="*/ 437830 h 437864"/>
              <a:gd name="connsiteX11" fmla="*/ 1937289 w 1937289"/>
              <a:gd name="connsiteY11" fmla="*/ 224729 h 4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7289" h="437864">
                <a:moveTo>
                  <a:pt x="0" y="228603"/>
                </a:moveTo>
                <a:cubicBezTo>
                  <a:pt x="33580" y="152403"/>
                  <a:pt x="49079" y="1294"/>
                  <a:pt x="100739" y="3"/>
                </a:cubicBezTo>
                <a:cubicBezTo>
                  <a:pt x="152399" y="-1288"/>
                  <a:pt x="223434" y="428790"/>
                  <a:pt x="286719" y="430081"/>
                </a:cubicBezTo>
                <a:cubicBezTo>
                  <a:pt x="350004" y="431372"/>
                  <a:pt x="414580" y="7106"/>
                  <a:pt x="480448" y="7752"/>
                </a:cubicBezTo>
                <a:cubicBezTo>
                  <a:pt x="546316" y="8398"/>
                  <a:pt x="617350" y="433956"/>
                  <a:pt x="681926" y="433956"/>
                </a:cubicBezTo>
                <a:cubicBezTo>
                  <a:pt x="746502" y="433956"/>
                  <a:pt x="804620" y="8398"/>
                  <a:pt x="867905" y="7752"/>
                </a:cubicBezTo>
                <a:cubicBezTo>
                  <a:pt x="931190" y="7106"/>
                  <a:pt x="997058" y="430727"/>
                  <a:pt x="1061634" y="430081"/>
                </a:cubicBezTo>
                <a:cubicBezTo>
                  <a:pt x="1126210" y="429435"/>
                  <a:pt x="1190141" y="3878"/>
                  <a:pt x="1255363" y="3878"/>
                </a:cubicBezTo>
                <a:cubicBezTo>
                  <a:pt x="1320585" y="3878"/>
                  <a:pt x="1389036" y="430081"/>
                  <a:pt x="1452966" y="430081"/>
                </a:cubicBezTo>
                <a:cubicBezTo>
                  <a:pt x="1516896" y="430081"/>
                  <a:pt x="1575015" y="2587"/>
                  <a:pt x="1638946" y="3878"/>
                </a:cubicBezTo>
                <a:cubicBezTo>
                  <a:pt x="1702877" y="5170"/>
                  <a:pt x="1764224" y="435247"/>
                  <a:pt x="1836550" y="437830"/>
                </a:cubicBezTo>
                <a:cubicBezTo>
                  <a:pt x="1908876" y="440413"/>
                  <a:pt x="1903709" y="295763"/>
                  <a:pt x="1937289" y="2247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148A4D-594A-A94D-A5E8-FC72A487E4BC}"/>
              </a:ext>
            </a:extLst>
          </p:cNvPr>
          <p:cNvGrpSpPr/>
          <p:nvPr/>
        </p:nvGrpSpPr>
        <p:grpSpPr>
          <a:xfrm>
            <a:off x="5000976" y="4204816"/>
            <a:ext cx="907351" cy="280296"/>
            <a:chOff x="4298196" y="6444710"/>
            <a:chExt cx="907351" cy="280296"/>
          </a:xfrm>
        </p:grpSpPr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419FC4E-49FE-3642-80AD-AAE6918A7757}"/>
                </a:ext>
              </a:extLst>
            </p:cNvPr>
            <p:cNvSpPr/>
            <p:nvPr/>
          </p:nvSpPr>
          <p:spPr>
            <a:xfrm>
              <a:off x="4298196" y="6444710"/>
              <a:ext cx="455909" cy="275129"/>
            </a:xfrm>
            <a:custGeom>
              <a:avLst/>
              <a:gdLst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32613 h 448703"/>
                <a:gd name="connsiteX1" fmla="*/ 100739 w 1937289"/>
                <a:gd name="connsiteY1" fmla="*/ 4013 h 448703"/>
                <a:gd name="connsiteX2" fmla="*/ 286719 w 1937289"/>
                <a:gd name="connsiteY2" fmla="*/ 434091 h 448703"/>
                <a:gd name="connsiteX3" fmla="*/ 480448 w 1937289"/>
                <a:gd name="connsiteY3" fmla="*/ 11762 h 448703"/>
                <a:gd name="connsiteX4" fmla="*/ 681926 w 1937289"/>
                <a:gd name="connsiteY4" fmla="*/ 437966 h 448703"/>
                <a:gd name="connsiteX5" fmla="*/ 867905 w 1937289"/>
                <a:gd name="connsiteY5" fmla="*/ 11762 h 448703"/>
                <a:gd name="connsiteX6" fmla="*/ 1061634 w 1937289"/>
                <a:gd name="connsiteY6" fmla="*/ 434091 h 448703"/>
                <a:gd name="connsiteX7" fmla="*/ 1255363 w 1937289"/>
                <a:gd name="connsiteY7" fmla="*/ 7888 h 448703"/>
                <a:gd name="connsiteX8" fmla="*/ 1452966 w 1937289"/>
                <a:gd name="connsiteY8" fmla="*/ 434091 h 448703"/>
                <a:gd name="connsiteX9" fmla="*/ 1638946 w 1937289"/>
                <a:gd name="connsiteY9" fmla="*/ 7888 h 448703"/>
                <a:gd name="connsiteX10" fmla="*/ 1836550 w 1937289"/>
                <a:gd name="connsiteY10" fmla="*/ 441840 h 448703"/>
                <a:gd name="connsiteX11" fmla="*/ 1937289 w 1937289"/>
                <a:gd name="connsiteY11" fmla="*/ 228739 h 448703"/>
                <a:gd name="connsiteX0" fmla="*/ 0 w 1937289"/>
                <a:gd name="connsiteY0" fmla="*/ 228603 h 444693"/>
                <a:gd name="connsiteX1" fmla="*/ 100739 w 1937289"/>
                <a:gd name="connsiteY1" fmla="*/ 3 h 444693"/>
                <a:gd name="connsiteX2" fmla="*/ 286719 w 1937289"/>
                <a:gd name="connsiteY2" fmla="*/ 430081 h 444693"/>
                <a:gd name="connsiteX3" fmla="*/ 480448 w 1937289"/>
                <a:gd name="connsiteY3" fmla="*/ 7752 h 444693"/>
                <a:gd name="connsiteX4" fmla="*/ 681926 w 1937289"/>
                <a:gd name="connsiteY4" fmla="*/ 433956 h 444693"/>
                <a:gd name="connsiteX5" fmla="*/ 867905 w 1937289"/>
                <a:gd name="connsiteY5" fmla="*/ 7752 h 444693"/>
                <a:gd name="connsiteX6" fmla="*/ 1061634 w 1937289"/>
                <a:gd name="connsiteY6" fmla="*/ 430081 h 444693"/>
                <a:gd name="connsiteX7" fmla="*/ 1255363 w 1937289"/>
                <a:gd name="connsiteY7" fmla="*/ 3878 h 444693"/>
                <a:gd name="connsiteX8" fmla="*/ 1452966 w 1937289"/>
                <a:gd name="connsiteY8" fmla="*/ 430081 h 444693"/>
                <a:gd name="connsiteX9" fmla="*/ 1638946 w 1937289"/>
                <a:gd name="connsiteY9" fmla="*/ 3878 h 444693"/>
                <a:gd name="connsiteX10" fmla="*/ 1836550 w 1937289"/>
                <a:gd name="connsiteY10" fmla="*/ 437830 h 444693"/>
                <a:gd name="connsiteX11" fmla="*/ 1937289 w 1937289"/>
                <a:gd name="connsiteY11" fmla="*/ 224729 h 444693"/>
                <a:gd name="connsiteX0" fmla="*/ 0 w 1937289"/>
                <a:gd name="connsiteY0" fmla="*/ 228603 h 437864"/>
                <a:gd name="connsiteX1" fmla="*/ 100739 w 1937289"/>
                <a:gd name="connsiteY1" fmla="*/ 3 h 437864"/>
                <a:gd name="connsiteX2" fmla="*/ 286719 w 1937289"/>
                <a:gd name="connsiteY2" fmla="*/ 430081 h 437864"/>
                <a:gd name="connsiteX3" fmla="*/ 480448 w 1937289"/>
                <a:gd name="connsiteY3" fmla="*/ 7752 h 437864"/>
                <a:gd name="connsiteX4" fmla="*/ 681926 w 1937289"/>
                <a:gd name="connsiteY4" fmla="*/ 433956 h 437864"/>
                <a:gd name="connsiteX5" fmla="*/ 867905 w 1937289"/>
                <a:gd name="connsiteY5" fmla="*/ 7752 h 437864"/>
                <a:gd name="connsiteX6" fmla="*/ 1061634 w 1937289"/>
                <a:gd name="connsiteY6" fmla="*/ 430081 h 437864"/>
                <a:gd name="connsiteX7" fmla="*/ 1255363 w 1937289"/>
                <a:gd name="connsiteY7" fmla="*/ 3878 h 437864"/>
                <a:gd name="connsiteX8" fmla="*/ 1452966 w 1937289"/>
                <a:gd name="connsiteY8" fmla="*/ 430081 h 437864"/>
                <a:gd name="connsiteX9" fmla="*/ 1638946 w 1937289"/>
                <a:gd name="connsiteY9" fmla="*/ 3878 h 437864"/>
                <a:gd name="connsiteX10" fmla="*/ 1836550 w 1937289"/>
                <a:gd name="connsiteY10" fmla="*/ 437830 h 437864"/>
                <a:gd name="connsiteX11" fmla="*/ 1937289 w 1937289"/>
                <a:gd name="connsiteY11" fmla="*/ 224729 h 43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289" h="437864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73D5352-C1A7-7E4B-9326-FE6B9BF0A5AA}"/>
                </a:ext>
              </a:extLst>
            </p:cNvPr>
            <p:cNvSpPr/>
            <p:nvPr/>
          </p:nvSpPr>
          <p:spPr>
            <a:xfrm>
              <a:off x="4749638" y="6449877"/>
              <a:ext cx="455909" cy="275129"/>
            </a:xfrm>
            <a:custGeom>
              <a:avLst/>
              <a:gdLst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32613 h 448703"/>
                <a:gd name="connsiteX1" fmla="*/ 100739 w 1937289"/>
                <a:gd name="connsiteY1" fmla="*/ 4013 h 448703"/>
                <a:gd name="connsiteX2" fmla="*/ 286719 w 1937289"/>
                <a:gd name="connsiteY2" fmla="*/ 434091 h 448703"/>
                <a:gd name="connsiteX3" fmla="*/ 480448 w 1937289"/>
                <a:gd name="connsiteY3" fmla="*/ 11762 h 448703"/>
                <a:gd name="connsiteX4" fmla="*/ 681926 w 1937289"/>
                <a:gd name="connsiteY4" fmla="*/ 437966 h 448703"/>
                <a:gd name="connsiteX5" fmla="*/ 867905 w 1937289"/>
                <a:gd name="connsiteY5" fmla="*/ 11762 h 448703"/>
                <a:gd name="connsiteX6" fmla="*/ 1061634 w 1937289"/>
                <a:gd name="connsiteY6" fmla="*/ 434091 h 448703"/>
                <a:gd name="connsiteX7" fmla="*/ 1255363 w 1937289"/>
                <a:gd name="connsiteY7" fmla="*/ 7888 h 448703"/>
                <a:gd name="connsiteX8" fmla="*/ 1452966 w 1937289"/>
                <a:gd name="connsiteY8" fmla="*/ 434091 h 448703"/>
                <a:gd name="connsiteX9" fmla="*/ 1638946 w 1937289"/>
                <a:gd name="connsiteY9" fmla="*/ 7888 h 448703"/>
                <a:gd name="connsiteX10" fmla="*/ 1836550 w 1937289"/>
                <a:gd name="connsiteY10" fmla="*/ 441840 h 448703"/>
                <a:gd name="connsiteX11" fmla="*/ 1937289 w 1937289"/>
                <a:gd name="connsiteY11" fmla="*/ 228739 h 448703"/>
                <a:gd name="connsiteX0" fmla="*/ 0 w 1937289"/>
                <a:gd name="connsiteY0" fmla="*/ 228603 h 444693"/>
                <a:gd name="connsiteX1" fmla="*/ 100739 w 1937289"/>
                <a:gd name="connsiteY1" fmla="*/ 3 h 444693"/>
                <a:gd name="connsiteX2" fmla="*/ 286719 w 1937289"/>
                <a:gd name="connsiteY2" fmla="*/ 430081 h 444693"/>
                <a:gd name="connsiteX3" fmla="*/ 480448 w 1937289"/>
                <a:gd name="connsiteY3" fmla="*/ 7752 h 444693"/>
                <a:gd name="connsiteX4" fmla="*/ 681926 w 1937289"/>
                <a:gd name="connsiteY4" fmla="*/ 433956 h 444693"/>
                <a:gd name="connsiteX5" fmla="*/ 867905 w 1937289"/>
                <a:gd name="connsiteY5" fmla="*/ 7752 h 444693"/>
                <a:gd name="connsiteX6" fmla="*/ 1061634 w 1937289"/>
                <a:gd name="connsiteY6" fmla="*/ 430081 h 444693"/>
                <a:gd name="connsiteX7" fmla="*/ 1255363 w 1937289"/>
                <a:gd name="connsiteY7" fmla="*/ 3878 h 444693"/>
                <a:gd name="connsiteX8" fmla="*/ 1452966 w 1937289"/>
                <a:gd name="connsiteY8" fmla="*/ 430081 h 444693"/>
                <a:gd name="connsiteX9" fmla="*/ 1638946 w 1937289"/>
                <a:gd name="connsiteY9" fmla="*/ 3878 h 444693"/>
                <a:gd name="connsiteX10" fmla="*/ 1836550 w 1937289"/>
                <a:gd name="connsiteY10" fmla="*/ 437830 h 444693"/>
                <a:gd name="connsiteX11" fmla="*/ 1937289 w 1937289"/>
                <a:gd name="connsiteY11" fmla="*/ 224729 h 444693"/>
                <a:gd name="connsiteX0" fmla="*/ 0 w 1937289"/>
                <a:gd name="connsiteY0" fmla="*/ 228603 h 437864"/>
                <a:gd name="connsiteX1" fmla="*/ 100739 w 1937289"/>
                <a:gd name="connsiteY1" fmla="*/ 3 h 437864"/>
                <a:gd name="connsiteX2" fmla="*/ 286719 w 1937289"/>
                <a:gd name="connsiteY2" fmla="*/ 430081 h 437864"/>
                <a:gd name="connsiteX3" fmla="*/ 480448 w 1937289"/>
                <a:gd name="connsiteY3" fmla="*/ 7752 h 437864"/>
                <a:gd name="connsiteX4" fmla="*/ 681926 w 1937289"/>
                <a:gd name="connsiteY4" fmla="*/ 433956 h 437864"/>
                <a:gd name="connsiteX5" fmla="*/ 867905 w 1937289"/>
                <a:gd name="connsiteY5" fmla="*/ 7752 h 437864"/>
                <a:gd name="connsiteX6" fmla="*/ 1061634 w 1937289"/>
                <a:gd name="connsiteY6" fmla="*/ 430081 h 437864"/>
                <a:gd name="connsiteX7" fmla="*/ 1255363 w 1937289"/>
                <a:gd name="connsiteY7" fmla="*/ 3878 h 437864"/>
                <a:gd name="connsiteX8" fmla="*/ 1452966 w 1937289"/>
                <a:gd name="connsiteY8" fmla="*/ 430081 h 437864"/>
                <a:gd name="connsiteX9" fmla="*/ 1638946 w 1937289"/>
                <a:gd name="connsiteY9" fmla="*/ 3878 h 437864"/>
                <a:gd name="connsiteX10" fmla="*/ 1836550 w 1937289"/>
                <a:gd name="connsiteY10" fmla="*/ 437830 h 437864"/>
                <a:gd name="connsiteX11" fmla="*/ 1937289 w 1937289"/>
                <a:gd name="connsiteY11" fmla="*/ 224729 h 43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289" h="437864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59B8CB-4346-D742-A279-4850646C075E}"/>
              </a:ext>
            </a:extLst>
          </p:cNvPr>
          <p:cNvGrpSpPr/>
          <p:nvPr/>
        </p:nvGrpSpPr>
        <p:grpSpPr>
          <a:xfrm>
            <a:off x="4979505" y="4883429"/>
            <a:ext cx="993354" cy="277839"/>
            <a:chOff x="4343400" y="5348498"/>
            <a:chExt cx="993354" cy="277839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56BD977-F2A8-9E41-ADA8-C51B7FED488E}"/>
                </a:ext>
              </a:extLst>
            </p:cNvPr>
            <p:cNvSpPr/>
            <p:nvPr/>
          </p:nvSpPr>
          <p:spPr>
            <a:xfrm>
              <a:off x="4343400" y="5348498"/>
              <a:ext cx="614122" cy="275129"/>
            </a:xfrm>
            <a:custGeom>
              <a:avLst/>
              <a:gdLst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32613 h 448703"/>
                <a:gd name="connsiteX1" fmla="*/ 100739 w 1937289"/>
                <a:gd name="connsiteY1" fmla="*/ 4013 h 448703"/>
                <a:gd name="connsiteX2" fmla="*/ 286719 w 1937289"/>
                <a:gd name="connsiteY2" fmla="*/ 434091 h 448703"/>
                <a:gd name="connsiteX3" fmla="*/ 480448 w 1937289"/>
                <a:gd name="connsiteY3" fmla="*/ 11762 h 448703"/>
                <a:gd name="connsiteX4" fmla="*/ 681926 w 1937289"/>
                <a:gd name="connsiteY4" fmla="*/ 437966 h 448703"/>
                <a:gd name="connsiteX5" fmla="*/ 867905 w 1937289"/>
                <a:gd name="connsiteY5" fmla="*/ 11762 h 448703"/>
                <a:gd name="connsiteX6" fmla="*/ 1061634 w 1937289"/>
                <a:gd name="connsiteY6" fmla="*/ 434091 h 448703"/>
                <a:gd name="connsiteX7" fmla="*/ 1255363 w 1937289"/>
                <a:gd name="connsiteY7" fmla="*/ 7888 h 448703"/>
                <a:gd name="connsiteX8" fmla="*/ 1452966 w 1937289"/>
                <a:gd name="connsiteY8" fmla="*/ 434091 h 448703"/>
                <a:gd name="connsiteX9" fmla="*/ 1638946 w 1937289"/>
                <a:gd name="connsiteY9" fmla="*/ 7888 h 448703"/>
                <a:gd name="connsiteX10" fmla="*/ 1836550 w 1937289"/>
                <a:gd name="connsiteY10" fmla="*/ 441840 h 448703"/>
                <a:gd name="connsiteX11" fmla="*/ 1937289 w 1937289"/>
                <a:gd name="connsiteY11" fmla="*/ 228739 h 448703"/>
                <a:gd name="connsiteX0" fmla="*/ 0 w 1937289"/>
                <a:gd name="connsiteY0" fmla="*/ 228603 h 444693"/>
                <a:gd name="connsiteX1" fmla="*/ 100739 w 1937289"/>
                <a:gd name="connsiteY1" fmla="*/ 3 h 444693"/>
                <a:gd name="connsiteX2" fmla="*/ 286719 w 1937289"/>
                <a:gd name="connsiteY2" fmla="*/ 430081 h 444693"/>
                <a:gd name="connsiteX3" fmla="*/ 480448 w 1937289"/>
                <a:gd name="connsiteY3" fmla="*/ 7752 h 444693"/>
                <a:gd name="connsiteX4" fmla="*/ 681926 w 1937289"/>
                <a:gd name="connsiteY4" fmla="*/ 433956 h 444693"/>
                <a:gd name="connsiteX5" fmla="*/ 867905 w 1937289"/>
                <a:gd name="connsiteY5" fmla="*/ 7752 h 444693"/>
                <a:gd name="connsiteX6" fmla="*/ 1061634 w 1937289"/>
                <a:gd name="connsiteY6" fmla="*/ 430081 h 444693"/>
                <a:gd name="connsiteX7" fmla="*/ 1255363 w 1937289"/>
                <a:gd name="connsiteY7" fmla="*/ 3878 h 444693"/>
                <a:gd name="connsiteX8" fmla="*/ 1452966 w 1937289"/>
                <a:gd name="connsiteY8" fmla="*/ 430081 h 444693"/>
                <a:gd name="connsiteX9" fmla="*/ 1638946 w 1937289"/>
                <a:gd name="connsiteY9" fmla="*/ 3878 h 444693"/>
                <a:gd name="connsiteX10" fmla="*/ 1836550 w 1937289"/>
                <a:gd name="connsiteY10" fmla="*/ 437830 h 444693"/>
                <a:gd name="connsiteX11" fmla="*/ 1937289 w 1937289"/>
                <a:gd name="connsiteY11" fmla="*/ 224729 h 444693"/>
                <a:gd name="connsiteX0" fmla="*/ 0 w 1937289"/>
                <a:gd name="connsiteY0" fmla="*/ 228603 h 437864"/>
                <a:gd name="connsiteX1" fmla="*/ 100739 w 1937289"/>
                <a:gd name="connsiteY1" fmla="*/ 3 h 437864"/>
                <a:gd name="connsiteX2" fmla="*/ 286719 w 1937289"/>
                <a:gd name="connsiteY2" fmla="*/ 430081 h 437864"/>
                <a:gd name="connsiteX3" fmla="*/ 480448 w 1937289"/>
                <a:gd name="connsiteY3" fmla="*/ 7752 h 437864"/>
                <a:gd name="connsiteX4" fmla="*/ 681926 w 1937289"/>
                <a:gd name="connsiteY4" fmla="*/ 433956 h 437864"/>
                <a:gd name="connsiteX5" fmla="*/ 867905 w 1937289"/>
                <a:gd name="connsiteY5" fmla="*/ 7752 h 437864"/>
                <a:gd name="connsiteX6" fmla="*/ 1061634 w 1937289"/>
                <a:gd name="connsiteY6" fmla="*/ 430081 h 437864"/>
                <a:gd name="connsiteX7" fmla="*/ 1255363 w 1937289"/>
                <a:gd name="connsiteY7" fmla="*/ 3878 h 437864"/>
                <a:gd name="connsiteX8" fmla="*/ 1452966 w 1937289"/>
                <a:gd name="connsiteY8" fmla="*/ 430081 h 437864"/>
                <a:gd name="connsiteX9" fmla="*/ 1638946 w 1937289"/>
                <a:gd name="connsiteY9" fmla="*/ 3878 h 437864"/>
                <a:gd name="connsiteX10" fmla="*/ 1836550 w 1937289"/>
                <a:gd name="connsiteY10" fmla="*/ 437830 h 437864"/>
                <a:gd name="connsiteX11" fmla="*/ 1937289 w 1937289"/>
                <a:gd name="connsiteY11" fmla="*/ 224729 h 43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289" h="437864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997058" y="430727"/>
                    <a:pt x="1061634" y="430081"/>
                  </a:cubicBezTo>
                  <a:cubicBezTo>
                    <a:pt x="1126210" y="429435"/>
                    <a:pt x="1190141" y="3878"/>
                    <a:pt x="1255363" y="3878"/>
                  </a:cubicBezTo>
                  <a:cubicBezTo>
                    <a:pt x="1320585" y="3878"/>
                    <a:pt x="1389036" y="430081"/>
                    <a:pt x="1452966" y="430081"/>
                  </a:cubicBezTo>
                  <a:cubicBezTo>
                    <a:pt x="1516896" y="430081"/>
                    <a:pt x="1575015" y="2587"/>
                    <a:pt x="1638946" y="3878"/>
                  </a:cubicBezTo>
                  <a:cubicBezTo>
                    <a:pt x="1702877" y="5170"/>
                    <a:pt x="1764224" y="435247"/>
                    <a:pt x="1836550" y="437830"/>
                  </a:cubicBezTo>
                  <a:cubicBezTo>
                    <a:pt x="1908876" y="440413"/>
                    <a:pt x="1903709" y="295763"/>
                    <a:pt x="1937289" y="2247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FA4DA1D-7930-274D-A8BC-73EA2CC3EB94}"/>
                </a:ext>
              </a:extLst>
            </p:cNvPr>
            <p:cNvSpPr/>
            <p:nvPr/>
          </p:nvSpPr>
          <p:spPr>
            <a:xfrm>
              <a:off x="4951503" y="5353664"/>
              <a:ext cx="385251" cy="272673"/>
            </a:xfrm>
            <a:custGeom>
              <a:avLst/>
              <a:gdLst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37827"/>
                <a:gd name="connsiteX1" fmla="*/ 100739 w 1937289"/>
                <a:gd name="connsiteY1" fmla="*/ 0 h 437827"/>
                <a:gd name="connsiteX2" fmla="*/ 286719 w 1937289"/>
                <a:gd name="connsiteY2" fmla="*/ 430078 h 437827"/>
                <a:gd name="connsiteX3" fmla="*/ 480448 w 1937289"/>
                <a:gd name="connsiteY3" fmla="*/ 7749 h 437827"/>
                <a:gd name="connsiteX4" fmla="*/ 681926 w 1937289"/>
                <a:gd name="connsiteY4" fmla="*/ 433953 h 437827"/>
                <a:gd name="connsiteX5" fmla="*/ 867905 w 1937289"/>
                <a:gd name="connsiteY5" fmla="*/ 7749 h 437827"/>
                <a:gd name="connsiteX6" fmla="*/ 1061634 w 1937289"/>
                <a:gd name="connsiteY6" fmla="*/ 430078 h 437827"/>
                <a:gd name="connsiteX7" fmla="*/ 1255363 w 1937289"/>
                <a:gd name="connsiteY7" fmla="*/ 3875 h 437827"/>
                <a:gd name="connsiteX8" fmla="*/ 1452966 w 1937289"/>
                <a:gd name="connsiteY8" fmla="*/ 430078 h 437827"/>
                <a:gd name="connsiteX9" fmla="*/ 1638946 w 1937289"/>
                <a:gd name="connsiteY9" fmla="*/ 3875 h 437827"/>
                <a:gd name="connsiteX10" fmla="*/ 1836550 w 1937289"/>
                <a:gd name="connsiteY10" fmla="*/ 437827 h 437827"/>
                <a:gd name="connsiteX11" fmla="*/ 1937289 w 1937289"/>
                <a:gd name="connsiteY11" fmla="*/ 224726 h 437827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28600 h 444690"/>
                <a:gd name="connsiteX1" fmla="*/ 100739 w 1937289"/>
                <a:gd name="connsiteY1" fmla="*/ 0 h 444690"/>
                <a:gd name="connsiteX2" fmla="*/ 286719 w 1937289"/>
                <a:gd name="connsiteY2" fmla="*/ 430078 h 444690"/>
                <a:gd name="connsiteX3" fmla="*/ 480448 w 1937289"/>
                <a:gd name="connsiteY3" fmla="*/ 7749 h 444690"/>
                <a:gd name="connsiteX4" fmla="*/ 681926 w 1937289"/>
                <a:gd name="connsiteY4" fmla="*/ 433953 h 444690"/>
                <a:gd name="connsiteX5" fmla="*/ 867905 w 1937289"/>
                <a:gd name="connsiteY5" fmla="*/ 7749 h 444690"/>
                <a:gd name="connsiteX6" fmla="*/ 1061634 w 1937289"/>
                <a:gd name="connsiteY6" fmla="*/ 430078 h 444690"/>
                <a:gd name="connsiteX7" fmla="*/ 1255363 w 1937289"/>
                <a:gd name="connsiteY7" fmla="*/ 3875 h 444690"/>
                <a:gd name="connsiteX8" fmla="*/ 1452966 w 1937289"/>
                <a:gd name="connsiteY8" fmla="*/ 430078 h 444690"/>
                <a:gd name="connsiteX9" fmla="*/ 1638946 w 1937289"/>
                <a:gd name="connsiteY9" fmla="*/ 3875 h 444690"/>
                <a:gd name="connsiteX10" fmla="*/ 1836550 w 1937289"/>
                <a:gd name="connsiteY10" fmla="*/ 437827 h 444690"/>
                <a:gd name="connsiteX11" fmla="*/ 1937289 w 1937289"/>
                <a:gd name="connsiteY11" fmla="*/ 224726 h 444690"/>
                <a:gd name="connsiteX0" fmla="*/ 0 w 1937289"/>
                <a:gd name="connsiteY0" fmla="*/ 232613 h 448703"/>
                <a:gd name="connsiteX1" fmla="*/ 100739 w 1937289"/>
                <a:gd name="connsiteY1" fmla="*/ 4013 h 448703"/>
                <a:gd name="connsiteX2" fmla="*/ 286719 w 1937289"/>
                <a:gd name="connsiteY2" fmla="*/ 434091 h 448703"/>
                <a:gd name="connsiteX3" fmla="*/ 480448 w 1937289"/>
                <a:gd name="connsiteY3" fmla="*/ 11762 h 448703"/>
                <a:gd name="connsiteX4" fmla="*/ 681926 w 1937289"/>
                <a:gd name="connsiteY4" fmla="*/ 437966 h 448703"/>
                <a:gd name="connsiteX5" fmla="*/ 867905 w 1937289"/>
                <a:gd name="connsiteY5" fmla="*/ 11762 h 448703"/>
                <a:gd name="connsiteX6" fmla="*/ 1061634 w 1937289"/>
                <a:gd name="connsiteY6" fmla="*/ 434091 h 448703"/>
                <a:gd name="connsiteX7" fmla="*/ 1255363 w 1937289"/>
                <a:gd name="connsiteY7" fmla="*/ 7888 h 448703"/>
                <a:gd name="connsiteX8" fmla="*/ 1452966 w 1937289"/>
                <a:gd name="connsiteY8" fmla="*/ 434091 h 448703"/>
                <a:gd name="connsiteX9" fmla="*/ 1638946 w 1937289"/>
                <a:gd name="connsiteY9" fmla="*/ 7888 h 448703"/>
                <a:gd name="connsiteX10" fmla="*/ 1836550 w 1937289"/>
                <a:gd name="connsiteY10" fmla="*/ 441840 h 448703"/>
                <a:gd name="connsiteX11" fmla="*/ 1937289 w 1937289"/>
                <a:gd name="connsiteY11" fmla="*/ 228739 h 448703"/>
                <a:gd name="connsiteX0" fmla="*/ 0 w 1937289"/>
                <a:gd name="connsiteY0" fmla="*/ 228603 h 444693"/>
                <a:gd name="connsiteX1" fmla="*/ 100739 w 1937289"/>
                <a:gd name="connsiteY1" fmla="*/ 3 h 444693"/>
                <a:gd name="connsiteX2" fmla="*/ 286719 w 1937289"/>
                <a:gd name="connsiteY2" fmla="*/ 430081 h 444693"/>
                <a:gd name="connsiteX3" fmla="*/ 480448 w 1937289"/>
                <a:gd name="connsiteY3" fmla="*/ 7752 h 444693"/>
                <a:gd name="connsiteX4" fmla="*/ 681926 w 1937289"/>
                <a:gd name="connsiteY4" fmla="*/ 433956 h 444693"/>
                <a:gd name="connsiteX5" fmla="*/ 867905 w 1937289"/>
                <a:gd name="connsiteY5" fmla="*/ 7752 h 444693"/>
                <a:gd name="connsiteX6" fmla="*/ 1061634 w 1937289"/>
                <a:gd name="connsiteY6" fmla="*/ 430081 h 444693"/>
                <a:gd name="connsiteX7" fmla="*/ 1255363 w 1937289"/>
                <a:gd name="connsiteY7" fmla="*/ 3878 h 444693"/>
                <a:gd name="connsiteX8" fmla="*/ 1452966 w 1937289"/>
                <a:gd name="connsiteY8" fmla="*/ 430081 h 444693"/>
                <a:gd name="connsiteX9" fmla="*/ 1638946 w 1937289"/>
                <a:gd name="connsiteY9" fmla="*/ 3878 h 444693"/>
                <a:gd name="connsiteX10" fmla="*/ 1836550 w 1937289"/>
                <a:gd name="connsiteY10" fmla="*/ 437830 h 444693"/>
                <a:gd name="connsiteX11" fmla="*/ 1937289 w 1937289"/>
                <a:gd name="connsiteY11" fmla="*/ 224729 h 444693"/>
                <a:gd name="connsiteX0" fmla="*/ 0 w 1937289"/>
                <a:gd name="connsiteY0" fmla="*/ 228603 h 437864"/>
                <a:gd name="connsiteX1" fmla="*/ 100739 w 1937289"/>
                <a:gd name="connsiteY1" fmla="*/ 3 h 437864"/>
                <a:gd name="connsiteX2" fmla="*/ 286719 w 1937289"/>
                <a:gd name="connsiteY2" fmla="*/ 430081 h 437864"/>
                <a:gd name="connsiteX3" fmla="*/ 480448 w 1937289"/>
                <a:gd name="connsiteY3" fmla="*/ 7752 h 437864"/>
                <a:gd name="connsiteX4" fmla="*/ 681926 w 1937289"/>
                <a:gd name="connsiteY4" fmla="*/ 433956 h 437864"/>
                <a:gd name="connsiteX5" fmla="*/ 867905 w 1937289"/>
                <a:gd name="connsiteY5" fmla="*/ 7752 h 437864"/>
                <a:gd name="connsiteX6" fmla="*/ 1061634 w 1937289"/>
                <a:gd name="connsiteY6" fmla="*/ 430081 h 437864"/>
                <a:gd name="connsiteX7" fmla="*/ 1255363 w 1937289"/>
                <a:gd name="connsiteY7" fmla="*/ 3878 h 437864"/>
                <a:gd name="connsiteX8" fmla="*/ 1452966 w 1937289"/>
                <a:gd name="connsiteY8" fmla="*/ 430081 h 437864"/>
                <a:gd name="connsiteX9" fmla="*/ 1638946 w 1937289"/>
                <a:gd name="connsiteY9" fmla="*/ 3878 h 437864"/>
                <a:gd name="connsiteX10" fmla="*/ 1836550 w 1937289"/>
                <a:gd name="connsiteY10" fmla="*/ 437830 h 437864"/>
                <a:gd name="connsiteX11" fmla="*/ 1937289 w 1937289"/>
                <a:gd name="connsiteY11" fmla="*/ 224729 h 437864"/>
                <a:gd name="connsiteX0" fmla="*/ 0 w 1836551"/>
                <a:gd name="connsiteY0" fmla="*/ 228603 h 437831"/>
                <a:gd name="connsiteX1" fmla="*/ 100739 w 1836551"/>
                <a:gd name="connsiteY1" fmla="*/ 3 h 437831"/>
                <a:gd name="connsiteX2" fmla="*/ 286719 w 1836551"/>
                <a:gd name="connsiteY2" fmla="*/ 430081 h 437831"/>
                <a:gd name="connsiteX3" fmla="*/ 480448 w 1836551"/>
                <a:gd name="connsiteY3" fmla="*/ 7752 h 437831"/>
                <a:gd name="connsiteX4" fmla="*/ 681926 w 1836551"/>
                <a:gd name="connsiteY4" fmla="*/ 433956 h 437831"/>
                <a:gd name="connsiteX5" fmla="*/ 867905 w 1836551"/>
                <a:gd name="connsiteY5" fmla="*/ 7752 h 437831"/>
                <a:gd name="connsiteX6" fmla="*/ 1061634 w 1836551"/>
                <a:gd name="connsiteY6" fmla="*/ 430081 h 437831"/>
                <a:gd name="connsiteX7" fmla="*/ 1255363 w 1836551"/>
                <a:gd name="connsiteY7" fmla="*/ 3878 h 437831"/>
                <a:gd name="connsiteX8" fmla="*/ 1452966 w 1836551"/>
                <a:gd name="connsiteY8" fmla="*/ 430081 h 437831"/>
                <a:gd name="connsiteX9" fmla="*/ 1638946 w 1836551"/>
                <a:gd name="connsiteY9" fmla="*/ 3878 h 437831"/>
                <a:gd name="connsiteX10" fmla="*/ 1836550 w 1836551"/>
                <a:gd name="connsiteY10" fmla="*/ 437830 h 437831"/>
                <a:gd name="connsiteX0" fmla="*/ 0 w 1638946"/>
                <a:gd name="connsiteY0" fmla="*/ 228603 h 433956"/>
                <a:gd name="connsiteX1" fmla="*/ 100739 w 1638946"/>
                <a:gd name="connsiteY1" fmla="*/ 3 h 433956"/>
                <a:gd name="connsiteX2" fmla="*/ 286719 w 1638946"/>
                <a:gd name="connsiteY2" fmla="*/ 430081 h 433956"/>
                <a:gd name="connsiteX3" fmla="*/ 480448 w 1638946"/>
                <a:gd name="connsiteY3" fmla="*/ 7752 h 433956"/>
                <a:gd name="connsiteX4" fmla="*/ 681926 w 1638946"/>
                <a:gd name="connsiteY4" fmla="*/ 433956 h 433956"/>
                <a:gd name="connsiteX5" fmla="*/ 867905 w 1638946"/>
                <a:gd name="connsiteY5" fmla="*/ 7752 h 433956"/>
                <a:gd name="connsiteX6" fmla="*/ 1061634 w 1638946"/>
                <a:gd name="connsiteY6" fmla="*/ 430081 h 433956"/>
                <a:gd name="connsiteX7" fmla="*/ 1255363 w 1638946"/>
                <a:gd name="connsiteY7" fmla="*/ 3878 h 433956"/>
                <a:gd name="connsiteX8" fmla="*/ 1452966 w 1638946"/>
                <a:gd name="connsiteY8" fmla="*/ 430081 h 433956"/>
                <a:gd name="connsiteX9" fmla="*/ 1638946 w 1638946"/>
                <a:gd name="connsiteY9" fmla="*/ 3878 h 433956"/>
                <a:gd name="connsiteX0" fmla="*/ 0 w 1452965"/>
                <a:gd name="connsiteY0" fmla="*/ 228603 h 433956"/>
                <a:gd name="connsiteX1" fmla="*/ 100739 w 1452965"/>
                <a:gd name="connsiteY1" fmla="*/ 3 h 433956"/>
                <a:gd name="connsiteX2" fmla="*/ 286719 w 1452965"/>
                <a:gd name="connsiteY2" fmla="*/ 430081 h 433956"/>
                <a:gd name="connsiteX3" fmla="*/ 480448 w 1452965"/>
                <a:gd name="connsiteY3" fmla="*/ 7752 h 433956"/>
                <a:gd name="connsiteX4" fmla="*/ 681926 w 1452965"/>
                <a:gd name="connsiteY4" fmla="*/ 433956 h 433956"/>
                <a:gd name="connsiteX5" fmla="*/ 867905 w 1452965"/>
                <a:gd name="connsiteY5" fmla="*/ 7752 h 433956"/>
                <a:gd name="connsiteX6" fmla="*/ 1061634 w 1452965"/>
                <a:gd name="connsiteY6" fmla="*/ 430081 h 433956"/>
                <a:gd name="connsiteX7" fmla="*/ 1255363 w 1452965"/>
                <a:gd name="connsiteY7" fmla="*/ 3878 h 433956"/>
                <a:gd name="connsiteX8" fmla="*/ 1452966 w 1452965"/>
                <a:gd name="connsiteY8" fmla="*/ 430081 h 433956"/>
                <a:gd name="connsiteX0" fmla="*/ 0 w 1255363"/>
                <a:gd name="connsiteY0" fmla="*/ 228603 h 433956"/>
                <a:gd name="connsiteX1" fmla="*/ 100739 w 1255363"/>
                <a:gd name="connsiteY1" fmla="*/ 3 h 433956"/>
                <a:gd name="connsiteX2" fmla="*/ 286719 w 1255363"/>
                <a:gd name="connsiteY2" fmla="*/ 430081 h 433956"/>
                <a:gd name="connsiteX3" fmla="*/ 480448 w 1255363"/>
                <a:gd name="connsiteY3" fmla="*/ 7752 h 433956"/>
                <a:gd name="connsiteX4" fmla="*/ 681926 w 1255363"/>
                <a:gd name="connsiteY4" fmla="*/ 433956 h 433956"/>
                <a:gd name="connsiteX5" fmla="*/ 867905 w 1255363"/>
                <a:gd name="connsiteY5" fmla="*/ 7752 h 433956"/>
                <a:gd name="connsiteX6" fmla="*/ 1061634 w 1255363"/>
                <a:gd name="connsiteY6" fmla="*/ 430081 h 433956"/>
                <a:gd name="connsiteX7" fmla="*/ 1255363 w 1255363"/>
                <a:gd name="connsiteY7" fmla="*/ 3878 h 433956"/>
                <a:gd name="connsiteX0" fmla="*/ 0 w 1255363"/>
                <a:gd name="connsiteY0" fmla="*/ 228603 h 433956"/>
                <a:gd name="connsiteX1" fmla="*/ 100739 w 1255363"/>
                <a:gd name="connsiteY1" fmla="*/ 3 h 433956"/>
                <a:gd name="connsiteX2" fmla="*/ 286719 w 1255363"/>
                <a:gd name="connsiteY2" fmla="*/ 430081 h 433956"/>
                <a:gd name="connsiteX3" fmla="*/ 480448 w 1255363"/>
                <a:gd name="connsiteY3" fmla="*/ 7752 h 433956"/>
                <a:gd name="connsiteX4" fmla="*/ 681926 w 1255363"/>
                <a:gd name="connsiteY4" fmla="*/ 433956 h 433956"/>
                <a:gd name="connsiteX5" fmla="*/ 867905 w 1255363"/>
                <a:gd name="connsiteY5" fmla="*/ 7752 h 433956"/>
                <a:gd name="connsiteX6" fmla="*/ 1061634 w 1255363"/>
                <a:gd name="connsiteY6" fmla="*/ 430081 h 433956"/>
                <a:gd name="connsiteX7" fmla="*/ 1255363 w 1255363"/>
                <a:gd name="connsiteY7" fmla="*/ 3878 h 433956"/>
                <a:gd name="connsiteX0" fmla="*/ 0 w 1215300"/>
                <a:gd name="connsiteY0" fmla="*/ 228603 h 433956"/>
                <a:gd name="connsiteX1" fmla="*/ 100739 w 1215300"/>
                <a:gd name="connsiteY1" fmla="*/ 3 h 433956"/>
                <a:gd name="connsiteX2" fmla="*/ 286719 w 1215300"/>
                <a:gd name="connsiteY2" fmla="*/ 430081 h 433956"/>
                <a:gd name="connsiteX3" fmla="*/ 480448 w 1215300"/>
                <a:gd name="connsiteY3" fmla="*/ 7752 h 433956"/>
                <a:gd name="connsiteX4" fmla="*/ 681926 w 1215300"/>
                <a:gd name="connsiteY4" fmla="*/ 433956 h 433956"/>
                <a:gd name="connsiteX5" fmla="*/ 867905 w 1215300"/>
                <a:gd name="connsiteY5" fmla="*/ 7752 h 433956"/>
                <a:gd name="connsiteX6" fmla="*/ 1061634 w 1215300"/>
                <a:gd name="connsiteY6" fmla="*/ 430081 h 433956"/>
                <a:gd name="connsiteX7" fmla="*/ 1215300 w 1215300"/>
                <a:gd name="connsiteY7" fmla="*/ 200945 h 43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5300" h="433956">
                  <a:moveTo>
                    <a:pt x="0" y="228603"/>
                  </a:moveTo>
                  <a:cubicBezTo>
                    <a:pt x="33580" y="152403"/>
                    <a:pt x="49079" y="1294"/>
                    <a:pt x="100739" y="3"/>
                  </a:cubicBezTo>
                  <a:cubicBezTo>
                    <a:pt x="152399" y="-1288"/>
                    <a:pt x="223434" y="428790"/>
                    <a:pt x="286719" y="430081"/>
                  </a:cubicBezTo>
                  <a:cubicBezTo>
                    <a:pt x="350004" y="431372"/>
                    <a:pt x="414580" y="7106"/>
                    <a:pt x="480448" y="7752"/>
                  </a:cubicBezTo>
                  <a:cubicBezTo>
                    <a:pt x="546316" y="8398"/>
                    <a:pt x="617350" y="433956"/>
                    <a:pt x="681926" y="433956"/>
                  </a:cubicBezTo>
                  <a:cubicBezTo>
                    <a:pt x="746502" y="433956"/>
                    <a:pt x="804620" y="8398"/>
                    <a:pt x="867905" y="7752"/>
                  </a:cubicBezTo>
                  <a:cubicBezTo>
                    <a:pt x="931190" y="7106"/>
                    <a:pt x="1003735" y="397882"/>
                    <a:pt x="1061634" y="430081"/>
                  </a:cubicBezTo>
                  <a:cubicBezTo>
                    <a:pt x="1119533" y="462280"/>
                    <a:pt x="1190142" y="281793"/>
                    <a:pt x="1215300" y="20094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4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B151B-6EA9-5246-B979-44CC72F3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1124616" cy="4351338"/>
          </a:xfrm>
        </p:spPr>
        <p:txBody>
          <a:bodyPr/>
          <a:lstStyle/>
          <a:p>
            <a:r>
              <a:rPr lang="en-AU" dirty="0"/>
              <a:t>TDMA/FDMA are used in mobile 4G/5G</a:t>
            </a:r>
          </a:p>
          <a:p>
            <a:r>
              <a:rPr lang="en-AU" dirty="0"/>
              <a:t>TDMA or FDMA satisfactory? </a:t>
            </a:r>
            <a:r>
              <a:rPr lang="en-AU" dirty="0">
                <a:solidFill>
                  <a:srgbClr val="C00000"/>
                </a:solidFill>
              </a:rPr>
              <a:t>No!</a:t>
            </a:r>
          </a:p>
          <a:p>
            <a:pPr lvl="1"/>
            <a:r>
              <a:rPr lang="en-AU" dirty="0"/>
              <a:t>Only use a fraction of the link, even no other traffic</a:t>
            </a:r>
          </a:p>
          <a:p>
            <a:pPr lvl="1"/>
            <a:r>
              <a:rPr lang="en-AU" dirty="0"/>
              <a:t>Heavy coordination processing/traffic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66F31-4CC8-C748-B759-83B9F063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 ideal multiple access protocol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7CC60-062A-7E48-B993-5A53E1B0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8BF4FD-726A-E24C-8E97-1E581C7EB2F3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73928"/>
            <a:ext cx="10918371" cy="2876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A8"/>
                </a:solidFill>
              </a:rPr>
              <a:t>Ideal: </a:t>
            </a:r>
            <a:r>
              <a:rPr lang="en-US" sz="3200" dirty="0"/>
              <a:t>given multiple access channel (MAC) of rate </a:t>
            </a:r>
            <a:r>
              <a:rPr lang="en-US" sz="3200" i="1" dirty="0"/>
              <a:t>R</a:t>
            </a:r>
            <a:r>
              <a:rPr lang="en-US" sz="3200" dirty="0"/>
              <a:t> bps</a:t>
            </a:r>
          </a:p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0000A8"/>
                </a:solidFill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</a:t>
            </a:r>
            <a:r>
              <a:rPr lang="en-US" sz="2800" dirty="0"/>
              <a:t>when one node wants to transmit, it can send at rate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2. when M nodes want to transmit, each can send at average rate </a:t>
            </a:r>
            <a:r>
              <a:rPr lang="en-US" sz="2800" i="1" dirty="0"/>
              <a:t>R/M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3. fully decentralized:</a:t>
            </a:r>
          </a:p>
          <a:p>
            <a:pPr lvl="2">
              <a:defRPr/>
            </a:pPr>
            <a:r>
              <a:rPr lang="en-US" sz="2800" dirty="0"/>
              <a:t>no special node to coordinate transmissions</a:t>
            </a:r>
          </a:p>
          <a:p>
            <a:pPr lvl="2">
              <a:defRPr/>
            </a:pPr>
            <a:r>
              <a:rPr lang="en-US" sz="2800" dirty="0"/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31480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811696" y="1356210"/>
            <a:ext cx="11141765" cy="49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three broad classes:</a:t>
            </a:r>
          </a:p>
          <a:p>
            <a:pPr marL="404813" indent="-274638"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channel partitioning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divide channel into smaller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pieces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(time slots, frequency, code)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allocate piece to node for exclusive use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pPr marL="404813" indent="-274638">
              <a:defRPr/>
            </a:pPr>
            <a:r>
              <a:rPr lang="en-US" sz="3200" i="1" dirty="0">
                <a:solidFill>
                  <a:srgbClr val="C00000"/>
                </a:solidFill>
              </a:rPr>
              <a:t>random access</a:t>
            </a:r>
          </a:p>
          <a:p>
            <a:pPr lvl="1">
              <a:defRPr/>
            </a:pPr>
            <a:r>
              <a:rPr lang="en-US" sz="2800" dirty="0"/>
              <a:t>channel not divided, allow collisions</a:t>
            </a:r>
          </a:p>
          <a:p>
            <a:pPr lvl="1">
              <a:defRPr/>
            </a:pPr>
            <a:r>
              <a:rPr lang="en-US" altLang="ja-JP" sz="2800" dirty="0"/>
              <a:t>“</a:t>
            </a:r>
            <a:r>
              <a:rPr lang="en-US" sz="2800" dirty="0"/>
              <a:t>recover</a:t>
            </a:r>
            <a:r>
              <a:rPr lang="en-US" altLang="ja-JP" sz="2800" dirty="0"/>
              <a:t>”</a:t>
            </a:r>
            <a:r>
              <a:rPr lang="en-US" sz="2800" dirty="0"/>
              <a:t> from collisions</a:t>
            </a:r>
            <a:endParaRPr lang="en-US" dirty="0"/>
          </a:p>
          <a:p>
            <a:pPr marL="404813" indent="-274638"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“taking turns</a:t>
            </a:r>
            <a:r>
              <a:rPr lang="en-US" altLang="ja-JP" sz="32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nodes take turns, but nodes with more to send can take longer turns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Random access protocols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0F0D1BE9-A129-4E48-8684-AB67559565A2}"/>
              </a:ext>
            </a:extLst>
          </p:cNvPr>
          <p:cNvSpPr txBox="1">
            <a:spLocks noChangeArrowheads="1"/>
          </p:cNvSpPr>
          <p:nvPr/>
        </p:nvSpPr>
        <p:spPr>
          <a:xfrm>
            <a:off x="904460" y="1438619"/>
            <a:ext cx="11393557" cy="489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74638">
              <a:lnSpc>
                <a:spcPct val="75000"/>
              </a:lnSpc>
              <a:defRPr/>
            </a:pPr>
            <a:r>
              <a:rPr lang="en-US" sz="3200" dirty="0"/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no </a:t>
            </a:r>
            <a:r>
              <a:rPr lang="en-US" sz="2800" i="1" dirty="0"/>
              <a:t>a priori</a:t>
            </a:r>
            <a:r>
              <a:rPr lang="en-US" sz="2800" dirty="0"/>
              <a:t> coordination among nodes</a:t>
            </a:r>
          </a:p>
          <a:p>
            <a:pPr marL="287338" indent="-274638">
              <a:lnSpc>
                <a:spcPct val="75000"/>
              </a:lnSpc>
              <a:defRPr/>
            </a:pPr>
            <a:r>
              <a:rPr lang="en-US" sz="3200" dirty="0"/>
              <a:t>two or more transmitting nodes: </a:t>
            </a:r>
            <a:r>
              <a:rPr lang="en-US" altLang="ja-JP" sz="3200" dirty="0"/>
              <a:t>“</a:t>
            </a:r>
            <a:r>
              <a:rPr lang="en-US" sz="3200" dirty="0"/>
              <a:t>collision</a:t>
            </a:r>
            <a:r>
              <a:rPr lang="en-US" altLang="ja-JP" sz="3200" dirty="0"/>
              <a:t>”</a:t>
            </a:r>
            <a:r>
              <a:rPr lang="en-US" sz="3200" dirty="0"/>
              <a:t> </a:t>
            </a:r>
          </a:p>
          <a:p>
            <a:pPr marL="287338" indent="-274638">
              <a:lnSpc>
                <a:spcPct val="75000"/>
              </a:lnSpc>
              <a:defRPr/>
            </a:pPr>
            <a:r>
              <a:rPr lang="en-US" sz="3200" dirty="0">
                <a:solidFill>
                  <a:srgbClr val="C00000"/>
                </a:solidFill>
              </a:rPr>
              <a:t>random access MAC protocol </a:t>
            </a:r>
            <a:r>
              <a:rPr lang="en-US" sz="3200" dirty="0"/>
              <a:t>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how to recover from collisions (e.g., via delayed retransmissions)</a:t>
            </a:r>
          </a:p>
          <a:p>
            <a:pPr marL="287338" indent="-274638">
              <a:lnSpc>
                <a:spcPct val="75000"/>
              </a:lnSpc>
              <a:defRPr/>
            </a:pPr>
            <a:r>
              <a:rPr lang="en-US" sz="3200" dirty="0"/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ALOHA, 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 dirty="0"/>
              <a:t>CSMA, CSMA/CD, CSMA/CA</a:t>
            </a:r>
          </a:p>
        </p:txBody>
      </p:sp>
    </p:spTree>
    <p:extLst>
      <p:ext uri="{BB962C8B-B14F-4D97-AF65-F5344CB8AC3E}">
        <p14:creationId xmlns:p14="http://schemas.microsoft.com/office/powerpoint/2010/main" val="12455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 across the UH system | Department of Mathematics">
            <a:extLst>
              <a:ext uri="{FF2B5EF4-FFF2-40B4-BE49-F238E27FC236}">
                <a16:creationId xmlns:a16="http://schemas.microsoft.com/office/drawing/2014/main" id="{80A6642B-B012-E73B-2F39-1C72AD18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44" y="49786"/>
            <a:ext cx="3845169" cy="29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0CD992-6774-EA41-AD0E-5C7B829166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266" y="247993"/>
            <a:ext cx="4589146" cy="1728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Pure ALOHA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756184F9-23FF-CD49-83C3-B99C5857535A}"/>
              </a:ext>
            </a:extLst>
          </p:cNvPr>
          <p:cNvSpPr txBox="1">
            <a:spLocks noChangeArrowheads="1"/>
          </p:cNvSpPr>
          <p:nvPr/>
        </p:nvSpPr>
        <p:spPr>
          <a:xfrm>
            <a:off x="891209" y="1435652"/>
            <a:ext cx="10518913" cy="281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dirty="0"/>
              <a:t>The University of Hawaii</a:t>
            </a:r>
          </a:p>
          <a:p>
            <a:pPr marL="404813" indent="-274638">
              <a:defRPr/>
            </a:pPr>
            <a:r>
              <a:rPr lang="en-US" dirty="0"/>
              <a:t>unslotted Aloha: simple, no synchronization</a:t>
            </a:r>
          </a:p>
          <a:p>
            <a:pPr marL="747713" lvl="1" indent="-274638">
              <a:defRPr/>
            </a:pPr>
            <a:r>
              <a:rPr lang="en-US" sz="2800" dirty="0"/>
              <a:t>when</a:t>
            </a:r>
            <a:r>
              <a:rPr lang="en-US" dirty="0"/>
              <a:t> frame first arrives: transmit immediately </a:t>
            </a:r>
          </a:p>
          <a:p>
            <a:pPr marL="404813" indent="-274638">
              <a:defRPr/>
            </a:pPr>
            <a:r>
              <a:rPr lang="en-US" dirty="0"/>
              <a:t>collision probability increases with no synchronization:</a:t>
            </a:r>
          </a:p>
          <a:p>
            <a:pPr lvl="1">
              <a:defRPr/>
            </a:pPr>
            <a:r>
              <a:rPr lang="en-US" sz="2800" dirty="0"/>
              <a:t>frame sent at t</a:t>
            </a:r>
            <a:r>
              <a:rPr lang="en-US" sz="2800" baseline="-25000" dirty="0"/>
              <a:t>0</a:t>
            </a:r>
            <a:r>
              <a:rPr lang="en-US" sz="2800" dirty="0"/>
              <a:t> collides with other frames sent in [t</a:t>
            </a:r>
            <a:r>
              <a:rPr lang="en-US" sz="2800" baseline="-25000" dirty="0"/>
              <a:t>0</a:t>
            </a:r>
            <a:r>
              <a:rPr lang="en-US" sz="2800" dirty="0"/>
              <a:t>-1,t</a:t>
            </a:r>
            <a:r>
              <a:rPr lang="en-US" sz="2800" baseline="-25000" dirty="0"/>
              <a:t>0</a:t>
            </a:r>
            <a:r>
              <a:rPr lang="en-US" sz="2800" dirty="0"/>
              <a:t>+1]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8FCDAC-4991-8E41-8E42-FF4F98922CAC}"/>
              </a:ext>
            </a:extLst>
          </p:cNvPr>
          <p:cNvGrpSpPr/>
          <p:nvPr/>
        </p:nvGrpSpPr>
        <p:grpSpPr>
          <a:xfrm>
            <a:off x="3004346" y="4059086"/>
            <a:ext cx="6215270" cy="1680396"/>
            <a:chOff x="2981739" y="3590924"/>
            <a:chExt cx="6215270" cy="168039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04F1C7F-2BD1-DB49-8C42-5F936FEE4314}"/>
                </a:ext>
              </a:extLst>
            </p:cNvPr>
            <p:cNvGrpSpPr/>
            <p:nvPr/>
          </p:nvGrpSpPr>
          <p:grpSpPr>
            <a:xfrm>
              <a:off x="3709987" y="4014790"/>
              <a:ext cx="1533525" cy="57150"/>
              <a:chOff x="5229225" y="5548314"/>
              <a:chExt cx="1533525" cy="57150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F65A0A69-1573-6D44-ADDC-67D7500383D8}"/>
                  </a:ext>
                </a:extLst>
              </p:cNvPr>
              <p:cNvCxnSpPr/>
              <p:nvPr/>
            </p:nvCxnSpPr>
            <p:spPr>
              <a:xfrm>
                <a:off x="5229225" y="5581650"/>
                <a:ext cx="153352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F60540F-6305-BF46-A035-95A71A5A3EF6}"/>
                  </a:ext>
                </a:extLst>
              </p:cNvPr>
              <p:cNvSpPr/>
              <p:nvPr/>
            </p:nvSpPr>
            <p:spPr>
              <a:xfrm>
                <a:off x="5591173" y="5548314"/>
                <a:ext cx="828675" cy="57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EC5DF1-BB4C-B643-9EEC-F5897534DF4F}"/>
                </a:ext>
              </a:extLst>
            </p:cNvPr>
            <p:cNvGrpSpPr/>
            <p:nvPr/>
          </p:nvGrpSpPr>
          <p:grpSpPr>
            <a:xfrm>
              <a:off x="5262562" y="4014791"/>
              <a:ext cx="1533525" cy="57150"/>
              <a:chOff x="5229225" y="5548314"/>
              <a:chExt cx="1533525" cy="57150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D0212D6-BC99-A34D-831C-31550FCEDFE4}"/>
                  </a:ext>
                </a:extLst>
              </p:cNvPr>
              <p:cNvCxnSpPr/>
              <p:nvPr/>
            </p:nvCxnSpPr>
            <p:spPr>
              <a:xfrm>
                <a:off x="5229225" y="5581650"/>
                <a:ext cx="153352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133521-4038-3047-A618-9452E9464C0A}"/>
                  </a:ext>
                </a:extLst>
              </p:cNvPr>
              <p:cNvSpPr/>
              <p:nvPr/>
            </p:nvSpPr>
            <p:spPr>
              <a:xfrm>
                <a:off x="5591173" y="5548314"/>
                <a:ext cx="828675" cy="57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74D194-4596-F343-A104-292FA9948F3C}"/>
                </a:ext>
              </a:extLst>
            </p:cNvPr>
            <p:cNvCxnSpPr/>
            <p:nvPr/>
          </p:nvCxnSpPr>
          <p:spPr>
            <a:xfrm>
              <a:off x="2981739" y="4890052"/>
              <a:ext cx="62152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B99DB7-822A-FD4D-BE48-51D15528B104}"/>
                </a:ext>
              </a:extLst>
            </p:cNvPr>
            <p:cNvCxnSpPr>
              <a:cxnSpLocks/>
            </p:cNvCxnSpPr>
            <p:nvPr/>
          </p:nvCxnSpPr>
          <p:spPr>
            <a:xfrm>
              <a:off x="6798365" y="3817663"/>
              <a:ext cx="0" cy="10999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9AA9349-82D3-E244-B5E0-9CDCE5F5F13D}"/>
                </a:ext>
              </a:extLst>
            </p:cNvPr>
            <p:cNvCxnSpPr>
              <a:cxnSpLocks/>
            </p:cNvCxnSpPr>
            <p:nvPr/>
          </p:nvCxnSpPr>
          <p:spPr>
            <a:xfrm>
              <a:off x="5254486" y="3823252"/>
              <a:ext cx="0" cy="10999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EBFEF5B-319D-C144-A8CA-8D6A3D74B7E8}"/>
                </a:ext>
              </a:extLst>
            </p:cNvPr>
            <p:cNvCxnSpPr>
              <a:cxnSpLocks/>
            </p:cNvCxnSpPr>
            <p:nvPr/>
          </p:nvCxnSpPr>
          <p:spPr>
            <a:xfrm>
              <a:off x="3710607" y="3833604"/>
              <a:ext cx="0" cy="10999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52579E-DAAA-3246-A949-4F19B6153782}"/>
                </a:ext>
              </a:extLst>
            </p:cNvPr>
            <p:cNvSpPr txBox="1"/>
            <p:nvPr/>
          </p:nvSpPr>
          <p:spPr>
            <a:xfrm>
              <a:off x="6453809" y="4863548"/>
              <a:ext cx="731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  <a:r>
                <a:rPr lang="en-US" sz="2000" i="1" baseline="-25000" dirty="0"/>
                <a:t>0</a:t>
              </a:r>
              <a:r>
                <a:rPr lang="en-US" sz="2000" i="1" dirty="0"/>
                <a:t> + 1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03F56C-20E8-6D4A-A7C1-F55DB1B68EAD}"/>
                </a:ext>
              </a:extLst>
            </p:cNvPr>
            <p:cNvSpPr txBox="1"/>
            <p:nvPr/>
          </p:nvSpPr>
          <p:spPr>
            <a:xfrm>
              <a:off x="3381167" y="487121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  <a:r>
                <a:rPr lang="en-US" sz="2000" i="1" baseline="-25000" dirty="0"/>
                <a:t>0</a:t>
              </a:r>
              <a:r>
                <a:rPr lang="en-US" sz="2000" i="1" dirty="0"/>
                <a:t> - 1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FEFADC6-0ABF-574C-ACFF-91876E6D1286}"/>
                </a:ext>
              </a:extLst>
            </p:cNvPr>
            <p:cNvSpPr txBox="1"/>
            <p:nvPr/>
          </p:nvSpPr>
          <p:spPr>
            <a:xfrm>
              <a:off x="5102086" y="4865199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  <a:r>
                <a:rPr lang="en-US" sz="2000" i="1" baseline="-25000" dirty="0"/>
                <a:t>0</a:t>
              </a:r>
              <a:endParaRPr lang="en-US" sz="2000" i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332304-08FC-2B48-A938-75295885492F}"/>
                </a:ext>
              </a:extLst>
            </p:cNvPr>
            <p:cNvSpPr/>
            <p:nvPr/>
          </p:nvSpPr>
          <p:spPr>
            <a:xfrm>
              <a:off x="4090988" y="4191000"/>
              <a:ext cx="1547812" cy="1714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8EC6991-A55D-F44E-A46B-4C53E2B7E20C}"/>
                </a:ext>
              </a:extLst>
            </p:cNvPr>
            <p:cNvSpPr/>
            <p:nvPr/>
          </p:nvSpPr>
          <p:spPr>
            <a:xfrm>
              <a:off x="5248276" y="4429125"/>
              <a:ext cx="1547812" cy="1714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FA1D211-7014-034D-A964-C2C2F7515351}"/>
                </a:ext>
              </a:extLst>
            </p:cNvPr>
            <p:cNvSpPr/>
            <p:nvPr/>
          </p:nvSpPr>
          <p:spPr>
            <a:xfrm>
              <a:off x="6519864" y="4672012"/>
              <a:ext cx="1547812" cy="1714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EBE1DD-B95B-0648-9062-B8B36326544D}"/>
                </a:ext>
              </a:extLst>
            </p:cNvPr>
            <p:cNvSpPr txBox="1"/>
            <p:nvPr/>
          </p:nvSpPr>
          <p:spPr>
            <a:xfrm>
              <a:off x="5514017" y="3590925"/>
              <a:ext cx="1058302" cy="61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/>
                <a:t>will overlap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with end of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i’s frame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D37ED1F-D953-EE43-BF83-335949BBBAC2}"/>
                </a:ext>
              </a:extLst>
            </p:cNvPr>
            <p:cNvSpPr txBox="1"/>
            <p:nvPr/>
          </p:nvSpPr>
          <p:spPr>
            <a:xfrm>
              <a:off x="3946547" y="3590924"/>
              <a:ext cx="1116652" cy="61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/>
                <a:t>will overlap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with start of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i’s frame</a:t>
              </a:r>
            </a:p>
          </p:txBody>
        </p: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F939E5F7-799D-7849-A30B-30CE63066E5E}"/>
              </a:ext>
            </a:extLst>
          </p:cNvPr>
          <p:cNvSpPr txBox="1">
            <a:spLocks noChangeArrowheads="1"/>
          </p:cNvSpPr>
          <p:nvPr/>
        </p:nvSpPr>
        <p:spPr>
          <a:xfrm>
            <a:off x="891209" y="5742090"/>
            <a:ext cx="10518913" cy="620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dirty="0">
                <a:solidFill>
                  <a:srgbClr val="C00000"/>
                </a:solidFill>
              </a:rPr>
              <a:t>Low efficiency: 18% !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allAtOnce"/>
      <p:bldP spid="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Slotted ALOHA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D6383C-7665-4746-86A3-DB2B42D7440C}"/>
              </a:ext>
            </a:extLst>
          </p:cNvPr>
          <p:cNvSpPr txBox="1">
            <a:spLocks noChangeArrowheads="1"/>
          </p:cNvSpPr>
          <p:nvPr/>
        </p:nvSpPr>
        <p:spPr>
          <a:xfrm>
            <a:off x="845584" y="1416396"/>
            <a:ext cx="5104641" cy="3778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0000A8"/>
                </a:solidFill>
              </a:rPr>
              <a:t>assumptions</a:t>
            </a:r>
            <a:r>
              <a:rPr lang="en-US" dirty="0">
                <a:solidFill>
                  <a:srgbClr val="0000A8"/>
                </a:solidFill>
              </a:rPr>
              <a:t>:</a:t>
            </a:r>
          </a:p>
          <a:p>
            <a:pPr marL="404813">
              <a:defRPr/>
            </a:pPr>
            <a:r>
              <a:rPr lang="en-US" dirty="0"/>
              <a:t>all frames same size</a:t>
            </a:r>
          </a:p>
          <a:p>
            <a:pPr marL="404813">
              <a:defRPr/>
            </a:pPr>
            <a:r>
              <a:rPr lang="en-US" dirty="0"/>
              <a:t>time divided into equal size slots (time to transmit 1 frame)</a:t>
            </a:r>
          </a:p>
          <a:p>
            <a:pPr marL="404813">
              <a:defRPr/>
            </a:pPr>
            <a:r>
              <a:rPr lang="en-US" dirty="0"/>
              <a:t>nodes start to transmit only slot beginning </a:t>
            </a:r>
          </a:p>
          <a:p>
            <a:pPr marL="404813">
              <a:defRPr/>
            </a:pPr>
            <a:r>
              <a:rPr lang="en-US" dirty="0"/>
              <a:t>nodes are synchronized</a:t>
            </a:r>
          </a:p>
          <a:p>
            <a:pPr marL="404813">
              <a:defRPr/>
            </a:pPr>
            <a:r>
              <a:rPr lang="en-US" dirty="0"/>
              <a:t>if 2 or more nodes transmit in slot, all nodes detect collision</a:t>
            </a:r>
            <a:endParaRPr lang="en-US" sz="24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E15C25-BB28-9543-9419-B80CD8AA3C64}"/>
              </a:ext>
            </a:extLst>
          </p:cNvPr>
          <p:cNvSpPr txBox="1">
            <a:spLocks noChangeArrowheads="1"/>
          </p:cNvSpPr>
          <p:nvPr/>
        </p:nvSpPr>
        <p:spPr>
          <a:xfrm>
            <a:off x="6440557" y="1447181"/>
            <a:ext cx="5168347" cy="3650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0000A8"/>
                </a:solidFill>
              </a:rPr>
              <a:t>operation:</a:t>
            </a:r>
          </a:p>
          <a:p>
            <a:pPr marL="457200" indent="-234950">
              <a:defRPr/>
            </a:pPr>
            <a:r>
              <a:rPr lang="en-US" dirty="0"/>
              <a:t>when node obtains fresh frame, transmits in next slot</a:t>
            </a:r>
          </a:p>
          <a:p>
            <a:pPr marL="746125" lvl="1" indent="-236538">
              <a:lnSpc>
                <a:spcPct val="100000"/>
              </a:lnSpc>
              <a:defRPr/>
            </a:pPr>
            <a:r>
              <a:rPr lang="en-US" sz="2800" i="1" dirty="0"/>
              <a:t>if no collision:</a:t>
            </a:r>
            <a:r>
              <a:rPr lang="en-US" sz="2800" dirty="0"/>
              <a:t> node can send new frame in next slot</a:t>
            </a:r>
          </a:p>
          <a:p>
            <a:pPr marL="746125" lvl="1" indent="-236538">
              <a:lnSpc>
                <a:spcPct val="100000"/>
              </a:lnSpc>
              <a:defRPr/>
            </a:pPr>
            <a:r>
              <a:rPr lang="en-US" sz="2800" i="1" dirty="0"/>
              <a:t>if collision:</a:t>
            </a:r>
            <a:r>
              <a:rPr lang="en-US" sz="2800" dirty="0"/>
              <a:t> node retransmits frame in each subsequent slot with probability </a:t>
            </a:r>
            <a:r>
              <a:rPr lang="en-US" sz="2800" i="1" dirty="0"/>
              <a:t>p</a:t>
            </a:r>
            <a:r>
              <a:rPr lang="en-US" sz="2800" dirty="0"/>
              <a:t> until success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15E43E-EE56-8544-9198-B2CDA59DD294}"/>
              </a:ext>
            </a:extLst>
          </p:cNvPr>
          <p:cNvGrpSpPr/>
          <p:nvPr/>
        </p:nvGrpSpPr>
        <p:grpSpPr>
          <a:xfrm>
            <a:off x="8789978" y="793688"/>
            <a:ext cx="2942665" cy="4196494"/>
            <a:chOff x="9426792" y="998359"/>
            <a:chExt cx="2942665" cy="41964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4B840C-7E28-C04D-8CE9-682705AEE59B}"/>
                </a:ext>
              </a:extLst>
            </p:cNvPr>
            <p:cNvSpPr txBox="1"/>
            <p:nvPr/>
          </p:nvSpPr>
          <p:spPr>
            <a:xfrm>
              <a:off x="9426792" y="998359"/>
              <a:ext cx="2942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randomization </a:t>
              </a:r>
              <a:r>
                <a:rPr lang="en-US" sz="2400" dirty="0"/>
                <a:t>– </a:t>
              </a:r>
              <a:r>
                <a:rPr lang="en-US" sz="2400" i="1" dirty="0"/>
                <a:t>why</a:t>
              </a:r>
              <a:r>
                <a:rPr lang="en-US" sz="24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078318A-B74F-CF47-A0AD-52CC631467FC}"/>
                </a:ext>
              </a:extLst>
            </p:cNvPr>
            <p:cNvSpPr/>
            <p:nvPr/>
          </p:nvSpPr>
          <p:spPr>
            <a:xfrm>
              <a:off x="9981142" y="4651513"/>
              <a:ext cx="348927" cy="5433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232C45-BB94-AB4D-BDBB-4AF8C10F718F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V="1">
              <a:off x="10155605" y="1460024"/>
              <a:ext cx="742520" cy="3191489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52A8DA-5F79-8749-B80B-F31760544517}"/>
              </a:ext>
            </a:extLst>
          </p:cNvPr>
          <p:cNvGrpSpPr/>
          <p:nvPr/>
        </p:nvGrpSpPr>
        <p:grpSpPr>
          <a:xfrm>
            <a:off x="3597255" y="4952414"/>
            <a:ext cx="6096000" cy="1556375"/>
            <a:chOff x="2732088" y="4842838"/>
            <a:chExt cx="6096000" cy="15563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C4FC2C-0629-774A-A97F-F932ACF4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088" y="5251641"/>
              <a:ext cx="6096000" cy="1147572"/>
            </a:xfrm>
            <a:prstGeom prst="rect">
              <a:avLst/>
            </a:prstGeom>
          </p:spPr>
        </p:pic>
        <p:sp>
          <p:nvSpPr>
            <p:cNvPr id="15" name="Lightning Bolt 14">
              <a:extLst>
                <a:ext uri="{FF2B5EF4-FFF2-40B4-BE49-F238E27FC236}">
                  <a16:creationId xmlns:a16="http://schemas.microsoft.com/office/drawing/2014/main" id="{81105A61-9BE3-8340-A371-249F32EFEBB8}"/>
                </a:ext>
              </a:extLst>
            </p:cNvPr>
            <p:cNvSpPr/>
            <p:nvPr/>
          </p:nvSpPr>
          <p:spPr bwMode="auto">
            <a:xfrm flipH="1">
              <a:off x="3790057" y="4845241"/>
              <a:ext cx="350822" cy="44907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Lightning Bolt 15">
              <a:extLst>
                <a:ext uri="{FF2B5EF4-FFF2-40B4-BE49-F238E27FC236}">
                  <a16:creationId xmlns:a16="http://schemas.microsoft.com/office/drawing/2014/main" id="{D00E61FB-9498-F244-8D46-62DAA0DBD4F4}"/>
                </a:ext>
              </a:extLst>
            </p:cNvPr>
            <p:cNvSpPr/>
            <p:nvPr/>
          </p:nvSpPr>
          <p:spPr bwMode="auto">
            <a:xfrm flipH="1">
              <a:off x="4722935" y="4842838"/>
              <a:ext cx="350822" cy="44907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Lightning Bolt 16">
              <a:extLst>
                <a:ext uri="{FF2B5EF4-FFF2-40B4-BE49-F238E27FC236}">
                  <a16:creationId xmlns:a16="http://schemas.microsoft.com/office/drawing/2014/main" id="{3981BCBE-D83F-044A-800D-A6F1D838F330}"/>
                </a:ext>
              </a:extLst>
            </p:cNvPr>
            <p:cNvSpPr/>
            <p:nvPr/>
          </p:nvSpPr>
          <p:spPr bwMode="auto">
            <a:xfrm flipH="1">
              <a:off x="6229511" y="4842838"/>
              <a:ext cx="350822" cy="44907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454FEE-5E1B-9842-AD46-1CE4DA2FD978}"/>
              </a:ext>
            </a:extLst>
          </p:cNvPr>
          <p:cNvSpPr/>
          <p:nvPr/>
        </p:nvSpPr>
        <p:spPr bwMode="auto">
          <a:xfrm>
            <a:off x="1462067" y="5483087"/>
            <a:ext cx="498122" cy="22577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28881-39E4-514B-8D39-0C2D551AE491}"/>
              </a:ext>
            </a:extLst>
          </p:cNvPr>
          <p:cNvSpPr/>
          <p:nvPr/>
        </p:nvSpPr>
        <p:spPr bwMode="auto">
          <a:xfrm>
            <a:off x="1985324" y="5483087"/>
            <a:ext cx="498122" cy="22577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F035F-F0F4-6849-9ECC-5142FF297F14}"/>
              </a:ext>
            </a:extLst>
          </p:cNvPr>
          <p:cNvSpPr/>
          <p:nvPr/>
        </p:nvSpPr>
        <p:spPr bwMode="auto">
          <a:xfrm>
            <a:off x="2508581" y="5483087"/>
            <a:ext cx="498122" cy="22577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83258-668D-6040-856F-5F75A467F470}"/>
              </a:ext>
            </a:extLst>
          </p:cNvPr>
          <p:cNvSpPr/>
          <p:nvPr/>
        </p:nvSpPr>
        <p:spPr bwMode="auto">
          <a:xfrm>
            <a:off x="3031838" y="5483087"/>
            <a:ext cx="498122" cy="22577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52F73A-CC16-4647-AC35-F211845A3E5E}"/>
              </a:ext>
            </a:extLst>
          </p:cNvPr>
          <p:cNvCxnSpPr/>
          <p:nvPr/>
        </p:nvCxnSpPr>
        <p:spPr bwMode="auto">
          <a:xfrm>
            <a:off x="1427940" y="6242199"/>
            <a:ext cx="32158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434FC9-83E8-404A-878B-52C1289875D3}"/>
              </a:ext>
            </a:extLst>
          </p:cNvPr>
          <p:cNvCxnSpPr/>
          <p:nvPr/>
        </p:nvCxnSpPr>
        <p:spPr bwMode="auto">
          <a:xfrm>
            <a:off x="1419205" y="6184552"/>
            <a:ext cx="0" cy="1732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7F2C1A-5CEB-A145-8FC3-67B6C77C6612}"/>
              </a:ext>
            </a:extLst>
          </p:cNvPr>
          <p:cNvCxnSpPr/>
          <p:nvPr/>
        </p:nvCxnSpPr>
        <p:spPr bwMode="auto">
          <a:xfrm>
            <a:off x="1972944" y="6168787"/>
            <a:ext cx="0" cy="1732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92447D-AE12-E741-93D7-A807FB9AE83B}"/>
              </a:ext>
            </a:extLst>
          </p:cNvPr>
          <p:cNvCxnSpPr/>
          <p:nvPr/>
        </p:nvCxnSpPr>
        <p:spPr bwMode="auto">
          <a:xfrm>
            <a:off x="2495060" y="6168787"/>
            <a:ext cx="0" cy="1732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F36EE-A4D2-7F43-AC25-860FFE6E9982}"/>
              </a:ext>
            </a:extLst>
          </p:cNvPr>
          <p:cNvCxnSpPr/>
          <p:nvPr/>
        </p:nvCxnSpPr>
        <p:spPr bwMode="auto">
          <a:xfrm>
            <a:off x="3031838" y="6160821"/>
            <a:ext cx="0" cy="1732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6EE63C-3F95-C445-BFC4-C9F423623D36}"/>
              </a:ext>
            </a:extLst>
          </p:cNvPr>
          <p:cNvCxnSpPr/>
          <p:nvPr/>
        </p:nvCxnSpPr>
        <p:spPr bwMode="auto">
          <a:xfrm>
            <a:off x="3532205" y="6160821"/>
            <a:ext cx="0" cy="1732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C74E69D-1480-7B4C-B538-CAB1B138457C}"/>
              </a:ext>
            </a:extLst>
          </p:cNvPr>
          <p:cNvSpPr txBox="1"/>
          <p:nvPr/>
        </p:nvSpPr>
        <p:spPr>
          <a:xfrm>
            <a:off x="1551841" y="624219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53C01E-4BF3-8641-BB56-2C90C5EF1F9D}"/>
              </a:ext>
            </a:extLst>
          </p:cNvPr>
          <p:cNvSpPr txBox="1"/>
          <p:nvPr/>
        </p:nvSpPr>
        <p:spPr>
          <a:xfrm>
            <a:off x="2088099" y="623179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B0BB5F-95FC-5B44-B909-5B61FEB66B45}"/>
              </a:ext>
            </a:extLst>
          </p:cNvPr>
          <p:cNvSpPr txBox="1"/>
          <p:nvPr/>
        </p:nvSpPr>
        <p:spPr>
          <a:xfrm>
            <a:off x="2624357" y="623178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430EEF-64C6-2B4C-95EA-9138D6D78ED8}"/>
              </a:ext>
            </a:extLst>
          </p:cNvPr>
          <p:cNvSpPr txBox="1"/>
          <p:nvPr/>
        </p:nvSpPr>
        <p:spPr>
          <a:xfrm>
            <a:off x="3122907" y="623178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DA37F-ADAD-204C-8B49-CBE3CB0C5659}"/>
              </a:ext>
            </a:extLst>
          </p:cNvPr>
          <p:cNvSpPr txBox="1"/>
          <p:nvPr/>
        </p:nvSpPr>
        <p:spPr>
          <a:xfrm>
            <a:off x="3788755" y="618942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/>
              <a:t>... ...</a:t>
            </a:r>
          </a:p>
        </p:txBody>
      </p:sp>
    </p:spTree>
    <p:extLst>
      <p:ext uri="{BB962C8B-B14F-4D97-AF65-F5344CB8AC3E}">
        <p14:creationId xmlns:p14="http://schemas.microsoft.com/office/powerpoint/2010/main" val="8534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Slotted ALOHA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72A8C484-9F3B-7140-9873-AC4A42E4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91" y="3654425"/>
            <a:ext cx="484698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kern="0" dirty="0">
                <a:solidFill>
                  <a:srgbClr val="0000A8"/>
                </a:solidFill>
                <a:cs typeface="+mn-cs"/>
              </a:rPr>
              <a:t>Pros:</a:t>
            </a:r>
          </a:p>
          <a:p>
            <a:pPr indent="-225425">
              <a:defRPr/>
            </a:pPr>
            <a:r>
              <a:rPr lang="en-US" sz="2400" kern="0" dirty="0">
                <a:cs typeface="+mn-cs"/>
              </a:rPr>
              <a:t>single active node can continuously transmit at full rate of channel</a:t>
            </a:r>
          </a:p>
          <a:p>
            <a:pPr indent="-225425">
              <a:defRPr/>
            </a:pPr>
            <a:r>
              <a:rPr lang="en-US" sz="2400" kern="0" dirty="0">
                <a:cs typeface="+mn-cs"/>
              </a:rPr>
              <a:t>highly decentralized: only slots in nodes need to be in sync</a:t>
            </a:r>
          </a:p>
          <a:p>
            <a:pPr indent="-225425">
              <a:defRPr/>
            </a:pPr>
            <a:r>
              <a:rPr lang="en-US" sz="2400" kern="0" dirty="0">
                <a:cs typeface="+mn-cs"/>
              </a:rPr>
              <a:t>simple</a:t>
            </a:r>
          </a:p>
          <a:p>
            <a:pPr>
              <a:defRPr/>
            </a:pPr>
            <a:endParaRPr lang="en-US" sz="2400" kern="0" dirty="0">
              <a:latin typeface="Gill Sans MT" charset="0"/>
              <a:cs typeface="+mn-cs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2C1441D0-D6C4-E649-93D0-1ECA14AF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008" y="3631167"/>
            <a:ext cx="5579166" cy="27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kern="0" dirty="0">
                <a:solidFill>
                  <a:srgbClr val="0000A8"/>
                </a:solidFill>
                <a:cs typeface="+mn-cs"/>
              </a:rPr>
              <a:t>Cons:</a:t>
            </a:r>
          </a:p>
          <a:p>
            <a:pPr indent="-225425">
              <a:lnSpc>
                <a:spcPct val="90000"/>
              </a:lnSpc>
              <a:defRPr/>
            </a:pPr>
            <a:r>
              <a:rPr lang="en-US" sz="2400" kern="0" dirty="0">
                <a:cs typeface="+mn-cs"/>
              </a:rPr>
              <a:t>collisions, wasting slots</a:t>
            </a:r>
          </a:p>
          <a:p>
            <a:pPr indent="-225425">
              <a:lnSpc>
                <a:spcPct val="90000"/>
              </a:lnSpc>
              <a:defRPr/>
            </a:pPr>
            <a:r>
              <a:rPr lang="en-US" sz="2400" kern="0" dirty="0">
                <a:cs typeface="+mn-cs"/>
              </a:rPr>
              <a:t>idle slots</a:t>
            </a:r>
          </a:p>
          <a:p>
            <a:pPr indent="-225425">
              <a:lnSpc>
                <a:spcPct val="90000"/>
              </a:lnSpc>
              <a:defRPr/>
            </a:pPr>
            <a:r>
              <a:rPr lang="en-US" sz="2400" kern="0" dirty="0">
                <a:cs typeface="+mn-cs"/>
              </a:rPr>
              <a:t>nodes may be able to detect collision in less than time to transmit packet</a:t>
            </a:r>
          </a:p>
          <a:p>
            <a:pPr indent="-225425">
              <a:lnSpc>
                <a:spcPct val="90000"/>
              </a:lnSpc>
              <a:defRPr/>
            </a:pPr>
            <a:r>
              <a:rPr lang="en-US" sz="2400" kern="0" dirty="0">
                <a:cs typeface="+mn-cs"/>
              </a:rPr>
              <a:t>clock synchronization</a:t>
            </a:r>
          </a:p>
        </p:txBody>
      </p:sp>
      <p:grpSp>
        <p:nvGrpSpPr>
          <p:cNvPr id="69" name="Group 9">
            <a:extLst>
              <a:ext uri="{FF2B5EF4-FFF2-40B4-BE49-F238E27FC236}">
                <a16:creationId xmlns:a16="http://schemas.microsoft.com/office/drawing/2014/main" id="{21164FC9-FE4C-614D-972E-A00FCAE25C23}"/>
              </a:ext>
            </a:extLst>
          </p:cNvPr>
          <p:cNvGrpSpPr>
            <a:grpSpLocks/>
          </p:cNvGrpSpPr>
          <p:nvPr/>
        </p:nvGrpSpPr>
        <p:grpSpPr bwMode="auto">
          <a:xfrm>
            <a:off x="3258866" y="1417223"/>
            <a:ext cx="449263" cy="338137"/>
            <a:chOff x="1185" y="903"/>
            <a:chExt cx="283" cy="213"/>
          </a:xfrm>
        </p:grpSpPr>
        <p:sp>
          <p:nvSpPr>
            <p:cNvPr id="120" name="Rectangle 7">
              <a:extLst>
                <a:ext uri="{FF2B5EF4-FFF2-40B4-BE49-F238E27FC236}">
                  <a16:creationId xmlns:a16="http://schemas.microsoft.com/office/drawing/2014/main" id="{B6FB277F-EDE2-1049-9ABF-92D11D60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21" name="Text Box 8">
              <a:extLst>
                <a:ext uri="{FF2B5EF4-FFF2-40B4-BE49-F238E27FC236}">
                  <a16:creationId xmlns:a16="http://schemas.microsoft.com/office/drawing/2014/main" id="{C293767F-FCDF-8642-A612-4649CC7D0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903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0" name="Group 10">
            <a:extLst>
              <a:ext uri="{FF2B5EF4-FFF2-40B4-BE49-F238E27FC236}">
                <a16:creationId xmlns:a16="http://schemas.microsoft.com/office/drawing/2014/main" id="{CD7A64E0-8DFE-1E45-8F86-C8EBCFF9F9DA}"/>
              </a:ext>
            </a:extLst>
          </p:cNvPr>
          <p:cNvGrpSpPr>
            <a:grpSpLocks/>
          </p:cNvGrpSpPr>
          <p:nvPr/>
        </p:nvGrpSpPr>
        <p:grpSpPr bwMode="auto">
          <a:xfrm>
            <a:off x="4239941" y="1420398"/>
            <a:ext cx="449263" cy="338137"/>
            <a:chOff x="1185" y="903"/>
            <a:chExt cx="283" cy="213"/>
          </a:xfrm>
        </p:grpSpPr>
        <p:sp>
          <p:nvSpPr>
            <p:cNvPr id="118" name="Rectangle 11">
              <a:extLst>
                <a:ext uri="{FF2B5EF4-FFF2-40B4-BE49-F238E27FC236}">
                  <a16:creationId xmlns:a16="http://schemas.microsoft.com/office/drawing/2014/main" id="{07CCF55F-4FAA-894C-888B-199900ED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9" name="Text Box 12">
              <a:extLst>
                <a:ext uri="{FF2B5EF4-FFF2-40B4-BE49-F238E27FC236}">
                  <a16:creationId xmlns:a16="http://schemas.microsoft.com/office/drawing/2014/main" id="{6E547B66-C5F6-F343-A739-58397CBF0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903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1" name="Group 13">
            <a:extLst>
              <a:ext uri="{FF2B5EF4-FFF2-40B4-BE49-F238E27FC236}">
                <a16:creationId xmlns:a16="http://schemas.microsoft.com/office/drawing/2014/main" id="{5E7B8AAA-4C6F-564D-BA83-59E54AD6FA2A}"/>
              </a:ext>
            </a:extLst>
          </p:cNvPr>
          <p:cNvGrpSpPr>
            <a:grpSpLocks/>
          </p:cNvGrpSpPr>
          <p:nvPr/>
        </p:nvGrpSpPr>
        <p:grpSpPr bwMode="auto">
          <a:xfrm>
            <a:off x="5776641" y="1421985"/>
            <a:ext cx="449263" cy="338137"/>
            <a:chOff x="1185" y="903"/>
            <a:chExt cx="283" cy="213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4646B359-A79E-F349-BF8A-9D2512A6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" name="Text Box 15">
              <a:extLst>
                <a:ext uri="{FF2B5EF4-FFF2-40B4-BE49-F238E27FC236}">
                  <a16:creationId xmlns:a16="http://schemas.microsoft.com/office/drawing/2014/main" id="{6ECCB147-A652-0C45-8411-FDEFE8B76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903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034C0BC2-FAFB-954B-8184-7437ED6443FF}"/>
              </a:ext>
            </a:extLst>
          </p:cNvPr>
          <p:cNvGrpSpPr>
            <a:grpSpLocks/>
          </p:cNvGrpSpPr>
          <p:nvPr/>
        </p:nvGrpSpPr>
        <p:grpSpPr bwMode="auto">
          <a:xfrm>
            <a:off x="6792641" y="1417223"/>
            <a:ext cx="449263" cy="338137"/>
            <a:chOff x="1185" y="903"/>
            <a:chExt cx="283" cy="213"/>
          </a:xfrm>
        </p:grpSpPr>
        <p:sp>
          <p:nvSpPr>
            <p:cNvPr id="114" name="Rectangle 17">
              <a:extLst>
                <a:ext uri="{FF2B5EF4-FFF2-40B4-BE49-F238E27FC236}">
                  <a16:creationId xmlns:a16="http://schemas.microsoft.com/office/drawing/2014/main" id="{B5E231FA-D60E-3344-A54A-AE1CCAC27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924"/>
              <a:ext cx="283" cy="1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" name="Text Box 18">
              <a:extLst>
                <a:ext uri="{FF2B5EF4-FFF2-40B4-BE49-F238E27FC236}">
                  <a16:creationId xmlns:a16="http://schemas.microsoft.com/office/drawing/2014/main" id="{C4C08E10-907C-DD42-A551-372531B73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903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3" name="Group 24">
            <a:extLst>
              <a:ext uri="{FF2B5EF4-FFF2-40B4-BE49-F238E27FC236}">
                <a16:creationId xmlns:a16="http://schemas.microsoft.com/office/drawing/2014/main" id="{647D2F6D-CE64-8B4B-B615-A2D4A4BABDA1}"/>
              </a:ext>
            </a:extLst>
          </p:cNvPr>
          <p:cNvGrpSpPr>
            <a:grpSpLocks/>
          </p:cNvGrpSpPr>
          <p:nvPr/>
        </p:nvGrpSpPr>
        <p:grpSpPr bwMode="auto">
          <a:xfrm>
            <a:off x="3260453" y="1934748"/>
            <a:ext cx="449263" cy="338137"/>
            <a:chOff x="4584" y="1229"/>
            <a:chExt cx="283" cy="213"/>
          </a:xfrm>
        </p:grpSpPr>
        <p:sp>
          <p:nvSpPr>
            <p:cNvPr id="112" name="Rectangle 20">
              <a:extLst>
                <a:ext uri="{FF2B5EF4-FFF2-40B4-BE49-F238E27FC236}">
                  <a16:creationId xmlns:a16="http://schemas.microsoft.com/office/drawing/2014/main" id="{40A791FB-0B4E-E54D-A7B1-9F64A6BAE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3" name="Text Box 21">
              <a:extLst>
                <a:ext uri="{FF2B5EF4-FFF2-40B4-BE49-F238E27FC236}">
                  <a16:creationId xmlns:a16="http://schemas.microsoft.com/office/drawing/2014/main" id="{B1F1A4C1-13C1-264C-B2A5-E57D85AD5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1229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74" name="Group 31">
            <a:extLst>
              <a:ext uri="{FF2B5EF4-FFF2-40B4-BE49-F238E27FC236}">
                <a16:creationId xmlns:a16="http://schemas.microsoft.com/office/drawing/2014/main" id="{A513746B-2BA9-7842-A3F9-4C806D4C430D}"/>
              </a:ext>
            </a:extLst>
          </p:cNvPr>
          <p:cNvGrpSpPr>
            <a:grpSpLocks/>
          </p:cNvGrpSpPr>
          <p:nvPr/>
        </p:nvGrpSpPr>
        <p:grpSpPr bwMode="auto">
          <a:xfrm>
            <a:off x="3262041" y="2444335"/>
            <a:ext cx="449263" cy="338137"/>
            <a:chOff x="4827" y="1591"/>
            <a:chExt cx="283" cy="213"/>
          </a:xfrm>
        </p:grpSpPr>
        <p:sp>
          <p:nvSpPr>
            <p:cNvPr id="110" name="Rectangle 22">
              <a:extLst>
                <a:ext uri="{FF2B5EF4-FFF2-40B4-BE49-F238E27FC236}">
                  <a16:creationId xmlns:a16="http://schemas.microsoft.com/office/drawing/2014/main" id="{D2113151-CB73-5B4D-B726-093BB119A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1" name="Text Box 23">
              <a:extLst>
                <a:ext uri="{FF2B5EF4-FFF2-40B4-BE49-F238E27FC236}">
                  <a16:creationId xmlns:a16="http://schemas.microsoft.com/office/drawing/2014/main" id="{F159D2A5-6D5C-0349-BF63-4ECC249F3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1591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75" name="Group 25">
            <a:extLst>
              <a:ext uri="{FF2B5EF4-FFF2-40B4-BE49-F238E27FC236}">
                <a16:creationId xmlns:a16="http://schemas.microsoft.com/office/drawing/2014/main" id="{94B00C29-0193-D349-BFB1-CF44B881490C}"/>
              </a:ext>
            </a:extLst>
          </p:cNvPr>
          <p:cNvGrpSpPr>
            <a:grpSpLocks/>
          </p:cNvGrpSpPr>
          <p:nvPr/>
        </p:nvGrpSpPr>
        <p:grpSpPr bwMode="auto">
          <a:xfrm>
            <a:off x="4249466" y="1936335"/>
            <a:ext cx="449263" cy="338137"/>
            <a:chOff x="4584" y="1229"/>
            <a:chExt cx="283" cy="213"/>
          </a:xfrm>
        </p:grpSpPr>
        <p:sp>
          <p:nvSpPr>
            <p:cNvPr id="108" name="Rectangle 26">
              <a:extLst>
                <a:ext uri="{FF2B5EF4-FFF2-40B4-BE49-F238E27FC236}">
                  <a16:creationId xmlns:a16="http://schemas.microsoft.com/office/drawing/2014/main" id="{8A1DD3D1-8785-3040-A4F2-5147DB885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9" name="Text Box 27">
              <a:extLst>
                <a:ext uri="{FF2B5EF4-FFF2-40B4-BE49-F238E27FC236}">
                  <a16:creationId xmlns:a16="http://schemas.microsoft.com/office/drawing/2014/main" id="{09BBF762-4792-7643-BA15-B59BC2E2D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1229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76" name="Group 28">
            <a:extLst>
              <a:ext uri="{FF2B5EF4-FFF2-40B4-BE49-F238E27FC236}">
                <a16:creationId xmlns:a16="http://schemas.microsoft.com/office/drawing/2014/main" id="{E38A06E9-F095-D04D-91F9-81DAFE4FE972}"/>
              </a:ext>
            </a:extLst>
          </p:cNvPr>
          <p:cNvGrpSpPr>
            <a:grpSpLocks/>
          </p:cNvGrpSpPr>
          <p:nvPr/>
        </p:nvGrpSpPr>
        <p:grpSpPr bwMode="auto">
          <a:xfrm>
            <a:off x="4766991" y="1937923"/>
            <a:ext cx="449263" cy="338137"/>
            <a:chOff x="4584" y="1229"/>
            <a:chExt cx="283" cy="213"/>
          </a:xfrm>
        </p:grpSpPr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0987B743-D2A1-9D4F-A662-FFB579A91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1247"/>
              <a:ext cx="283" cy="169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7" name="Text Box 30">
              <a:extLst>
                <a:ext uri="{FF2B5EF4-FFF2-40B4-BE49-F238E27FC236}">
                  <a16:creationId xmlns:a16="http://schemas.microsoft.com/office/drawing/2014/main" id="{89D7FAA9-9F94-0C4F-B4C3-025342E3F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1229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77" name="Group 32">
            <a:extLst>
              <a:ext uri="{FF2B5EF4-FFF2-40B4-BE49-F238E27FC236}">
                <a16:creationId xmlns:a16="http://schemas.microsoft.com/office/drawing/2014/main" id="{DEC4F61B-7F47-6D40-A1E6-9647D3850BE9}"/>
              </a:ext>
            </a:extLst>
          </p:cNvPr>
          <p:cNvGrpSpPr>
            <a:grpSpLocks/>
          </p:cNvGrpSpPr>
          <p:nvPr/>
        </p:nvGrpSpPr>
        <p:grpSpPr bwMode="auto">
          <a:xfrm>
            <a:off x="5778228" y="2445922"/>
            <a:ext cx="449263" cy="338137"/>
            <a:chOff x="4827" y="1591"/>
            <a:chExt cx="283" cy="213"/>
          </a:xfrm>
        </p:grpSpPr>
        <p:sp>
          <p:nvSpPr>
            <p:cNvPr id="104" name="Rectangle 33">
              <a:extLst>
                <a:ext uri="{FF2B5EF4-FFF2-40B4-BE49-F238E27FC236}">
                  <a16:creationId xmlns:a16="http://schemas.microsoft.com/office/drawing/2014/main" id="{78D56CA1-57DA-D349-81DF-1FE3F45AA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5" name="Text Box 34">
              <a:extLst>
                <a:ext uri="{FF2B5EF4-FFF2-40B4-BE49-F238E27FC236}">
                  <a16:creationId xmlns:a16="http://schemas.microsoft.com/office/drawing/2014/main" id="{90B9F9DD-82FB-9540-93E1-DE1323F00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1591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78" name="Group 35">
            <a:extLst>
              <a:ext uri="{FF2B5EF4-FFF2-40B4-BE49-F238E27FC236}">
                <a16:creationId xmlns:a16="http://schemas.microsoft.com/office/drawing/2014/main" id="{9515035B-221C-F640-AD70-3EDAE35D9A46}"/>
              </a:ext>
            </a:extLst>
          </p:cNvPr>
          <p:cNvGrpSpPr>
            <a:grpSpLocks/>
          </p:cNvGrpSpPr>
          <p:nvPr/>
        </p:nvGrpSpPr>
        <p:grpSpPr bwMode="auto">
          <a:xfrm>
            <a:off x="7289528" y="2447510"/>
            <a:ext cx="449263" cy="338137"/>
            <a:chOff x="4827" y="1591"/>
            <a:chExt cx="283" cy="213"/>
          </a:xfrm>
        </p:grpSpPr>
        <p:sp>
          <p:nvSpPr>
            <p:cNvPr id="102" name="Rectangle 36">
              <a:extLst>
                <a:ext uri="{FF2B5EF4-FFF2-40B4-BE49-F238E27FC236}">
                  <a16:creationId xmlns:a16="http://schemas.microsoft.com/office/drawing/2014/main" id="{011AA78D-6081-1E4C-B13C-ABA03976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609"/>
              <a:ext cx="283" cy="169"/>
            </a:xfrm>
            <a:prstGeom prst="rect">
              <a:avLst/>
            </a:prstGeom>
            <a:solidFill>
              <a:srgbClr val="D6009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03" name="Text Box 37">
              <a:extLst>
                <a:ext uri="{FF2B5EF4-FFF2-40B4-BE49-F238E27FC236}">
                  <a16:creationId xmlns:a16="http://schemas.microsoft.com/office/drawing/2014/main" id="{E9D6FFEE-F33E-FF42-9FA7-54026C2FB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1591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79" name="Text Box 38">
            <a:extLst>
              <a:ext uri="{FF2B5EF4-FFF2-40B4-BE49-F238E27FC236}">
                <a16:creationId xmlns:a16="http://schemas.microsoft.com/office/drawing/2014/main" id="{BC3667BC-568F-5D45-AA96-AD633C98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141" y="1452148"/>
            <a:ext cx="762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node 1</a:t>
            </a:r>
          </a:p>
        </p:txBody>
      </p:sp>
      <p:sp>
        <p:nvSpPr>
          <p:cNvPr id="80" name="Text Box 39">
            <a:extLst>
              <a:ext uri="{FF2B5EF4-FFF2-40B4-BE49-F238E27FC236}">
                <a16:creationId xmlns:a16="http://schemas.microsoft.com/office/drawing/2014/main" id="{54EFAF25-FCFE-594D-BB9A-4C06F010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678" y="1966498"/>
            <a:ext cx="762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node 2</a:t>
            </a:r>
          </a:p>
        </p:txBody>
      </p:sp>
      <p:sp>
        <p:nvSpPr>
          <p:cNvPr id="81" name="Text Box 40">
            <a:extLst>
              <a:ext uri="{FF2B5EF4-FFF2-40B4-BE49-F238E27FC236}">
                <a16:creationId xmlns:a16="http://schemas.microsoft.com/office/drawing/2014/main" id="{047D14B7-CD88-0D4A-AD77-5823FBA9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716" y="2469735"/>
            <a:ext cx="762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node 3</a:t>
            </a:r>
          </a:p>
        </p:txBody>
      </p:sp>
      <p:sp>
        <p:nvSpPr>
          <p:cNvPr id="82" name="Line 41">
            <a:extLst>
              <a:ext uri="{FF2B5EF4-FFF2-40B4-BE49-F238E27FC236}">
                <a16:creationId xmlns:a16="http://schemas.microsoft.com/office/drawing/2014/main" id="{EF48CFD5-90F6-EF43-A053-5A2BD2F09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641" y="2977735"/>
            <a:ext cx="521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3" name="Line 42">
            <a:extLst>
              <a:ext uri="{FF2B5EF4-FFF2-40B4-BE49-F238E27FC236}">
                <a16:creationId xmlns:a16="http://schemas.microsoft.com/office/drawing/2014/main" id="{000967D4-6D82-3C45-A172-150191F96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9816" y="287772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4" name="Line 43">
            <a:extLst>
              <a:ext uri="{FF2B5EF4-FFF2-40B4-BE49-F238E27FC236}">
                <a16:creationId xmlns:a16="http://schemas.microsoft.com/office/drawing/2014/main" id="{F238DB4A-BE5F-9743-9947-04D5215C9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9878" y="287772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5" name="Line 44">
            <a:extLst>
              <a:ext uri="{FF2B5EF4-FFF2-40B4-BE49-F238E27FC236}">
                <a16:creationId xmlns:a16="http://schemas.microsoft.com/office/drawing/2014/main" id="{C6957062-2774-324C-BCB0-B11EB113A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3116" y="2874547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6" name="Line 45">
            <a:extLst>
              <a:ext uri="{FF2B5EF4-FFF2-40B4-BE49-F238E27FC236}">
                <a16:creationId xmlns:a16="http://schemas.microsoft.com/office/drawing/2014/main" id="{242EDB35-EDA5-084B-9AA4-62A7C146A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528" y="287772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7" name="Line 46">
            <a:extLst>
              <a:ext uri="{FF2B5EF4-FFF2-40B4-BE49-F238E27FC236}">
                <a16:creationId xmlns:a16="http://schemas.microsoft.com/office/drawing/2014/main" id="{E0FAA97E-3CAE-F145-BE6E-2931C7A40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353" y="2874547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8" name="Line 47">
            <a:extLst>
              <a:ext uri="{FF2B5EF4-FFF2-40B4-BE49-F238E27FC236}">
                <a16:creationId xmlns:a16="http://schemas.microsoft.com/office/drawing/2014/main" id="{9EAB79C7-5AED-CD47-BF01-F04C67454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353" y="287772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89" name="Line 48">
            <a:extLst>
              <a:ext uri="{FF2B5EF4-FFF2-40B4-BE49-F238E27FC236}">
                <a16:creationId xmlns:a16="http://schemas.microsoft.com/office/drawing/2014/main" id="{ED1E52C2-A2DF-7244-888D-8BC965C7B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7178" y="287772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0" name="Line 49">
            <a:extLst>
              <a:ext uri="{FF2B5EF4-FFF2-40B4-BE49-F238E27FC236}">
                <a16:creationId xmlns:a16="http://schemas.microsoft.com/office/drawing/2014/main" id="{0337F98B-B062-E149-AA28-4B72BC8AD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003" y="2874547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1" name="Line 50">
            <a:extLst>
              <a:ext uri="{FF2B5EF4-FFF2-40B4-BE49-F238E27FC236}">
                <a16:creationId xmlns:a16="http://schemas.microsoft.com/office/drawing/2014/main" id="{A8A55C4A-1AC8-E64D-A11D-781712E97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003" y="2871372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2" name="Line 51">
            <a:extLst>
              <a:ext uri="{FF2B5EF4-FFF2-40B4-BE49-F238E27FC236}">
                <a16:creationId xmlns:a16="http://schemas.microsoft.com/office/drawing/2014/main" id="{68413A17-8D6D-6F4A-9006-440A683FD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8953" y="2868197"/>
            <a:ext cx="0" cy="212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93" name="Text Box 54">
            <a:extLst>
              <a:ext uri="{FF2B5EF4-FFF2-40B4-BE49-F238E27FC236}">
                <a16:creationId xmlns:a16="http://schemas.microsoft.com/office/drawing/2014/main" id="{EFB9B6C9-55C7-9543-BEDB-3C9A6C2B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28" y="2992022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</a:t>
            </a:r>
          </a:p>
        </p:txBody>
      </p:sp>
      <p:sp>
        <p:nvSpPr>
          <p:cNvPr id="94" name="Text Box 55">
            <a:extLst>
              <a:ext uri="{FF2B5EF4-FFF2-40B4-BE49-F238E27FC236}">
                <a16:creationId xmlns:a16="http://schemas.microsoft.com/office/drawing/2014/main" id="{A8BF3599-17CC-C54D-A1F4-204FFCEF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03" y="2992022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</a:t>
            </a:r>
          </a:p>
        </p:txBody>
      </p:sp>
      <p:sp>
        <p:nvSpPr>
          <p:cNvPr id="95" name="Text Box 56">
            <a:extLst>
              <a:ext uri="{FF2B5EF4-FFF2-40B4-BE49-F238E27FC236}">
                <a16:creationId xmlns:a16="http://schemas.microsoft.com/office/drawing/2014/main" id="{016A40F4-F886-714E-966E-BFDE0F62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78" y="2992022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</a:t>
            </a:r>
          </a:p>
        </p:txBody>
      </p:sp>
      <p:sp>
        <p:nvSpPr>
          <p:cNvPr id="96" name="Text Box 58">
            <a:extLst>
              <a:ext uri="{FF2B5EF4-FFF2-40B4-BE49-F238E27FC236}">
                <a16:creationId xmlns:a16="http://schemas.microsoft.com/office/drawing/2014/main" id="{807DF3EC-AAB1-B04A-A023-C5893F6D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253" y="2992022"/>
            <a:ext cx="306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</a:t>
            </a:r>
          </a:p>
        </p:txBody>
      </p:sp>
      <p:sp>
        <p:nvSpPr>
          <p:cNvPr id="97" name="Text Box 59">
            <a:extLst>
              <a:ext uri="{FF2B5EF4-FFF2-40B4-BE49-F238E27FC236}">
                <a16:creationId xmlns:a16="http://schemas.microsoft.com/office/drawing/2014/main" id="{17BF9D31-70E0-5A45-BE2F-E528E811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503" y="2992022"/>
            <a:ext cx="306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</a:t>
            </a:r>
          </a:p>
        </p:txBody>
      </p:sp>
      <p:sp>
        <p:nvSpPr>
          <p:cNvPr id="98" name="Text Box 60">
            <a:extLst>
              <a:ext uri="{FF2B5EF4-FFF2-40B4-BE49-F238E27FC236}">
                <a16:creationId xmlns:a16="http://schemas.microsoft.com/office/drawing/2014/main" id="{FE3B7D2B-E773-5048-9CD2-02409182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78" y="2992022"/>
            <a:ext cx="306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</a:t>
            </a:r>
          </a:p>
        </p:txBody>
      </p:sp>
      <p:sp>
        <p:nvSpPr>
          <p:cNvPr id="99" name="Text Box 61">
            <a:extLst>
              <a:ext uri="{FF2B5EF4-FFF2-40B4-BE49-F238E27FC236}">
                <a16:creationId xmlns:a16="http://schemas.microsoft.com/office/drawing/2014/main" id="{67899F9D-5059-EB46-BE3E-E0710E91B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016" y="2988847"/>
            <a:ext cx="309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</a:t>
            </a:r>
          </a:p>
        </p:txBody>
      </p:sp>
      <p:sp>
        <p:nvSpPr>
          <p:cNvPr id="100" name="Text Box 62">
            <a:extLst>
              <a:ext uri="{FF2B5EF4-FFF2-40B4-BE49-F238E27FC236}">
                <a16:creationId xmlns:a16="http://schemas.microsoft.com/office/drawing/2014/main" id="{0537C8B8-45B8-534A-B936-B66DF9D0E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078" y="2988847"/>
            <a:ext cx="309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</a:t>
            </a:r>
          </a:p>
        </p:txBody>
      </p:sp>
      <p:sp>
        <p:nvSpPr>
          <p:cNvPr id="101" name="Text Box 63">
            <a:extLst>
              <a:ext uri="{FF2B5EF4-FFF2-40B4-BE49-F238E27FC236}">
                <a16:creationId xmlns:a16="http://schemas.microsoft.com/office/drawing/2014/main" id="{A95F6825-15C2-894C-A225-C35D931A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03" y="2988847"/>
            <a:ext cx="309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1076B-DA1C-6740-8643-B478EA3CF6E2}"/>
              </a:ext>
            </a:extLst>
          </p:cNvPr>
          <p:cNvSpPr txBox="1"/>
          <p:nvPr/>
        </p:nvSpPr>
        <p:spPr>
          <a:xfrm>
            <a:off x="7992430" y="2097466"/>
            <a:ext cx="118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A8"/>
                </a:solidFill>
              </a:rPr>
              <a:t>C</a:t>
            </a:r>
            <a:r>
              <a:rPr lang="en-US" dirty="0"/>
              <a:t>: collision</a:t>
            </a:r>
          </a:p>
          <a:p>
            <a:r>
              <a:rPr lang="en-US" dirty="0">
                <a:solidFill>
                  <a:srgbClr val="0000A8"/>
                </a:solidFill>
              </a:rPr>
              <a:t>S</a:t>
            </a:r>
            <a:r>
              <a:rPr lang="en-US" dirty="0"/>
              <a:t>: success</a:t>
            </a:r>
          </a:p>
          <a:p>
            <a:r>
              <a:rPr lang="en-US" dirty="0">
                <a:solidFill>
                  <a:srgbClr val="0000A8"/>
                </a:solidFill>
              </a:rPr>
              <a:t>E</a:t>
            </a:r>
            <a:r>
              <a:rPr lang="en-US" dirty="0"/>
              <a:t>: empty</a:t>
            </a:r>
          </a:p>
        </p:txBody>
      </p:sp>
      <p:sp>
        <p:nvSpPr>
          <p:cNvPr id="60" name="Lightning Bolt 59">
            <a:extLst>
              <a:ext uri="{FF2B5EF4-FFF2-40B4-BE49-F238E27FC236}">
                <a16:creationId xmlns:a16="http://schemas.microsoft.com/office/drawing/2014/main" id="{C467AA58-42FB-4C45-9D83-253614A923BE}"/>
              </a:ext>
            </a:extLst>
          </p:cNvPr>
          <p:cNvSpPr/>
          <p:nvPr/>
        </p:nvSpPr>
        <p:spPr bwMode="auto">
          <a:xfrm flipH="1">
            <a:off x="3484696" y="1074159"/>
            <a:ext cx="350822" cy="449078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ightning Bolt 60">
            <a:extLst>
              <a:ext uri="{FF2B5EF4-FFF2-40B4-BE49-F238E27FC236}">
                <a16:creationId xmlns:a16="http://schemas.microsoft.com/office/drawing/2014/main" id="{7290DEBC-2F38-F548-B920-0782E5A53EB2}"/>
              </a:ext>
            </a:extLst>
          </p:cNvPr>
          <p:cNvSpPr/>
          <p:nvPr/>
        </p:nvSpPr>
        <p:spPr bwMode="auto">
          <a:xfrm flipH="1">
            <a:off x="4469351" y="1071776"/>
            <a:ext cx="350822" cy="449078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Lightning Bolt 61">
            <a:extLst>
              <a:ext uri="{FF2B5EF4-FFF2-40B4-BE49-F238E27FC236}">
                <a16:creationId xmlns:a16="http://schemas.microsoft.com/office/drawing/2014/main" id="{A11A257A-E8D6-D04E-AD60-C8FE89C896C1}"/>
              </a:ext>
            </a:extLst>
          </p:cNvPr>
          <p:cNvSpPr/>
          <p:nvPr/>
        </p:nvSpPr>
        <p:spPr bwMode="auto">
          <a:xfrm flipH="1">
            <a:off x="6010428" y="1079973"/>
            <a:ext cx="350822" cy="449078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4532A4-3B61-7F49-BD43-AA082A1EAB52}"/>
              </a:ext>
            </a:extLst>
          </p:cNvPr>
          <p:cNvGrpSpPr/>
          <p:nvPr/>
        </p:nvGrpSpPr>
        <p:grpSpPr>
          <a:xfrm>
            <a:off x="6937604" y="352957"/>
            <a:ext cx="4454296" cy="1064266"/>
            <a:chOff x="4002040" y="383535"/>
            <a:chExt cx="4454296" cy="106426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44000E2-DF9A-A14B-9740-BD338B840885}"/>
                </a:ext>
              </a:extLst>
            </p:cNvPr>
            <p:cNvCxnSpPr>
              <a:cxnSpLocks/>
              <a:endCxn id="115" idx="0"/>
            </p:cNvCxnSpPr>
            <p:nvPr/>
          </p:nvCxnSpPr>
          <p:spPr bwMode="auto">
            <a:xfrm flipH="1">
              <a:off x="4082503" y="1012845"/>
              <a:ext cx="1551994" cy="434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53BA95C-8A5E-9947-9A4B-4E1950A45899}"/>
                </a:ext>
              </a:extLst>
            </p:cNvPr>
            <p:cNvSpPr txBox="1"/>
            <p:nvPr/>
          </p:nvSpPr>
          <p:spPr>
            <a:xfrm>
              <a:off x="4002040" y="383535"/>
              <a:ext cx="44542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Total number of nodes: </a:t>
              </a:r>
              <a:r>
                <a:rPr lang="en-US" sz="2000" i="1" dirty="0">
                  <a:latin typeface="Times" charset="0"/>
                  <a:ea typeface="Times" charset="0"/>
                  <a:cs typeface="Times" charset="0"/>
                </a:rPr>
                <a:t>N</a:t>
              </a:r>
            </a:p>
            <a:p>
              <a:pPr algn="r"/>
              <a:r>
                <a:rPr lang="en-US" sz="2000" dirty="0"/>
                <a:t>Each node transmit in a slot with </a:t>
              </a:r>
              <a:r>
                <a:rPr lang="en-US" sz="2000" dirty="0" err="1"/>
                <a:t>prob</a:t>
              </a:r>
              <a:r>
                <a:rPr lang="en-US" sz="2000" dirty="0"/>
                <a:t>:  </a:t>
              </a:r>
              <a:r>
                <a:rPr lang="en-US" sz="2000" i="1" dirty="0">
                  <a:latin typeface="Times" charset="0"/>
                  <a:ea typeface="Times" charset="0"/>
                  <a:cs typeface="Times" charset="0"/>
                </a:rPr>
                <a:t>p</a:t>
              </a:r>
            </a:p>
          </p:txBody>
        </p:sp>
      </p:grpSp>
      <p:sp>
        <p:nvSpPr>
          <p:cNvPr id="68" name="Text Box 4">
            <a:extLst>
              <a:ext uri="{FF2B5EF4-FFF2-40B4-BE49-F238E27FC236}">
                <a16:creationId xmlns:a16="http://schemas.microsoft.com/office/drawing/2014/main" id="{C7E5B33D-9A70-7B4F-AABC-6409B229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715" y="1034705"/>
            <a:ext cx="1903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 persistent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1C13E-BEC2-9AE6-544A-4139E9D37A85}"/>
              </a:ext>
            </a:extLst>
          </p:cNvPr>
          <p:cNvSpPr txBox="1"/>
          <p:nvPr/>
        </p:nvSpPr>
        <p:spPr>
          <a:xfrm>
            <a:off x="9235491" y="1731465"/>
            <a:ext cx="2719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0175">
              <a:defRPr/>
            </a:pPr>
            <a:r>
              <a:rPr lang="en-US" sz="2800" dirty="0">
                <a:solidFill>
                  <a:srgbClr val="C00000"/>
                </a:solidFill>
              </a:rPr>
              <a:t>Efficiency: 37% !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13571B-5A38-7249-BDB3-42189BDD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1697523"/>
            <a:ext cx="10515600" cy="474303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efficiency: </a:t>
            </a:r>
            <a:r>
              <a:rPr lang="en-US" dirty="0"/>
              <a:t>long-run  fraction of successful slots  (many nodes, all with many frames to send)</a:t>
            </a:r>
          </a:p>
          <a:p>
            <a:pPr marL="457200" indent="-274638">
              <a:defRPr/>
            </a:pPr>
            <a:r>
              <a:rPr lang="en-US" i="1" dirty="0"/>
              <a:t>suppose: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nodes with many frames to send, each transmits in slot with probability </a:t>
            </a:r>
            <a:r>
              <a:rPr lang="en-US" i="1" dirty="0"/>
              <a:t>p</a:t>
            </a:r>
          </a:p>
          <a:p>
            <a:pPr marL="800100" lvl="1" indent="-274638">
              <a:defRPr/>
            </a:pPr>
            <a:r>
              <a:rPr lang="en-US" sz="2600" dirty="0"/>
              <a:t>prob that given node has success in a slot  = </a:t>
            </a:r>
            <a:r>
              <a:rPr lang="en-US" sz="2600" i="1" dirty="0"/>
              <a:t>p(1-p)</a:t>
            </a:r>
            <a:r>
              <a:rPr lang="en-US" sz="2600" b="1" i="1" baseline="30000" dirty="0"/>
              <a:t>N-1</a:t>
            </a:r>
          </a:p>
          <a:p>
            <a:pPr marL="800100" lvl="1" indent="-274638">
              <a:defRPr/>
            </a:pPr>
            <a:r>
              <a:rPr lang="en-US" sz="2600" dirty="0"/>
              <a:t>prob that </a:t>
            </a:r>
            <a:r>
              <a:rPr lang="en-US" sz="2600" i="1" dirty="0"/>
              <a:t>any</a:t>
            </a:r>
            <a:r>
              <a:rPr lang="en-US" sz="2600" dirty="0"/>
              <a:t> node has a success = </a:t>
            </a:r>
            <a:r>
              <a:rPr lang="en-US" sz="2600" i="1" dirty="0"/>
              <a:t>Np(1-p)</a:t>
            </a:r>
            <a:r>
              <a:rPr lang="en-US" sz="2600" b="1" i="1" baseline="30000" dirty="0"/>
              <a:t>N-1</a:t>
            </a:r>
          </a:p>
          <a:p>
            <a:pPr marL="800100" lvl="1" indent="-274638">
              <a:defRPr/>
            </a:pPr>
            <a:r>
              <a:rPr lang="en-US" sz="2600" dirty="0"/>
              <a:t>max efficiency: find </a:t>
            </a:r>
            <a:r>
              <a:rPr lang="en-US" sz="2600" i="1" dirty="0"/>
              <a:t>p* </a:t>
            </a:r>
            <a:r>
              <a:rPr lang="en-US" sz="2600" dirty="0"/>
              <a:t>that maximizes  </a:t>
            </a:r>
            <a:r>
              <a:rPr lang="en-US" sz="2600" i="1" dirty="0"/>
              <a:t>Np(1-p)</a:t>
            </a:r>
            <a:r>
              <a:rPr lang="en-US" sz="2600" b="1" i="1" baseline="30000" dirty="0"/>
              <a:t>N-1</a:t>
            </a:r>
          </a:p>
          <a:p>
            <a:pPr marL="800100" lvl="1" indent="-274638">
              <a:defRPr/>
            </a:pPr>
            <a:r>
              <a:rPr lang="en-US" sz="2600" dirty="0"/>
              <a:t>for many nodes, take limit of </a:t>
            </a:r>
            <a:r>
              <a:rPr lang="en-US" sz="2600" i="1" dirty="0"/>
              <a:t>Np*(1-p*)</a:t>
            </a:r>
            <a:r>
              <a:rPr lang="en-US" sz="2600" b="1" i="1" baseline="30000" dirty="0"/>
              <a:t>N-1 </a:t>
            </a:r>
            <a:r>
              <a:rPr lang="en-US" sz="2600" dirty="0"/>
              <a:t>as </a:t>
            </a:r>
            <a:r>
              <a:rPr lang="en-US" sz="2600" i="1" dirty="0"/>
              <a:t>N</a:t>
            </a:r>
            <a:r>
              <a:rPr lang="en-US" sz="2600" dirty="0"/>
              <a:t> goes to infinity, gives</a:t>
            </a:r>
            <a:r>
              <a:rPr lang="en-US" dirty="0"/>
              <a:t>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i="1" dirty="0">
                <a:solidFill>
                  <a:srgbClr val="C00000"/>
                </a:solidFill>
              </a:rPr>
              <a:t>max efficiency = 1/e = .37</a:t>
            </a:r>
            <a:endParaRPr lang="en-US" b="1" i="1" baseline="30000" dirty="0">
              <a:solidFill>
                <a:srgbClr val="C00000"/>
              </a:solidFill>
            </a:endParaRPr>
          </a:p>
          <a:p>
            <a:pPr marL="457200" indent="-274638">
              <a:lnSpc>
                <a:spcPct val="85000"/>
              </a:lnSpc>
              <a:defRPr/>
            </a:pPr>
            <a:r>
              <a:rPr lang="en-US" i="1" dirty="0">
                <a:solidFill>
                  <a:srgbClr val="0000A8"/>
                </a:solidFill>
              </a:rPr>
              <a:t>at best:</a:t>
            </a:r>
            <a:r>
              <a:rPr lang="en-US" sz="2400" i="1" dirty="0">
                <a:solidFill>
                  <a:srgbClr val="0000A8"/>
                </a:solidFill>
              </a:rPr>
              <a:t> </a:t>
            </a:r>
            <a:r>
              <a:rPr lang="en-US" sz="2400" dirty="0"/>
              <a:t>channel used for useful  transmissions </a:t>
            </a:r>
            <a:r>
              <a:rPr lang="en-US" sz="2400" b="1" dirty="0">
                <a:solidFill>
                  <a:schemeClr val="accent1"/>
                </a:solidFill>
              </a:rPr>
              <a:t>37% of time!</a:t>
            </a:r>
          </a:p>
          <a:p>
            <a:pPr>
              <a:defRPr/>
            </a:pP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1A8D2D-09AD-0C49-9183-F486B937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ALOHA: efficiency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C8BF5-34FB-B64D-8803-0F740A1B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DDDFE3-4E37-4A5B-4F74-BFB379FBAF47}"/>
              </a:ext>
            </a:extLst>
          </p:cNvPr>
          <p:cNvSpPr/>
          <p:nvPr/>
        </p:nvSpPr>
        <p:spPr>
          <a:xfrm rot="19903299">
            <a:off x="6961585" y="4465755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15521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introduction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1488460"/>
            <a:ext cx="6196835" cy="500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0" indent="-274638">
              <a:defRPr/>
            </a:pP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Nodes (layer 5-3): </a:t>
            </a:r>
          </a:p>
          <a:p>
            <a:pPr marL="747713" lvl="1" indent="-274638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hosts and routers</a:t>
            </a:r>
          </a:p>
          <a:p>
            <a:pPr marL="404813" lvl="0" indent="-274638">
              <a:defRPr/>
            </a:pP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Links (layer 2): </a:t>
            </a:r>
          </a:p>
          <a:p>
            <a:pPr marL="747713" lvl="1" indent="-274638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communication channels that connect adjacent nodes</a:t>
            </a:r>
          </a:p>
          <a:p>
            <a:pPr marL="747713" lvl="1" indent="-274638">
              <a:defRPr/>
            </a:pP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47713" lvl="1" indent="-274638">
              <a:defRPr/>
            </a:pP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ine 428">
            <a:extLst>
              <a:ext uri="{FF2B5EF4-FFF2-40B4-BE49-F238E27FC236}">
                <a16:creationId xmlns:a16="http://schemas.microsoft.com/office/drawing/2014/main" id="{16F1973E-A8F0-6E4E-9510-49D75998F4A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89609" y="5251739"/>
            <a:ext cx="388062" cy="756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430">
            <a:extLst>
              <a:ext uri="{FF2B5EF4-FFF2-40B4-BE49-F238E27FC236}">
                <a16:creationId xmlns:a16="http://schemas.microsoft.com/office/drawing/2014/main" id="{CAB72423-2D43-1046-869C-9EDAEA5E40C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209926" y="5405286"/>
            <a:ext cx="0" cy="1143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431">
            <a:extLst>
              <a:ext uri="{FF2B5EF4-FFF2-40B4-BE49-F238E27FC236}">
                <a16:creationId xmlns:a16="http://schemas.microsoft.com/office/drawing/2014/main" id="{99BD1088-D56F-3A42-8E44-483A32BED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2959" y="4838517"/>
            <a:ext cx="524483" cy="261537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432">
            <a:extLst>
              <a:ext uri="{FF2B5EF4-FFF2-40B4-BE49-F238E27FC236}">
                <a16:creationId xmlns:a16="http://schemas.microsoft.com/office/drawing/2014/main" id="{8A75CF99-7455-B74F-8BAD-3AD43E03F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0066" y="4838517"/>
            <a:ext cx="569255" cy="24626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433">
            <a:extLst>
              <a:ext uri="{FF2B5EF4-FFF2-40B4-BE49-F238E27FC236}">
                <a16:creationId xmlns:a16="http://schemas.microsoft.com/office/drawing/2014/main" id="{FC542B29-675E-3D46-80C8-75565CBAE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744" y="5108876"/>
            <a:ext cx="1030502" cy="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435">
            <a:extLst>
              <a:ext uri="{FF2B5EF4-FFF2-40B4-BE49-F238E27FC236}">
                <a16:creationId xmlns:a16="http://schemas.microsoft.com/office/drawing/2014/main" id="{2B974C3D-5280-D849-8D04-7FDDEF66C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207" y="5117334"/>
            <a:ext cx="226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436">
            <a:extLst>
              <a:ext uri="{FF2B5EF4-FFF2-40B4-BE49-F238E27FC236}">
                <a16:creationId xmlns:a16="http://schemas.microsoft.com/office/drawing/2014/main" id="{05391238-AE6D-D14C-8C1F-CD07E4032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8367" y="5290470"/>
            <a:ext cx="412750" cy="1270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439">
            <a:extLst>
              <a:ext uri="{FF2B5EF4-FFF2-40B4-BE49-F238E27FC236}">
                <a16:creationId xmlns:a16="http://schemas.microsoft.com/office/drawing/2014/main" id="{F0B33890-F38E-9948-851E-64C7E965F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3817" y="5282252"/>
            <a:ext cx="68080" cy="29396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440">
            <a:extLst>
              <a:ext uri="{FF2B5EF4-FFF2-40B4-BE49-F238E27FC236}">
                <a16:creationId xmlns:a16="http://schemas.microsoft.com/office/drawing/2014/main" id="{A6F6A7F9-E45C-124D-AC6C-F4101DAE4B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88731" y="5307931"/>
            <a:ext cx="280374" cy="26987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Line 441">
            <a:extLst>
              <a:ext uri="{FF2B5EF4-FFF2-40B4-BE49-F238E27FC236}">
                <a16:creationId xmlns:a16="http://schemas.microsoft.com/office/drawing/2014/main" id="{AD8346D7-6C40-1348-A196-CC99EDB76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731" y="5258048"/>
            <a:ext cx="914184" cy="46862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Line 443">
            <a:extLst>
              <a:ext uri="{FF2B5EF4-FFF2-40B4-BE49-F238E27FC236}">
                <a16:creationId xmlns:a16="http://schemas.microsoft.com/office/drawing/2014/main" id="{E2DA8AD7-F617-354E-B5AE-47F97541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778" y="3829970"/>
            <a:ext cx="0" cy="13176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Line 449">
            <a:extLst>
              <a:ext uri="{FF2B5EF4-FFF2-40B4-BE49-F238E27FC236}">
                <a16:creationId xmlns:a16="http://schemas.microsoft.com/office/drawing/2014/main" id="{E873DD89-2DB7-304C-ADED-170F1F4E1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666" y="4041107"/>
            <a:ext cx="168275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ine 428">
            <a:extLst>
              <a:ext uri="{FF2B5EF4-FFF2-40B4-BE49-F238E27FC236}">
                <a16:creationId xmlns:a16="http://schemas.microsoft.com/office/drawing/2014/main" id="{56AC483A-3972-5540-9E9F-AE1FE25660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885545" y="5583471"/>
            <a:ext cx="366793" cy="148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440">
            <a:extLst>
              <a:ext uri="{FF2B5EF4-FFF2-40B4-BE49-F238E27FC236}">
                <a16:creationId xmlns:a16="http://schemas.microsoft.com/office/drawing/2014/main" id="{B0224379-0B0C-1343-B0E2-E62DFA482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425" y="5036562"/>
            <a:ext cx="404236" cy="207771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FBDA95-16CE-D146-A4C5-C45EDEC8D34E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82E722-916E-234E-AC0B-E2B36A0049E1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91F242-AF67-1B42-8D8E-F09C1EB27D39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E49F46-6C78-A640-A53B-1F2DCAE49B5E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454C82-BE7E-874F-AA28-09F795395B3E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F00AE0-2163-514F-B52E-CFE0592CCF07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38317B-7455-F04C-9FB3-A47169171585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8CD097C-75DA-B84B-B03E-371F3044C3BB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Line 541">
            <a:extLst>
              <a:ext uri="{FF2B5EF4-FFF2-40B4-BE49-F238E27FC236}">
                <a16:creationId xmlns:a16="http://schemas.microsoft.com/office/drawing/2014/main" id="{3EE4D6D5-1F58-604E-926E-B12AF198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ine 424">
            <a:extLst>
              <a:ext uri="{FF2B5EF4-FFF2-40B4-BE49-F238E27FC236}">
                <a16:creationId xmlns:a16="http://schemas.microsoft.com/office/drawing/2014/main" id="{69D11C97-9A2A-6F4A-BEC2-192440539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778" descr="antenna_radiation_stylized">
            <a:extLst>
              <a:ext uri="{FF2B5EF4-FFF2-40B4-BE49-F238E27FC236}">
                <a16:creationId xmlns:a16="http://schemas.microsoft.com/office/drawing/2014/main" id="{AE641E33-5C90-9C48-B6C0-B2DA38E6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238" y="3813930"/>
            <a:ext cx="506412" cy="1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81" descr="antenna_radiation_stylized">
            <a:extLst>
              <a:ext uri="{FF2B5EF4-FFF2-40B4-BE49-F238E27FC236}">
                <a16:creationId xmlns:a16="http://schemas.microsoft.com/office/drawing/2014/main" id="{58D0D77F-41BF-B141-99CC-74447702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2073" y="5480938"/>
            <a:ext cx="452014" cy="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99" descr="cell_tower_radiation copy">
            <a:extLst>
              <a:ext uri="{FF2B5EF4-FFF2-40B4-BE49-F238E27FC236}">
                <a16:creationId xmlns:a16="http://schemas.microsoft.com/office/drawing/2014/main" id="{B93FCB1A-5588-5743-82CC-8E52ADEA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866" y="2158167"/>
            <a:ext cx="457200" cy="3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800">
            <a:extLst>
              <a:ext uri="{FF2B5EF4-FFF2-40B4-BE49-F238E27FC236}">
                <a16:creationId xmlns:a16="http://schemas.microsoft.com/office/drawing/2014/main" id="{029C7FDD-ABE9-EB40-A1C5-64FF9B2F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829" y="5180504"/>
            <a:ext cx="309187" cy="167750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150622" y="4159591"/>
              <a:ext cx="426399" cy="451816"/>
              <a:chOff x="5182936" y="2693365"/>
              <a:chExt cx="532434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2936" y="2914214"/>
                <a:ext cx="153344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7" name="Group 850">
            <a:extLst>
              <a:ext uri="{FF2B5EF4-FFF2-40B4-BE49-F238E27FC236}">
                <a16:creationId xmlns:a16="http://schemas.microsoft.com/office/drawing/2014/main" id="{4F552D9E-30F7-A14F-B4D6-B51A5A66BDB8}"/>
              </a:ext>
            </a:extLst>
          </p:cNvPr>
          <p:cNvGrpSpPr>
            <a:grpSpLocks/>
          </p:cNvGrpSpPr>
          <p:nvPr/>
        </p:nvGrpSpPr>
        <p:grpSpPr bwMode="auto">
          <a:xfrm>
            <a:off x="7566349" y="3812814"/>
            <a:ext cx="496588" cy="96676"/>
            <a:chOff x="2199" y="955"/>
            <a:chExt cx="2547" cy="506"/>
          </a:xfrm>
        </p:grpSpPr>
        <p:sp>
          <p:nvSpPr>
            <p:cNvPr id="548" name="Freeform 851">
              <a:extLst>
                <a:ext uri="{FF2B5EF4-FFF2-40B4-BE49-F238E27FC236}">
                  <a16:creationId xmlns:a16="http://schemas.microsoft.com/office/drawing/2014/main" id="{47E21BF6-929B-3A47-8266-F43071DB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852">
              <a:extLst>
                <a:ext uri="{FF2B5EF4-FFF2-40B4-BE49-F238E27FC236}">
                  <a16:creationId xmlns:a16="http://schemas.microsoft.com/office/drawing/2014/main" id="{977E0CCA-A1C1-F142-8BCA-8B6415F0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853">
              <a:extLst>
                <a:ext uri="{FF2B5EF4-FFF2-40B4-BE49-F238E27FC236}">
                  <a16:creationId xmlns:a16="http://schemas.microsoft.com/office/drawing/2014/main" id="{AFEC8E43-9448-CC47-A12E-E3D3988E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854">
              <a:extLst>
                <a:ext uri="{FF2B5EF4-FFF2-40B4-BE49-F238E27FC236}">
                  <a16:creationId xmlns:a16="http://schemas.microsoft.com/office/drawing/2014/main" id="{9974E21E-DE2A-F14B-9EEA-8E995ACB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855">
              <a:extLst>
                <a:ext uri="{FF2B5EF4-FFF2-40B4-BE49-F238E27FC236}">
                  <a16:creationId xmlns:a16="http://schemas.microsoft.com/office/drawing/2014/main" id="{526B7E0C-0C34-C149-980C-9D4078DF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856">
              <a:extLst>
                <a:ext uri="{FF2B5EF4-FFF2-40B4-BE49-F238E27FC236}">
                  <a16:creationId xmlns:a16="http://schemas.microsoft.com/office/drawing/2014/main" id="{8F99464E-957F-4E48-BA20-3C5D8011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88" name="Group 850">
            <a:extLst>
              <a:ext uri="{FF2B5EF4-FFF2-40B4-BE49-F238E27FC236}">
                <a16:creationId xmlns:a16="http://schemas.microsoft.com/office/drawing/2014/main" id="{29210D43-18C8-0641-B681-3446080C3F9A}"/>
              </a:ext>
            </a:extLst>
          </p:cNvPr>
          <p:cNvGrpSpPr>
            <a:grpSpLocks/>
          </p:cNvGrpSpPr>
          <p:nvPr/>
        </p:nvGrpSpPr>
        <p:grpSpPr bwMode="auto">
          <a:xfrm>
            <a:off x="7801777" y="3327400"/>
            <a:ext cx="269073" cy="46492"/>
            <a:chOff x="2199" y="955"/>
            <a:chExt cx="2547" cy="506"/>
          </a:xfrm>
        </p:grpSpPr>
        <p:sp>
          <p:nvSpPr>
            <p:cNvPr id="597" name="Freeform 851">
              <a:extLst>
                <a:ext uri="{FF2B5EF4-FFF2-40B4-BE49-F238E27FC236}">
                  <a16:creationId xmlns:a16="http://schemas.microsoft.com/office/drawing/2014/main" id="{36DCC3D2-0891-2541-A191-1251BBEF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852">
              <a:extLst>
                <a:ext uri="{FF2B5EF4-FFF2-40B4-BE49-F238E27FC236}">
                  <a16:creationId xmlns:a16="http://schemas.microsoft.com/office/drawing/2014/main" id="{D5277460-B4E3-524F-9433-384917AE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853">
              <a:extLst>
                <a:ext uri="{FF2B5EF4-FFF2-40B4-BE49-F238E27FC236}">
                  <a16:creationId xmlns:a16="http://schemas.microsoft.com/office/drawing/2014/main" id="{B805595D-4D0C-7944-A9AD-4D3ADF5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854">
              <a:extLst>
                <a:ext uri="{FF2B5EF4-FFF2-40B4-BE49-F238E27FC236}">
                  <a16:creationId xmlns:a16="http://schemas.microsoft.com/office/drawing/2014/main" id="{E00F00F5-C22C-9E4F-AD64-60E1AB2F4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855">
              <a:extLst>
                <a:ext uri="{FF2B5EF4-FFF2-40B4-BE49-F238E27FC236}">
                  <a16:creationId xmlns:a16="http://schemas.microsoft.com/office/drawing/2014/main" id="{91BD7366-39AE-8B41-B7C8-84255036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856">
              <a:extLst>
                <a:ext uri="{FF2B5EF4-FFF2-40B4-BE49-F238E27FC236}">
                  <a16:creationId xmlns:a16="http://schemas.microsoft.com/office/drawing/2014/main" id="{7FC3F21F-3A7A-BD48-A40A-00C122D9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03" name="Group 850">
            <a:extLst>
              <a:ext uri="{FF2B5EF4-FFF2-40B4-BE49-F238E27FC236}">
                <a16:creationId xmlns:a16="http://schemas.microsoft.com/office/drawing/2014/main" id="{BE7F245F-72C2-A043-82DE-6C0AE3E66523}"/>
              </a:ext>
            </a:extLst>
          </p:cNvPr>
          <p:cNvGrpSpPr>
            <a:grpSpLocks/>
          </p:cNvGrpSpPr>
          <p:nvPr/>
        </p:nvGrpSpPr>
        <p:grpSpPr bwMode="auto">
          <a:xfrm>
            <a:off x="7493802" y="3422650"/>
            <a:ext cx="269073" cy="46492"/>
            <a:chOff x="2199" y="955"/>
            <a:chExt cx="2547" cy="506"/>
          </a:xfrm>
        </p:grpSpPr>
        <p:sp>
          <p:nvSpPr>
            <p:cNvPr id="604" name="Freeform 851">
              <a:extLst>
                <a:ext uri="{FF2B5EF4-FFF2-40B4-BE49-F238E27FC236}">
                  <a16:creationId xmlns:a16="http://schemas.microsoft.com/office/drawing/2014/main" id="{B712963A-1E2A-3643-B5C3-4E552B19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852">
              <a:extLst>
                <a:ext uri="{FF2B5EF4-FFF2-40B4-BE49-F238E27FC236}">
                  <a16:creationId xmlns:a16="http://schemas.microsoft.com/office/drawing/2014/main" id="{470DE5CF-9167-9246-A722-9E844227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853">
              <a:extLst>
                <a:ext uri="{FF2B5EF4-FFF2-40B4-BE49-F238E27FC236}">
                  <a16:creationId xmlns:a16="http://schemas.microsoft.com/office/drawing/2014/main" id="{BD37A15B-27DE-5640-BDCC-45492602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854">
              <a:extLst>
                <a:ext uri="{FF2B5EF4-FFF2-40B4-BE49-F238E27FC236}">
                  <a16:creationId xmlns:a16="http://schemas.microsoft.com/office/drawing/2014/main" id="{8F353A5D-F3B9-A24E-A816-361069C5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855">
              <a:extLst>
                <a:ext uri="{FF2B5EF4-FFF2-40B4-BE49-F238E27FC236}">
                  <a16:creationId xmlns:a16="http://schemas.microsoft.com/office/drawing/2014/main" id="{2A37387A-9AD7-7347-9B59-5E3423DC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856">
              <a:extLst>
                <a:ext uri="{FF2B5EF4-FFF2-40B4-BE49-F238E27FC236}">
                  <a16:creationId xmlns:a16="http://schemas.microsoft.com/office/drawing/2014/main" id="{EE58E058-DE5E-E74A-88A3-CEE247A6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0" name="Group 850">
            <a:extLst>
              <a:ext uri="{FF2B5EF4-FFF2-40B4-BE49-F238E27FC236}">
                <a16:creationId xmlns:a16="http://schemas.microsoft.com/office/drawing/2014/main" id="{E3F84402-6524-194E-A94B-4A0A73FB3611}"/>
              </a:ext>
            </a:extLst>
          </p:cNvPr>
          <p:cNvGrpSpPr>
            <a:grpSpLocks/>
          </p:cNvGrpSpPr>
          <p:nvPr/>
        </p:nvGrpSpPr>
        <p:grpSpPr bwMode="auto">
          <a:xfrm>
            <a:off x="7439349" y="2355850"/>
            <a:ext cx="399726" cy="74090"/>
            <a:chOff x="2199" y="955"/>
            <a:chExt cx="2547" cy="506"/>
          </a:xfrm>
        </p:grpSpPr>
        <p:sp>
          <p:nvSpPr>
            <p:cNvPr id="611" name="Freeform 851">
              <a:extLst>
                <a:ext uri="{FF2B5EF4-FFF2-40B4-BE49-F238E27FC236}">
                  <a16:creationId xmlns:a16="http://schemas.microsoft.com/office/drawing/2014/main" id="{1E84A0F2-859D-ED43-B462-FB6DCAD4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852">
              <a:extLst>
                <a:ext uri="{FF2B5EF4-FFF2-40B4-BE49-F238E27FC236}">
                  <a16:creationId xmlns:a16="http://schemas.microsoft.com/office/drawing/2014/main" id="{F5ACD2B7-2AE4-D246-A087-5ECDBCFE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853">
              <a:extLst>
                <a:ext uri="{FF2B5EF4-FFF2-40B4-BE49-F238E27FC236}">
                  <a16:creationId xmlns:a16="http://schemas.microsoft.com/office/drawing/2014/main" id="{759F9135-879C-BF4F-AFC5-818266E3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854">
              <a:extLst>
                <a:ext uri="{FF2B5EF4-FFF2-40B4-BE49-F238E27FC236}">
                  <a16:creationId xmlns:a16="http://schemas.microsoft.com/office/drawing/2014/main" id="{6CCBF41C-B507-F94D-948A-DE3FCE8B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855">
              <a:extLst>
                <a:ext uri="{FF2B5EF4-FFF2-40B4-BE49-F238E27FC236}">
                  <a16:creationId xmlns:a16="http://schemas.microsoft.com/office/drawing/2014/main" id="{F49FB24E-6FA4-654E-852C-85E4BB85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856">
              <a:extLst>
                <a:ext uri="{FF2B5EF4-FFF2-40B4-BE49-F238E27FC236}">
                  <a16:creationId xmlns:a16="http://schemas.microsoft.com/office/drawing/2014/main" id="{BC5E9B76-5823-534D-A665-5761962C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4" name="Group 850">
            <a:extLst>
              <a:ext uri="{FF2B5EF4-FFF2-40B4-BE49-F238E27FC236}">
                <a16:creationId xmlns:a16="http://schemas.microsoft.com/office/drawing/2014/main" id="{D967DD69-1C1F-4942-88FF-DBC278423524}"/>
              </a:ext>
            </a:extLst>
          </p:cNvPr>
          <p:cNvGrpSpPr>
            <a:grpSpLocks/>
          </p:cNvGrpSpPr>
          <p:nvPr/>
        </p:nvGrpSpPr>
        <p:grpSpPr bwMode="auto">
          <a:xfrm>
            <a:off x="7756849" y="1863725"/>
            <a:ext cx="399726" cy="74090"/>
            <a:chOff x="2199" y="955"/>
            <a:chExt cx="2547" cy="506"/>
          </a:xfrm>
        </p:grpSpPr>
        <p:sp>
          <p:nvSpPr>
            <p:cNvPr id="625" name="Freeform 851">
              <a:extLst>
                <a:ext uri="{FF2B5EF4-FFF2-40B4-BE49-F238E27FC236}">
                  <a16:creationId xmlns:a16="http://schemas.microsoft.com/office/drawing/2014/main" id="{C0A1A462-018A-7347-8CBD-7006888D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852">
              <a:extLst>
                <a:ext uri="{FF2B5EF4-FFF2-40B4-BE49-F238E27FC236}">
                  <a16:creationId xmlns:a16="http://schemas.microsoft.com/office/drawing/2014/main" id="{22F09480-8DE6-5D4E-A19F-5BA801D7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853">
              <a:extLst>
                <a:ext uri="{FF2B5EF4-FFF2-40B4-BE49-F238E27FC236}">
                  <a16:creationId xmlns:a16="http://schemas.microsoft.com/office/drawing/2014/main" id="{53F1DF53-28BC-264A-BBA0-4D802EB02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854">
              <a:extLst>
                <a:ext uri="{FF2B5EF4-FFF2-40B4-BE49-F238E27FC236}">
                  <a16:creationId xmlns:a16="http://schemas.microsoft.com/office/drawing/2014/main" id="{61608420-02E2-254C-ACD1-27ABB5ED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855">
              <a:extLst>
                <a:ext uri="{FF2B5EF4-FFF2-40B4-BE49-F238E27FC236}">
                  <a16:creationId xmlns:a16="http://schemas.microsoft.com/office/drawing/2014/main" id="{0670B0D6-0581-E44E-ADBE-91BB69BB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856">
              <a:extLst>
                <a:ext uri="{FF2B5EF4-FFF2-40B4-BE49-F238E27FC236}">
                  <a16:creationId xmlns:a16="http://schemas.microsoft.com/office/drawing/2014/main" id="{AD6F69E6-2C1F-CC46-A5B9-D1AC96F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31" name="Group 850">
            <a:extLst>
              <a:ext uri="{FF2B5EF4-FFF2-40B4-BE49-F238E27FC236}">
                <a16:creationId xmlns:a16="http://schemas.microsoft.com/office/drawing/2014/main" id="{62F6DC99-EDA6-6948-A435-6A965BBBDC7F}"/>
              </a:ext>
            </a:extLst>
          </p:cNvPr>
          <p:cNvGrpSpPr>
            <a:grpSpLocks/>
          </p:cNvGrpSpPr>
          <p:nvPr/>
        </p:nvGrpSpPr>
        <p:grpSpPr bwMode="auto">
          <a:xfrm>
            <a:off x="8709349" y="2057400"/>
            <a:ext cx="399726" cy="74090"/>
            <a:chOff x="2199" y="955"/>
            <a:chExt cx="2547" cy="506"/>
          </a:xfrm>
        </p:grpSpPr>
        <p:sp>
          <p:nvSpPr>
            <p:cNvPr id="632" name="Freeform 851">
              <a:extLst>
                <a:ext uri="{FF2B5EF4-FFF2-40B4-BE49-F238E27FC236}">
                  <a16:creationId xmlns:a16="http://schemas.microsoft.com/office/drawing/2014/main" id="{9E06E7BD-A2EF-5A4E-A34B-606CF638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852">
              <a:extLst>
                <a:ext uri="{FF2B5EF4-FFF2-40B4-BE49-F238E27FC236}">
                  <a16:creationId xmlns:a16="http://schemas.microsoft.com/office/drawing/2014/main" id="{A8B52BE3-CB73-904C-84C5-EB4ED34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853">
              <a:extLst>
                <a:ext uri="{FF2B5EF4-FFF2-40B4-BE49-F238E27FC236}">
                  <a16:creationId xmlns:a16="http://schemas.microsoft.com/office/drawing/2014/main" id="{13C0497F-B26E-6347-8A3D-7B1091C04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854">
              <a:extLst>
                <a:ext uri="{FF2B5EF4-FFF2-40B4-BE49-F238E27FC236}">
                  <a16:creationId xmlns:a16="http://schemas.microsoft.com/office/drawing/2014/main" id="{D5A7D90C-8586-EC4C-B8AE-53ADC2C0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855">
              <a:extLst>
                <a:ext uri="{FF2B5EF4-FFF2-40B4-BE49-F238E27FC236}">
                  <a16:creationId xmlns:a16="http://schemas.microsoft.com/office/drawing/2014/main" id="{C7871F0A-571C-A942-9C96-20D90FBD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856">
              <a:extLst>
                <a:ext uri="{FF2B5EF4-FFF2-40B4-BE49-F238E27FC236}">
                  <a16:creationId xmlns:a16="http://schemas.microsoft.com/office/drawing/2014/main" id="{A1A01D86-638D-3644-B20B-066BDFC4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38" name="Group 850">
            <a:extLst>
              <a:ext uri="{FF2B5EF4-FFF2-40B4-BE49-F238E27FC236}">
                <a16:creationId xmlns:a16="http://schemas.microsoft.com/office/drawing/2014/main" id="{C59EF036-7544-CD4B-98C5-190F592891A5}"/>
              </a:ext>
            </a:extLst>
          </p:cNvPr>
          <p:cNvGrpSpPr>
            <a:grpSpLocks/>
          </p:cNvGrpSpPr>
          <p:nvPr/>
        </p:nvGrpSpPr>
        <p:grpSpPr bwMode="auto">
          <a:xfrm>
            <a:off x="8639499" y="2320925"/>
            <a:ext cx="399726" cy="74090"/>
            <a:chOff x="2199" y="955"/>
            <a:chExt cx="2547" cy="506"/>
          </a:xfrm>
        </p:grpSpPr>
        <p:sp>
          <p:nvSpPr>
            <p:cNvPr id="639" name="Freeform 851">
              <a:extLst>
                <a:ext uri="{FF2B5EF4-FFF2-40B4-BE49-F238E27FC236}">
                  <a16:creationId xmlns:a16="http://schemas.microsoft.com/office/drawing/2014/main" id="{F5A6E6AF-D117-5E41-8785-04B0EC2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852">
              <a:extLst>
                <a:ext uri="{FF2B5EF4-FFF2-40B4-BE49-F238E27FC236}">
                  <a16:creationId xmlns:a16="http://schemas.microsoft.com/office/drawing/2014/main" id="{8595B388-6685-8E4F-BDEB-FA923F29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853">
              <a:extLst>
                <a:ext uri="{FF2B5EF4-FFF2-40B4-BE49-F238E27FC236}">
                  <a16:creationId xmlns:a16="http://schemas.microsoft.com/office/drawing/2014/main" id="{C4382DCB-82DC-E84A-BABC-A28B22D1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854">
              <a:extLst>
                <a:ext uri="{FF2B5EF4-FFF2-40B4-BE49-F238E27FC236}">
                  <a16:creationId xmlns:a16="http://schemas.microsoft.com/office/drawing/2014/main" id="{8582F608-341E-2B44-81DA-A22C72A0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855">
              <a:extLst>
                <a:ext uri="{FF2B5EF4-FFF2-40B4-BE49-F238E27FC236}">
                  <a16:creationId xmlns:a16="http://schemas.microsoft.com/office/drawing/2014/main" id="{E9219FD5-AC73-0E49-9022-03637106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856">
              <a:extLst>
                <a:ext uri="{FF2B5EF4-FFF2-40B4-BE49-F238E27FC236}">
                  <a16:creationId xmlns:a16="http://schemas.microsoft.com/office/drawing/2014/main" id="{FF2B6185-8996-9D4A-95D8-B325E76B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5" name="Group 850">
            <a:extLst>
              <a:ext uri="{FF2B5EF4-FFF2-40B4-BE49-F238E27FC236}">
                <a16:creationId xmlns:a16="http://schemas.microsoft.com/office/drawing/2014/main" id="{C8198E09-7653-3F45-A431-F592CB853548}"/>
              </a:ext>
            </a:extLst>
          </p:cNvPr>
          <p:cNvGrpSpPr>
            <a:grpSpLocks/>
          </p:cNvGrpSpPr>
          <p:nvPr/>
        </p:nvGrpSpPr>
        <p:grpSpPr bwMode="auto">
          <a:xfrm>
            <a:off x="9245924" y="5476874"/>
            <a:ext cx="450526" cy="96315"/>
            <a:chOff x="2199" y="955"/>
            <a:chExt cx="2547" cy="506"/>
          </a:xfrm>
        </p:grpSpPr>
        <p:sp>
          <p:nvSpPr>
            <p:cNvPr id="646" name="Freeform 851">
              <a:extLst>
                <a:ext uri="{FF2B5EF4-FFF2-40B4-BE49-F238E27FC236}">
                  <a16:creationId xmlns:a16="http://schemas.microsoft.com/office/drawing/2014/main" id="{6E92E888-DA5C-8D45-96AD-D6A2E116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852">
              <a:extLst>
                <a:ext uri="{FF2B5EF4-FFF2-40B4-BE49-F238E27FC236}">
                  <a16:creationId xmlns:a16="http://schemas.microsoft.com/office/drawing/2014/main" id="{2754A16A-D74F-2C40-93DA-A9EAC780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853">
              <a:extLst>
                <a:ext uri="{FF2B5EF4-FFF2-40B4-BE49-F238E27FC236}">
                  <a16:creationId xmlns:a16="http://schemas.microsoft.com/office/drawing/2014/main" id="{B78947A0-D91C-E742-8A54-40B58A0E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854">
              <a:extLst>
                <a:ext uri="{FF2B5EF4-FFF2-40B4-BE49-F238E27FC236}">
                  <a16:creationId xmlns:a16="http://schemas.microsoft.com/office/drawing/2014/main" id="{A3BC268E-C50E-F64F-A6DD-88290850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855">
              <a:extLst>
                <a:ext uri="{FF2B5EF4-FFF2-40B4-BE49-F238E27FC236}">
                  <a16:creationId xmlns:a16="http://schemas.microsoft.com/office/drawing/2014/main" id="{C609CF41-4A74-014E-A94A-F5C707D3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856">
              <a:extLst>
                <a:ext uri="{FF2B5EF4-FFF2-40B4-BE49-F238E27FC236}">
                  <a16:creationId xmlns:a16="http://schemas.microsoft.com/office/drawing/2014/main" id="{6E8FDB88-4766-E44A-8E83-FA0CEA82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2" name="Group 850">
            <a:extLst>
              <a:ext uri="{FF2B5EF4-FFF2-40B4-BE49-F238E27FC236}">
                <a16:creationId xmlns:a16="http://schemas.microsoft.com/office/drawing/2014/main" id="{D8195E5E-B336-324B-8B0B-ACC4CA2C6E80}"/>
              </a:ext>
            </a:extLst>
          </p:cNvPr>
          <p:cNvGrpSpPr>
            <a:grpSpLocks/>
          </p:cNvGrpSpPr>
          <p:nvPr/>
        </p:nvGrpSpPr>
        <p:grpSpPr bwMode="auto">
          <a:xfrm>
            <a:off x="9195602" y="5857875"/>
            <a:ext cx="230973" cy="45719"/>
            <a:chOff x="2199" y="955"/>
            <a:chExt cx="2547" cy="506"/>
          </a:xfrm>
        </p:grpSpPr>
        <p:sp>
          <p:nvSpPr>
            <p:cNvPr id="653" name="Freeform 851">
              <a:extLst>
                <a:ext uri="{FF2B5EF4-FFF2-40B4-BE49-F238E27FC236}">
                  <a16:creationId xmlns:a16="http://schemas.microsoft.com/office/drawing/2014/main" id="{D70C4FD5-7449-EB41-AE91-674A29E4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852">
              <a:extLst>
                <a:ext uri="{FF2B5EF4-FFF2-40B4-BE49-F238E27FC236}">
                  <a16:creationId xmlns:a16="http://schemas.microsoft.com/office/drawing/2014/main" id="{A43D749A-E763-1A49-ABFC-3F8866DC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853">
              <a:extLst>
                <a:ext uri="{FF2B5EF4-FFF2-40B4-BE49-F238E27FC236}">
                  <a16:creationId xmlns:a16="http://schemas.microsoft.com/office/drawing/2014/main" id="{1984E37F-68A6-AE44-9F93-DD410B4F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854">
              <a:extLst>
                <a:ext uri="{FF2B5EF4-FFF2-40B4-BE49-F238E27FC236}">
                  <a16:creationId xmlns:a16="http://schemas.microsoft.com/office/drawing/2014/main" id="{F1E5C680-79A8-FE44-84E3-2153EA20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855">
              <a:extLst>
                <a:ext uri="{FF2B5EF4-FFF2-40B4-BE49-F238E27FC236}">
                  <a16:creationId xmlns:a16="http://schemas.microsoft.com/office/drawing/2014/main" id="{10AB1C0F-439F-734D-9512-EB095894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856">
              <a:extLst>
                <a:ext uri="{FF2B5EF4-FFF2-40B4-BE49-F238E27FC236}">
                  <a16:creationId xmlns:a16="http://schemas.microsoft.com/office/drawing/2014/main" id="{E674261C-9C74-1045-A006-34903B78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9" name="Group 850">
            <a:extLst>
              <a:ext uri="{FF2B5EF4-FFF2-40B4-BE49-F238E27FC236}">
                <a16:creationId xmlns:a16="http://schemas.microsoft.com/office/drawing/2014/main" id="{085C02C9-1A7F-0642-B79C-6EDB2FE9C908}"/>
              </a:ext>
            </a:extLst>
          </p:cNvPr>
          <p:cNvGrpSpPr>
            <a:grpSpLocks/>
          </p:cNvGrpSpPr>
          <p:nvPr/>
        </p:nvGrpSpPr>
        <p:grpSpPr bwMode="auto">
          <a:xfrm>
            <a:off x="9538502" y="5794375"/>
            <a:ext cx="230973" cy="45719"/>
            <a:chOff x="2199" y="955"/>
            <a:chExt cx="2547" cy="506"/>
          </a:xfrm>
        </p:grpSpPr>
        <p:sp>
          <p:nvSpPr>
            <p:cNvPr id="660" name="Freeform 851">
              <a:extLst>
                <a:ext uri="{FF2B5EF4-FFF2-40B4-BE49-F238E27FC236}">
                  <a16:creationId xmlns:a16="http://schemas.microsoft.com/office/drawing/2014/main" id="{9C005DC5-E020-664D-90A8-D62468BE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852">
              <a:extLst>
                <a:ext uri="{FF2B5EF4-FFF2-40B4-BE49-F238E27FC236}">
                  <a16:creationId xmlns:a16="http://schemas.microsoft.com/office/drawing/2014/main" id="{51687CFF-3135-3B4D-B333-BB62A87B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853">
              <a:extLst>
                <a:ext uri="{FF2B5EF4-FFF2-40B4-BE49-F238E27FC236}">
                  <a16:creationId xmlns:a16="http://schemas.microsoft.com/office/drawing/2014/main" id="{C7F3B199-2EBF-AE46-B38B-543EED8C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854">
              <a:extLst>
                <a:ext uri="{FF2B5EF4-FFF2-40B4-BE49-F238E27FC236}">
                  <a16:creationId xmlns:a16="http://schemas.microsoft.com/office/drawing/2014/main" id="{1A13A5D2-6717-724F-9FA9-7AE0BB5F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855">
              <a:extLst>
                <a:ext uri="{FF2B5EF4-FFF2-40B4-BE49-F238E27FC236}">
                  <a16:creationId xmlns:a16="http://schemas.microsoft.com/office/drawing/2014/main" id="{4E9B1CE6-94BA-CB4A-BAA3-20583CDA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856">
              <a:extLst>
                <a:ext uri="{FF2B5EF4-FFF2-40B4-BE49-F238E27FC236}">
                  <a16:creationId xmlns:a16="http://schemas.microsoft.com/office/drawing/2014/main" id="{F15D2A24-844D-7345-AF84-FEA40BD3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66" name="Group 817">
            <a:extLst>
              <a:ext uri="{FF2B5EF4-FFF2-40B4-BE49-F238E27FC236}">
                <a16:creationId xmlns:a16="http://schemas.microsoft.com/office/drawing/2014/main" id="{5B996586-264C-3643-9E41-3632345BFB87}"/>
              </a:ext>
            </a:extLst>
          </p:cNvPr>
          <p:cNvGrpSpPr>
            <a:grpSpLocks/>
          </p:cNvGrpSpPr>
          <p:nvPr/>
        </p:nvGrpSpPr>
        <p:grpSpPr bwMode="auto">
          <a:xfrm>
            <a:off x="7975063" y="2094561"/>
            <a:ext cx="466245" cy="434369"/>
            <a:chOff x="2920" y="1424"/>
            <a:chExt cx="326" cy="320"/>
          </a:xfrm>
        </p:grpSpPr>
        <p:sp>
          <p:nvSpPr>
            <p:cNvPr id="667" name="Oval 818">
              <a:extLst>
                <a:ext uri="{FF2B5EF4-FFF2-40B4-BE49-F238E27FC236}">
                  <a16:creationId xmlns:a16="http://schemas.microsoft.com/office/drawing/2014/main" id="{AA4661F1-54B8-A146-BC66-9B5A3CD2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8" name="Group 819">
              <a:extLst>
                <a:ext uri="{FF2B5EF4-FFF2-40B4-BE49-F238E27FC236}">
                  <a16:creationId xmlns:a16="http://schemas.microsoft.com/office/drawing/2014/main" id="{1686DBB0-11C0-D34B-972B-2CCF69324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670" name="Oval 820">
                <a:extLst>
                  <a:ext uri="{FF2B5EF4-FFF2-40B4-BE49-F238E27FC236}">
                    <a16:creationId xmlns:a16="http://schemas.microsoft.com/office/drawing/2014/main" id="{65562299-A7B0-E748-8DA9-F125E00B9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1" name="Oval 821">
                <a:extLst>
                  <a:ext uri="{FF2B5EF4-FFF2-40B4-BE49-F238E27FC236}">
                    <a16:creationId xmlns:a16="http://schemas.microsoft.com/office/drawing/2014/main" id="{4C2D7ED2-03EA-DD40-B7CA-8CF81250D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2" name="Oval 822">
                <a:extLst>
                  <a:ext uri="{FF2B5EF4-FFF2-40B4-BE49-F238E27FC236}">
                    <a16:creationId xmlns:a16="http://schemas.microsoft.com/office/drawing/2014/main" id="{52DEB089-EF3D-7E47-9DFD-BCE7FFF4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3" name="Oval 823">
                <a:extLst>
                  <a:ext uri="{FF2B5EF4-FFF2-40B4-BE49-F238E27FC236}">
                    <a16:creationId xmlns:a16="http://schemas.microsoft.com/office/drawing/2014/main" id="{27812B4C-C2A3-A34E-8C48-C8022BA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4" name="Freeform 824">
                <a:extLst>
                  <a:ext uri="{FF2B5EF4-FFF2-40B4-BE49-F238E27FC236}">
                    <a16:creationId xmlns:a16="http://schemas.microsoft.com/office/drawing/2014/main" id="{A83A4BD2-C0FC-0243-9444-4BE1DEF5443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69" name="Freeform 825">
              <a:extLst>
                <a:ext uri="{FF2B5EF4-FFF2-40B4-BE49-F238E27FC236}">
                  <a16:creationId xmlns:a16="http://schemas.microsoft.com/office/drawing/2014/main" id="{88940FE6-2121-E047-B5D1-709EEEA5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CAA0DAAC-D388-5E4E-8B1F-AA359B358F91}"/>
              </a:ext>
            </a:extLst>
          </p:cNvPr>
          <p:cNvGrpSpPr/>
          <p:nvPr/>
        </p:nvGrpSpPr>
        <p:grpSpPr>
          <a:xfrm>
            <a:off x="9885167" y="5352639"/>
            <a:ext cx="309187" cy="167750"/>
            <a:chOff x="3668110" y="2448910"/>
            <a:chExt cx="3794234" cy="2165130"/>
          </a:xfrm>
        </p:grpSpPr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6F75940-BD62-504A-8C73-FDDA0A3399A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B68551CE-211F-A242-AF0E-8E6622E334D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074BFC43-A3A5-964D-8135-081414E76B2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1EEBCE37-5065-464B-A991-2B6D4416248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119C91B-532D-914D-A174-D49B02868A2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201345D5-2C2E-D144-AAB9-B54FD240A64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6040CCAF-188D-9140-80B6-CA6A424D689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3" name="Text Box 467">
            <a:extLst>
              <a:ext uri="{FF2B5EF4-FFF2-40B4-BE49-F238E27FC236}">
                <a16:creationId xmlns:a16="http://schemas.microsoft.com/office/drawing/2014/main" id="{1E3B9681-8FF1-EC4D-B168-3EC99278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63" y="3780382"/>
            <a:ext cx="6881173" cy="7229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link layer </a:t>
            </a:r>
            <a:r>
              <a:rPr lang="en-US" sz="2400" dirty="0">
                <a:latin typeface="+mn-lt"/>
                <a:cs typeface="+mn-cs"/>
              </a:rPr>
              <a:t>has responsibility of transferring datagram from one node to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physically adjacent </a:t>
            </a:r>
            <a:r>
              <a:rPr lang="en-US" sz="2400" dirty="0">
                <a:latin typeface="+mn-lt"/>
                <a:cs typeface="+mn-cs"/>
              </a:rPr>
              <a:t>node over a li</a:t>
            </a:r>
            <a:r>
              <a:rPr lang="en-US" sz="2400" i="0" dirty="0">
                <a:latin typeface="+mn-lt"/>
                <a:cs typeface="+mn-cs"/>
              </a:rPr>
              <a:t>nk</a:t>
            </a:r>
            <a:endParaRPr lang="en-US" i="0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408BE-7166-1A47-AA93-D02ED37AA439}"/>
              </a:ext>
            </a:extLst>
          </p:cNvPr>
          <p:cNvSpPr/>
          <p:nvPr/>
        </p:nvSpPr>
        <p:spPr>
          <a:xfrm>
            <a:off x="550344" y="3731837"/>
            <a:ext cx="6881173" cy="771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Slide Number Placeholder 4">
            <a:extLst>
              <a:ext uri="{FF2B5EF4-FFF2-40B4-BE49-F238E27FC236}">
                <a16:creationId xmlns:a16="http://schemas.microsoft.com/office/drawing/2014/main" id="{B8D7466E-52C9-2747-A341-DA3B16D5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54" name="Picture 553">
            <a:extLst>
              <a:ext uri="{FF2B5EF4-FFF2-40B4-BE49-F238E27FC236}">
                <a16:creationId xmlns:a16="http://schemas.microsoft.com/office/drawing/2014/main" id="{200AEC22-DB9C-8742-9584-082863E0411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833" y="139204"/>
            <a:ext cx="1420136" cy="2462129"/>
          </a:xfrm>
          <a:prstGeom prst="rect">
            <a:avLst/>
          </a:prstGeom>
        </p:spPr>
      </p:pic>
      <p:sp>
        <p:nvSpPr>
          <p:cNvPr id="555" name="Donut 5">
            <a:extLst>
              <a:ext uri="{FF2B5EF4-FFF2-40B4-BE49-F238E27FC236}">
                <a16:creationId xmlns:a16="http://schemas.microsoft.com/office/drawing/2014/main" id="{E677B281-DA89-A247-8272-82324AB634CC}"/>
              </a:ext>
            </a:extLst>
          </p:cNvPr>
          <p:cNvSpPr/>
          <p:nvPr/>
        </p:nvSpPr>
        <p:spPr bwMode="auto">
          <a:xfrm>
            <a:off x="10349275" y="1647246"/>
            <a:ext cx="1800298" cy="409074"/>
          </a:xfrm>
          <a:prstGeom prst="donut">
            <a:avLst>
              <a:gd name="adj" fmla="val 1173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0"/>
      <p:bldP spid="5" grpId="0" animBg="1"/>
      <p:bldP spid="5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Can we avoid collision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5E7A0B0F-2486-9640-B03D-72DF37C159B4}"/>
              </a:ext>
            </a:extLst>
          </p:cNvPr>
          <p:cNvSpPr txBox="1">
            <a:spLocks noChangeArrowheads="1"/>
          </p:cNvSpPr>
          <p:nvPr/>
        </p:nvSpPr>
        <p:spPr>
          <a:xfrm>
            <a:off x="1140536" y="4222315"/>
            <a:ext cx="10295145" cy="22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L</a:t>
            </a:r>
            <a:r>
              <a:rPr lang="en-US" dirty="0"/>
              <a:t>isten before transmit:</a:t>
            </a:r>
          </a:p>
          <a:p>
            <a:pPr lvl="1">
              <a:defRPr/>
            </a:pPr>
            <a:r>
              <a:rPr lang="en-US" sz="2800" dirty="0">
                <a:solidFill>
                  <a:srgbClr val="000099"/>
                </a:solidFill>
              </a:rPr>
              <a:t>if channel sensed idle:</a:t>
            </a:r>
            <a:r>
              <a:rPr lang="en-US" sz="2800" dirty="0"/>
              <a:t> transmit entire frame</a:t>
            </a:r>
          </a:p>
          <a:p>
            <a:pPr lvl="1">
              <a:defRPr/>
            </a:pPr>
            <a:r>
              <a:rPr lang="en-US" sz="2800" dirty="0">
                <a:solidFill>
                  <a:srgbClr val="000099"/>
                </a:solidFill>
              </a:rPr>
              <a:t>if channel sensed busy:</a:t>
            </a:r>
            <a:r>
              <a:rPr lang="en-US" sz="2800" dirty="0"/>
              <a:t> defer transmission </a:t>
            </a:r>
            <a:endParaRPr lang="en-US" dirty="0"/>
          </a:p>
          <a:p>
            <a:pPr>
              <a:defRPr/>
            </a:pPr>
            <a:r>
              <a:rPr lang="en-US" dirty="0"/>
              <a:t>human analogy: don</a:t>
            </a:r>
            <a:r>
              <a:rPr lang="ja-JP" altLang="en-US"/>
              <a:t>’</a:t>
            </a:r>
            <a:r>
              <a:rPr lang="en-US" dirty="0"/>
              <a:t>t interrupt others!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6B5E4F-A541-9A43-8E75-412E57F73E7F}"/>
              </a:ext>
            </a:extLst>
          </p:cNvPr>
          <p:cNvSpPr txBox="1">
            <a:spLocks/>
          </p:cNvSpPr>
          <p:nvPr/>
        </p:nvSpPr>
        <p:spPr>
          <a:xfrm>
            <a:off x="1082485" y="3603361"/>
            <a:ext cx="806111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rgbClr val="C00000"/>
                </a:solidFill>
                <a:latin typeface="+mn-lt"/>
              </a:rPr>
              <a:t>CSMA (carrier sense multiple access)</a:t>
            </a:r>
          </a:p>
        </p:txBody>
      </p:sp>
      <p:pic>
        <p:nvPicPr>
          <p:cNvPr id="9" name="Picture 4" descr="5">
            <a:extLst>
              <a:ext uri="{FF2B5EF4-FFF2-40B4-BE49-F238E27FC236}">
                <a16:creationId xmlns:a16="http://schemas.microsoft.com/office/drawing/2014/main" id="{E0EA2AE2-A697-FD4D-9C8E-BC15278B5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0536" y="1714141"/>
            <a:ext cx="62801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8E73AE-3076-904B-A6D3-732AA6F213BC}"/>
              </a:ext>
            </a:extLst>
          </p:cNvPr>
          <p:cNvGrpSpPr/>
          <p:nvPr/>
        </p:nvGrpSpPr>
        <p:grpSpPr>
          <a:xfrm>
            <a:off x="3650934" y="1249028"/>
            <a:ext cx="3540063" cy="1386657"/>
            <a:chOff x="3495556" y="4019675"/>
            <a:chExt cx="3540063" cy="138665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62F2DA-A33C-C34A-916F-4B99C9F47987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>
              <a:off x="3495556" y="4342841"/>
              <a:ext cx="1779506" cy="606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A0021F-5BAD-864F-80BC-8F7F2DE8CE51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>
              <a:off x="4640264" y="4342841"/>
              <a:ext cx="634798" cy="10634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7F5783-D702-E34A-8D48-596CEA3BDCBB}"/>
                </a:ext>
              </a:extLst>
            </p:cNvPr>
            <p:cNvSpPr txBox="1"/>
            <p:nvPr/>
          </p:nvSpPr>
          <p:spPr>
            <a:xfrm>
              <a:off x="5275062" y="4019675"/>
              <a:ext cx="1760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Collision due to overlapping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D91D3C-90E4-D74C-B58B-360B5F4A6988}"/>
              </a:ext>
            </a:extLst>
          </p:cNvPr>
          <p:cNvGrpSpPr/>
          <p:nvPr/>
        </p:nvGrpSpPr>
        <p:grpSpPr>
          <a:xfrm>
            <a:off x="3730477" y="1668009"/>
            <a:ext cx="1557974" cy="971213"/>
            <a:chOff x="3575099" y="4438656"/>
            <a:chExt cx="1557974" cy="971213"/>
          </a:xfrm>
        </p:grpSpPr>
        <p:sp>
          <p:nvSpPr>
            <p:cNvPr id="15" name="Lightning Bolt 14">
              <a:extLst>
                <a:ext uri="{FF2B5EF4-FFF2-40B4-BE49-F238E27FC236}">
                  <a16:creationId xmlns:a16="http://schemas.microsoft.com/office/drawing/2014/main" id="{E25778AE-F2E6-764A-92A6-47726A175B46}"/>
                </a:ext>
              </a:extLst>
            </p:cNvPr>
            <p:cNvSpPr/>
            <p:nvPr/>
          </p:nvSpPr>
          <p:spPr bwMode="auto">
            <a:xfrm flipH="1">
              <a:off x="3575099" y="4438656"/>
              <a:ext cx="350822" cy="44907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Lightning Bolt 15">
              <a:extLst>
                <a:ext uri="{FF2B5EF4-FFF2-40B4-BE49-F238E27FC236}">
                  <a16:creationId xmlns:a16="http://schemas.microsoft.com/office/drawing/2014/main" id="{7B9BB8D0-9DBB-7E42-905B-D7010F013D36}"/>
                </a:ext>
              </a:extLst>
            </p:cNvPr>
            <p:cNvSpPr/>
            <p:nvPr/>
          </p:nvSpPr>
          <p:spPr bwMode="auto">
            <a:xfrm flipH="1">
              <a:off x="4782251" y="4960791"/>
              <a:ext cx="350822" cy="44907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689AD5-AED9-FB4E-A205-7BE4014E8248}"/>
              </a:ext>
            </a:extLst>
          </p:cNvPr>
          <p:cNvSpPr txBox="1"/>
          <p:nvPr/>
        </p:nvSpPr>
        <p:spPr>
          <a:xfrm>
            <a:off x="1949764" y="1249028"/>
            <a:ext cx="13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Pure Aloha</a:t>
            </a:r>
          </a:p>
        </p:txBody>
      </p:sp>
      <p:pic>
        <p:nvPicPr>
          <p:cNvPr id="18" name="Picture 432" descr="cocktail">
            <a:extLst>
              <a:ext uri="{FF2B5EF4-FFF2-40B4-BE49-F238E27FC236}">
                <a16:creationId xmlns:a16="http://schemas.microsoft.com/office/drawing/2014/main" id="{45F454E7-6B59-3049-BD01-7EB2C582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533" y="3794488"/>
            <a:ext cx="2743199" cy="14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CSMA: collisions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944217" y="1520687"/>
            <a:ext cx="553609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collisions </a:t>
            </a:r>
            <a:r>
              <a:rPr lang="en-US" i="1" dirty="0"/>
              <a:t>can</a:t>
            </a:r>
            <a:r>
              <a:rPr lang="en-US" dirty="0"/>
              <a:t> still occur with carrier sensing: </a:t>
            </a:r>
          </a:p>
          <a:p>
            <a:pPr lvl="1">
              <a:defRPr/>
            </a:pPr>
            <a:r>
              <a:rPr lang="en-US" dirty="0"/>
              <a:t>propagation delay means  two nodes may not hear each other</a:t>
            </a:r>
            <a:r>
              <a:rPr lang="en-US" altLang="ja-JP" dirty="0"/>
              <a:t>’</a:t>
            </a:r>
            <a:r>
              <a:rPr lang="en-US" dirty="0"/>
              <a:t>s just-started transmission</a:t>
            </a:r>
          </a:p>
          <a:p>
            <a:pPr>
              <a:defRPr/>
            </a:pPr>
            <a:r>
              <a:rPr lang="en-US" dirty="0">
                <a:solidFill>
                  <a:srgbClr val="0000A8"/>
                </a:solidFill>
              </a:rPr>
              <a:t>collision: </a:t>
            </a:r>
            <a:r>
              <a:rPr lang="en-US" dirty="0"/>
              <a:t>entire packet transmission time wasted</a:t>
            </a:r>
          </a:p>
          <a:p>
            <a:pPr lvl="1">
              <a:defRPr/>
            </a:pPr>
            <a:r>
              <a:rPr lang="en-US" dirty="0"/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34" name="Picture 3" descr="5">
            <a:extLst>
              <a:ext uri="{FF2B5EF4-FFF2-40B4-BE49-F238E27FC236}">
                <a16:creationId xmlns:a16="http://schemas.microsoft.com/office/drawing/2014/main" id="{0D5CA368-0551-4340-986D-4B213A2C7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70" y="1216371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D39D6C6A-5A1A-CF45-9875-738474A4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82" y="778221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spatial layout of nodes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Rectangle 87">
            <a:extLst>
              <a:ext uri="{FF2B5EF4-FFF2-40B4-BE49-F238E27FC236}">
                <a16:creationId xmlns:a16="http://schemas.microsoft.com/office/drawing/2014/main" id="{76BB7ED7-48BD-4147-9085-F9EF8829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745" y="2446683"/>
            <a:ext cx="3736975" cy="257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Rectangle 88">
            <a:extLst>
              <a:ext uri="{FF2B5EF4-FFF2-40B4-BE49-F238E27FC236}">
                <a16:creationId xmlns:a16="http://schemas.microsoft.com/office/drawing/2014/main" id="{71973DC3-114C-5B40-B7FA-C9A27EDC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82" y="2703858"/>
            <a:ext cx="3725863" cy="257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Rectangle 90">
            <a:extLst>
              <a:ext uri="{FF2B5EF4-FFF2-40B4-BE49-F238E27FC236}">
                <a16:creationId xmlns:a16="http://schemas.microsoft.com/office/drawing/2014/main" id="{E334A8C5-6B7D-0A4C-B55D-CAB16DF7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82" y="2956271"/>
            <a:ext cx="3763963" cy="1624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" name="Rectangle 91">
            <a:extLst>
              <a:ext uri="{FF2B5EF4-FFF2-40B4-BE49-F238E27FC236}">
                <a16:creationId xmlns:a16="http://schemas.microsoft.com/office/drawing/2014/main" id="{F9970BA6-5D73-A749-8704-5220C05F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95" y="4564408"/>
            <a:ext cx="3789362" cy="163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" name="Rectangle 92">
            <a:extLst>
              <a:ext uri="{FF2B5EF4-FFF2-40B4-BE49-F238E27FC236}">
                <a16:creationId xmlns:a16="http://schemas.microsoft.com/office/drawing/2014/main" id="{AE948D01-7FF0-DD4D-BFDD-F95AAF850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245" y="1148108"/>
            <a:ext cx="4040187" cy="1301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1" name="Group 98">
            <a:extLst>
              <a:ext uri="{FF2B5EF4-FFF2-40B4-BE49-F238E27FC236}">
                <a16:creationId xmlns:a16="http://schemas.microsoft.com/office/drawing/2014/main" id="{50E4F1B9-D30D-3140-B7D9-712C28143A01}"/>
              </a:ext>
            </a:extLst>
          </p:cNvPr>
          <p:cNvGrpSpPr>
            <a:grpSpLocks/>
          </p:cNvGrpSpPr>
          <p:nvPr/>
        </p:nvGrpSpPr>
        <p:grpSpPr bwMode="auto">
          <a:xfrm>
            <a:off x="7426395" y="1146521"/>
            <a:ext cx="3513137" cy="628650"/>
            <a:chOff x="3117" y="180"/>
            <a:chExt cx="2213" cy="396"/>
          </a:xfrm>
        </p:grpSpPr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FC7CB790-4B06-2D46-93B8-665CC2659A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57" name="Picture 68" descr="desktop_computer_stylized_medium">
                <a:extLst>
                  <a:ext uri="{FF2B5EF4-FFF2-40B4-BE49-F238E27FC236}">
                    <a16:creationId xmlns:a16="http://schemas.microsoft.com/office/drawing/2014/main" id="{DEB17F91-EA76-7442-B298-023829D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Freeform 69">
                <a:extLst>
                  <a:ext uri="{FF2B5EF4-FFF2-40B4-BE49-F238E27FC236}">
                    <a16:creationId xmlns:a16="http://schemas.microsoft.com/office/drawing/2014/main" id="{98BBD2D9-9D1B-B24A-8D63-4BC7E496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C7FFD54-FB17-394B-8449-7FAA8DE07F8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55" name="Picture 71" descr="desktop_computer_stylized_medium">
                <a:extLst>
                  <a:ext uri="{FF2B5EF4-FFF2-40B4-BE49-F238E27FC236}">
                    <a16:creationId xmlns:a16="http://schemas.microsoft.com/office/drawing/2014/main" id="{826D8206-EAB9-3D48-92AA-BD8B212018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C1C969E0-E2F3-9141-8D5D-FEBB45AF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4" name="Group 73">
              <a:extLst>
                <a:ext uri="{FF2B5EF4-FFF2-40B4-BE49-F238E27FC236}">
                  <a16:creationId xmlns:a16="http://schemas.microsoft.com/office/drawing/2014/main" id="{8A97574D-2558-174E-B305-AA08A3C7A8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53" name="Picture 74" descr="desktop_computer_stylized_medium">
                <a:extLst>
                  <a:ext uri="{FF2B5EF4-FFF2-40B4-BE49-F238E27FC236}">
                    <a16:creationId xmlns:a16="http://schemas.microsoft.com/office/drawing/2014/main" id="{DA115C27-F619-9546-937E-6CD1A2141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D685018-7CA3-3B4C-A452-B8E042BBA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DBDBB8DE-6AD3-EE44-9B46-0D5E8F8035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51" name="Picture 77" descr="desktop_computer_stylized_medium">
                <a:extLst>
                  <a:ext uri="{FF2B5EF4-FFF2-40B4-BE49-F238E27FC236}">
                    <a16:creationId xmlns:a16="http://schemas.microsoft.com/office/drawing/2014/main" id="{6A7B0553-F377-FD44-A88B-D2727D21D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B7B2B53F-C3B8-444B-93F9-72043CF6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" name="Line 93">
              <a:extLst>
                <a:ext uri="{FF2B5EF4-FFF2-40B4-BE49-F238E27FC236}">
                  <a16:creationId xmlns:a16="http://schemas.microsoft.com/office/drawing/2014/main" id="{17BC36CE-61EB-3544-881D-44148445D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Line 94">
              <a:extLst>
                <a:ext uri="{FF2B5EF4-FFF2-40B4-BE49-F238E27FC236}">
                  <a16:creationId xmlns:a16="http://schemas.microsoft.com/office/drawing/2014/main" id="{496041E2-CD00-714C-8109-E48EBB9E8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Line 95">
              <a:extLst>
                <a:ext uri="{FF2B5EF4-FFF2-40B4-BE49-F238E27FC236}">
                  <a16:creationId xmlns:a16="http://schemas.microsoft.com/office/drawing/2014/main" id="{B1602836-94A7-1344-AD99-4F6543EE5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Line 96">
              <a:extLst>
                <a:ext uri="{FF2B5EF4-FFF2-40B4-BE49-F238E27FC236}">
                  <a16:creationId xmlns:a16="http://schemas.microsoft.com/office/drawing/2014/main" id="{AE901CCC-1861-184E-962B-60CDFAA34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Line 97">
              <a:extLst>
                <a:ext uri="{FF2B5EF4-FFF2-40B4-BE49-F238E27FC236}">
                  <a16:creationId xmlns:a16="http://schemas.microsoft.com/office/drawing/2014/main" id="{3DD53366-738C-944E-B540-F34E1C857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6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944216" y="1520687"/>
            <a:ext cx="66124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CSMA/CD:</a:t>
            </a:r>
            <a:endParaRPr lang="en-US" i="1" dirty="0">
              <a:solidFill>
                <a:srgbClr val="0000A8"/>
              </a:solidFill>
            </a:endParaRPr>
          </a:p>
          <a:p>
            <a:pPr lvl="1">
              <a:defRPr/>
            </a:pPr>
            <a:r>
              <a:rPr lang="en-US" sz="2800" dirty="0"/>
              <a:t>collisions </a:t>
            </a:r>
            <a:r>
              <a:rPr lang="en-US" sz="2800" i="1" dirty="0"/>
              <a:t>detected</a:t>
            </a:r>
            <a:r>
              <a:rPr lang="en-US" sz="2800" dirty="0"/>
              <a:t> within short time</a:t>
            </a:r>
          </a:p>
          <a:p>
            <a:pPr lvl="1">
              <a:defRPr/>
            </a:pPr>
            <a:r>
              <a:rPr lang="en-US" sz="2800" dirty="0"/>
              <a:t>colliding transmissions aborted, reducing channel wastage</a:t>
            </a:r>
          </a:p>
          <a:p>
            <a:pPr lvl="1">
              <a:defRPr/>
            </a:pPr>
            <a:r>
              <a:rPr lang="en-US" sz="2800" dirty="0"/>
              <a:t>collision detection easy in wired, difficult with wireless</a:t>
            </a:r>
          </a:p>
          <a:p>
            <a:pPr>
              <a:defRPr/>
            </a:pPr>
            <a:r>
              <a:rPr lang="en-US" dirty="0"/>
              <a:t>CSMA/CD reduces the amount of time wasted in collisions</a:t>
            </a:r>
          </a:p>
          <a:p>
            <a:pPr lvl="1">
              <a:defRPr/>
            </a:pPr>
            <a:r>
              <a:rPr lang="en-US" dirty="0"/>
              <a:t>transmission aborted on collision detection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78" name="Picture 3" descr="5">
            <a:extLst>
              <a:ext uri="{FF2B5EF4-FFF2-40B4-BE49-F238E27FC236}">
                <a16:creationId xmlns:a16="http://schemas.microsoft.com/office/drawing/2014/main" id="{D06E5E41-130E-BB43-89F8-A1F359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882" y="75006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9">
            <a:extLst>
              <a:ext uri="{FF2B5EF4-FFF2-40B4-BE49-F238E27FC236}">
                <a16:creationId xmlns:a16="http://schemas.microsoft.com/office/drawing/2014/main" id="{1DC42722-FCDE-C744-B3AD-4FFF0DDC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19" y="664335"/>
            <a:ext cx="4135438" cy="1211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76701BCC-FF60-A34C-9FFB-B99203FB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219" y="813560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spatial layout of nodes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24935420-9F5A-6646-BC35-FE5744F261B4}"/>
              </a:ext>
            </a:extLst>
          </p:cNvPr>
          <p:cNvGrpSpPr>
            <a:grpSpLocks/>
          </p:cNvGrpSpPr>
          <p:nvPr/>
        </p:nvGrpSpPr>
        <p:grpSpPr bwMode="auto">
          <a:xfrm>
            <a:off x="7696682" y="1204085"/>
            <a:ext cx="3263900" cy="195262"/>
            <a:chOff x="4220" y="1231"/>
            <a:chExt cx="1989" cy="90"/>
          </a:xfrm>
        </p:grpSpPr>
        <p:sp>
          <p:nvSpPr>
            <p:cNvPr id="82" name="Line 23">
              <a:extLst>
                <a:ext uri="{FF2B5EF4-FFF2-40B4-BE49-F238E27FC236}">
                  <a16:creationId xmlns:a16="http://schemas.microsoft.com/office/drawing/2014/main" id="{548DB465-82DF-0440-A432-2DF2634BE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" name="Line 24">
              <a:extLst>
                <a:ext uri="{FF2B5EF4-FFF2-40B4-BE49-F238E27FC236}">
                  <a16:creationId xmlns:a16="http://schemas.microsoft.com/office/drawing/2014/main" id="{5EF8B124-5E56-EB4D-8C08-46C67AE70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Line 25">
              <a:extLst>
                <a:ext uri="{FF2B5EF4-FFF2-40B4-BE49-F238E27FC236}">
                  <a16:creationId xmlns:a16="http://schemas.microsoft.com/office/drawing/2014/main" id="{9D8D4137-33A6-FD4B-BE8A-F6C583863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Line 26">
              <a:extLst>
                <a:ext uri="{FF2B5EF4-FFF2-40B4-BE49-F238E27FC236}">
                  <a16:creationId xmlns:a16="http://schemas.microsoft.com/office/drawing/2014/main" id="{BC114EE6-828B-264D-9807-6A556FCE5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615EC4B7-B973-6E41-8EB5-75BB758DB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7" name="Group 11">
            <a:extLst>
              <a:ext uri="{FF2B5EF4-FFF2-40B4-BE49-F238E27FC236}">
                <a16:creationId xmlns:a16="http://schemas.microsoft.com/office/drawing/2014/main" id="{6B3E042D-00E8-0D43-B62C-BC257C0BE3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42669" y="1337435"/>
            <a:ext cx="501650" cy="512762"/>
            <a:chOff x="2839" y="3501"/>
            <a:chExt cx="755" cy="803"/>
          </a:xfrm>
        </p:grpSpPr>
        <p:pic>
          <p:nvPicPr>
            <p:cNvPr id="88" name="Picture 12" descr="desktop_computer_stylized_medium">
              <a:extLst>
                <a:ext uri="{FF2B5EF4-FFF2-40B4-BE49-F238E27FC236}">
                  <a16:creationId xmlns:a16="http://schemas.microsoft.com/office/drawing/2014/main" id="{4C9AC728-261B-FE45-9FEE-3F36E7FE6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012AC6C-1E80-9C43-A74F-B25426F1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0" name="Group 14">
            <a:extLst>
              <a:ext uri="{FF2B5EF4-FFF2-40B4-BE49-F238E27FC236}">
                <a16:creationId xmlns:a16="http://schemas.microsoft.com/office/drawing/2014/main" id="{A4B289BD-7DCF-6045-ACB6-F2429F1C7C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4869" y="1319972"/>
            <a:ext cx="501650" cy="512763"/>
            <a:chOff x="2839" y="3501"/>
            <a:chExt cx="755" cy="803"/>
          </a:xfrm>
        </p:grpSpPr>
        <p:pic>
          <p:nvPicPr>
            <p:cNvPr id="91" name="Picture 15" descr="desktop_computer_stylized_medium">
              <a:extLst>
                <a:ext uri="{FF2B5EF4-FFF2-40B4-BE49-F238E27FC236}">
                  <a16:creationId xmlns:a16="http://schemas.microsoft.com/office/drawing/2014/main" id="{FBAD689B-8E45-1845-A238-667A4218F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DE135AD2-2096-2A42-B530-B6E6036A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3" name="Group 17">
            <a:extLst>
              <a:ext uri="{FF2B5EF4-FFF2-40B4-BE49-F238E27FC236}">
                <a16:creationId xmlns:a16="http://schemas.microsoft.com/office/drawing/2014/main" id="{A5CD4FED-7480-B747-A3DA-8F9FE8F0E1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33407" y="1310447"/>
            <a:ext cx="501650" cy="512763"/>
            <a:chOff x="2839" y="3501"/>
            <a:chExt cx="755" cy="803"/>
          </a:xfrm>
        </p:grpSpPr>
        <p:pic>
          <p:nvPicPr>
            <p:cNvPr id="94" name="Picture 18" descr="desktop_computer_stylized_medium">
              <a:extLst>
                <a:ext uri="{FF2B5EF4-FFF2-40B4-BE49-F238E27FC236}">
                  <a16:creationId xmlns:a16="http://schemas.microsoft.com/office/drawing/2014/main" id="{81E67EE6-C5AF-C14F-B5DF-53480B207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D1CE32B-7F6C-AF41-929E-EB5E9CAA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" name="Group 20">
            <a:extLst>
              <a:ext uri="{FF2B5EF4-FFF2-40B4-BE49-F238E27FC236}">
                <a16:creationId xmlns:a16="http://schemas.microsoft.com/office/drawing/2014/main" id="{9178B92E-2122-5945-A67E-297BB2AC570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52594" y="1324735"/>
            <a:ext cx="501650" cy="512762"/>
            <a:chOff x="2839" y="3501"/>
            <a:chExt cx="755" cy="803"/>
          </a:xfrm>
        </p:grpSpPr>
        <p:pic>
          <p:nvPicPr>
            <p:cNvPr id="97" name="Picture 21" descr="desktop_computer_stylized_medium">
              <a:extLst>
                <a:ext uri="{FF2B5EF4-FFF2-40B4-BE49-F238E27FC236}">
                  <a16:creationId xmlns:a16="http://schemas.microsoft.com/office/drawing/2014/main" id="{3AE91596-19C4-414E-B810-903273BB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915D17CB-26CA-AD4F-B23A-0E57A00B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CSMA/CD: Collision Detection</a:t>
            </a:r>
            <a:endParaRPr lang="en-US" sz="4400" b="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130FF-D0EA-EAC9-0C7B-6D7A662B53B3}"/>
              </a:ext>
            </a:extLst>
          </p:cNvPr>
          <p:cNvSpPr/>
          <p:nvPr/>
        </p:nvSpPr>
        <p:spPr>
          <a:xfrm rot="19903299">
            <a:off x="6961585" y="4465755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37843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CSMA/CD efficiency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1B8942E-BB9F-9F46-9201-9FDDC2019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86947"/>
            <a:ext cx="10972800" cy="485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8125" indent="-238125">
              <a:defRPr/>
            </a:pPr>
            <a:r>
              <a:rPr lang="en-US" kern="0" dirty="0" err="1">
                <a:cs typeface="+mn-cs"/>
              </a:rPr>
              <a:t>T</a:t>
            </a:r>
            <a:r>
              <a:rPr lang="en-US" kern="0" baseline="-25000" dirty="0" err="1">
                <a:cs typeface="+mn-cs"/>
              </a:rPr>
              <a:t>prop</a:t>
            </a:r>
            <a:r>
              <a:rPr lang="en-US" kern="0" dirty="0"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kern="0" dirty="0" err="1">
                <a:cs typeface="+mn-cs"/>
              </a:rPr>
              <a:t>t</a:t>
            </a:r>
            <a:r>
              <a:rPr lang="en-US" kern="0" baseline="-25000" dirty="0" err="1">
                <a:cs typeface="+mn-cs"/>
              </a:rPr>
              <a:t>trans</a:t>
            </a:r>
            <a:r>
              <a:rPr lang="en-US" kern="0" dirty="0">
                <a:cs typeface="+mn-cs"/>
              </a:rPr>
              <a:t> = time to transmit max-size frame</a:t>
            </a:r>
            <a:endParaRPr lang="en-US" sz="3200" kern="0" dirty="0">
              <a:cs typeface="+mn-cs"/>
            </a:endParaRPr>
          </a:p>
          <a:p>
            <a:pPr>
              <a:defRPr/>
            </a:pPr>
            <a:endParaRPr lang="en-US" sz="3200" kern="0" dirty="0">
              <a:cs typeface="+mn-cs"/>
            </a:endParaRPr>
          </a:p>
          <a:p>
            <a:pPr>
              <a:defRPr/>
            </a:pPr>
            <a:endParaRPr lang="en-US" sz="3200" kern="0" dirty="0">
              <a:cs typeface="+mn-cs"/>
            </a:endParaRPr>
          </a:p>
          <a:p>
            <a:pPr>
              <a:defRPr/>
            </a:pPr>
            <a:endParaRPr lang="en-US" sz="3200" kern="0" dirty="0">
              <a:cs typeface="+mn-cs"/>
            </a:endParaRPr>
          </a:p>
          <a:p>
            <a:pPr>
              <a:defRPr/>
            </a:pPr>
            <a:r>
              <a:rPr lang="en-US" kern="0" dirty="0">
                <a:cs typeface="+mn-cs"/>
              </a:rPr>
              <a:t>efficiency depends on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prop</a:t>
            </a:r>
            <a:r>
              <a:rPr lang="en-US" i="1" kern="0" baseline="-25000" dirty="0"/>
              <a:t> </a:t>
            </a:r>
            <a:r>
              <a:rPr lang="en-US" kern="0" dirty="0">
                <a:cs typeface="+mn-cs"/>
              </a:rPr>
              <a:t>:</a:t>
            </a:r>
          </a:p>
          <a:p>
            <a:pPr marL="695325" lvl="1" indent="-238125">
              <a:defRPr/>
            </a:pPr>
            <a:r>
              <a:rPr lang="en-US" sz="2800" kern="0" dirty="0"/>
              <a:t>as </a:t>
            </a:r>
            <a:r>
              <a:rPr lang="en-US" sz="2800" i="1" kern="0" dirty="0" err="1"/>
              <a:t>t</a:t>
            </a:r>
            <a:r>
              <a:rPr lang="en-US" sz="2800" i="1" kern="0" baseline="-25000" dirty="0" err="1"/>
              <a:t>prop</a:t>
            </a:r>
            <a:r>
              <a:rPr lang="en-US" sz="2800" kern="0" dirty="0"/>
              <a:t>  </a:t>
            </a:r>
            <a:r>
              <a:rPr lang="en-US" sz="2800" kern="0" dirty="0">
                <a:sym typeface="Wingdings" pitchFamily="2" charset="2"/>
              </a:rPr>
              <a:t></a:t>
            </a:r>
            <a:r>
              <a:rPr lang="en-US" sz="2800" kern="0" dirty="0"/>
              <a:t> 0: efficiency </a:t>
            </a:r>
            <a:r>
              <a:rPr lang="en-US" sz="2800" kern="0" dirty="0">
                <a:sym typeface="Wingdings" pitchFamily="2" charset="2"/>
              </a:rPr>
              <a:t> 100%</a:t>
            </a:r>
            <a:endParaRPr lang="en-US" sz="2800" kern="0" dirty="0"/>
          </a:p>
          <a:p>
            <a:pPr marL="695325" lvl="1" indent="-238125">
              <a:defRPr/>
            </a:pPr>
            <a:r>
              <a:rPr lang="en-US" sz="2800" kern="0" dirty="0"/>
              <a:t>as </a:t>
            </a:r>
            <a:r>
              <a:rPr lang="en-US" sz="2800" i="1" kern="0" dirty="0" err="1"/>
              <a:t>t</a:t>
            </a:r>
            <a:r>
              <a:rPr lang="en-US" sz="2800" i="1" kern="0" baseline="-25000" dirty="0" err="1"/>
              <a:t>prop</a:t>
            </a:r>
            <a:r>
              <a:rPr lang="en-US" sz="2800" kern="0" dirty="0"/>
              <a:t> increases: efficiency goes down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8DDED1-1FBF-6E4E-BD7D-37437660C7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7979" y="2514531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8DDED1-1FBF-6E4E-BD7D-37437660C7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979" y="2514531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>
            <a:extLst>
              <a:ext uri="{FF2B5EF4-FFF2-40B4-BE49-F238E27FC236}">
                <a16:creationId xmlns:a16="http://schemas.microsoft.com/office/drawing/2014/main" id="{F9F0CCD6-CACA-A54E-8B7C-5E038379958B}"/>
              </a:ext>
            </a:extLst>
          </p:cNvPr>
          <p:cNvSpPr/>
          <p:nvPr/>
        </p:nvSpPr>
        <p:spPr bwMode="auto">
          <a:xfrm>
            <a:off x="7281332" y="3031067"/>
            <a:ext cx="4681484" cy="1691227"/>
          </a:xfrm>
          <a:prstGeom prst="cloudCallout">
            <a:avLst>
              <a:gd name="adj1" fmla="val -62218"/>
              <a:gd name="adj2" fmla="val 44892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Good for 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Ethernet: CSMA/CD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WiFi</a:t>
            </a:r>
            <a:r>
              <a:rPr lang="en-AU" sz="2400" dirty="0"/>
              <a:t>: CSMA/CA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EA08F1-0674-098F-07A8-3E6290A8F7C6}"/>
              </a:ext>
            </a:extLst>
          </p:cNvPr>
          <p:cNvSpPr/>
          <p:nvPr/>
        </p:nvSpPr>
        <p:spPr>
          <a:xfrm rot="19903299">
            <a:off x="6961585" y="4465755"/>
            <a:ext cx="4808537" cy="922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 </a:t>
            </a:r>
            <a:r>
              <a:rPr lang="mr-IN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</a:t>
            </a:r>
            <a:r>
              <a:rPr lang="en-AU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not tested</a:t>
            </a:r>
          </a:p>
        </p:txBody>
      </p:sp>
    </p:spTree>
    <p:extLst>
      <p:ext uri="{BB962C8B-B14F-4D97-AF65-F5344CB8AC3E}">
        <p14:creationId xmlns:p14="http://schemas.microsoft.com/office/powerpoint/2010/main" val="36273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811696" y="1356210"/>
            <a:ext cx="11141765" cy="49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three broad classes:</a:t>
            </a:r>
          </a:p>
          <a:p>
            <a:pPr marL="404813" indent="-274638"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channel partitioning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divide channel into smaller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pieces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(time slots, frequency, code)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allocate piece to node for exclusive use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  <a:p>
            <a:pPr marL="404813" indent="-274638">
              <a:defRPr/>
            </a:pPr>
            <a:r>
              <a:rPr lang="en-US" sz="3200" i="1" dirty="0">
                <a:solidFill>
                  <a:schemeClr val="bg1">
                    <a:lumMod val="85000"/>
                  </a:schemeClr>
                </a:solidFill>
              </a:rPr>
              <a:t>random access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channel not divided, allow collisions</a:t>
            </a:r>
          </a:p>
          <a:p>
            <a:pPr lvl="1">
              <a:defRPr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recover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from collisions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404813" indent="-274638">
              <a:defRPr/>
            </a:pPr>
            <a:r>
              <a:rPr lang="en-US" sz="3200" dirty="0">
                <a:solidFill>
                  <a:srgbClr val="C00000"/>
                </a:solidFill>
              </a:rPr>
              <a:t>“taking turns</a:t>
            </a:r>
            <a:r>
              <a:rPr lang="en-US" altLang="ja-JP" sz="3200" dirty="0">
                <a:solidFill>
                  <a:srgbClr val="C00000"/>
                </a:solidFill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800" dirty="0"/>
              <a:t>nodes take turns, but nodes with more to send can take longer turns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3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“Taking turns” MAC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40" name="Group 55">
            <a:extLst>
              <a:ext uri="{FF2B5EF4-FFF2-40B4-BE49-F238E27FC236}">
                <a16:creationId xmlns:a16="http://schemas.microsoft.com/office/drawing/2014/main" id="{3B6275CE-B441-9649-8D52-433B50F279F8}"/>
              </a:ext>
            </a:extLst>
          </p:cNvPr>
          <p:cNvGrpSpPr>
            <a:grpSpLocks/>
          </p:cNvGrpSpPr>
          <p:nvPr/>
        </p:nvGrpSpPr>
        <p:grpSpPr bwMode="auto">
          <a:xfrm>
            <a:off x="7380702" y="4061722"/>
            <a:ext cx="781050" cy="681037"/>
            <a:chOff x="-44" y="1473"/>
            <a:chExt cx="981" cy="1105"/>
          </a:xfrm>
        </p:grpSpPr>
        <p:pic>
          <p:nvPicPr>
            <p:cNvPr id="41" name="Picture 56" descr="desktop_computer_stylized_medium">
              <a:extLst>
                <a:ext uri="{FF2B5EF4-FFF2-40B4-BE49-F238E27FC236}">
                  <a16:creationId xmlns:a16="http://schemas.microsoft.com/office/drawing/2014/main" id="{AD5B23A8-9028-7946-A69F-6108F8C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7F6A05D1-B834-4E4F-A5F1-659DEF211B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188477DB-D708-704E-BA08-92555FFAD3B4}"/>
              </a:ext>
            </a:extLst>
          </p:cNvPr>
          <p:cNvGrpSpPr>
            <a:grpSpLocks/>
          </p:cNvGrpSpPr>
          <p:nvPr/>
        </p:nvGrpSpPr>
        <p:grpSpPr bwMode="auto">
          <a:xfrm>
            <a:off x="7672802" y="3456884"/>
            <a:ext cx="781050" cy="681038"/>
            <a:chOff x="-44" y="1473"/>
            <a:chExt cx="981" cy="1105"/>
          </a:xfrm>
        </p:grpSpPr>
        <p:pic>
          <p:nvPicPr>
            <p:cNvPr id="44" name="Picture 59" descr="desktop_computer_stylized_medium">
              <a:extLst>
                <a:ext uri="{FF2B5EF4-FFF2-40B4-BE49-F238E27FC236}">
                  <a16:creationId xmlns:a16="http://schemas.microsoft.com/office/drawing/2014/main" id="{C2F8AA46-92BF-A546-B4A7-AE313733B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9065835A-60BC-BD49-825D-D0AFA11391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" name="Group 61">
            <a:extLst>
              <a:ext uri="{FF2B5EF4-FFF2-40B4-BE49-F238E27FC236}">
                <a16:creationId xmlns:a16="http://schemas.microsoft.com/office/drawing/2014/main" id="{52722999-8FB6-144D-9185-CA88A310212E}"/>
              </a:ext>
            </a:extLst>
          </p:cNvPr>
          <p:cNvGrpSpPr>
            <a:grpSpLocks/>
          </p:cNvGrpSpPr>
          <p:nvPr/>
        </p:nvGrpSpPr>
        <p:grpSpPr bwMode="auto">
          <a:xfrm>
            <a:off x="7953789" y="2842522"/>
            <a:ext cx="781050" cy="681037"/>
            <a:chOff x="-44" y="1473"/>
            <a:chExt cx="981" cy="1105"/>
          </a:xfrm>
        </p:grpSpPr>
        <p:pic>
          <p:nvPicPr>
            <p:cNvPr id="47" name="Picture 62" descr="desktop_computer_stylized_medium">
              <a:extLst>
                <a:ext uri="{FF2B5EF4-FFF2-40B4-BE49-F238E27FC236}">
                  <a16:creationId xmlns:a16="http://schemas.microsoft.com/office/drawing/2014/main" id="{9A60243E-B953-C143-941F-989137B34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F9F8C73E-59BC-D44F-819C-84F05543B2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" name="Group 64">
            <a:extLst>
              <a:ext uri="{FF2B5EF4-FFF2-40B4-BE49-F238E27FC236}">
                <a16:creationId xmlns:a16="http://schemas.microsoft.com/office/drawing/2014/main" id="{F6093AD7-1BBF-0741-A28D-954BF1EE75A9}"/>
              </a:ext>
            </a:extLst>
          </p:cNvPr>
          <p:cNvGrpSpPr>
            <a:grpSpLocks/>
          </p:cNvGrpSpPr>
          <p:nvPr/>
        </p:nvGrpSpPr>
        <p:grpSpPr bwMode="auto">
          <a:xfrm>
            <a:off x="8255414" y="2261497"/>
            <a:ext cx="781050" cy="681037"/>
            <a:chOff x="-44" y="1473"/>
            <a:chExt cx="981" cy="1105"/>
          </a:xfrm>
        </p:grpSpPr>
        <p:pic>
          <p:nvPicPr>
            <p:cNvPr id="50" name="Picture 65" descr="desktop_computer_stylized_medium">
              <a:extLst>
                <a:ext uri="{FF2B5EF4-FFF2-40B4-BE49-F238E27FC236}">
                  <a16:creationId xmlns:a16="http://schemas.microsoft.com/office/drawing/2014/main" id="{C75E769A-797A-AD45-9E53-778E5328D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F31ED49C-06C8-664E-A401-F2F8FC75A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2" name="Group 67">
            <a:extLst>
              <a:ext uri="{FF2B5EF4-FFF2-40B4-BE49-F238E27FC236}">
                <a16:creationId xmlns:a16="http://schemas.microsoft.com/office/drawing/2014/main" id="{289CD935-911A-2049-99E7-9636A57AD1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2688" y="2507559"/>
            <a:ext cx="781050" cy="681038"/>
            <a:chOff x="-44" y="1473"/>
            <a:chExt cx="981" cy="1105"/>
          </a:xfrm>
        </p:grpSpPr>
        <p:pic>
          <p:nvPicPr>
            <p:cNvPr id="53" name="Picture 68" descr="desktop_computer_stylized_medium">
              <a:extLst>
                <a:ext uri="{FF2B5EF4-FFF2-40B4-BE49-F238E27FC236}">
                  <a16:creationId xmlns:a16="http://schemas.microsoft.com/office/drawing/2014/main" id="{35A608C8-F6A3-CE45-8D68-148C52325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0AFF8366-6773-E840-A98C-F53B7E6143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CE0F95B-BCD3-FD4A-826E-885CC3FD6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1422400"/>
            <a:ext cx="650683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kern="0" dirty="0">
                <a:solidFill>
                  <a:srgbClr val="C00000"/>
                </a:solidFill>
                <a:cs typeface="+mn-cs"/>
              </a:rPr>
              <a:t>polling:</a:t>
            </a:r>
            <a:r>
              <a:rPr lang="en-US" sz="3200" b="1" kern="0" dirty="0">
                <a:solidFill>
                  <a:srgbClr val="C00000"/>
                </a:solidFill>
                <a:cs typeface="+mn-cs"/>
              </a:rPr>
              <a:t> </a:t>
            </a:r>
            <a:endParaRPr lang="en-US" sz="3200" kern="0" dirty="0">
              <a:solidFill>
                <a:srgbClr val="C00000"/>
              </a:solidFill>
              <a:cs typeface="+mn-cs"/>
            </a:endParaRPr>
          </a:p>
          <a:p>
            <a:pPr marL="279400" indent="-228600">
              <a:defRPr/>
            </a:pPr>
            <a:r>
              <a:rPr lang="en-US" kern="0" dirty="0">
                <a:cs typeface="+mn-cs"/>
              </a:rPr>
              <a:t>master node “invites” other nodes to transmit in turn</a:t>
            </a:r>
          </a:p>
          <a:p>
            <a:pPr marL="279400" indent="-228600">
              <a:defRPr/>
            </a:pPr>
            <a:r>
              <a:rPr lang="en-US" kern="0" dirty="0">
                <a:cs typeface="+mn-cs"/>
              </a:rPr>
              <a:t>typically used with “dumb” devices</a:t>
            </a:r>
          </a:p>
          <a:p>
            <a:pPr marL="679450" lvl="1" indent="-228600">
              <a:defRPr/>
            </a:pPr>
            <a:r>
              <a:rPr lang="en-US" kern="0" dirty="0"/>
              <a:t>Bluetooth</a:t>
            </a:r>
            <a:endParaRPr lang="en-US" kern="0" dirty="0">
              <a:cs typeface="+mn-cs"/>
            </a:endParaRPr>
          </a:p>
          <a:p>
            <a:pPr marL="279400" indent="-228600">
              <a:defRPr/>
            </a:pPr>
            <a:r>
              <a:rPr lang="en-US" kern="0" dirty="0"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sz="2800" kern="0" dirty="0"/>
              <a:t>polling overhead </a:t>
            </a:r>
          </a:p>
          <a:p>
            <a:pPr lvl="1">
              <a:defRPr/>
            </a:pPr>
            <a:r>
              <a:rPr lang="en-US" sz="2800" kern="0" dirty="0"/>
              <a:t>latency</a:t>
            </a:r>
          </a:p>
          <a:p>
            <a:pPr lvl="1">
              <a:defRPr/>
            </a:pPr>
            <a:r>
              <a:rPr lang="en-US" sz="2800" kern="0" dirty="0"/>
              <a:t>single point of failure (master)</a:t>
            </a:r>
          </a:p>
        </p:txBody>
      </p:sp>
      <p:sp>
        <p:nvSpPr>
          <p:cNvPr id="57" name="Line 25">
            <a:extLst>
              <a:ext uri="{FF2B5EF4-FFF2-40B4-BE49-F238E27FC236}">
                <a16:creationId xmlns:a16="http://schemas.microsoft.com/office/drawing/2014/main" id="{60DD75F2-9C28-4F4A-A443-C13B58CBB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9464" y="2675834"/>
            <a:ext cx="25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FC29DBC1-B823-7945-9F89-5B714296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237" y="3129859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master</a:t>
            </a: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869514AF-D631-4E46-9113-AC5D4A63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89" y="4715772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slaves</a:t>
            </a:r>
          </a:p>
        </p:txBody>
      </p:sp>
      <p:grpSp>
        <p:nvGrpSpPr>
          <p:cNvPr id="64" name="Group 44">
            <a:extLst>
              <a:ext uri="{FF2B5EF4-FFF2-40B4-BE49-F238E27FC236}">
                <a16:creationId xmlns:a16="http://schemas.microsoft.com/office/drawing/2014/main" id="{FE26AEED-6E71-8E40-930D-84DD30E921C6}"/>
              </a:ext>
            </a:extLst>
          </p:cNvPr>
          <p:cNvGrpSpPr>
            <a:grpSpLocks/>
          </p:cNvGrpSpPr>
          <p:nvPr/>
        </p:nvGrpSpPr>
        <p:grpSpPr bwMode="auto">
          <a:xfrm>
            <a:off x="9804814" y="2544072"/>
            <a:ext cx="560388" cy="336550"/>
            <a:chOff x="4212" y="2864"/>
            <a:chExt cx="353" cy="212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F8D43025-2512-314A-A510-1F4FB06B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43">
              <a:extLst>
                <a:ext uri="{FF2B5EF4-FFF2-40B4-BE49-F238E27FC236}">
                  <a16:creationId xmlns:a16="http://schemas.microsoft.com/office/drawing/2014/main" id="{4C05FF3D-8B8E-004C-994F-0F93A71E4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poll</a:t>
              </a:r>
            </a:p>
          </p:txBody>
        </p:sp>
      </p:grpSp>
      <p:grpSp>
        <p:nvGrpSpPr>
          <p:cNvPr id="67" name="Group 48">
            <a:extLst>
              <a:ext uri="{FF2B5EF4-FFF2-40B4-BE49-F238E27FC236}">
                <a16:creationId xmlns:a16="http://schemas.microsoft.com/office/drawing/2014/main" id="{FBABE685-758D-8542-8F8A-B860741BB12D}"/>
              </a:ext>
            </a:extLst>
          </p:cNvPr>
          <p:cNvGrpSpPr>
            <a:grpSpLocks/>
          </p:cNvGrpSpPr>
          <p:nvPr/>
        </p:nvGrpSpPr>
        <p:grpSpPr bwMode="auto">
          <a:xfrm>
            <a:off x="7853777" y="3466409"/>
            <a:ext cx="595312" cy="336550"/>
            <a:chOff x="4415" y="2364"/>
            <a:chExt cx="375" cy="212"/>
          </a:xfrm>
        </p:grpSpPr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BC4AD792-1ADD-6C44-BAB4-C92901F5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Text Box 47">
              <a:extLst>
                <a:ext uri="{FF2B5EF4-FFF2-40B4-BE49-F238E27FC236}">
                  <a16:creationId xmlns:a16="http://schemas.microsoft.com/office/drawing/2014/main" id="{1F65274E-CD85-AC43-BFD4-1FA46A64C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grpSp>
        <p:nvGrpSpPr>
          <p:cNvPr id="70" name="Group 49">
            <a:extLst>
              <a:ext uri="{FF2B5EF4-FFF2-40B4-BE49-F238E27FC236}">
                <a16:creationId xmlns:a16="http://schemas.microsoft.com/office/drawing/2014/main" id="{2EDB6C70-4A25-4D44-B1FD-20768EAD1E7B}"/>
              </a:ext>
            </a:extLst>
          </p:cNvPr>
          <p:cNvGrpSpPr>
            <a:grpSpLocks/>
          </p:cNvGrpSpPr>
          <p:nvPr/>
        </p:nvGrpSpPr>
        <p:grpSpPr bwMode="auto">
          <a:xfrm>
            <a:off x="8360189" y="2348809"/>
            <a:ext cx="595313" cy="336550"/>
            <a:chOff x="4415" y="2364"/>
            <a:chExt cx="375" cy="212"/>
          </a:xfrm>
        </p:grpSpPr>
        <p:sp>
          <p:nvSpPr>
            <p:cNvPr id="71" name="Rectangle 50">
              <a:extLst>
                <a:ext uri="{FF2B5EF4-FFF2-40B4-BE49-F238E27FC236}">
                  <a16:creationId xmlns:a16="http://schemas.microsoft.com/office/drawing/2014/main" id="{20480C82-EB8A-5240-8BAD-98AA2496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Text Box 51">
              <a:extLst>
                <a:ext uri="{FF2B5EF4-FFF2-40B4-BE49-F238E27FC236}">
                  <a16:creationId xmlns:a16="http://schemas.microsoft.com/office/drawing/2014/main" id="{D988106A-1869-B541-BA6D-CFB733C1B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E6D07A-A0BF-C74B-BB2B-A59B972B318B}"/>
              </a:ext>
            </a:extLst>
          </p:cNvPr>
          <p:cNvCxnSpPr>
            <a:cxnSpLocks/>
          </p:cNvCxnSpPr>
          <p:nvPr/>
        </p:nvCxnSpPr>
        <p:spPr>
          <a:xfrm>
            <a:off x="9003957" y="3002692"/>
            <a:ext cx="12933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2BE971-AA12-664E-93FB-DBB1931433BD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896147" y="2675835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A478E79-5AC5-614B-8297-DD23BBE28695}"/>
              </a:ext>
            </a:extLst>
          </p:cNvPr>
          <p:cNvCxnSpPr>
            <a:cxnSpLocks/>
          </p:cNvCxnSpPr>
          <p:nvPr/>
        </p:nvCxnSpPr>
        <p:spPr>
          <a:xfrm flipV="1">
            <a:off x="8311979" y="2673178"/>
            <a:ext cx="848497" cy="17752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69464FC-DF27-7B49-8A28-F58EF7D050CC}"/>
              </a:ext>
            </a:extLst>
          </p:cNvPr>
          <p:cNvCxnSpPr>
            <a:cxnSpLocks/>
          </p:cNvCxnSpPr>
          <p:nvPr/>
        </p:nvCxnSpPr>
        <p:spPr>
          <a:xfrm flipV="1">
            <a:off x="8607823" y="3240127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038B1A-EC48-DF49-BAF8-AAB10C7A0469}"/>
              </a:ext>
            </a:extLst>
          </p:cNvPr>
          <p:cNvCxnSpPr>
            <a:cxnSpLocks/>
          </p:cNvCxnSpPr>
          <p:nvPr/>
        </p:nvCxnSpPr>
        <p:spPr>
          <a:xfrm flipV="1">
            <a:off x="8327736" y="3862084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D0EF837-C726-B14A-ACB8-A7DF9B1CD803}"/>
              </a:ext>
            </a:extLst>
          </p:cNvPr>
          <p:cNvCxnSpPr>
            <a:cxnSpLocks/>
          </p:cNvCxnSpPr>
          <p:nvPr/>
        </p:nvCxnSpPr>
        <p:spPr>
          <a:xfrm flipV="1">
            <a:off x="8051769" y="4446971"/>
            <a:ext cx="267317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Callout 37">
            <a:extLst>
              <a:ext uri="{FF2B5EF4-FFF2-40B4-BE49-F238E27FC236}">
                <a16:creationId xmlns:a16="http://schemas.microsoft.com/office/drawing/2014/main" id="{7A01046E-AB22-9147-B161-193F28F539BA}"/>
              </a:ext>
            </a:extLst>
          </p:cNvPr>
          <p:cNvSpPr/>
          <p:nvPr/>
        </p:nvSpPr>
        <p:spPr bwMode="auto">
          <a:xfrm>
            <a:off x="8255414" y="712164"/>
            <a:ext cx="3467683" cy="1209812"/>
          </a:xfrm>
          <a:prstGeom prst="cloudCallout">
            <a:avLst>
              <a:gd name="adj1" fmla="val -16867"/>
              <a:gd name="adj2" fmla="val 8900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Bluetooth</a:t>
            </a:r>
          </a:p>
        </p:txBody>
      </p:sp>
    </p:spTree>
    <p:extLst>
      <p:ext uri="{BB962C8B-B14F-4D97-AF65-F5344CB8AC3E}">
        <p14:creationId xmlns:p14="http://schemas.microsoft.com/office/powerpoint/2010/main" val="6357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7 L -0.09192 0.0007 L -0.07812 -0.03426 L -0.15195 -0.0342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6119 -2.96296E-6 C 0.0582 0.00996 0.0552 0.02014 0.05234 0.0301 C 0.08268 0.0294 0.12057 0.03148 0.15117 0.0310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2 0.00116 L -0.05351 0.00069 L -0.08984 0.14306 L -0.15338 0.14306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6706 -0.00185 L 0.10156 -0.13379 C 0.13294 -0.13426 0.17982 -0.1331 0.21133 -0.1335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“Taking turns” MAC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7ABC6A0D-B10D-5A4E-940B-72970522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1490663"/>
            <a:ext cx="5194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cs typeface="+mn-cs"/>
              </a:rPr>
              <a:t>token passing:</a:t>
            </a:r>
            <a:endParaRPr lang="en-US" sz="3200" b="1" dirty="0">
              <a:solidFill>
                <a:srgbClr val="C00000"/>
              </a:solidFill>
              <a:cs typeface="+mn-cs"/>
            </a:endParaRPr>
          </a:p>
          <a:p>
            <a:pPr marL="3937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cs typeface="+mn-cs"/>
              </a:rPr>
              <a:t>control </a:t>
            </a:r>
            <a:r>
              <a:rPr lang="en-US" sz="3200" i="1" dirty="0">
                <a:solidFill>
                  <a:srgbClr val="C00000"/>
                </a:solidFill>
                <a:cs typeface="+mn-cs"/>
              </a:rPr>
              <a:t>token</a:t>
            </a:r>
            <a:r>
              <a:rPr lang="en-US" sz="2800" b="1" i="0" dirty="0">
                <a:cs typeface="+mn-cs"/>
              </a:rPr>
              <a:t> </a:t>
            </a:r>
            <a:r>
              <a:rPr lang="en-US" sz="2800" i="0" dirty="0">
                <a:cs typeface="+mn-cs"/>
              </a:rPr>
              <a:t>passed from one node to next sequentially.</a:t>
            </a:r>
          </a:p>
          <a:p>
            <a:pPr marL="3937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cs typeface="+mn-cs"/>
              </a:rPr>
              <a:t>token message</a:t>
            </a:r>
          </a:p>
          <a:p>
            <a:pPr marL="3937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cs typeface="+mn-cs"/>
              </a:rPr>
              <a:t>concerns:</a:t>
            </a:r>
          </a:p>
          <a:p>
            <a:pPr marL="914400" lvl="1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token overhead </a:t>
            </a:r>
          </a:p>
          <a:p>
            <a:pPr marL="914400" lvl="1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latency</a:t>
            </a:r>
          </a:p>
          <a:p>
            <a:pPr marL="914400" lvl="1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single point of failure (token)</a:t>
            </a:r>
          </a:p>
        </p:txBody>
      </p:sp>
      <p:grpSp>
        <p:nvGrpSpPr>
          <p:cNvPr id="90" name="Group 21">
            <a:extLst>
              <a:ext uri="{FF2B5EF4-FFF2-40B4-BE49-F238E27FC236}">
                <a16:creationId xmlns:a16="http://schemas.microsoft.com/office/drawing/2014/main" id="{F79F0332-2A39-5D4D-809F-42104668D479}"/>
              </a:ext>
            </a:extLst>
          </p:cNvPr>
          <p:cNvGrpSpPr>
            <a:grpSpLocks/>
          </p:cNvGrpSpPr>
          <p:nvPr/>
        </p:nvGrpSpPr>
        <p:grpSpPr bwMode="auto">
          <a:xfrm>
            <a:off x="9718675" y="3262312"/>
            <a:ext cx="781050" cy="681038"/>
            <a:chOff x="-44" y="1473"/>
            <a:chExt cx="981" cy="1105"/>
          </a:xfrm>
        </p:grpSpPr>
        <p:pic>
          <p:nvPicPr>
            <p:cNvPr id="91" name="Picture 22" descr="desktop_computer_stylized_medium">
              <a:extLst>
                <a:ext uri="{FF2B5EF4-FFF2-40B4-BE49-F238E27FC236}">
                  <a16:creationId xmlns:a16="http://schemas.microsoft.com/office/drawing/2014/main" id="{AA301A88-DFF1-7246-96EB-05C4256C8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AB1F938-F1F7-DD4B-A772-4AFC392D92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3" name="Group 24">
            <a:extLst>
              <a:ext uri="{FF2B5EF4-FFF2-40B4-BE49-F238E27FC236}">
                <a16:creationId xmlns:a16="http://schemas.microsoft.com/office/drawing/2014/main" id="{6AA03958-EE62-044B-BF1C-41B2BCCE691A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3219450"/>
            <a:ext cx="781050" cy="681037"/>
            <a:chOff x="-44" y="1473"/>
            <a:chExt cx="981" cy="1105"/>
          </a:xfrm>
        </p:grpSpPr>
        <p:pic>
          <p:nvPicPr>
            <p:cNvPr id="94" name="Picture 25" descr="desktop_computer_stylized_medium">
              <a:extLst>
                <a:ext uri="{FF2B5EF4-FFF2-40B4-BE49-F238E27FC236}">
                  <a16:creationId xmlns:a16="http://schemas.microsoft.com/office/drawing/2014/main" id="{077F0454-E719-4041-9268-E18204D1F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6FB8E7BB-59E7-CA4F-BB91-53C073626F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" name="Group 27">
            <a:extLst>
              <a:ext uri="{FF2B5EF4-FFF2-40B4-BE49-F238E27FC236}">
                <a16:creationId xmlns:a16="http://schemas.microsoft.com/office/drawing/2014/main" id="{70A0741A-F761-3D4A-B7B8-6775DC2EDAA6}"/>
              </a:ext>
            </a:extLst>
          </p:cNvPr>
          <p:cNvGrpSpPr>
            <a:grpSpLocks/>
          </p:cNvGrpSpPr>
          <p:nvPr/>
        </p:nvGrpSpPr>
        <p:grpSpPr bwMode="auto">
          <a:xfrm>
            <a:off x="8321675" y="1555750"/>
            <a:ext cx="781050" cy="681037"/>
            <a:chOff x="-44" y="1473"/>
            <a:chExt cx="981" cy="1105"/>
          </a:xfrm>
        </p:grpSpPr>
        <p:pic>
          <p:nvPicPr>
            <p:cNvPr id="97" name="Picture 28" descr="desktop_computer_stylized_medium">
              <a:extLst>
                <a:ext uri="{FF2B5EF4-FFF2-40B4-BE49-F238E27FC236}">
                  <a16:creationId xmlns:a16="http://schemas.microsoft.com/office/drawing/2014/main" id="{0DCB9A69-88E8-EF42-BA62-8E91745EA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77549C09-8E2F-B34B-A7BD-DE20ADB3FB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9" name="Group 30">
            <a:extLst>
              <a:ext uri="{FF2B5EF4-FFF2-40B4-BE49-F238E27FC236}">
                <a16:creationId xmlns:a16="http://schemas.microsoft.com/office/drawing/2014/main" id="{A7706246-9BB2-2644-8142-F34F4D57B77F}"/>
              </a:ext>
            </a:extLst>
          </p:cNvPr>
          <p:cNvGrpSpPr>
            <a:grpSpLocks/>
          </p:cNvGrpSpPr>
          <p:nvPr/>
        </p:nvGrpSpPr>
        <p:grpSpPr bwMode="auto">
          <a:xfrm>
            <a:off x="8375650" y="5003800"/>
            <a:ext cx="781050" cy="681037"/>
            <a:chOff x="-44" y="1473"/>
            <a:chExt cx="981" cy="1105"/>
          </a:xfrm>
        </p:grpSpPr>
        <p:pic>
          <p:nvPicPr>
            <p:cNvPr id="100" name="Picture 31" descr="desktop_computer_stylized_medium">
              <a:extLst>
                <a:ext uri="{FF2B5EF4-FFF2-40B4-BE49-F238E27FC236}">
                  <a16:creationId xmlns:a16="http://schemas.microsoft.com/office/drawing/2014/main" id="{A1D9607F-7083-0E4A-A8CA-5863479A1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462AFBE0-4717-E74E-AB56-D544737FA8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2" name="Oval 8">
            <a:extLst>
              <a:ext uri="{FF2B5EF4-FFF2-40B4-BE49-F238E27FC236}">
                <a16:creationId xmlns:a16="http://schemas.microsoft.com/office/drawing/2014/main" id="{A041F791-B432-CF4C-AACC-8AFE57D1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8" y="2212975"/>
            <a:ext cx="2046287" cy="27781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Rectangle 12">
            <a:extLst>
              <a:ext uri="{FF2B5EF4-FFF2-40B4-BE49-F238E27FC236}">
                <a16:creationId xmlns:a16="http://schemas.microsoft.com/office/drawing/2014/main" id="{6AC22150-8F46-3041-AAEA-474DE6E3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1320800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104" name="Rectangle 15">
            <a:extLst>
              <a:ext uri="{FF2B5EF4-FFF2-40B4-BE49-F238E27FC236}">
                <a16:creationId xmlns:a16="http://schemas.microsoft.com/office/drawing/2014/main" id="{3468BED1-087C-6944-8F78-7663707B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5603875"/>
            <a:ext cx="811213" cy="32067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105" name="Text Box 16">
            <a:extLst>
              <a:ext uri="{FF2B5EF4-FFF2-40B4-BE49-F238E27FC236}">
                <a16:creationId xmlns:a16="http://schemas.microsoft.com/office/drawing/2014/main" id="{334C38E1-E62C-0649-87D5-B690850A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2674937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(nothing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to send)</a:t>
            </a:r>
          </a:p>
        </p:txBody>
      </p:sp>
      <p:sp>
        <p:nvSpPr>
          <p:cNvPr id="106" name="Rectangle 17">
            <a:extLst>
              <a:ext uri="{FF2B5EF4-FFF2-40B4-BE49-F238E27FC236}">
                <a16:creationId xmlns:a16="http://schemas.microsoft.com/office/drawing/2014/main" id="{729551C3-F670-FC4F-8E80-793BFE22C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338512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ADE79339-EBF1-5247-B704-CFC0D8D91A3C}"/>
              </a:ext>
            </a:extLst>
          </p:cNvPr>
          <p:cNvSpPr/>
          <p:nvPr/>
        </p:nvSpPr>
        <p:spPr bwMode="auto">
          <a:xfrm>
            <a:off x="9250363" y="763450"/>
            <a:ext cx="2941637" cy="1209812"/>
          </a:xfrm>
          <a:prstGeom prst="cloudCallout">
            <a:avLst>
              <a:gd name="adj1" fmla="val -43102"/>
              <a:gd name="adj2" fmla="val 8200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Fibre Access: FDDI</a:t>
            </a:r>
          </a:p>
        </p:txBody>
      </p:sp>
    </p:spTree>
    <p:extLst>
      <p:ext uri="{BB962C8B-B14F-4D97-AF65-F5344CB8AC3E}">
        <p14:creationId xmlns:p14="http://schemas.microsoft.com/office/powerpoint/2010/main" val="19553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C 0.0069 0.06435 0.00117 0.09283 0.00143 0.10509 C 0.00156 0.11736 0.00664 0.10695 0.00013 0.10996 C -0.00625 0.11297 -0.02357 0.11273 -0.03737 0.12338 C -0.05104 0.13403 -0.0694 0.14445 -0.08229 0.17338 C -0.09518 0.20232 -0.10326 0.27847 -0.11471 0.29676 C -0.12617 0.31505 -0.14336 0.28611 -0.15104 0.28334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C 0.01354 -0.0044 0.02708 -0.0088 0.03503 0.00671 C 0.0431 0.02222 0.04232 0.06875 0.04753 0.09328 C 0.05273 0.11782 0.05534 0.13402 0.06628 0.15347 C 0.07721 0.17291 0.09987 0.19861 0.11367 0.20995 C 0.1276 0.22129 0.14336 0.20925 0.15 0.22175 C 0.15664 0.23425 0.15521 0.25949 0.15378 0.28495 " pathEditMode="relative" rAng="0" ptsTypes="AAAAAAA">
                                      <p:cBhvr>
                                        <p:cTn id="1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5 -0.0581 0.00768 -0.09167 0.01367 -0.10926 C 0.01979 -0.12685 0.04115 -0.11273 0.05508 -0.1294 C 0.06888 -0.14607 0.0875 -0.1794 0.09753 -0.20926 C 0.10768 -0.23912 0.11367 -0.27824 0.1151 -0.30926 C 0.11654 -0.34028 0.11367 -0.36782 0.10625 -0.39607 C 0.09883 -0.42431 0.08451 -0.45949 0.06992 -0.4794 C 0.05534 -0.49931 0.03138 -0.50995 0.01875 -0.51597 C 0.00612 -0.52199 0.00521 -0.51875 -0.00625 -0.51597 C -0.01771 -0.5132 -0.03698 -0.51134 -0.05 -0.49931 C -0.06302 -0.48727 -0.07604 -0.46343 -0.0849 -0.44421 C -0.09375 -0.425 -0.10013 -0.4044 -0.10365 -0.38426 C -0.10716 -0.36412 -0.1056 -0.34375 -0.10625 -0.32269 C -0.1069 -0.30162 -0.11029 -0.27801 -0.10742 -0.25764 C -0.10469 -0.23727 -0.097 -0.21852 -0.08997 -0.20093 C -0.08281 -0.18333 -0.07552 -0.1669 -0.06497 -0.15255 C -0.0543 -0.1382 -0.03763 -0.12107 -0.02617 -0.11435 C -0.01471 -0.10764 -0.00169 -0.11806 0.00378 -0.11273 C 0.00938 -0.10741 0.00677 -0.09931 0.00742 -0.08264 C 0.0082 -0.06597 0.00781 -0.03935 0.00742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5" grpId="0"/>
      <p:bldP spid="106" grpId="0" animBg="1"/>
      <p:bldP spid="106" grpId="1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 Summary of </a:t>
            </a:r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 protocols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40E2AF9C-1A65-774D-917A-173687CEF53C}"/>
              </a:ext>
            </a:extLst>
          </p:cNvPr>
          <p:cNvSpPr txBox="1">
            <a:spLocks noChangeArrowheads="1"/>
          </p:cNvSpPr>
          <p:nvPr/>
        </p:nvSpPr>
        <p:spPr>
          <a:xfrm>
            <a:off x="1219199" y="1414670"/>
            <a:ext cx="10588487" cy="490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defRPr/>
            </a:pPr>
            <a:r>
              <a:rPr lang="en-US" dirty="0">
                <a:solidFill>
                  <a:srgbClr val="C00000"/>
                </a:solidFill>
              </a:rPr>
              <a:t>channel partitioning, </a:t>
            </a:r>
            <a:r>
              <a:rPr lang="en-US" dirty="0"/>
              <a:t>by time, frequency or code</a:t>
            </a:r>
          </a:p>
          <a:p>
            <a:pPr marL="690563" lvl="1" indent="-233363">
              <a:defRPr/>
            </a:pPr>
            <a:r>
              <a:rPr lang="en-US" dirty="0"/>
              <a:t>Time Division, Frequency Division</a:t>
            </a:r>
          </a:p>
          <a:p>
            <a:pPr marL="231775" indent="-231775">
              <a:defRPr/>
            </a:pPr>
            <a:r>
              <a:rPr lang="en-US" dirty="0">
                <a:solidFill>
                  <a:srgbClr val="C00000"/>
                </a:solidFill>
              </a:rPr>
              <a:t>random access </a:t>
            </a:r>
            <a:r>
              <a:rPr lang="en-US" dirty="0"/>
              <a:t>(dynamic), </a:t>
            </a:r>
          </a:p>
          <a:p>
            <a:pPr marL="690563" lvl="1" indent="-233363">
              <a:defRPr/>
            </a:pPr>
            <a:r>
              <a:rPr lang="en-US" sz="2800" dirty="0"/>
              <a:t>ALOHA, S-ALOHA, CSMA, CSMA/CD</a:t>
            </a:r>
          </a:p>
          <a:p>
            <a:pPr marL="690563" lvl="1" indent="-233363">
              <a:defRPr/>
            </a:pPr>
            <a:r>
              <a:rPr lang="en-US" sz="2800" dirty="0"/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sz="2800" dirty="0"/>
              <a:t>CSMA/CD used in Ethernet</a:t>
            </a:r>
          </a:p>
          <a:p>
            <a:pPr marL="690563" lvl="1" indent="-233363">
              <a:defRPr/>
            </a:pPr>
            <a:r>
              <a:rPr lang="en-US" sz="2800" dirty="0"/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taking turns</a:t>
            </a:r>
          </a:p>
          <a:p>
            <a:pPr marL="690563" lvl="1" indent="-233363">
              <a:defRPr/>
            </a:pPr>
            <a:r>
              <a:rPr lang="en-US" sz="2800" dirty="0"/>
              <a:t>polling from central site, token passing</a:t>
            </a:r>
          </a:p>
          <a:p>
            <a:pPr marL="690563" lvl="1" indent="-233363">
              <a:defRPr/>
            </a:pPr>
            <a:r>
              <a:rPr lang="en-US" sz="2800" dirty="0"/>
              <a:t>Bluetooth, FDDI,  token ring </a:t>
            </a:r>
          </a:p>
        </p:txBody>
      </p:sp>
    </p:spTree>
    <p:extLst>
      <p:ext uri="{BB962C8B-B14F-4D97-AF65-F5344CB8AC3E}">
        <p14:creationId xmlns:p14="http://schemas.microsoft.com/office/powerpoint/2010/main" val="34031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2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context</a:t>
            </a:r>
            <a:endParaRPr lang="en-US" sz="4400" dirty="0"/>
          </a:p>
        </p:txBody>
      </p:sp>
      <p:sp>
        <p:nvSpPr>
          <p:cNvPr id="554" name="Rectangle 3">
            <a:extLst>
              <a:ext uri="{FF2B5EF4-FFF2-40B4-BE49-F238E27FC236}">
                <a16:creationId xmlns:a16="http://schemas.microsoft.com/office/drawing/2014/main" id="{25FAF4B3-8F28-4941-BA8B-94D99D525D15}"/>
              </a:ext>
            </a:extLst>
          </p:cNvPr>
          <p:cNvSpPr txBox="1">
            <a:spLocks noChangeArrowheads="1"/>
          </p:cNvSpPr>
          <p:nvPr/>
        </p:nvSpPr>
        <p:spPr>
          <a:xfrm>
            <a:off x="959572" y="1533959"/>
            <a:ext cx="10515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/>
              <a:t>e.g., </a:t>
            </a:r>
            <a:r>
              <a:rPr lang="en-US" dirty="0" err="1"/>
              <a:t>WiFi</a:t>
            </a:r>
            <a:r>
              <a:rPr lang="en-US" dirty="0"/>
              <a:t> on first link, phone line on next link, </a:t>
            </a:r>
            <a:r>
              <a:rPr lang="en-US" dirty="0" err="1"/>
              <a:t>fibre</a:t>
            </a:r>
            <a:r>
              <a:rPr lang="en-US" dirty="0"/>
              <a:t> on the next, ...</a:t>
            </a:r>
          </a:p>
          <a:p>
            <a:pPr lvl="1">
              <a:defRPr/>
            </a:pPr>
            <a:r>
              <a:rPr lang="en-US" dirty="0"/>
              <a:t>Analogy: postman motorcycle, truck, airplane/ship, ...</a:t>
            </a:r>
          </a:p>
          <a:p>
            <a:pPr>
              <a:defRPr/>
            </a:pPr>
            <a:r>
              <a:rPr lang="en-US" dirty="0"/>
              <a:t>each  link protocol provides different services</a:t>
            </a:r>
          </a:p>
        </p:txBody>
      </p:sp>
      <p:sp>
        <p:nvSpPr>
          <p:cNvPr id="557" name="Slide Number Placeholder 4">
            <a:extLst>
              <a:ext uri="{FF2B5EF4-FFF2-40B4-BE49-F238E27FC236}">
                <a16:creationId xmlns:a16="http://schemas.microsoft.com/office/drawing/2014/main" id="{9D0184B3-8346-1F48-87BF-B85F067F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3E18D-867A-4441-8F3C-19656F3D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27" y="3887233"/>
            <a:ext cx="8572500" cy="265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B4B30-AA30-CD4E-ACE3-F7EEC4AB7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40" y="3520746"/>
            <a:ext cx="1157705" cy="1157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FFE216-01E0-9947-92B7-3D149C95B3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156" y="3620552"/>
            <a:ext cx="1085516" cy="1085516"/>
          </a:xfrm>
          <a:prstGeom prst="rect">
            <a:avLst/>
          </a:prstGeom>
        </p:spPr>
      </p:pic>
      <p:pic>
        <p:nvPicPr>
          <p:cNvPr id="15362" name="Picture 2" descr="Pat Bamford on his round: The red Honda CT110's won't be such a familiar sighting soon.">
            <a:extLst>
              <a:ext uri="{FF2B5EF4-FFF2-40B4-BE49-F238E27FC236}">
                <a16:creationId xmlns:a16="http://schemas.microsoft.com/office/drawing/2014/main" id="{570474A2-1B23-2944-A03E-AE8528D5C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374" y="3429000"/>
            <a:ext cx="1135396" cy="11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BB3351-6E63-CD4D-9FD2-D6498F65C79A}"/>
              </a:ext>
            </a:extLst>
          </p:cNvPr>
          <p:cNvSpPr txBox="1">
            <a:spLocks noChangeArrowheads="1"/>
          </p:cNvSpPr>
          <p:nvPr/>
        </p:nvSpPr>
        <p:spPr>
          <a:xfrm>
            <a:off x="877956" y="1480930"/>
            <a:ext cx="10903227" cy="147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32-bit IP address: </a:t>
            </a:r>
          </a:p>
          <a:p>
            <a:pPr lvl="1">
              <a:defRPr/>
            </a:pPr>
            <a:r>
              <a:rPr lang="en-US" sz="2800" i="1" dirty="0"/>
              <a:t>network-layer</a:t>
            </a:r>
            <a:r>
              <a:rPr lang="en-US" sz="2800" dirty="0"/>
              <a:t> address for interface, e.g.: 128.119.40.136</a:t>
            </a:r>
          </a:p>
          <a:p>
            <a:pPr lvl="1">
              <a:defRPr/>
            </a:pPr>
            <a:r>
              <a:rPr lang="en-US" sz="2800" dirty="0"/>
              <a:t>used for layer 3 (network layer) forwarding</a:t>
            </a:r>
            <a:endParaRPr lang="en-US" dirty="0">
              <a:latin typeface="Gill Sans M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51F861-D4AD-CD46-A67F-018CCE6A2B4D}"/>
              </a:ext>
            </a:extLst>
          </p:cNvPr>
          <p:cNvSpPr txBox="1">
            <a:spLocks noChangeArrowheads="1"/>
          </p:cNvSpPr>
          <p:nvPr/>
        </p:nvSpPr>
        <p:spPr>
          <a:xfrm>
            <a:off x="877955" y="2985122"/>
            <a:ext cx="10903227" cy="22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MAC address: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sz="2800" dirty="0"/>
              <a:t>function: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0000A8"/>
                </a:solidFill>
              </a:rPr>
              <a:t>used “locally” to get frame from one interface to another physically-connected interface (same subnet, in IP-addressing sense)</a:t>
            </a:r>
          </a:p>
          <a:p>
            <a:pPr lvl="1">
              <a:defRPr/>
            </a:pPr>
            <a:r>
              <a:rPr lang="en-US" sz="2800" dirty="0"/>
              <a:t>48-bit MAC address (for most LANs) burned in NIC ROM, also sometimes software settable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1A9078E7-4A43-6E49-AA45-360C177796DD}"/>
              </a:ext>
            </a:extLst>
          </p:cNvPr>
          <p:cNvSpPr/>
          <p:nvPr/>
        </p:nvSpPr>
        <p:spPr bwMode="auto">
          <a:xfrm>
            <a:off x="4430441" y="993146"/>
            <a:ext cx="3146015" cy="754011"/>
          </a:xfrm>
          <a:prstGeom prst="cloudCallout">
            <a:avLst>
              <a:gd name="adj1" fmla="val -52270"/>
              <a:gd name="adj2" fmla="val 55938"/>
            </a:avLst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Postal Address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5BCCA1A3-C4F0-904E-BE25-C9D320A36903}"/>
              </a:ext>
            </a:extLst>
          </p:cNvPr>
          <p:cNvSpPr/>
          <p:nvPr/>
        </p:nvSpPr>
        <p:spPr bwMode="auto">
          <a:xfrm>
            <a:off x="7080573" y="2363581"/>
            <a:ext cx="3510643" cy="1091631"/>
          </a:xfrm>
          <a:prstGeom prst="cloudCallout">
            <a:avLst>
              <a:gd name="adj1" fmla="val -124984"/>
              <a:gd name="adj2" fmla="val 37372"/>
            </a:avLst>
          </a:prstGeom>
          <a:solidFill>
            <a:srgbClr val="00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Airport Codes</a:t>
            </a:r>
          </a:p>
          <a:p>
            <a:r>
              <a:rPr lang="en-AU" sz="2400" dirty="0"/>
              <a:t>Shipping port 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C8615A-EEEB-274B-B3BB-40B7DBE75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842"/>
          <a:stretch/>
        </p:blipFill>
        <p:spPr>
          <a:xfrm>
            <a:off x="1809750" y="5438070"/>
            <a:ext cx="8572500" cy="853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DDACDB-8E9C-5046-8449-AEB072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133932"/>
            <a:ext cx="1157705" cy="1157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5814D6-66FE-584C-A5A4-BE65A74772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305" y="5322095"/>
            <a:ext cx="1085516" cy="10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15" y="1219241"/>
            <a:ext cx="859549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each interface on LAN </a:t>
            </a:r>
          </a:p>
          <a:p>
            <a:pPr marL="457200" lvl="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Calibri" panose="020F0502020204030204"/>
                <a:ea typeface="+mn-ea"/>
              </a:rPr>
              <a:t>has a locally unique 32-bit IP address - configured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unique 48-bit </a:t>
            </a:r>
            <a:r>
              <a:rPr lang="en-US" sz="2800" i="0" dirty="0">
                <a:solidFill>
                  <a:srgbClr val="0000A8"/>
                </a:solidFill>
                <a:latin typeface="+mn-lt"/>
              </a:rPr>
              <a:t>MAC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address - burned into NIC ROM</a:t>
            </a:r>
          </a:p>
          <a:p>
            <a:pPr marL="1200150" lvl="1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hexadecimal (base 16) notation</a:t>
            </a:r>
          </a:p>
          <a:p>
            <a:pPr marL="1200150" lvl="1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each “numeral” represents 4 bits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+mn-lt"/>
              </a:rPr>
              <a:t>Unified format for all LANs</a:t>
            </a:r>
          </a:p>
          <a:p>
            <a:pPr marL="1200150" lvl="1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+mn-lt"/>
              </a:rPr>
              <a:t>Ethernet, </a:t>
            </a:r>
            <a:r>
              <a:rPr lang="en-US" sz="2400" i="0" dirty="0" err="1">
                <a:latin typeface="+mn-lt"/>
              </a:rPr>
              <a:t>WiFi</a:t>
            </a:r>
            <a:r>
              <a:rPr lang="en-US" sz="2400" i="0" dirty="0">
                <a:latin typeface="+mn-lt"/>
              </a:rPr>
              <a:t>, 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endParaRPr lang="en-US" sz="2400" i="0" dirty="0">
              <a:latin typeface="+mn-lt"/>
            </a:endParaRPr>
          </a:p>
          <a:p>
            <a:pPr marL="1200150" lvl="1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endParaRPr lang="en-US" sz="28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3" name="Text Box 18">
            <a:extLst>
              <a:ext uri="{FF2B5EF4-FFF2-40B4-BE49-F238E27FC236}">
                <a16:creationId xmlns:a16="http://schemas.microsoft.com/office/drawing/2014/main" id="{0D246505-F102-8A40-8E54-0C236947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856" y="2610363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NIC/adapter</a:t>
            </a:r>
          </a:p>
        </p:txBody>
      </p:sp>
      <p:sp>
        <p:nvSpPr>
          <p:cNvPr id="194" name="Freeform 8">
            <a:extLst>
              <a:ext uri="{FF2B5EF4-FFF2-40B4-BE49-F238E27FC236}">
                <a16:creationId xmlns:a16="http://schemas.microsoft.com/office/drawing/2014/main" id="{A0FA997A-CFA4-7B4A-8DD2-B1E522DE3725}"/>
              </a:ext>
            </a:extLst>
          </p:cNvPr>
          <p:cNvSpPr>
            <a:spLocks/>
          </p:cNvSpPr>
          <p:nvPr/>
        </p:nvSpPr>
        <p:spPr bwMode="auto">
          <a:xfrm>
            <a:off x="6496400" y="3526424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5" name="Line 19">
            <a:extLst>
              <a:ext uri="{FF2B5EF4-FFF2-40B4-BE49-F238E27FC236}">
                <a16:creationId xmlns:a16="http://schemas.microsoft.com/office/drawing/2014/main" id="{6DBFDD61-1794-7249-8580-AC15D1239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913" y="4204286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6" name="Line 20">
            <a:extLst>
              <a:ext uri="{FF2B5EF4-FFF2-40B4-BE49-F238E27FC236}">
                <a16:creationId xmlns:a16="http://schemas.microsoft.com/office/drawing/2014/main" id="{CC914E18-70AF-404C-A445-298C42F7C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3688" y="3072399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7" name="Line 21">
            <a:extLst>
              <a:ext uri="{FF2B5EF4-FFF2-40B4-BE49-F238E27FC236}">
                <a16:creationId xmlns:a16="http://schemas.microsoft.com/office/drawing/2014/main" id="{8BECE8D3-90EB-2340-8568-53A920B29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17288" y="437256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8" name="Line 22">
            <a:extLst>
              <a:ext uri="{FF2B5EF4-FFF2-40B4-BE49-F238E27FC236}">
                <a16:creationId xmlns:a16="http://schemas.microsoft.com/office/drawing/2014/main" id="{C1C7847F-5136-C344-BD33-6E8C373B6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5588" y="5377449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9" name="Text Box 24">
            <a:extLst>
              <a:ext uri="{FF2B5EF4-FFF2-40B4-BE49-F238E27FC236}">
                <a16:creationId xmlns:a16="http://schemas.microsoft.com/office/drawing/2014/main" id="{9E3C4399-92DA-CB43-892D-216D54B51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363" y="30444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200" name="Line 25">
            <a:extLst>
              <a:ext uri="{FF2B5EF4-FFF2-40B4-BE49-F238E27FC236}">
                <a16:creationId xmlns:a16="http://schemas.microsoft.com/office/drawing/2014/main" id="{CF6C4581-CB6F-274A-9185-C889AF816E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93388" y="3184113"/>
            <a:ext cx="25717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26">
            <a:extLst>
              <a:ext uri="{FF2B5EF4-FFF2-40B4-BE49-F238E27FC236}">
                <a16:creationId xmlns:a16="http://schemas.microsoft.com/office/drawing/2014/main" id="{4503ACAD-A100-A144-B931-AC1D4B4941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42788" y="4553536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Text Box 27">
            <a:extLst>
              <a:ext uri="{FF2B5EF4-FFF2-40B4-BE49-F238E27FC236}">
                <a16:creationId xmlns:a16="http://schemas.microsoft.com/office/drawing/2014/main" id="{F2182DCE-2EB5-AE46-88A7-D5BC7EAE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438" y="5092251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203" name="Line 28">
            <a:extLst>
              <a:ext uri="{FF2B5EF4-FFF2-40B4-BE49-F238E27FC236}">
                <a16:creationId xmlns:a16="http://schemas.microsoft.com/office/drawing/2014/main" id="{D4DDC367-B96E-2146-8B9A-3FF3D6771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8775" y="5931486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Text Box 29">
            <a:extLst>
              <a:ext uri="{FF2B5EF4-FFF2-40B4-BE49-F238E27FC236}">
                <a16:creationId xmlns:a16="http://schemas.microsoft.com/office/drawing/2014/main" id="{7E3993A5-A1C5-E34B-88EE-96AEA092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050" y="5815599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205" name="Line 30">
            <a:extLst>
              <a:ext uri="{FF2B5EF4-FFF2-40B4-BE49-F238E27FC236}">
                <a16:creationId xmlns:a16="http://schemas.microsoft.com/office/drawing/2014/main" id="{68ABD4F8-28A7-1C47-A02D-B20039A23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413" y="4359861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6" name="Text Box 31">
            <a:extLst>
              <a:ext uri="{FF2B5EF4-FFF2-40B4-BE49-F238E27FC236}">
                <a16:creationId xmlns:a16="http://schemas.microsoft.com/office/drawing/2014/main" id="{CF02D533-6319-7A4A-83E3-C32ADE790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75" y="487162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207" name="Text Box 32">
            <a:extLst>
              <a:ext uri="{FF2B5EF4-FFF2-40B4-BE49-F238E27FC236}">
                <a16:creationId xmlns:a16="http://schemas.microsoft.com/office/drawing/2014/main" id="{3636E8B0-04E5-E048-8083-56241A981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588" y="3885199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   LAN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(wired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wireless)</a:t>
            </a:r>
          </a:p>
        </p:txBody>
      </p:sp>
      <p:sp>
        <p:nvSpPr>
          <p:cNvPr id="208" name="Rectangle 37">
            <a:extLst>
              <a:ext uri="{FF2B5EF4-FFF2-40B4-BE49-F238E27FC236}">
                <a16:creationId xmlns:a16="http://schemas.microsoft.com/office/drawing/2014/main" id="{3D47FCC7-34B8-984E-9EDB-9D94B081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0663" y="2659422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09" name="Group 51">
            <a:extLst>
              <a:ext uri="{FF2B5EF4-FFF2-40B4-BE49-F238E27FC236}">
                <a16:creationId xmlns:a16="http://schemas.microsoft.com/office/drawing/2014/main" id="{74B7CEA5-C1A2-AA43-B6B7-DA8406DC1B77}"/>
              </a:ext>
            </a:extLst>
          </p:cNvPr>
          <p:cNvGrpSpPr>
            <a:grpSpLocks/>
          </p:cNvGrpSpPr>
          <p:nvPr/>
        </p:nvGrpSpPr>
        <p:grpSpPr bwMode="auto">
          <a:xfrm>
            <a:off x="4767613" y="3826461"/>
            <a:ext cx="922337" cy="658813"/>
            <a:chOff x="267" y="2244"/>
            <a:chExt cx="581" cy="415"/>
          </a:xfrm>
        </p:grpSpPr>
        <p:sp>
          <p:nvSpPr>
            <p:cNvPr id="210" name="Rectangle 36">
              <a:extLst>
                <a:ext uri="{FF2B5EF4-FFF2-40B4-BE49-F238E27FC236}">
                  <a16:creationId xmlns:a16="http://schemas.microsoft.com/office/drawing/2014/main" id="{20D8A9DD-765B-E445-B1F8-0882FF7EBA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11" name="Group 38">
              <a:extLst>
                <a:ext uri="{FF2B5EF4-FFF2-40B4-BE49-F238E27FC236}">
                  <a16:creationId xmlns:a16="http://schemas.microsoft.com/office/drawing/2014/main" id="{9832F128-A328-1C49-AF0B-281BE0240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212" name="Picture 39" descr="desktop_computer_stylized_medium">
                <a:extLst>
                  <a:ext uri="{FF2B5EF4-FFF2-40B4-BE49-F238E27FC236}">
                    <a16:creationId xmlns:a16="http://schemas.microsoft.com/office/drawing/2014/main" id="{3BDCD3B6-FAE6-8A42-8C31-4198AD9EF6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Freeform 40">
                <a:extLst>
                  <a:ext uri="{FF2B5EF4-FFF2-40B4-BE49-F238E27FC236}">
                    <a16:creationId xmlns:a16="http://schemas.microsoft.com/office/drawing/2014/main" id="{E4AAED98-2EF3-6D40-A101-66BE22C2F8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14" name="Group 50">
            <a:extLst>
              <a:ext uri="{FF2B5EF4-FFF2-40B4-BE49-F238E27FC236}">
                <a16:creationId xmlns:a16="http://schemas.microsoft.com/office/drawing/2014/main" id="{8761020A-F7DD-5C4F-874D-ACBE8BBA2991}"/>
              </a:ext>
            </a:extLst>
          </p:cNvPr>
          <p:cNvGrpSpPr>
            <a:grpSpLocks/>
          </p:cNvGrpSpPr>
          <p:nvPr/>
        </p:nvGrpSpPr>
        <p:grpSpPr bwMode="auto">
          <a:xfrm>
            <a:off x="7088538" y="5823536"/>
            <a:ext cx="812800" cy="833438"/>
            <a:chOff x="1729" y="3502"/>
            <a:chExt cx="512" cy="525"/>
          </a:xfrm>
        </p:grpSpPr>
        <p:sp>
          <p:nvSpPr>
            <p:cNvPr id="215" name="Rectangle 34">
              <a:extLst>
                <a:ext uri="{FF2B5EF4-FFF2-40B4-BE49-F238E27FC236}">
                  <a16:creationId xmlns:a16="http://schemas.microsoft.com/office/drawing/2014/main" id="{A2878CEC-C96F-4542-B1C6-E358D7D0E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16" name="Group 41">
              <a:extLst>
                <a:ext uri="{FF2B5EF4-FFF2-40B4-BE49-F238E27FC236}">
                  <a16:creationId xmlns:a16="http://schemas.microsoft.com/office/drawing/2014/main" id="{5BC7E4C2-5105-2B4E-81C5-D9B12E5C5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217" name="Picture 42" descr="desktop_computer_stylized_medium">
                <a:extLst>
                  <a:ext uri="{FF2B5EF4-FFF2-40B4-BE49-F238E27FC236}">
                    <a16:creationId xmlns:a16="http://schemas.microsoft.com/office/drawing/2014/main" id="{5CDBA94C-151F-0845-9FE6-F516D83CC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43">
                <a:extLst>
                  <a:ext uri="{FF2B5EF4-FFF2-40B4-BE49-F238E27FC236}">
                    <a16:creationId xmlns:a16="http://schemas.microsoft.com/office/drawing/2014/main" id="{B1BD5A3C-957F-D54F-B91E-9C54A87D1E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19" name="Group 52">
            <a:extLst>
              <a:ext uri="{FF2B5EF4-FFF2-40B4-BE49-F238E27FC236}">
                <a16:creationId xmlns:a16="http://schemas.microsoft.com/office/drawing/2014/main" id="{A171063C-D896-DF42-80BC-D8CEABC52E2A}"/>
              </a:ext>
            </a:extLst>
          </p:cNvPr>
          <p:cNvGrpSpPr>
            <a:grpSpLocks/>
          </p:cNvGrpSpPr>
          <p:nvPr/>
        </p:nvGrpSpPr>
        <p:grpSpPr bwMode="auto">
          <a:xfrm>
            <a:off x="7113938" y="2557050"/>
            <a:ext cx="812800" cy="776288"/>
            <a:chOff x="1745" y="1276"/>
            <a:chExt cx="512" cy="489"/>
          </a:xfrm>
        </p:grpSpPr>
        <p:sp>
          <p:nvSpPr>
            <p:cNvPr id="220" name="Rectangle 14">
              <a:extLst>
                <a:ext uri="{FF2B5EF4-FFF2-40B4-BE49-F238E27FC236}">
                  <a16:creationId xmlns:a16="http://schemas.microsoft.com/office/drawing/2014/main" id="{ED824093-2CB9-C44E-8731-A8083EC65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21" name="Group 44">
              <a:extLst>
                <a:ext uri="{FF2B5EF4-FFF2-40B4-BE49-F238E27FC236}">
                  <a16:creationId xmlns:a16="http://schemas.microsoft.com/office/drawing/2014/main" id="{1277E58C-8DF5-9C43-917D-4B558AA0C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222" name="Picture 45" descr="desktop_computer_stylized_medium">
                <a:extLst>
                  <a:ext uri="{FF2B5EF4-FFF2-40B4-BE49-F238E27FC236}">
                    <a16:creationId xmlns:a16="http://schemas.microsoft.com/office/drawing/2014/main" id="{31850185-D8F0-3D4D-8CC8-DE733D6EC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46">
                <a:extLst>
                  <a:ext uri="{FF2B5EF4-FFF2-40B4-BE49-F238E27FC236}">
                    <a16:creationId xmlns:a16="http://schemas.microsoft.com/office/drawing/2014/main" id="{4184995A-3BAD-5C46-A42F-E7B74EA49A0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24" name="Group 53">
            <a:extLst>
              <a:ext uri="{FF2B5EF4-FFF2-40B4-BE49-F238E27FC236}">
                <a16:creationId xmlns:a16="http://schemas.microsoft.com/office/drawing/2014/main" id="{7947A69E-DC40-2742-A17C-46CE7934809B}"/>
              </a:ext>
            </a:extLst>
          </p:cNvPr>
          <p:cNvGrpSpPr>
            <a:grpSpLocks/>
          </p:cNvGrpSpPr>
          <p:nvPr/>
        </p:nvGrpSpPr>
        <p:grpSpPr bwMode="auto">
          <a:xfrm>
            <a:off x="9212613" y="4101099"/>
            <a:ext cx="812800" cy="658812"/>
            <a:chOff x="3067" y="2417"/>
            <a:chExt cx="512" cy="415"/>
          </a:xfrm>
        </p:grpSpPr>
        <p:sp>
          <p:nvSpPr>
            <p:cNvPr id="225" name="Rectangle 35">
              <a:extLst>
                <a:ext uri="{FF2B5EF4-FFF2-40B4-BE49-F238E27FC236}">
                  <a16:creationId xmlns:a16="http://schemas.microsoft.com/office/drawing/2014/main" id="{8FB2859A-340C-6D41-B54C-AA7290A61D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26" name="Group 47">
              <a:extLst>
                <a:ext uri="{FF2B5EF4-FFF2-40B4-BE49-F238E27FC236}">
                  <a16:creationId xmlns:a16="http://schemas.microsoft.com/office/drawing/2014/main" id="{7CBB52A9-146D-7E42-9D45-95577FB40D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227" name="Picture 48" descr="desktop_computer_stylized_medium">
                <a:extLst>
                  <a:ext uri="{FF2B5EF4-FFF2-40B4-BE49-F238E27FC236}">
                    <a16:creationId xmlns:a16="http://schemas.microsoft.com/office/drawing/2014/main" id="{69E5E59D-0A4E-5049-BA6B-9C03E75890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" name="Freeform 49">
                <a:extLst>
                  <a:ext uri="{FF2B5EF4-FFF2-40B4-BE49-F238E27FC236}">
                    <a16:creationId xmlns:a16="http://schemas.microsoft.com/office/drawing/2014/main" id="{4CD40A95-2E1F-3D47-895A-DDC842B668F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29" name="Group 779">
            <a:extLst>
              <a:ext uri="{FF2B5EF4-FFF2-40B4-BE49-F238E27FC236}">
                <a16:creationId xmlns:a16="http://schemas.microsoft.com/office/drawing/2014/main" id="{DCF373DB-14C4-A849-8DF8-CCE1DF87D488}"/>
              </a:ext>
            </a:extLst>
          </p:cNvPr>
          <p:cNvGrpSpPr>
            <a:grpSpLocks/>
          </p:cNvGrpSpPr>
          <p:nvPr/>
        </p:nvGrpSpPr>
        <p:grpSpPr bwMode="auto">
          <a:xfrm>
            <a:off x="7820343" y="4489806"/>
            <a:ext cx="1017652" cy="908153"/>
            <a:chOff x="2967" y="478"/>
            <a:chExt cx="788" cy="625"/>
          </a:xfrm>
        </p:grpSpPr>
        <p:pic>
          <p:nvPicPr>
            <p:cNvPr id="230" name="Picture 780" descr="access_point_stylized_small">
              <a:extLst>
                <a:ext uri="{FF2B5EF4-FFF2-40B4-BE49-F238E27FC236}">
                  <a16:creationId xmlns:a16="http://schemas.microsoft.com/office/drawing/2014/main" id="{9DB0E43F-C67A-B449-B674-1D853DD33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781" descr="antenna_radiation_stylized">
              <a:extLst>
                <a:ext uri="{FF2B5EF4-FFF2-40B4-BE49-F238E27FC236}">
                  <a16:creationId xmlns:a16="http://schemas.microsoft.com/office/drawing/2014/main" id="{8C973F02-B4DA-6E40-A18D-C6EEC6C36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2" name="Picture 3">
            <a:extLst>
              <a:ext uri="{FF2B5EF4-FFF2-40B4-BE49-F238E27FC236}">
                <a16:creationId xmlns:a16="http://schemas.microsoft.com/office/drawing/2014/main" id="{CD9F9BEB-16E1-844D-A00F-B2F2E982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776" y="4884688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3" name="Text Box 33">
            <a:extLst>
              <a:ext uri="{FF2B5EF4-FFF2-40B4-BE49-F238E27FC236}">
                <a16:creationId xmlns:a16="http://schemas.microsoft.com/office/drawing/2014/main" id="{2B39DEC7-DAEB-D840-86F9-967D19AC1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563" y="277712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234" name="Text Box 36">
            <a:extLst>
              <a:ext uri="{FF2B5EF4-FFF2-40B4-BE49-F238E27FC236}">
                <a16:creationId xmlns:a16="http://schemas.microsoft.com/office/drawing/2014/main" id="{ECA6E692-A4B4-924F-AA5F-F9C7E1E1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022" y="490334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235" name="Text Box 39">
            <a:extLst>
              <a:ext uri="{FF2B5EF4-FFF2-40B4-BE49-F238E27FC236}">
                <a16:creationId xmlns:a16="http://schemas.microsoft.com/office/drawing/2014/main" id="{E7809BE6-1A49-0743-B231-92BD5E2E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782" y="5554089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236" name="Text Box 31">
            <a:extLst>
              <a:ext uri="{FF2B5EF4-FFF2-40B4-BE49-F238E27FC236}">
                <a16:creationId xmlns:a16="http://schemas.microsoft.com/office/drawing/2014/main" id="{65A282EE-134B-B94A-A877-2A56B419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27" y="4661077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</p:spTree>
    <p:extLst>
      <p:ext uri="{BB962C8B-B14F-4D97-AF65-F5344CB8AC3E}">
        <p14:creationId xmlns:p14="http://schemas.microsoft.com/office/powerpoint/2010/main" val="36909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986A0BA-C01E-D148-B175-80505AC80C09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1441173"/>
            <a:ext cx="11162715" cy="5012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sz="3200" dirty="0"/>
              <a:t>MAC address allocation administered by IEEE</a:t>
            </a:r>
          </a:p>
          <a:p>
            <a:pPr marL="404813" indent="-274638">
              <a:defRPr/>
            </a:pPr>
            <a:r>
              <a:rPr lang="en-US" sz="3200" dirty="0"/>
              <a:t>manufacturer buys portion of MAC address space (to assure uniqueness)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cisco: 00-18-89-, A8-9D-21-, …, 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Intel: 00-13-E8-, A0-88-69-, …</a:t>
            </a:r>
            <a:endParaRPr lang="en-US" sz="2800" dirty="0"/>
          </a:p>
          <a:p>
            <a:pPr marL="404813" indent="-274638">
              <a:defRPr/>
            </a:pPr>
            <a:r>
              <a:rPr lang="en-US" sz="3200" dirty="0"/>
              <a:t>analogy:</a:t>
            </a:r>
          </a:p>
          <a:p>
            <a:pPr lvl="1">
              <a:defRPr/>
            </a:pPr>
            <a:r>
              <a:rPr lang="en-US" sz="2800" dirty="0"/>
              <a:t>IP address: like residential address. stay overseas - hotel address</a:t>
            </a:r>
          </a:p>
          <a:p>
            <a:pPr lvl="1">
              <a:defRPr/>
            </a:pPr>
            <a:r>
              <a:rPr lang="en-US" sz="2800" dirty="0"/>
              <a:t>MAC address: your name, driver’s license number</a:t>
            </a:r>
          </a:p>
          <a:p>
            <a:pPr>
              <a:defRPr/>
            </a:pPr>
            <a:r>
              <a:rPr lang="en-US" sz="3200" dirty="0"/>
              <a:t>Portability</a:t>
            </a:r>
          </a:p>
          <a:p>
            <a:pPr lvl="1">
              <a:defRPr/>
            </a:pPr>
            <a:r>
              <a:rPr lang="en-US" sz="2800" dirty="0"/>
              <a:t>IP address </a:t>
            </a:r>
            <a:r>
              <a:rPr lang="en-US" sz="2800" i="1" dirty="0"/>
              <a:t>not</a:t>
            </a:r>
            <a:r>
              <a:rPr lang="en-US" sz="2800" dirty="0"/>
              <a:t> portable: depends on IP subnet to which node is attached</a:t>
            </a:r>
          </a:p>
          <a:p>
            <a:pPr lvl="1">
              <a:defRPr/>
            </a:pPr>
            <a:r>
              <a:rPr lang="en-US" sz="3200" dirty="0"/>
              <a:t>MAC flat address: portable - </a:t>
            </a:r>
            <a:r>
              <a:rPr lang="en-US" sz="2800" dirty="0"/>
              <a:t>move interface from one LAN to another</a:t>
            </a:r>
          </a:p>
          <a:p>
            <a:pPr>
              <a:defRPr/>
            </a:pPr>
            <a:endParaRPr lang="en-US" sz="32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ARP: address resolution protocol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1271A-DBC6-204B-8B80-84096104E623}"/>
              </a:ext>
            </a:extLst>
          </p:cNvPr>
          <p:cNvSpPr txBox="1">
            <a:spLocks noChangeArrowheads="1"/>
          </p:cNvSpPr>
          <p:nvPr/>
        </p:nvSpPr>
        <p:spPr>
          <a:xfrm>
            <a:off x="6082748" y="2344599"/>
            <a:ext cx="5193195" cy="95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>
                <a:solidFill>
                  <a:srgbClr val="0000A8"/>
                </a:solidFill>
              </a:rPr>
              <a:t>ARP table: </a:t>
            </a:r>
            <a:r>
              <a:rPr lang="en-US" dirty="0"/>
              <a:t>each IP node (host, router) on LAN has table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DB7D2E6-BC71-6342-8A7E-D313490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2" y="1314450"/>
            <a:ext cx="11034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  <a:cs typeface="+mn-cs"/>
              </a:rPr>
              <a:t>Question:</a:t>
            </a:r>
            <a:r>
              <a:rPr lang="en-US" sz="2800" i="0" dirty="0">
                <a:solidFill>
                  <a:srgbClr val="0000A8"/>
                </a:solidFill>
                <a:latin typeface="+mn-lt"/>
                <a:cs typeface="+mn-cs"/>
              </a:rPr>
              <a:t> </a:t>
            </a:r>
            <a:r>
              <a:rPr lang="en-US" sz="2800" i="0" dirty="0">
                <a:latin typeface="+mn-lt"/>
                <a:cs typeface="+mn-cs"/>
              </a:rPr>
              <a:t>how to determine interface’s MAC address, knowing its IP address?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F90A8E-A97F-4B47-8617-1E0B801A3FBF}"/>
              </a:ext>
            </a:extLst>
          </p:cNvPr>
          <p:cNvGrpSpPr/>
          <p:nvPr/>
        </p:nvGrpSpPr>
        <p:grpSpPr>
          <a:xfrm>
            <a:off x="948563" y="2990022"/>
            <a:ext cx="4847955" cy="2799867"/>
            <a:chOff x="3970059" y="2973174"/>
            <a:chExt cx="6053187" cy="3638349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EFCCF237-D462-A848-A2F9-0B5DDED1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134" y="4423877"/>
              <a:ext cx="90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26F73C0C-F34D-EB41-919F-BDF66A1E5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625" y="350402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id="{F5CD6898-8663-6D43-BAA6-A8946A48A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94" y="5451266"/>
              <a:ext cx="0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BC091F0C-CFB4-544C-B235-9FB23A12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337" y="3746015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1F2D744C-309E-1748-8CEF-A191DA93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225" y="4472884"/>
              <a:ext cx="796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CBB39874-5BD1-5D4B-8E31-25BEBA292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7" y="3460537"/>
              <a:ext cx="1998238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1A-2F-BB-76-09-AD</a:t>
              </a: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id="{7C2882E3-6473-EB4E-9538-2CCE1D1E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7727" y="458890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8" name="Text Box 27">
              <a:extLst>
                <a:ext uri="{FF2B5EF4-FFF2-40B4-BE49-F238E27FC236}">
                  <a16:creationId xmlns:a16="http://schemas.microsoft.com/office/drawing/2014/main" id="{5C7845EB-10F3-1149-A9A1-1A0A55753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597" y="4931465"/>
              <a:ext cx="196164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58-23-D7-FA-20-B0</a:t>
              </a: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8915AAD7-DFE8-3C4C-854D-2C0B5A24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5181" y="5886035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0" name="Text Box 29">
              <a:extLst>
                <a:ext uri="{FF2B5EF4-FFF2-40B4-BE49-F238E27FC236}">
                  <a16:creationId xmlns:a16="http://schemas.microsoft.com/office/drawing/2014/main" id="{07636FFE-5FCF-0A44-960C-F51BD2EC9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522" y="5730174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0C-C4-11-6F-E3-98</a:t>
              </a: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65842429-83E8-C843-8F18-759730DAB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634" y="457945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id="{7472F3E3-B59C-CE45-A51F-F369BE06C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059" y="4954102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71-65-F7-2B-08-53</a:t>
              </a:r>
            </a:p>
          </p:txBody>
        </p:sp>
        <p:sp>
          <p:nvSpPr>
            <p:cNvPr id="63" name="Text Box 32">
              <a:extLst>
                <a:ext uri="{FF2B5EF4-FFF2-40B4-BE49-F238E27FC236}">
                  <a16:creationId xmlns:a16="http://schemas.microsoft.com/office/drawing/2014/main" id="{76E01186-F965-E044-8ADB-FE380CAF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947" y="4420079"/>
              <a:ext cx="2173356" cy="47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+mn-lt"/>
                </a:rPr>
                <a:t>   LAN</a:t>
              </a:r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54AF773F-51B4-F84F-A15B-941A3EE3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253" y="350584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85EE06A5-9204-7B4E-B07F-32BA1B5E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id="83" name="Picture 45" descr="desktop_computer_stylized_medium">
                <a:extLst>
                  <a:ext uri="{FF2B5EF4-FFF2-40B4-BE49-F238E27FC236}">
                    <a16:creationId xmlns:a16="http://schemas.microsoft.com/office/drawing/2014/main" id="{23C296A6-6B32-A64A-9411-85507BE0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42ECB958-418E-FB44-BE70-E256C588C7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BAB24AC1-02B1-BF40-BED4-B66E7B0C5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49555" y="429218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7" name="Rectangle 37">
              <a:extLst>
                <a:ext uri="{FF2B5EF4-FFF2-40B4-BE49-F238E27FC236}">
                  <a16:creationId xmlns:a16="http://schemas.microsoft.com/office/drawing/2014/main" id="{6A5793AF-4220-9B4D-8408-5F7BDDF4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78" y="575915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6D089618-C037-1B4F-A97C-2B85FEF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84260" y="435410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id="{4EFC04DC-8B24-2C45-BBD0-44DC6D0A3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id="81" name="Picture 39" descr="desktop_computer_stylized_medium">
                <a:extLst>
                  <a:ext uri="{FF2B5EF4-FFF2-40B4-BE49-F238E27FC236}">
                    <a16:creationId xmlns:a16="http://schemas.microsoft.com/office/drawing/2014/main" id="{39121052-FCC5-AA42-AFDF-F25E678CE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24F752F7-3499-2C4B-A0BA-F2D78B1142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id="{5EBEAAB9-CDB4-CE49-8310-6B2AA63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id="79" name="Picture 48" descr="desktop_computer_stylized_medium">
                <a:extLst>
                  <a:ext uri="{FF2B5EF4-FFF2-40B4-BE49-F238E27FC236}">
                    <a16:creationId xmlns:a16="http://schemas.microsoft.com/office/drawing/2014/main" id="{A09AFECC-5A0F-0A4B-892C-44745CBEA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787BFF11-9679-4D43-96E9-7D4B1E9F39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F83B3ED-014E-C54B-8E5B-330331DC8FB4}"/>
                </a:ext>
              </a:extLst>
            </p:cNvPr>
            <p:cNvCxnSpPr/>
            <p:nvPr/>
          </p:nvCxnSpPr>
          <p:spPr>
            <a:xfrm flipH="1">
              <a:off x="6872122" y="3639236"/>
              <a:ext cx="2548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id="{D892522E-B65A-3B4E-B03F-858DF69A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id="77" name="Picture 42" descr="desktop_computer_stylized_medium">
                <a:extLst>
                  <a:ext uri="{FF2B5EF4-FFF2-40B4-BE49-F238E27FC236}">
                    <a16:creationId xmlns:a16="http://schemas.microsoft.com/office/drawing/2014/main" id="{87EA0D93-21F4-2F41-BC21-3244E9F9E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AC4ED98E-24ED-7845-948B-F37EC77BB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73" name="Text Box 33">
              <a:extLst>
                <a:ext uri="{FF2B5EF4-FFF2-40B4-BE49-F238E27FC236}">
                  <a16:creationId xmlns:a16="http://schemas.microsoft.com/office/drawing/2014/main" id="{AD56C76B-D256-BA45-B5C6-9C69CF312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858" y="3246090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137.196.7.78</a:t>
              </a:r>
            </a:p>
          </p:txBody>
        </p:sp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id="{9FE2DD02-437B-BD40-B8BC-D8F1E3FD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09" y="5130248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137.196.7.14</a:t>
              </a:r>
            </a:p>
          </p:txBody>
        </p:sp>
        <p:sp>
          <p:nvSpPr>
            <p:cNvPr id="75" name="Text Box 39">
              <a:extLst>
                <a:ext uri="{FF2B5EF4-FFF2-40B4-BE49-F238E27FC236}">
                  <a16:creationId xmlns:a16="http://schemas.microsoft.com/office/drawing/2014/main" id="{EC007CEB-B2AD-9C40-859B-963764C1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276" y="5947742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137.196.7.88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BAA1C6E0-33E8-604C-BF4C-E7F8EED04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753" y="5170004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137.196.7.23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546546A-4C05-6448-B20D-C122FF754D91}"/>
              </a:ext>
            </a:extLst>
          </p:cNvPr>
          <p:cNvGrpSpPr/>
          <p:nvPr/>
        </p:nvGrpSpPr>
        <p:grpSpPr>
          <a:xfrm>
            <a:off x="1446381" y="2663687"/>
            <a:ext cx="3653512" cy="2923999"/>
            <a:chOff x="1446381" y="2663687"/>
            <a:chExt cx="3653512" cy="292399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BA5E9CA-3EEB-3D4C-94D2-116047F3B04D}"/>
                </a:ext>
              </a:extLst>
            </p:cNvPr>
            <p:cNvGrpSpPr/>
            <p:nvPr/>
          </p:nvGrpSpPr>
          <p:grpSpPr>
            <a:xfrm>
              <a:off x="2754559" y="2663687"/>
              <a:ext cx="479618" cy="437323"/>
              <a:chOff x="2317237" y="2601212"/>
              <a:chExt cx="479618" cy="437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3F027A-1BC4-FF42-ABAF-326F9EBCDE7B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F5883-3135-F546-978F-2F1DF5A5FEDF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9241A8B-79A4-9A44-84FC-DDD5D1C7E66D}"/>
                </a:ext>
              </a:extLst>
            </p:cNvPr>
            <p:cNvGrpSpPr/>
            <p:nvPr/>
          </p:nvGrpSpPr>
          <p:grpSpPr>
            <a:xfrm>
              <a:off x="2463958" y="5150363"/>
              <a:ext cx="479618" cy="437323"/>
              <a:chOff x="2317237" y="2601212"/>
              <a:chExt cx="479618" cy="4373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A52BDC-E20B-CD42-92BD-D934D34CDE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04BA43-DD92-2D48-A37B-B5AB88E8275D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B40655-D207-4B43-BDBC-5A8A359EB4BE}"/>
                </a:ext>
              </a:extLst>
            </p:cNvPr>
            <p:cNvGrpSpPr/>
            <p:nvPr/>
          </p:nvGrpSpPr>
          <p:grpSpPr>
            <a:xfrm>
              <a:off x="1446381" y="3530757"/>
              <a:ext cx="479618" cy="437323"/>
              <a:chOff x="2317237" y="2601212"/>
              <a:chExt cx="479618" cy="43732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09CB092-EC49-C748-9C60-C6C7BE5D23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10B648-0A48-B341-982E-67DBE3BC8F8C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91EF928-0B96-E94A-9865-02E6EC100722}"/>
                </a:ext>
              </a:extLst>
            </p:cNvPr>
            <p:cNvGrpSpPr/>
            <p:nvPr/>
          </p:nvGrpSpPr>
          <p:grpSpPr>
            <a:xfrm>
              <a:off x="4620275" y="3785389"/>
              <a:ext cx="479618" cy="437323"/>
              <a:chOff x="2317237" y="2601212"/>
              <a:chExt cx="479618" cy="4373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71BF07-D4F0-984E-AF46-10383E6D9CCD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023F87F-F1C6-B24D-8EDA-F5FC3A9ACD24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id="{4A83C14A-4461-9346-A5E9-676E90D4631D}"/>
              </a:ext>
            </a:extLst>
          </p:cNvPr>
          <p:cNvSpPr txBox="1">
            <a:spLocks noChangeArrowheads="1"/>
          </p:cNvSpPr>
          <p:nvPr/>
        </p:nvSpPr>
        <p:spPr>
          <a:xfrm>
            <a:off x="5785443" y="3298343"/>
            <a:ext cx="5472170" cy="290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800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0000A8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sz="2800" dirty="0"/>
              <a:t>TTL (Time To Live): time after which address mapping will be forgotten (typically 20 min)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F19567B-BA35-BECB-6C0D-13E33098B61D}"/>
              </a:ext>
            </a:extLst>
          </p:cNvPr>
          <p:cNvSpPr/>
          <p:nvPr/>
        </p:nvSpPr>
        <p:spPr>
          <a:xfrm>
            <a:off x="2567138" y="2439720"/>
            <a:ext cx="2396262" cy="1328064"/>
          </a:xfrm>
          <a:prstGeom prst="cloudCallout">
            <a:avLst>
              <a:gd name="adj1" fmla="val -11293"/>
              <a:gd name="adj2" fmla="val 67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Week9 Lab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DF629-8A1A-1403-4FF9-1676186D4280}"/>
              </a:ext>
            </a:extLst>
          </p:cNvPr>
          <p:cNvSpPr txBox="1"/>
          <p:nvPr/>
        </p:nvSpPr>
        <p:spPr>
          <a:xfrm>
            <a:off x="1082725" y="4110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0D255-A15A-49B3-3984-13C0052A2378}"/>
              </a:ext>
            </a:extLst>
          </p:cNvPr>
          <p:cNvSpPr txBox="1"/>
          <p:nvPr/>
        </p:nvSpPr>
        <p:spPr>
          <a:xfrm>
            <a:off x="4729430" y="422982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75EB3CF-7660-B39C-114A-A970FE3D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878" y="3814354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137.196.7.14/24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8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689113" y="2175367"/>
            <a:ext cx="5579166" cy="1015663"/>
            <a:chOff x="689113" y="2070437"/>
            <a:chExt cx="5579166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993914" y="2070437"/>
              <a:ext cx="52743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broadcasts ARP query, containing B's IP </a:t>
              </a:r>
              <a:r>
                <a:rPr lang="en-US" sz="2000" dirty="0" err="1"/>
                <a:t>addr</a:t>
              </a:r>
              <a:endParaRPr lang="en-US" sz="2000" dirty="0"/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destination MAC address = FF-FF-FF-FF-FF-FF</a:t>
              </a:r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all nodes on LAN receive ARP query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Courier New" panose="02070309020205020404" pitchFamily="49" charset="0"/>
                </a:rPr>
                <a:t>Source MAC:  </a:t>
              </a:r>
              <a:r>
                <a:rPr lang="en-US" sz="1600" dirty="0">
                  <a:solidFill>
                    <a:srgbClr val="000000"/>
                  </a:solidFill>
                </a:rPr>
                <a:t>71-65-F7-2B-08-53</a:t>
              </a:r>
            </a:p>
            <a:p>
              <a:r>
                <a:rPr lang="en-US" sz="1600" dirty="0">
                  <a:cs typeface="Courier New" panose="02070309020205020404" pitchFamily="49" charset="0"/>
                </a:rPr>
                <a:t>Source IP: </a:t>
              </a:r>
              <a:r>
                <a:rPr lang="en-US" sz="1600" dirty="0"/>
                <a:t>137.196.7.23</a:t>
              </a:r>
              <a:r>
                <a:rPr lang="en-US" sz="1600" dirty="0"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BD21F-B726-4F40-9D4F-27BF9ABCB338}"/>
              </a:ext>
            </a:extLst>
          </p:cNvPr>
          <p:cNvGrpSpPr/>
          <p:nvPr/>
        </p:nvGrpSpPr>
        <p:grpSpPr>
          <a:xfrm>
            <a:off x="5367131" y="3596877"/>
            <a:ext cx="2849218" cy="2007707"/>
            <a:chOff x="437322" y="4803913"/>
            <a:chExt cx="2849218" cy="2007707"/>
          </a:xfrm>
        </p:grpSpPr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6B69C75-3517-234C-9022-322822C8ECE4}"/>
                </a:ext>
              </a:extLst>
            </p:cNvPr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E2103C84-F9BB-754A-8DB4-9EED1407A0E5}"/>
                </a:ext>
              </a:extLst>
            </p:cNvPr>
            <p:cNvSpPr/>
            <p:nvPr/>
          </p:nvSpPr>
          <p:spPr>
            <a:xfrm rot="16200000">
              <a:off x="1408044" y="5105399"/>
              <a:ext cx="775252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DD04DE-490A-BF4D-A7E2-3A174C7DB200}"/>
              </a:ext>
            </a:extLst>
          </p:cNvPr>
          <p:cNvGrpSpPr/>
          <p:nvPr/>
        </p:nvGrpSpPr>
        <p:grpSpPr>
          <a:xfrm>
            <a:off x="5817705" y="4121995"/>
            <a:ext cx="410817" cy="461665"/>
            <a:chOff x="2292626" y="5618921"/>
            <a:chExt cx="410817" cy="4616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6289879-A092-1D48-94AB-CCE5CC88B4FF}"/>
                </a:ext>
              </a:extLst>
            </p:cNvPr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F7794D-4F3F-5742-9DD7-7030CC3F326A}"/>
                </a:ext>
              </a:extLst>
            </p:cNvPr>
            <p:cNvSpPr txBox="1"/>
            <p:nvPr/>
          </p:nvSpPr>
          <p:spPr>
            <a:xfrm>
              <a:off x="2319130" y="56189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623617" y="2453566"/>
            <a:ext cx="398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Ethernet frame (sent to </a:t>
            </a:r>
            <a:r>
              <a:rPr lang="en-US" sz="1600" dirty="0"/>
              <a:t>FF-FF-FF-FF-FF-FF)</a:t>
            </a:r>
            <a:endParaRPr lang="en-US" sz="1400" dirty="0">
              <a:latin typeface="Arial" charset="0"/>
            </a:endParaRPr>
          </a:p>
        </p:txBody>
      </p:sp>
      <p:sp>
        <p:nvSpPr>
          <p:cNvPr id="77" name="Oval Callout 76">
            <a:extLst>
              <a:ext uri="{FF2B5EF4-FFF2-40B4-BE49-F238E27FC236}">
                <a16:creationId xmlns:a16="http://schemas.microsoft.com/office/drawing/2014/main" id="{241C2B07-4AAB-2A4C-AC91-0A72476A5DE7}"/>
              </a:ext>
            </a:extLst>
          </p:cNvPr>
          <p:cNvSpPr/>
          <p:nvPr/>
        </p:nvSpPr>
        <p:spPr bwMode="auto">
          <a:xfrm>
            <a:off x="7353301" y="320392"/>
            <a:ext cx="4377160" cy="923656"/>
          </a:xfrm>
          <a:prstGeom prst="wedgeEllipseCallout">
            <a:avLst>
              <a:gd name="adj1" fmla="val -58314"/>
              <a:gd name="adj2" fmla="val 64063"/>
            </a:avLst>
          </a:prstGeom>
          <a:solidFill>
            <a:srgbClr val="3333C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 is in the SAME subnet with 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3041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1" grpId="0"/>
      <p:bldP spid="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137.196.7.14/24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6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7730987" y="5422150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B</a:t>
              </a:r>
              <a:r>
                <a:rPr lang="en-US" sz="2000" dirty="0"/>
                <a:t> replies to A with ARP response, giving its MAC address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600" dirty="0"/>
                <a:t>Target MAC address: </a:t>
              </a:r>
              <a:endParaRPr lang="en-US" sz="1400" dirty="0"/>
            </a:p>
            <a:p>
              <a:r>
                <a:rPr lang="en-US" sz="1600" dirty="0">
                  <a:solidFill>
                    <a:srgbClr val="000000"/>
                  </a:solidFill>
                </a:rPr>
                <a:t>                    58-23-D7-FA-20-B0</a:t>
              </a:r>
              <a:endParaRPr lang="en-US" sz="1600" dirty="0"/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2849218" cy="741718"/>
            <a:chOff x="5367131" y="3866019"/>
            <a:chExt cx="2849218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9DD04DE-490A-BF4D-A7E2-3A174C7DB200}"/>
                </a:ext>
              </a:extLst>
            </p:cNvPr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6289879-A092-1D48-94AB-CCE5CC88B4FF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F7794D-4F3F-5742-9DD7-7030CC3F326A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901911" y="2228279"/>
            <a:ext cx="295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ARP message into Ethernet frame (sent to </a:t>
            </a:r>
            <a:r>
              <a:rPr lang="en-US" sz="1600" dirty="0">
                <a:solidFill>
                  <a:srgbClr val="000000"/>
                </a:solidFill>
              </a:rPr>
              <a:t>71-65-F7-2B-08-53</a:t>
            </a:r>
            <a:r>
              <a:rPr lang="en-US" sz="1600" dirty="0"/>
              <a:t>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46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1144656" y="5342636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receives B’s reply, adds B entry into its local ARP table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1637539" cy="741718"/>
            <a:chOff x="5367131" y="3866019"/>
            <a:chExt cx="1637539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39055-4138-5345-8C30-F70330025618}"/>
              </a:ext>
            </a:extLst>
          </p:cNvPr>
          <p:cNvGrpSpPr/>
          <p:nvPr/>
        </p:nvGrpSpPr>
        <p:grpSpPr>
          <a:xfrm>
            <a:off x="1217886" y="3923211"/>
            <a:ext cx="3224987" cy="523220"/>
            <a:chOff x="1217886" y="3818281"/>
            <a:chExt cx="3224987" cy="523220"/>
          </a:xfrm>
        </p:grpSpPr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1DADF13F-2D2F-5443-842A-4A233EADB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886" y="3818281"/>
              <a:ext cx="88036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137.196.</a:t>
              </a:r>
            </a:p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       </a:t>
              </a:r>
              <a:r>
                <a:rPr lang="en-US" sz="1400" i="0" dirty="0">
                  <a:latin typeface="Arial" charset="0"/>
                  <a:cs typeface="+mn-cs"/>
                </a:rPr>
                <a:t>7.14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id="{82505451-0901-AA46-96C0-FED04AAB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88" y="3897795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58-23-D7-FA-20-B0</a:t>
              </a: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id="{ED5A362E-E35A-6241-9A98-218C81894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49" y="3891169"/>
              <a:ext cx="4828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buFont typeface="Wingdings" charset="0"/>
              <a:buNone/>
              <a:defRPr/>
            </a:pPr>
            <a:r>
              <a:rPr lang="en-US" dirty="0"/>
              <a:t>walkthrough</a:t>
            </a:r>
            <a:r>
              <a:rPr lang="en-US" dirty="0">
                <a:solidFill>
                  <a:srgbClr val="CC0000"/>
                </a:solidFill>
              </a:rPr>
              <a:t>: sending a  datagram from </a:t>
            </a: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to </a:t>
            </a: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dirty="0">
                <a:solidFill>
                  <a:srgbClr val="CC0000"/>
                </a:solidFill>
              </a:rPr>
              <a:t> via </a:t>
            </a:r>
            <a:r>
              <a:rPr lang="en-US" i="1" dirty="0">
                <a:solidFill>
                  <a:srgbClr val="CC0000"/>
                </a:solidFill>
              </a:rPr>
              <a:t>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focus on addressing – at IP (datagram) and MAC layer (frame) levels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assume that: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B’s IP address </a:t>
            </a:r>
            <a:r>
              <a:rPr lang="en-US" sz="2400" dirty="0">
                <a:solidFill>
                  <a:srgbClr val="0000A8"/>
                </a:solidFill>
              </a:rPr>
              <a:t>(how? e.g., B is a web server)</a:t>
            </a:r>
            <a:endParaRPr lang="en-US" sz="2400" dirty="0"/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IP address of first hop router, R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R’s MAC address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05E0C4BF-FF2D-BB4D-2BBB-7F7CC4E82844}"/>
              </a:ext>
            </a:extLst>
          </p:cNvPr>
          <p:cNvSpPr/>
          <p:nvPr/>
        </p:nvSpPr>
        <p:spPr>
          <a:xfrm>
            <a:off x="8691790" y="638402"/>
            <a:ext cx="1814777" cy="756368"/>
          </a:xfrm>
          <a:prstGeom prst="cloudCallout">
            <a:avLst>
              <a:gd name="adj1" fmla="val -56103"/>
              <a:gd name="adj2" fmla="val 64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Week10 Lab</a:t>
            </a:r>
          </a:p>
        </p:txBody>
      </p:sp>
    </p:spTree>
    <p:extLst>
      <p:ext uri="{BB962C8B-B14F-4D97-AF65-F5344CB8AC3E}">
        <p14:creationId xmlns:p14="http://schemas.microsoft.com/office/powerpoint/2010/main" val="13002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link-layer frame containing A-to-B IP datagram</a:t>
            </a:r>
          </a:p>
          <a:p>
            <a:pPr marL="574675" lvl="1" indent="-231775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 R's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MAC address is frame’s destination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sent from A to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6" y="17446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2443162" cy="1519238"/>
            <a:chOff x="931" y="1414"/>
            <a:chExt cx="1539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E6-E9-00-17-BB-4B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0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introduction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1488461"/>
            <a:ext cx="7083144" cy="495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713" lvl="1" indent="-274638">
              <a:defRPr/>
            </a:pP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47713" lvl="1" indent="-274638">
              <a:defRPr/>
            </a:pP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73075" lvl="1" indent="0">
              <a:buNone/>
              <a:defRPr/>
            </a:pP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04813" indent="-274638">
              <a:defRPr/>
            </a:pP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Link Media</a:t>
            </a:r>
          </a:p>
          <a:p>
            <a:pPr marL="747713" lvl="1" indent="-274638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wired: </a:t>
            </a:r>
            <a:r>
              <a:rPr lang="en-US" altLang="en-US" sz="2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fibre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Ethernet, cable, phone line</a:t>
            </a:r>
          </a:p>
          <a:p>
            <a:pPr marL="747713" lvl="1" indent="-274638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wireless: </a:t>
            </a:r>
            <a:r>
              <a:rPr lang="en-US" altLang="en-US" sz="2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WiFi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Mobile BS</a:t>
            </a:r>
          </a:p>
          <a:p>
            <a:pPr marL="747713" lvl="1" indent="-274638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LAN (Local Area Network): Eth switch, </a:t>
            </a:r>
            <a:r>
              <a:rPr lang="en-US" altLang="en-US" sz="2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WiFi</a:t>
            </a: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83" name="Text Box 467">
            <a:extLst>
              <a:ext uri="{FF2B5EF4-FFF2-40B4-BE49-F238E27FC236}">
                <a16:creationId xmlns:a16="http://schemas.microsoft.com/office/drawing/2014/main" id="{1E3B9681-8FF1-EC4D-B168-3EC99278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23" y="1702593"/>
            <a:ext cx="6881173" cy="7229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link layer </a:t>
            </a:r>
            <a:r>
              <a:rPr lang="en-US" sz="2400" dirty="0">
                <a:latin typeface="+mn-lt"/>
                <a:cs typeface="+mn-cs"/>
              </a:rPr>
              <a:t>has responsibility of transferring datagram from one node to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physically adjacent </a:t>
            </a:r>
            <a:r>
              <a:rPr lang="en-US" sz="2400" dirty="0">
                <a:latin typeface="+mn-lt"/>
                <a:cs typeface="+mn-cs"/>
              </a:rPr>
              <a:t>node over a li</a:t>
            </a:r>
            <a:r>
              <a:rPr lang="en-US" sz="2400" i="0" dirty="0">
                <a:latin typeface="+mn-lt"/>
                <a:cs typeface="+mn-cs"/>
              </a:rPr>
              <a:t>nk</a:t>
            </a:r>
            <a:endParaRPr lang="en-US" i="0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408BE-7166-1A47-AA93-D02ED37AA439}"/>
              </a:ext>
            </a:extLst>
          </p:cNvPr>
          <p:cNvSpPr/>
          <p:nvPr/>
        </p:nvSpPr>
        <p:spPr>
          <a:xfrm>
            <a:off x="561304" y="1654048"/>
            <a:ext cx="6881173" cy="771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Slide Number Placeholder 4">
            <a:extLst>
              <a:ext uri="{FF2B5EF4-FFF2-40B4-BE49-F238E27FC236}">
                <a16:creationId xmlns:a16="http://schemas.microsoft.com/office/drawing/2014/main" id="{B8D7466E-52C9-2747-A341-DA3B16D5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56" name="Oval 800">
            <a:extLst>
              <a:ext uri="{FF2B5EF4-FFF2-40B4-BE49-F238E27FC236}">
                <a16:creationId xmlns:a16="http://schemas.microsoft.com/office/drawing/2014/main" id="{43EC3752-EDBA-044F-B88D-36F9AB17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510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57" name="Group 817">
            <a:extLst>
              <a:ext uri="{FF2B5EF4-FFF2-40B4-BE49-F238E27FC236}">
                <a16:creationId xmlns:a16="http://schemas.microsoft.com/office/drawing/2014/main" id="{5C96729A-337B-D341-B5CB-641DAA0353A2}"/>
              </a:ext>
            </a:extLst>
          </p:cNvPr>
          <p:cNvGrpSpPr>
            <a:grpSpLocks/>
          </p:cNvGrpSpPr>
          <p:nvPr/>
        </p:nvGrpSpPr>
        <p:grpSpPr bwMode="auto">
          <a:xfrm>
            <a:off x="9022376" y="3275911"/>
            <a:ext cx="615031" cy="694531"/>
            <a:chOff x="2920" y="1424"/>
            <a:chExt cx="326" cy="320"/>
          </a:xfrm>
        </p:grpSpPr>
        <p:sp>
          <p:nvSpPr>
            <p:cNvPr id="558" name="Oval 818">
              <a:extLst>
                <a:ext uri="{FF2B5EF4-FFF2-40B4-BE49-F238E27FC236}">
                  <a16:creationId xmlns:a16="http://schemas.microsoft.com/office/drawing/2014/main" id="{E40A299E-42B0-FE45-A08C-5C8BCF47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59" name="Group 819">
              <a:extLst>
                <a:ext uri="{FF2B5EF4-FFF2-40B4-BE49-F238E27FC236}">
                  <a16:creationId xmlns:a16="http://schemas.microsoft.com/office/drawing/2014/main" id="{1456C93A-3B85-D74C-AAE1-A3502A47CF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61" name="Oval 820">
                <a:extLst>
                  <a:ext uri="{FF2B5EF4-FFF2-40B4-BE49-F238E27FC236}">
                    <a16:creationId xmlns:a16="http://schemas.microsoft.com/office/drawing/2014/main" id="{5FC8BA2E-17DD-BE45-A8B7-66F17757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2" name="Oval 821">
                <a:extLst>
                  <a:ext uri="{FF2B5EF4-FFF2-40B4-BE49-F238E27FC236}">
                    <a16:creationId xmlns:a16="http://schemas.microsoft.com/office/drawing/2014/main" id="{8673B118-5E0C-834E-AA43-48C4B4E40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3" name="Oval 822">
                <a:extLst>
                  <a:ext uri="{FF2B5EF4-FFF2-40B4-BE49-F238E27FC236}">
                    <a16:creationId xmlns:a16="http://schemas.microsoft.com/office/drawing/2014/main" id="{BC8F31FC-31B6-6C47-AA7C-A7B3CA3D0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4" name="Oval 823">
                <a:extLst>
                  <a:ext uri="{FF2B5EF4-FFF2-40B4-BE49-F238E27FC236}">
                    <a16:creationId xmlns:a16="http://schemas.microsoft.com/office/drawing/2014/main" id="{6EC3C2F3-79CE-9D42-B7A3-0BA46F01F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5" name="Freeform 824">
                <a:extLst>
                  <a:ext uri="{FF2B5EF4-FFF2-40B4-BE49-F238E27FC236}">
                    <a16:creationId xmlns:a16="http://schemas.microsoft.com/office/drawing/2014/main" id="{F9914B59-4FF3-024B-A4E2-77670A24399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60" name="Freeform 825">
              <a:extLst>
                <a:ext uri="{FF2B5EF4-FFF2-40B4-BE49-F238E27FC236}">
                  <a16:creationId xmlns:a16="http://schemas.microsoft.com/office/drawing/2014/main" id="{70647545-B081-584E-9FE6-A9C672AD2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66" name="Group 783">
            <a:extLst>
              <a:ext uri="{FF2B5EF4-FFF2-40B4-BE49-F238E27FC236}">
                <a16:creationId xmlns:a16="http://schemas.microsoft.com/office/drawing/2014/main" id="{836A38C9-629A-5748-9B32-2B0C2B1849C8}"/>
              </a:ext>
            </a:extLst>
          </p:cNvPr>
          <p:cNvGrpSpPr>
            <a:grpSpLocks/>
          </p:cNvGrpSpPr>
          <p:nvPr/>
        </p:nvGrpSpPr>
        <p:grpSpPr bwMode="auto">
          <a:xfrm>
            <a:off x="9122147" y="3619386"/>
            <a:ext cx="393690" cy="1049595"/>
            <a:chOff x="3130" y="3288"/>
            <a:chExt cx="410" cy="742"/>
          </a:xfrm>
        </p:grpSpPr>
        <p:sp>
          <p:nvSpPr>
            <p:cNvPr id="567" name="Line 270">
              <a:extLst>
                <a:ext uri="{FF2B5EF4-FFF2-40B4-BE49-F238E27FC236}">
                  <a16:creationId xmlns:a16="http://schemas.microsoft.com/office/drawing/2014/main" id="{6FE33F35-E2DA-4647-800A-BB286EC8C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Line 271">
              <a:extLst>
                <a:ext uri="{FF2B5EF4-FFF2-40B4-BE49-F238E27FC236}">
                  <a16:creationId xmlns:a16="http://schemas.microsoft.com/office/drawing/2014/main" id="{86E1FDB8-20F5-AB46-9768-1BC5C0EB9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Line 272">
              <a:extLst>
                <a:ext uri="{FF2B5EF4-FFF2-40B4-BE49-F238E27FC236}">
                  <a16:creationId xmlns:a16="http://schemas.microsoft.com/office/drawing/2014/main" id="{E8F46F0E-B0DE-614F-A217-450243D8C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Line 273">
              <a:extLst>
                <a:ext uri="{FF2B5EF4-FFF2-40B4-BE49-F238E27FC236}">
                  <a16:creationId xmlns:a16="http://schemas.microsoft.com/office/drawing/2014/main" id="{B4976DC5-822A-C948-BFDA-191527DE1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Line 274">
              <a:extLst>
                <a:ext uri="{FF2B5EF4-FFF2-40B4-BE49-F238E27FC236}">
                  <a16:creationId xmlns:a16="http://schemas.microsoft.com/office/drawing/2014/main" id="{95796437-5904-1C4A-97C6-10F54CE4C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Line 275">
              <a:extLst>
                <a:ext uri="{FF2B5EF4-FFF2-40B4-BE49-F238E27FC236}">
                  <a16:creationId xmlns:a16="http://schemas.microsoft.com/office/drawing/2014/main" id="{2BC38275-945F-9845-B384-A647CED86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Line 276">
              <a:extLst>
                <a:ext uri="{FF2B5EF4-FFF2-40B4-BE49-F238E27FC236}">
                  <a16:creationId xmlns:a16="http://schemas.microsoft.com/office/drawing/2014/main" id="{2D035BFC-F7D0-9B49-8B37-F13FAC312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Line 277">
              <a:extLst>
                <a:ext uri="{FF2B5EF4-FFF2-40B4-BE49-F238E27FC236}">
                  <a16:creationId xmlns:a16="http://schemas.microsoft.com/office/drawing/2014/main" id="{A7AF21ED-9AD7-8B40-97C6-5760F9139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Line 278">
              <a:extLst>
                <a:ext uri="{FF2B5EF4-FFF2-40B4-BE49-F238E27FC236}">
                  <a16:creationId xmlns:a16="http://schemas.microsoft.com/office/drawing/2014/main" id="{B59674B0-7D31-C344-B45A-F320050F6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Line 279">
              <a:extLst>
                <a:ext uri="{FF2B5EF4-FFF2-40B4-BE49-F238E27FC236}">
                  <a16:creationId xmlns:a16="http://schemas.microsoft.com/office/drawing/2014/main" id="{4C8B8FA5-3AF5-5145-9A1D-A7A87F2E6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Line 280">
              <a:extLst>
                <a:ext uri="{FF2B5EF4-FFF2-40B4-BE49-F238E27FC236}">
                  <a16:creationId xmlns:a16="http://schemas.microsoft.com/office/drawing/2014/main" id="{BE4A7733-6B1E-2F49-894A-4F63DA3CA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Line 281">
              <a:extLst>
                <a:ext uri="{FF2B5EF4-FFF2-40B4-BE49-F238E27FC236}">
                  <a16:creationId xmlns:a16="http://schemas.microsoft.com/office/drawing/2014/main" id="{A006D9CA-812D-3B46-B194-EB235EE94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Line 282">
              <a:extLst>
                <a:ext uri="{FF2B5EF4-FFF2-40B4-BE49-F238E27FC236}">
                  <a16:creationId xmlns:a16="http://schemas.microsoft.com/office/drawing/2014/main" id="{EA5AEF63-8708-3F41-9E4E-1140AB633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Line 283">
              <a:extLst>
                <a:ext uri="{FF2B5EF4-FFF2-40B4-BE49-F238E27FC236}">
                  <a16:creationId xmlns:a16="http://schemas.microsoft.com/office/drawing/2014/main" id="{6365CD26-7B1A-6744-9F94-E5C095AE6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Line 284">
              <a:extLst>
                <a:ext uri="{FF2B5EF4-FFF2-40B4-BE49-F238E27FC236}">
                  <a16:creationId xmlns:a16="http://schemas.microsoft.com/office/drawing/2014/main" id="{A8723E6D-8FF6-4B4F-9064-42204EF90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622866A4-E3E0-7844-8831-7198F35C2D65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583" name="Picture 653" descr="iphone_stylized_small">
              <a:extLst>
                <a:ext uri="{FF2B5EF4-FFF2-40B4-BE49-F238E27FC236}">
                  <a16:creationId xmlns:a16="http://schemas.microsoft.com/office/drawing/2014/main" id="{5EFBB76E-2368-2E40-A637-49718EF5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" name="Group 850">
              <a:extLst>
                <a:ext uri="{FF2B5EF4-FFF2-40B4-BE49-F238E27FC236}">
                  <a16:creationId xmlns:a16="http://schemas.microsoft.com/office/drawing/2014/main" id="{EBCD0ED1-BECA-284A-A7D4-34F2B51F0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585" name="Freeform 851">
                <a:extLst>
                  <a:ext uri="{FF2B5EF4-FFF2-40B4-BE49-F238E27FC236}">
                    <a16:creationId xmlns:a16="http://schemas.microsoft.com/office/drawing/2014/main" id="{CF96BF83-B786-0C43-8884-D1DBE0496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6" name="Freeform 852">
                <a:extLst>
                  <a:ext uri="{FF2B5EF4-FFF2-40B4-BE49-F238E27FC236}">
                    <a16:creationId xmlns:a16="http://schemas.microsoft.com/office/drawing/2014/main" id="{C9F8775E-B642-214D-8109-18A44F657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7" name="Freeform 853">
                <a:extLst>
                  <a:ext uri="{FF2B5EF4-FFF2-40B4-BE49-F238E27FC236}">
                    <a16:creationId xmlns:a16="http://schemas.microsoft.com/office/drawing/2014/main" id="{9F283A10-2CFB-AA4A-A440-EEF8B32B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Freeform 854">
                <a:extLst>
                  <a:ext uri="{FF2B5EF4-FFF2-40B4-BE49-F238E27FC236}">
                    <a16:creationId xmlns:a16="http://schemas.microsoft.com/office/drawing/2014/main" id="{3E54EFA2-DD18-FE41-BA14-2084BB673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0" name="Freeform 855">
                <a:extLst>
                  <a:ext uri="{FF2B5EF4-FFF2-40B4-BE49-F238E27FC236}">
                    <a16:creationId xmlns:a16="http://schemas.microsoft.com/office/drawing/2014/main" id="{9144019D-FA87-B34B-B994-5CB4028AB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1" name="Freeform 856">
                <a:extLst>
                  <a:ext uri="{FF2B5EF4-FFF2-40B4-BE49-F238E27FC236}">
                    <a16:creationId xmlns:a16="http://schemas.microsoft.com/office/drawing/2014/main" id="{4CC6024D-09AA-F841-8CD5-17376115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D99BBBDA-B1F4-8B4A-B631-83F6C95D8F77}"/>
              </a:ext>
            </a:extLst>
          </p:cNvPr>
          <p:cNvGrpSpPr/>
          <p:nvPr/>
        </p:nvGrpSpPr>
        <p:grpSpPr>
          <a:xfrm>
            <a:off x="7891681" y="4024818"/>
            <a:ext cx="1120341" cy="347863"/>
            <a:chOff x="9561515" y="2748013"/>
            <a:chExt cx="1120341" cy="347863"/>
          </a:xfrm>
        </p:grpSpPr>
        <p:pic>
          <p:nvPicPr>
            <p:cNvPr id="593" name="Picture 603" descr="car_icon_small">
              <a:extLst>
                <a:ext uri="{FF2B5EF4-FFF2-40B4-BE49-F238E27FC236}">
                  <a16:creationId xmlns:a16="http://schemas.microsoft.com/office/drawing/2014/main" id="{06E06014-7783-064C-ABDB-DF3969ED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" name="Group 850">
              <a:extLst>
                <a:ext uri="{FF2B5EF4-FFF2-40B4-BE49-F238E27FC236}">
                  <a16:creationId xmlns:a16="http://schemas.microsoft.com/office/drawing/2014/main" id="{D11DAFD2-25B3-224D-B360-214E18BBD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596" name="Freeform 851">
                <a:extLst>
                  <a:ext uri="{FF2B5EF4-FFF2-40B4-BE49-F238E27FC236}">
                    <a16:creationId xmlns:a16="http://schemas.microsoft.com/office/drawing/2014/main" id="{1CC4B0DA-86FA-0148-AAFB-432B03932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" name="Freeform 852">
                <a:extLst>
                  <a:ext uri="{FF2B5EF4-FFF2-40B4-BE49-F238E27FC236}">
                    <a16:creationId xmlns:a16="http://schemas.microsoft.com/office/drawing/2014/main" id="{17CCF011-525E-2A4B-A390-03546516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" name="Freeform 853">
                <a:extLst>
                  <a:ext uri="{FF2B5EF4-FFF2-40B4-BE49-F238E27FC236}">
                    <a16:creationId xmlns:a16="http://schemas.microsoft.com/office/drawing/2014/main" id="{B242A8EF-274E-E145-9E28-FC1758EBF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" name="Freeform 854">
                <a:extLst>
                  <a:ext uri="{FF2B5EF4-FFF2-40B4-BE49-F238E27FC236}">
                    <a16:creationId xmlns:a16="http://schemas.microsoft.com/office/drawing/2014/main" id="{5FA35E47-E4D3-1847-BA23-0F4F3FDF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0" name="Freeform 855">
                <a:extLst>
                  <a:ext uri="{FF2B5EF4-FFF2-40B4-BE49-F238E27FC236}">
                    <a16:creationId xmlns:a16="http://schemas.microsoft.com/office/drawing/2014/main" id="{39E9FEF6-4211-144F-B404-CFE63059A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1" name="Freeform 856">
                <a:extLst>
                  <a:ext uri="{FF2B5EF4-FFF2-40B4-BE49-F238E27FC236}">
                    <a16:creationId xmlns:a16="http://schemas.microsoft.com/office/drawing/2014/main" id="{57A30D85-413E-6440-B6BE-21DC6F5A7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2537C705-1F68-0948-AA7C-17B205A5230D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B637DBCC-FBB6-1347-BEEC-E657F1AF81C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4D515CCE-FC41-E147-9E35-92CDF55337C1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693" name="Picture 1018" descr="laptop_keyboard">
                <a:extLst>
                  <a:ext uri="{FF2B5EF4-FFF2-40B4-BE49-F238E27FC236}">
                    <a16:creationId xmlns:a16="http://schemas.microsoft.com/office/drawing/2014/main" id="{4F707FBE-9C22-3447-BB40-5487E3B329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4" name="Freeform 1019">
                <a:extLst>
                  <a:ext uri="{FF2B5EF4-FFF2-40B4-BE49-F238E27FC236}">
                    <a16:creationId xmlns:a16="http://schemas.microsoft.com/office/drawing/2014/main" id="{01E3643C-C4CF-7E42-9E3E-5D31A234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5" name="Picture 1020" descr="screen">
                <a:extLst>
                  <a:ext uri="{FF2B5EF4-FFF2-40B4-BE49-F238E27FC236}">
                    <a16:creationId xmlns:a16="http://schemas.microsoft.com/office/drawing/2014/main" id="{70A43524-29A1-9942-9CA8-2F03774A8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" name="Freeform 1021">
                <a:extLst>
                  <a:ext uri="{FF2B5EF4-FFF2-40B4-BE49-F238E27FC236}">
                    <a16:creationId xmlns:a16="http://schemas.microsoft.com/office/drawing/2014/main" id="{05B0388F-B436-E149-B699-F0F15C7DB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7" name="Freeform 1022">
                <a:extLst>
                  <a:ext uri="{FF2B5EF4-FFF2-40B4-BE49-F238E27FC236}">
                    <a16:creationId xmlns:a16="http://schemas.microsoft.com/office/drawing/2014/main" id="{F900E49B-E632-7E48-A134-127C1DC7F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8" name="Freeform 1023">
                <a:extLst>
                  <a:ext uri="{FF2B5EF4-FFF2-40B4-BE49-F238E27FC236}">
                    <a16:creationId xmlns:a16="http://schemas.microsoft.com/office/drawing/2014/main" id="{28615AFA-FE84-6E4E-B7AF-88D9022E2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Freeform 1024">
                <a:extLst>
                  <a:ext uri="{FF2B5EF4-FFF2-40B4-BE49-F238E27FC236}">
                    <a16:creationId xmlns:a16="http://schemas.microsoft.com/office/drawing/2014/main" id="{66783C7A-62DA-CA45-A056-34316234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Freeform 1025">
                <a:extLst>
                  <a:ext uri="{FF2B5EF4-FFF2-40B4-BE49-F238E27FC236}">
                    <a16:creationId xmlns:a16="http://schemas.microsoft.com/office/drawing/2014/main" id="{A57BC2B7-BBB7-C248-AA39-033F4ED85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Freeform 1026">
                <a:extLst>
                  <a:ext uri="{FF2B5EF4-FFF2-40B4-BE49-F238E27FC236}">
                    <a16:creationId xmlns:a16="http://schemas.microsoft.com/office/drawing/2014/main" id="{429DBDA8-71D2-1F48-BAE7-88FD50351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02" name="Group 1027">
                <a:extLst>
                  <a:ext uri="{FF2B5EF4-FFF2-40B4-BE49-F238E27FC236}">
                    <a16:creationId xmlns:a16="http://schemas.microsoft.com/office/drawing/2014/main" id="{4EB5BE04-4AB7-494F-A0F3-072464111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709" name="Freeform 1028">
                  <a:extLst>
                    <a:ext uri="{FF2B5EF4-FFF2-40B4-BE49-F238E27FC236}">
                      <a16:creationId xmlns:a16="http://schemas.microsoft.com/office/drawing/2014/main" id="{0E4466F5-831E-E049-9C73-B8F321341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1029">
                  <a:extLst>
                    <a:ext uri="{FF2B5EF4-FFF2-40B4-BE49-F238E27FC236}">
                      <a16:creationId xmlns:a16="http://schemas.microsoft.com/office/drawing/2014/main" id="{8ADF7F78-D983-E441-BCB9-85DA6518A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1030">
                  <a:extLst>
                    <a:ext uri="{FF2B5EF4-FFF2-40B4-BE49-F238E27FC236}">
                      <a16:creationId xmlns:a16="http://schemas.microsoft.com/office/drawing/2014/main" id="{F58FBDEF-AA8D-2C4C-8218-7C321ABE2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1031">
                  <a:extLst>
                    <a:ext uri="{FF2B5EF4-FFF2-40B4-BE49-F238E27FC236}">
                      <a16:creationId xmlns:a16="http://schemas.microsoft.com/office/drawing/2014/main" id="{9F3FC5C7-2269-A348-A0AD-4EE4714D4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1032">
                  <a:extLst>
                    <a:ext uri="{FF2B5EF4-FFF2-40B4-BE49-F238E27FC236}">
                      <a16:creationId xmlns:a16="http://schemas.microsoft.com/office/drawing/2014/main" id="{01EC2BA0-D3BC-A446-8777-2679081AF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1033">
                  <a:extLst>
                    <a:ext uri="{FF2B5EF4-FFF2-40B4-BE49-F238E27FC236}">
                      <a16:creationId xmlns:a16="http://schemas.microsoft.com/office/drawing/2014/main" id="{65F96EFE-774D-0B49-9BDE-F2A2F4041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3" name="Freeform 1034">
                <a:extLst>
                  <a:ext uri="{FF2B5EF4-FFF2-40B4-BE49-F238E27FC236}">
                    <a16:creationId xmlns:a16="http://schemas.microsoft.com/office/drawing/2014/main" id="{A61ED4A3-3123-3041-9D3A-35D0FB49A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4" name="Freeform 1035">
                <a:extLst>
                  <a:ext uri="{FF2B5EF4-FFF2-40B4-BE49-F238E27FC236}">
                    <a16:creationId xmlns:a16="http://schemas.microsoft.com/office/drawing/2014/main" id="{1D5A188B-DB97-FF42-B169-EE46EB12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Freeform 1036">
                <a:extLst>
                  <a:ext uri="{FF2B5EF4-FFF2-40B4-BE49-F238E27FC236}">
                    <a16:creationId xmlns:a16="http://schemas.microsoft.com/office/drawing/2014/main" id="{6C63FAB4-643B-C04D-ABE7-7FB425785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6" name="Freeform 1037">
                <a:extLst>
                  <a:ext uri="{FF2B5EF4-FFF2-40B4-BE49-F238E27FC236}">
                    <a16:creationId xmlns:a16="http://schemas.microsoft.com/office/drawing/2014/main" id="{B170E0A3-4F97-7343-A513-D601CEECC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7" name="Freeform 1038">
                <a:extLst>
                  <a:ext uri="{FF2B5EF4-FFF2-40B4-BE49-F238E27FC236}">
                    <a16:creationId xmlns:a16="http://schemas.microsoft.com/office/drawing/2014/main" id="{BF3D3A7A-4B87-3E47-877E-3AD6BFE08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Freeform 1039">
                <a:extLst>
                  <a:ext uri="{FF2B5EF4-FFF2-40B4-BE49-F238E27FC236}">
                    <a16:creationId xmlns:a16="http://schemas.microsoft.com/office/drawing/2014/main" id="{1C0E1931-E817-3348-BF6E-953DE40A9D1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5" name="Group 850">
              <a:extLst>
                <a:ext uri="{FF2B5EF4-FFF2-40B4-BE49-F238E27FC236}">
                  <a16:creationId xmlns:a16="http://schemas.microsoft.com/office/drawing/2014/main" id="{B1DFD2EA-E11A-C34D-9326-C2765C627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687" name="Freeform 851">
                <a:extLst>
                  <a:ext uri="{FF2B5EF4-FFF2-40B4-BE49-F238E27FC236}">
                    <a16:creationId xmlns:a16="http://schemas.microsoft.com/office/drawing/2014/main" id="{FE40AF7D-6AAF-DB45-B73A-D1ACB9FDC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852">
                <a:extLst>
                  <a:ext uri="{FF2B5EF4-FFF2-40B4-BE49-F238E27FC236}">
                    <a16:creationId xmlns:a16="http://schemas.microsoft.com/office/drawing/2014/main" id="{C5E374CD-43C7-B14A-8E19-36943906F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9" name="Freeform 853">
                <a:extLst>
                  <a:ext uri="{FF2B5EF4-FFF2-40B4-BE49-F238E27FC236}">
                    <a16:creationId xmlns:a16="http://schemas.microsoft.com/office/drawing/2014/main" id="{36224CFE-2D4C-714C-9129-9BD9BD698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0" name="Freeform 854">
                <a:extLst>
                  <a:ext uri="{FF2B5EF4-FFF2-40B4-BE49-F238E27FC236}">
                    <a16:creationId xmlns:a16="http://schemas.microsoft.com/office/drawing/2014/main" id="{07FCC93F-5AA3-D542-A4E8-04F37033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1" name="Freeform 855">
                <a:extLst>
                  <a:ext uri="{FF2B5EF4-FFF2-40B4-BE49-F238E27FC236}">
                    <a16:creationId xmlns:a16="http://schemas.microsoft.com/office/drawing/2014/main" id="{5B9FCEF5-D1D4-9F4B-85D2-0FBD5217D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2" name="Freeform 856">
                <a:extLst>
                  <a:ext uri="{FF2B5EF4-FFF2-40B4-BE49-F238E27FC236}">
                    <a16:creationId xmlns:a16="http://schemas.microsoft.com/office/drawing/2014/main" id="{115DCDDF-A10E-AE4E-8266-F7C3D041A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9AECE4DC-4FE6-D44F-8E82-DF6D74A4D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5" name="Line 435">
            <a:extLst>
              <a:ext uri="{FF2B5EF4-FFF2-40B4-BE49-F238E27FC236}">
                <a16:creationId xmlns:a16="http://schemas.microsoft.com/office/drawing/2014/main" id="{AB74001D-2834-8D4D-947D-5A0396BA3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" name="Line 436">
            <a:extLst>
              <a:ext uri="{FF2B5EF4-FFF2-40B4-BE49-F238E27FC236}">
                <a16:creationId xmlns:a16="http://schemas.microsoft.com/office/drawing/2014/main" id="{5D1C7B24-2F85-B64A-9F63-8A0DEAEEFD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" name="Line 439">
            <a:extLst>
              <a:ext uri="{FF2B5EF4-FFF2-40B4-BE49-F238E27FC236}">
                <a16:creationId xmlns:a16="http://schemas.microsoft.com/office/drawing/2014/main" id="{A4E6146E-8273-C44E-BA70-6DAC18444C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5D02C3E0-BCB5-404E-957B-369E49873586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F4ED349B-2674-124A-866E-F33AC03355C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0954D9EF-212C-854D-9808-12774E70BEF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991922E9-CCF8-304F-A6D1-F61703D217E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722" name="Freeform 721">
                <a:extLst>
                  <a:ext uri="{FF2B5EF4-FFF2-40B4-BE49-F238E27FC236}">
                    <a16:creationId xmlns:a16="http://schemas.microsoft.com/office/drawing/2014/main" id="{009D9D6E-B469-454C-9413-60AD4C9C913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3" name="Freeform 722">
                <a:extLst>
                  <a:ext uri="{FF2B5EF4-FFF2-40B4-BE49-F238E27FC236}">
                    <a16:creationId xmlns:a16="http://schemas.microsoft.com/office/drawing/2014/main" id="{6F78A329-C80D-9548-AF50-A9877703AFC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4" name="Freeform 723">
                <a:extLst>
                  <a:ext uri="{FF2B5EF4-FFF2-40B4-BE49-F238E27FC236}">
                    <a16:creationId xmlns:a16="http://schemas.microsoft.com/office/drawing/2014/main" id="{E77F057E-6E60-1F47-AF40-1B3B1020A4E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5" name="Freeform 724">
                <a:extLst>
                  <a:ext uri="{FF2B5EF4-FFF2-40B4-BE49-F238E27FC236}">
                    <a16:creationId xmlns:a16="http://schemas.microsoft.com/office/drawing/2014/main" id="{0D7C5D70-3012-204B-AA0B-174C5404E32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6" name="Group 590">
            <a:extLst>
              <a:ext uri="{FF2B5EF4-FFF2-40B4-BE49-F238E27FC236}">
                <a16:creationId xmlns:a16="http://schemas.microsoft.com/office/drawing/2014/main" id="{A240921B-D382-7A4B-B6ED-9BD4E9D170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727" name="Picture 591" descr="desktop_computer_stylized_medium">
              <a:extLst>
                <a:ext uri="{FF2B5EF4-FFF2-40B4-BE49-F238E27FC236}">
                  <a16:creationId xmlns:a16="http://schemas.microsoft.com/office/drawing/2014/main" id="{C090B206-5872-A245-BB14-214C51A49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" name="Freeform 592">
              <a:extLst>
                <a:ext uri="{FF2B5EF4-FFF2-40B4-BE49-F238E27FC236}">
                  <a16:creationId xmlns:a16="http://schemas.microsoft.com/office/drawing/2014/main" id="{80B0FCE4-9A1E-2041-AFF0-6DE9C0FE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9" name="Group 590">
            <a:extLst>
              <a:ext uri="{FF2B5EF4-FFF2-40B4-BE49-F238E27FC236}">
                <a16:creationId xmlns:a16="http://schemas.microsoft.com/office/drawing/2014/main" id="{8A1DA836-3553-F641-B519-A302683567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730" name="Picture 591" descr="desktop_computer_stylized_medium">
              <a:extLst>
                <a:ext uri="{FF2B5EF4-FFF2-40B4-BE49-F238E27FC236}">
                  <a16:creationId xmlns:a16="http://schemas.microsoft.com/office/drawing/2014/main" id="{215CD165-BCAF-CA44-9A5F-53D7898C0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1" name="Freeform 592">
              <a:extLst>
                <a:ext uri="{FF2B5EF4-FFF2-40B4-BE49-F238E27FC236}">
                  <a16:creationId xmlns:a16="http://schemas.microsoft.com/office/drawing/2014/main" id="{2B2912B0-DF57-2C48-BA0D-989889A0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2" name="Group 590">
            <a:extLst>
              <a:ext uri="{FF2B5EF4-FFF2-40B4-BE49-F238E27FC236}">
                <a16:creationId xmlns:a16="http://schemas.microsoft.com/office/drawing/2014/main" id="{4F1302CB-A4E7-0847-804D-B439C44587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733" name="Picture 591" descr="desktop_computer_stylized_medium">
              <a:extLst>
                <a:ext uri="{FF2B5EF4-FFF2-40B4-BE49-F238E27FC236}">
                  <a16:creationId xmlns:a16="http://schemas.microsoft.com/office/drawing/2014/main" id="{2F9155ED-6222-0748-9213-E78FD0770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592">
              <a:extLst>
                <a:ext uri="{FF2B5EF4-FFF2-40B4-BE49-F238E27FC236}">
                  <a16:creationId xmlns:a16="http://schemas.microsoft.com/office/drawing/2014/main" id="{6A11BE82-919F-6D48-AD3A-4B6B967F4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F47BF247-561D-6248-9C01-4CE8B4AC8BCB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736" name="Picture 781" descr="antenna_radiation_stylized">
              <a:extLst>
                <a:ext uri="{FF2B5EF4-FFF2-40B4-BE49-F238E27FC236}">
                  <a16:creationId xmlns:a16="http://schemas.microsoft.com/office/drawing/2014/main" id="{E1C9DB8B-4BBF-FF42-ACB9-009F822BE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" name="Picture 780" descr="access_point_stylized_small">
              <a:extLst>
                <a:ext uri="{FF2B5EF4-FFF2-40B4-BE49-F238E27FC236}">
                  <a16:creationId xmlns:a16="http://schemas.microsoft.com/office/drawing/2014/main" id="{5CB9C7BD-CB69-6545-841B-B0D7CD249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8" name="Group 850">
              <a:extLst>
                <a:ext uri="{FF2B5EF4-FFF2-40B4-BE49-F238E27FC236}">
                  <a16:creationId xmlns:a16="http://schemas.microsoft.com/office/drawing/2014/main" id="{BA47342D-C236-2849-9FAD-3866ED07D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803" name="Freeform 851">
                <a:extLst>
                  <a:ext uri="{FF2B5EF4-FFF2-40B4-BE49-F238E27FC236}">
                    <a16:creationId xmlns:a16="http://schemas.microsoft.com/office/drawing/2014/main" id="{5CD416ED-8BF4-1D40-B377-200597ED6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4" name="Freeform 852">
                <a:extLst>
                  <a:ext uri="{FF2B5EF4-FFF2-40B4-BE49-F238E27FC236}">
                    <a16:creationId xmlns:a16="http://schemas.microsoft.com/office/drawing/2014/main" id="{D566E6E2-5176-8E40-9991-995478F71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5" name="Freeform 853">
                <a:extLst>
                  <a:ext uri="{FF2B5EF4-FFF2-40B4-BE49-F238E27FC236}">
                    <a16:creationId xmlns:a16="http://schemas.microsoft.com/office/drawing/2014/main" id="{8BFB5667-5775-9148-B889-0353A5C6C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6" name="Freeform 854">
                <a:extLst>
                  <a:ext uri="{FF2B5EF4-FFF2-40B4-BE49-F238E27FC236}">
                    <a16:creationId xmlns:a16="http://schemas.microsoft.com/office/drawing/2014/main" id="{E03BE062-13F6-954F-ABF2-44F3CA5D6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7" name="Freeform 855">
                <a:extLst>
                  <a:ext uri="{FF2B5EF4-FFF2-40B4-BE49-F238E27FC236}">
                    <a16:creationId xmlns:a16="http://schemas.microsoft.com/office/drawing/2014/main" id="{160D3BDA-4B5F-CE43-BDD9-A2959063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8" name="Freeform 856">
                <a:extLst>
                  <a:ext uri="{FF2B5EF4-FFF2-40B4-BE49-F238E27FC236}">
                    <a16:creationId xmlns:a16="http://schemas.microsoft.com/office/drawing/2014/main" id="{867E99BB-22CE-3C40-A969-8A9644C2B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399781E5-610F-0148-A568-1A5029A28752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ABF078FB-B2A0-B74C-8614-F6625BBFF5C9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781" name="Picture 1018" descr="laptop_keyboard">
                  <a:extLst>
                    <a:ext uri="{FF2B5EF4-FFF2-40B4-BE49-F238E27FC236}">
                      <a16:creationId xmlns:a16="http://schemas.microsoft.com/office/drawing/2014/main" id="{1B94F02C-8C3B-4D42-9377-BB6EF5C840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2" name="Freeform 1019">
                  <a:extLst>
                    <a:ext uri="{FF2B5EF4-FFF2-40B4-BE49-F238E27FC236}">
                      <a16:creationId xmlns:a16="http://schemas.microsoft.com/office/drawing/2014/main" id="{286EBC9C-083D-6B48-845A-F37878A52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83" name="Picture 1020" descr="screen">
                  <a:extLst>
                    <a:ext uri="{FF2B5EF4-FFF2-40B4-BE49-F238E27FC236}">
                      <a16:creationId xmlns:a16="http://schemas.microsoft.com/office/drawing/2014/main" id="{A422AD8B-3319-B741-B98E-139E45373F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4" name="Freeform 1021">
                  <a:extLst>
                    <a:ext uri="{FF2B5EF4-FFF2-40B4-BE49-F238E27FC236}">
                      <a16:creationId xmlns:a16="http://schemas.microsoft.com/office/drawing/2014/main" id="{D5C8A07E-83FC-FE48-9B8E-54CA5EA2D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1022">
                  <a:extLst>
                    <a:ext uri="{FF2B5EF4-FFF2-40B4-BE49-F238E27FC236}">
                      <a16:creationId xmlns:a16="http://schemas.microsoft.com/office/drawing/2014/main" id="{15433E45-DB8D-DC4B-AE4B-1BDDA20F3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1023">
                  <a:extLst>
                    <a:ext uri="{FF2B5EF4-FFF2-40B4-BE49-F238E27FC236}">
                      <a16:creationId xmlns:a16="http://schemas.microsoft.com/office/drawing/2014/main" id="{F5866A7C-1CD3-CA4E-A927-1345CDF33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1024">
                  <a:extLst>
                    <a:ext uri="{FF2B5EF4-FFF2-40B4-BE49-F238E27FC236}">
                      <a16:creationId xmlns:a16="http://schemas.microsoft.com/office/drawing/2014/main" id="{2EBDA729-F8E6-7643-B35B-95895AC35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1025">
                  <a:extLst>
                    <a:ext uri="{FF2B5EF4-FFF2-40B4-BE49-F238E27FC236}">
                      <a16:creationId xmlns:a16="http://schemas.microsoft.com/office/drawing/2014/main" id="{9827B0FE-AA01-3948-9359-84C91D53E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1026">
                  <a:extLst>
                    <a:ext uri="{FF2B5EF4-FFF2-40B4-BE49-F238E27FC236}">
                      <a16:creationId xmlns:a16="http://schemas.microsoft.com/office/drawing/2014/main" id="{5FAAA7F1-D84F-D344-9216-99667222E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90" name="Group 1027">
                  <a:extLst>
                    <a:ext uri="{FF2B5EF4-FFF2-40B4-BE49-F238E27FC236}">
                      <a16:creationId xmlns:a16="http://schemas.microsoft.com/office/drawing/2014/main" id="{F1AA0739-5461-F44B-BAED-8BEC9BBA9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797" name="Freeform 1028">
                    <a:extLst>
                      <a:ext uri="{FF2B5EF4-FFF2-40B4-BE49-F238E27FC236}">
                        <a16:creationId xmlns:a16="http://schemas.microsoft.com/office/drawing/2014/main" id="{2AC52667-2D5F-EF4D-84A2-1C0911174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8" name="Freeform 1029">
                    <a:extLst>
                      <a:ext uri="{FF2B5EF4-FFF2-40B4-BE49-F238E27FC236}">
                        <a16:creationId xmlns:a16="http://schemas.microsoft.com/office/drawing/2014/main" id="{AB2A8058-855B-C94B-A347-9F080D987F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9" name="Freeform 1030">
                    <a:extLst>
                      <a:ext uri="{FF2B5EF4-FFF2-40B4-BE49-F238E27FC236}">
                        <a16:creationId xmlns:a16="http://schemas.microsoft.com/office/drawing/2014/main" id="{534F85C8-D2E5-B148-9A98-BD28D7B474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0" name="Freeform 1031">
                    <a:extLst>
                      <a:ext uri="{FF2B5EF4-FFF2-40B4-BE49-F238E27FC236}">
                        <a16:creationId xmlns:a16="http://schemas.microsoft.com/office/drawing/2014/main" id="{7E3ED5E2-34E4-884F-B298-AA343CE7D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1" name="Freeform 1032">
                    <a:extLst>
                      <a:ext uri="{FF2B5EF4-FFF2-40B4-BE49-F238E27FC236}">
                        <a16:creationId xmlns:a16="http://schemas.microsoft.com/office/drawing/2014/main" id="{879333D1-4990-E445-B6ED-E25B8CCBE6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2" name="Freeform 1033">
                    <a:extLst>
                      <a:ext uri="{FF2B5EF4-FFF2-40B4-BE49-F238E27FC236}">
                        <a16:creationId xmlns:a16="http://schemas.microsoft.com/office/drawing/2014/main" id="{261B0972-24EB-C344-87C2-1441E94CF8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1" name="Freeform 1034">
                  <a:extLst>
                    <a:ext uri="{FF2B5EF4-FFF2-40B4-BE49-F238E27FC236}">
                      <a16:creationId xmlns:a16="http://schemas.microsoft.com/office/drawing/2014/main" id="{45563F78-890E-B04B-93E8-EB14D6E7C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1035">
                  <a:extLst>
                    <a:ext uri="{FF2B5EF4-FFF2-40B4-BE49-F238E27FC236}">
                      <a16:creationId xmlns:a16="http://schemas.microsoft.com/office/drawing/2014/main" id="{742F48CE-F656-864E-BF54-F0B45151E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1036">
                  <a:extLst>
                    <a:ext uri="{FF2B5EF4-FFF2-40B4-BE49-F238E27FC236}">
                      <a16:creationId xmlns:a16="http://schemas.microsoft.com/office/drawing/2014/main" id="{ED0877C2-2A55-2F4C-A7F7-38CFE34D1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1037">
                  <a:extLst>
                    <a:ext uri="{FF2B5EF4-FFF2-40B4-BE49-F238E27FC236}">
                      <a16:creationId xmlns:a16="http://schemas.microsoft.com/office/drawing/2014/main" id="{DD2677E1-387D-B740-AD54-ED47330DA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1038">
                  <a:extLst>
                    <a:ext uri="{FF2B5EF4-FFF2-40B4-BE49-F238E27FC236}">
                      <a16:creationId xmlns:a16="http://schemas.microsoft.com/office/drawing/2014/main" id="{0EF1220A-672D-494A-8420-4538C6A3F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1039">
                  <a:extLst>
                    <a:ext uri="{FF2B5EF4-FFF2-40B4-BE49-F238E27FC236}">
                      <a16:creationId xmlns:a16="http://schemas.microsoft.com/office/drawing/2014/main" id="{34264EF0-9ACD-AF4F-AC22-F5DBAB158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3" name="Group 850">
                <a:extLst>
                  <a:ext uri="{FF2B5EF4-FFF2-40B4-BE49-F238E27FC236}">
                    <a16:creationId xmlns:a16="http://schemas.microsoft.com/office/drawing/2014/main" id="{5ECE2A7F-2D58-D040-A837-794C00D7D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775" name="Freeform 851">
                  <a:extLst>
                    <a:ext uri="{FF2B5EF4-FFF2-40B4-BE49-F238E27FC236}">
                      <a16:creationId xmlns:a16="http://schemas.microsoft.com/office/drawing/2014/main" id="{87186B52-4A37-B84C-849F-C6BAA4DB2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6" name="Freeform 852">
                  <a:extLst>
                    <a:ext uri="{FF2B5EF4-FFF2-40B4-BE49-F238E27FC236}">
                      <a16:creationId xmlns:a16="http://schemas.microsoft.com/office/drawing/2014/main" id="{F02AC205-3823-5C4C-8722-7433E15AA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7" name="Freeform 853">
                  <a:extLst>
                    <a:ext uri="{FF2B5EF4-FFF2-40B4-BE49-F238E27FC236}">
                      <a16:creationId xmlns:a16="http://schemas.microsoft.com/office/drawing/2014/main" id="{6EAAD178-EADF-244E-B315-5C1B22D2B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8" name="Freeform 854">
                  <a:extLst>
                    <a:ext uri="{FF2B5EF4-FFF2-40B4-BE49-F238E27FC236}">
                      <a16:creationId xmlns:a16="http://schemas.microsoft.com/office/drawing/2014/main" id="{5105A24E-F60E-CF4A-93CD-B5A0A33FF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9" name="Freeform 855">
                  <a:extLst>
                    <a:ext uri="{FF2B5EF4-FFF2-40B4-BE49-F238E27FC236}">
                      <a16:creationId xmlns:a16="http://schemas.microsoft.com/office/drawing/2014/main" id="{A4D31E0D-ED03-5E44-AF0A-67763D3A2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0" name="Freeform 856">
                  <a:extLst>
                    <a:ext uri="{FF2B5EF4-FFF2-40B4-BE49-F238E27FC236}">
                      <a16:creationId xmlns:a16="http://schemas.microsoft.com/office/drawing/2014/main" id="{4FEBC4C3-1A4E-E94E-B48B-ACD97DD12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3E7DE72D-1C6E-2B43-89FB-A0E15B3B90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0D5B1AFF-317E-8F4F-8B5E-03282C67A41F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944589B6-F0DE-1447-B51C-7243277EA026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750" name="Picture 1018" descr="laptop_keyboard">
                  <a:extLst>
                    <a:ext uri="{FF2B5EF4-FFF2-40B4-BE49-F238E27FC236}">
                      <a16:creationId xmlns:a16="http://schemas.microsoft.com/office/drawing/2014/main" id="{1DA51964-6006-4B43-AB8B-F90C1A7995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1" name="Freeform 1019">
                  <a:extLst>
                    <a:ext uri="{FF2B5EF4-FFF2-40B4-BE49-F238E27FC236}">
                      <a16:creationId xmlns:a16="http://schemas.microsoft.com/office/drawing/2014/main" id="{C3937846-B87C-8A41-92D5-6DA4C071E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52" name="Picture 1020" descr="screen">
                  <a:extLst>
                    <a:ext uri="{FF2B5EF4-FFF2-40B4-BE49-F238E27FC236}">
                      <a16:creationId xmlns:a16="http://schemas.microsoft.com/office/drawing/2014/main" id="{0BA72B41-FAFF-EE49-AF69-C6EFB78682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3" name="Freeform 1021">
                  <a:extLst>
                    <a:ext uri="{FF2B5EF4-FFF2-40B4-BE49-F238E27FC236}">
                      <a16:creationId xmlns:a16="http://schemas.microsoft.com/office/drawing/2014/main" id="{5B41BB85-13DD-9C4E-ABC2-F9A8754B4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1022">
                  <a:extLst>
                    <a:ext uri="{FF2B5EF4-FFF2-40B4-BE49-F238E27FC236}">
                      <a16:creationId xmlns:a16="http://schemas.microsoft.com/office/drawing/2014/main" id="{CDA1A5B8-35C2-D44D-BCB0-56BC29D60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1023">
                  <a:extLst>
                    <a:ext uri="{FF2B5EF4-FFF2-40B4-BE49-F238E27FC236}">
                      <a16:creationId xmlns:a16="http://schemas.microsoft.com/office/drawing/2014/main" id="{0550FE2F-0FAC-594E-BB84-EBA50CE3C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1024">
                  <a:extLst>
                    <a:ext uri="{FF2B5EF4-FFF2-40B4-BE49-F238E27FC236}">
                      <a16:creationId xmlns:a16="http://schemas.microsoft.com/office/drawing/2014/main" id="{260E0A4E-6B49-8A42-8963-806AD2572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1025">
                  <a:extLst>
                    <a:ext uri="{FF2B5EF4-FFF2-40B4-BE49-F238E27FC236}">
                      <a16:creationId xmlns:a16="http://schemas.microsoft.com/office/drawing/2014/main" id="{136152D6-B139-444E-8740-567A58634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1026">
                  <a:extLst>
                    <a:ext uri="{FF2B5EF4-FFF2-40B4-BE49-F238E27FC236}">
                      <a16:creationId xmlns:a16="http://schemas.microsoft.com/office/drawing/2014/main" id="{9BD3E3EA-F6D6-5E45-A525-DD7FBBBAC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59" name="Group 1027">
                  <a:extLst>
                    <a:ext uri="{FF2B5EF4-FFF2-40B4-BE49-F238E27FC236}">
                      <a16:creationId xmlns:a16="http://schemas.microsoft.com/office/drawing/2014/main" id="{1B189CC0-0F4B-E04E-B026-5BDFB858DE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766" name="Freeform 1028">
                    <a:extLst>
                      <a:ext uri="{FF2B5EF4-FFF2-40B4-BE49-F238E27FC236}">
                        <a16:creationId xmlns:a16="http://schemas.microsoft.com/office/drawing/2014/main" id="{B11EE6A0-0013-D246-A8E6-69FA49282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7" name="Freeform 1029">
                    <a:extLst>
                      <a:ext uri="{FF2B5EF4-FFF2-40B4-BE49-F238E27FC236}">
                        <a16:creationId xmlns:a16="http://schemas.microsoft.com/office/drawing/2014/main" id="{FD706831-364C-7348-ABF0-B1353F450E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8" name="Freeform 1030">
                    <a:extLst>
                      <a:ext uri="{FF2B5EF4-FFF2-40B4-BE49-F238E27FC236}">
                        <a16:creationId xmlns:a16="http://schemas.microsoft.com/office/drawing/2014/main" id="{A25F5F82-4561-7641-849B-4A0DC98A9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9" name="Freeform 1031">
                    <a:extLst>
                      <a:ext uri="{FF2B5EF4-FFF2-40B4-BE49-F238E27FC236}">
                        <a16:creationId xmlns:a16="http://schemas.microsoft.com/office/drawing/2014/main" id="{B3C74FB8-B572-0645-A2E4-A5807BF5E9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0" name="Freeform 1032">
                    <a:extLst>
                      <a:ext uri="{FF2B5EF4-FFF2-40B4-BE49-F238E27FC236}">
                        <a16:creationId xmlns:a16="http://schemas.microsoft.com/office/drawing/2014/main" id="{06C3FF39-BAC5-0B40-B695-2F390F4A7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1" name="Freeform 1033">
                    <a:extLst>
                      <a:ext uri="{FF2B5EF4-FFF2-40B4-BE49-F238E27FC236}">
                        <a16:creationId xmlns:a16="http://schemas.microsoft.com/office/drawing/2014/main" id="{AFEDDB78-B110-ED48-B377-108538E6B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60" name="Freeform 1034">
                  <a:extLst>
                    <a:ext uri="{FF2B5EF4-FFF2-40B4-BE49-F238E27FC236}">
                      <a16:creationId xmlns:a16="http://schemas.microsoft.com/office/drawing/2014/main" id="{CD80428B-DEBB-1842-9B16-7A7680978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1035">
                  <a:extLst>
                    <a:ext uri="{FF2B5EF4-FFF2-40B4-BE49-F238E27FC236}">
                      <a16:creationId xmlns:a16="http://schemas.microsoft.com/office/drawing/2014/main" id="{2DB528FA-F834-8340-9BA7-F0D7885FD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1036">
                  <a:extLst>
                    <a:ext uri="{FF2B5EF4-FFF2-40B4-BE49-F238E27FC236}">
                      <a16:creationId xmlns:a16="http://schemas.microsoft.com/office/drawing/2014/main" id="{697A2883-ED02-D440-A2AD-4B7E7E83B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1037">
                  <a:extLst>
                    <a:ext uri="{FF2B5EF4-FFF2-40B4-BE49-F238E27FC236}">
                      <a16:creationId xmlns:a16="http://schemas.microsoft.com/office/drawing/2014/main" id="{15FB6A18-10B4-1844-B080-828C1CC13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1038">
                  <a:extLst>
                    <a:ext uri="{FF2B5EF4-FFF2-40B4-BE49-F238E27FC236}">
                      <a16:creationId xmlns:a16="http://schemas.microsoft.com/office/drawing/2014/main" id="{6566B94B-C8FD-F74D-A6D3-4DEAF0E23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1039">
                  <a:extLst>
                    <a:ext uri="{FF2B5EF4-FFF2-40B4-BE49-F238E27FC236}">
                      <a16:creationId xmlns:a16="http://schemas.microsoft.com/office/drawing/2014/main" id="{A353A11F-E36D-6D4A-A552-EB702C71C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2" name="Group 850">
                <a:extLst>
                  <a:ext uri="{FF2B5EF4-FFF2-40B4-BE49-F238E27FC236}">
                    <a16:creationId xmlns:a16="http://schemas.microsoft.com/office/drawing/2014/main" id="{EB078457-2C4D-E04D-B946-C78E0291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744" name="Freeform 851">
                  <a:extLst>
                    <a:ext uri="{FF2B5EF4-FFF2-40B4-BE49-F238E27FC236}">
                      <a16:creationId xmlns:a16="http://schemas.microsoft.com/office/drawing/2014/main" id="{E406C3F5-CC0A-2147-B1ED-670219110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5" name="Freeform 852">
                  <a:extLst>
                    <a:ext uri="{FF2B5EF4-FFF2-40B4-BE49-F238E27FC236}">
                      <a16:creationId xmlns:a16="http://schemas.microsoft.com/office/drawing/2014/main" id="{A3B7C699-8966-3140-AA1A-B5F0FFCE5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6" name="Freeform 853">
                  <a:extLst>
                    <a:ext uri="{FF2B5EF4-FFF2-40B4-BE49-F238E27FC236}">
                      <a16:creationId xmlns:a16="http://schemas.microsoft.com/office/drawing/2014/main" id="{9F12B104-55A1-4A4F-898D-5FFC2729A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7" name="Freeform 854">
                  <a:extLst>
                    <a:ext uri="{FF2B5EF4-FFF2-40B4-BE49-F238E27FC236}">
                      <a16:creationId xmlns:a16="http://schemas.microsoft.com/office/drawing/2014/main" id="{029D8BFE-6144-5745-825A-6CFD2F5B8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8" name="Freeform 855">
                  <a:extLst>
                    <a:ext uri="{FF2B5EF4-FFF2-40B4-BE49-F238E27FC236}">
                      <a16:creationId xmlns:a16="http://schemas.microsoft.com/office/drawing/2014/main" id="{3EA501B5-D380-B945-913B-D3BA02347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9" name="Freeform 856">
                  <a:extLst>
                    <a:ext uri="{FF2B5EF4-FFF2-40B4-BE49-F238E27FC236}">
                      <a16:creationId xmlns:a16="http://schemas.microsoft.com/office/drawing/2014/main" id="{4BC63E99-1AFA-974D-B388-B20094718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3A3CC6E3-5565-704A-9123-36B6F4C65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9" name="Group 808">
            <a:extLst>
              <a:ext uri="{FF2B5EF4-FFF2-40B4-BE49-F238E27FC236}">
                <a16:creationId xmlns:a16="http://schemas.microsoft.com/office/drawing/2014/main" id="{A5BB7C99-684C-9F4E-8E43-7C23463365CB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810" name="Group 117">
              <a:extLst>
                <a:ext uri="{FF2B5EF4-FFF2-40B4-BE49-F238E27FC236}">
                  <a16:creationId xmlns:a16="http://schemas.microsoft.com/office/drawing/2014/main" id="{8BEFB57A-984A-594E-81F8-E01826555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877" name="AutoShape 111">
                <a:extLst>
                  <a:ext uri="{FF2B5EF4-FFF2-40B4-BE49-F238E27FC236}">
                    <a16:creationId xmlns:a16="http://schemas.microsoft.com/office/drawing/2014/main" id="{6DD03C8F-A248-9A42-944B-A0F4008ED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78" name="Group 116">
                <a:extLst>
                  <a:ext uri="{FF2B5EF4-FFF2-40B4-BE49-F238E27FC236}">
                    <a16:creationId xmlns:a16="http://schemas.microsoft.com/office/drawing/2014/main" id="{8D91DC02-3F0B-7943-8E3F-E73A4299A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879" name="Rectangle 99">
                  <a:extLst>
                    <a:ext uri="{FF2B5EF4-FFF2-40B4-BE49-F238E27FC236}">
                      <a16:creationId xmlns:a16="http://schemas.microsoft.com/office/drawing/2014/main" id="{DF9A2CEF-74C6-9645-AE47-56044FD55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Line 7">
                  <a:extLst>
                    <a:ext uri="{FF2B5EF4-FFF2-40B4-BE49-F238E27FC236}">
                      <a16:creationId xmlns:a16="http://schemas.microsoft.com/office/drawing/2014/main" id="{B7228D17-04A8-7543-A82B-F22944507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81" name="Group 103">
                  <a:extLst>
                    <a:ext uri="{FF2B5EF4-FFF2-40B4-BE49-F238E27FC236}">
                      <a16:creationId xmlns:a16="http://schemas.microsoft.com/office/drawing/2014/main" id="{6701D778-BCE3-944D-917A-57F6D8F07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886" name="Rectangle 104">
                    <a:extLst>
                      <a:ext uri="{FF2B5EF4-FFF2-40B4-BE49-F238E27FC236}">
                        <a16:creationId xmlns:a16="http://schemas.microsoft.com/office/drawing/2014/main" id="{E187259C-DF3B-EC48-B848-79CF6A68F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87" name="Rectangle 105">
                    <a:extLst>
                      <a:ext uri="{FF2B5EF4-FFF2-40B4-BE49-F238E27FC236}">
                        <a16:creationId xmlns:a16="http://schemas.microsoft.com/office/drawing/2014/main" id="{A16991CF-0D10-F040-84C0-A71AE76661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88" name="Rectangle 106">
                    <a:extLst>
                      <a:ext uri="{FF2B5EF4-FFF2-40B4-BE49-F238E27FC236}">
                        <a16:creationId xmlns:a16="http://schemas.microsoft.com/office/drawing/2014/main" id="{3A3D016C-AF95-D14F-9623-F805B7EAC2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89" name="Rectangle 107">
                    <a:extLst>
                      <a:ext uri="{FF2B5EF4-FFF2-40B4-BE49-F238E27FC236}">
                        <a16:creationId xmlns:a16="http://schemas.microsoft.com/office/drawing/2014/main" id="{6864EF35-42F7-9A4B-BBA9-D1DBC6DDB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90" name="Rectangle 108">
                    <a:extLst>
                      <a:ext uri="{FF2B5EF4-FFF2-40B4-BE49-F238E27FC236}">
                        <a16:creationId xmlns:a16="http://schemas.microsoft.com/office/drawing/2014/main" id="{7A92E5BF-532B-9B4C-BF2B-433707C6E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91" name="AutoShape 109">
                    <a:extLst>
                      <a:ext uri="{FF2B5EF4-FFF2-40B4-BE49-F238E27FC236}">
                        <a16:creationId xmlns:a16="http://schemas.microsoft.com/office/drawing/2014/main" id="{86622996-888C-1342-B54C-2189E2D0C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882" name="Picture 110" descr="desktop_computer_stylized_small">
                  <a:extLst>
                    <a:ext uri="{FF2B5EF4-FFF2-40B4-BE49-F238E27FC236}">
                      <a16:creationId xmlns:a16="http://schemas.microsoft.com/office/drawing/2014/main" id="{9CF8FB08-B185-AE4E-A628-C408E786CB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3" name="Rectangle 112">
                  <a:extLst>
                    <a:ext uri="{FF2B5EF4-FFF2-40B4-BE49-F238E27FC236}">
                      <a16:creationId xmlns:a16="http://schemas.microsoft.com/office/drawing/2014/main" id="{9057A808-3C0C-0740-83B4-E2AA7A58B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Freeform 113">
                  <a:extLst>
                    <a:ext uri="{FF2B5EF4-FFF2-40B4-BE49-F238E27FC236}">
                      <a16:creationId xmlns:a16="http://schemas.microsoft.com/office/drawing/2014/main" id="{95A69A08-71CD-D34C-B77F-1824F0B2C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85" name="Picture 115" descr="tv">
                  <a:extLst>
                    <a:ext uri="{FF2B5EF4-FFF2-40B4-BE49-F238E27FC236}">
                      <a16:creationId xmlns:a16="http://schemas.microsoft.com/office/drawing/2014/main" id="{4D469B37-829C-9A44-BB74-C89FEA47C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11" name="Line 169">
              <a:extLst>
                <a:ext uri="{FF2B5EF4-FFF2-40B4-BE49-F238E27FC236}">
                  <a16:creationId xmlns:a16="http://schemas.microsoft.com/office/drawing/2014/main" id="{3DB2EC14-4739-3D40-BD17-791AD3619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Text Box 204">
              <a:extLst>
                <a:ext uri="{FF2B5EF4-FFF2-40B4-BE49-F238E27FC236}">
                  <a16:creationId xmlns:a16="http://schemas.microsoft.com/office/drawing/2014/main" id="{974C4362-1D7F-6142-9509-8E6868167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26769E3A-FC3A-234C-8A38-3EB649617D79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860" name="Group 135">
                <a:extLst>
                  <a:ext uri="{FF2B5EF4-FFF2-40B4-BE49-F238E27FC236}">
                    <a16:creationId xmlns:a16="http://schemas.microsoft.com/office/drawing/2014/main" id="{40CB4E3D-61C0-BA40-9BE7-80794FD8C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862" name="AutoShape 136">
                  <a:extLst>
                    <a:ext uri="{FF2B5EF4-FFF2-40B4-BE49-F238E27FC236}">
                      <a16:creationId xmlns:a16="http://schemas.microsoft.com/office/drawing/2014/main" id="{863D0DE7-2CB1-0146-83D1-8910163F7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63" name="Group 137">
                  <a:extLst>
                    <a:ext uri="{FF2B5EF4-FFF2-40B4-BE49-F238E27FC236}">
                      <a16:creationId xmlns:a16="http://schemas.microsoft.com/office/drawing/2014/main" id="{4427B02A-C37F-9449-926F-8C3AC9341E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64" name="Rectangle 138">
                    <a:extLst>
                      <a:ext uri="{FF2B5EF4-FFF2-40B4-BE49-F238E27FC236}">
                        <a16:creationId xmlns:a16="http://schemas.microsoft.com/office/drawing/2014/main" id="{0682D45F-1E2C-B34B-9F2D-B5532157E7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65" name="Line 7">
                    <a:extLst>
                      <a:ext uri="{FF2B5EF4-FFF2-40B4-BE49-F238E27FC236}">
                        <a16:creationId xmlns:a16="http://schemas.microsoft.com/office/drawing/2014/main" id="{C42CCB49-C0CB-9648-8826-5D919D36D4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66" name="Group 140">
                    <a:extLst>
                      <a:ext uri="{FF2B5EF4-FFF2-40B4-BE49-F238E27FC236}">
                        <a16:creationId xmlns:a16="http://schemas.microsoft.com/office/drawing/2014/main" id="{1AD4B055-DDB1-2E4D-907C-5932C3E86A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871" name="Rectangle 141">
                      <a:extLst>
                        <a:ext uri="{FF2B5EF4-FFF2-40B4-BE49-F238E27FC236}">
                          <a16:creationId xmlns:a16="http://schemas.microsoft.com/office/drawing/2014/main" id="{CCC73D9C-8474-E94C-B50A-510BDF457C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72" name="Rectangle 142">
                      <a:extLst>
                        <a:ext uri="{FF2B5EF4-FFF2-40B4-BE49-F238E27FC236}">
                          <a16:creationId xmlns:a16="http://schemas.microsoft.com/office/drawing/2014/main" id="{D98FB859-1883-8241-B74B-D520C3F74A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73" name="Rectangle 143">
                      <a:extLst>
                        <a:ext uri="{FF2B5EF4-FFF2-40B4-BE49-F238E27FC236}">
                          <a16:creationId xmlns:a16="http://schemas.microsoft.com/office/drawing/2014/main" id="{769D1A9A-CDF0-9D46-9555-3F6198D048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74" name="Rectangle 144">
                      <a:extLst>
                        <a:ext uri="{FF2B5EF4-FFF2-40B4-BE49-F238E27FC236}">
                          <a16:creationId xmlns:a16="http://schemas.microsoft.com/office/drawing/2014/main" id="{B52C4D70-46E6-3E4B-A2C7-4F6A6FF036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75" name="Rectangle 145">
                      <a:extLst>
                        <a:ext uri="{FF2B5EF4-FFF2-40B4-BE49-F238E27FC236}">
                          <a16:creationId xmlns:a16="http://schemas.microsoft.com/office/drawing/2014/main" id="{673DE817-470F-AA40-A05D-61AC05175E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76" name="AutoShape 146">
                      <a:extLst>
                        <a:ext uri="{FF2B5EF4-FFF2-40B4-BE49-F238E27FC236}">
                          <a16:creationId xmlns:a16="http://schemas.microsoft.com/office/drawing/2014/main" id="{8729295B-E373-574D-A5FB-45390002BC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867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C9CDCBE-D23C-FF47-8773-3C1D3B359D9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68" name="Rectangle 148">
                    <a:extLst>
                      <a:ext uri="{FF2B5EF4-FFF2-40B4-BE49-F238E27FC236}">
                        <a16:creationId xmlns:a16="http://schemas.microsoft.com/office/drawing/2014/main" id="{650D3CF4-3F11-D947-AC93-46E8B2DA9F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69" name="Freeform 149">
                    <a:extLst>
                      <a:ext uri="{FF2B5EF4-FFF2-40B4-BE49-F238E27FC236}">
                        <a16:creationId xmlns:a16="http://schemas.microsoft.com/office/drawing/2014/main" id="{E82ED9E7-F293-8546-A2EC-7E108FA41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70" name="Picture 151" descr="tv">
                    <a:extLst>
                      <a:ext uri="{FF2B5EF4-FFF2-40B4-BE49-F238E27FC236}">
                        <a16:creationId xmlns:a16="http://schemas.microsoft.com/office/drawing/2014/main" id="{AA305B83-B441-8340-BC1B-B11605BD53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61" name="Freeform 209">
                <a:extLst>
                  <a:ext uri="{FF2B5EF4-FFF2-40B4-BE49-F238E27FC236}">
                    <a16:creationId xmlns:a16="http://schemas.microsoft.com/office/drawing/2014/main" id="{59BEE930-E716-3540-9308-86AEA4FF8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14" name="Rectangle 44">
              <a:extLst>
                <a:ext uri="{FF2B5EF4-FFF2-40B4-BE49-F238E27FC236}">
                  <a16:creationId xmlns:a16="http://schemas.microsoft.com/office/drawing/2014/main" id="{FE7B83EA-E889-2F44-9CE0-41C09785A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5" name="Freeform 216">
              <a:extLst>
                <a:ext uri="{FF2B5EF4-FFF2-40B4-BE49-F238E27FC236}">
                  <a16:creationId xmlns:a16="http://schemas.microsoft.com/office/drawing/2014/main" id="{D687982C-3928-AB48-AA2F-D122811F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Freeform 217">
              <a:extLst>
                <a:ext uri="{FF2B5EF4-FFF2-40B4-BE49-F238E27FC236}">
                  <a16:creationId xmlns:a16="http://schemas.microsoft.com/office/drawing/2014/main" id="{0C87F260-D845-8D4F-897C-5FC3B676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Line 218">
              <a:extLst>
                <a:ext uri="{FF2B5EF4-FFF2-40B4-BE49-F238E27FC236}">
                  <a16:creationId xmlns:a16="http://schemas.microsoft.com/office/drawing/2014/main" id="{B039FDA9-EE1D-3549-9A84-6D60692BC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Line 219">
              <a:extLst>
                <a:ext uri="{FF2B5EF4-FFF2-40B4-BE49-F238E27FC236}">
                  <a16:creationId xmlns:a16="http://schemas.microsoft.com/office/drawing/2014/main" id="{B029E334-3075-464F-B8A3-227B3D07A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Freeform 220">
              <a:extLst>
                <a:ext uri="{FF2B5EF4-FFF2-40B4-BE49-F238E27FC236}">
                  <a16:creationId xmlns:a16="http://schemas.microsoft.com/office/drawing/2014/main" id="{EE35BAA2-CB21-9A42-A8AF-F73EDEEF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Freeform 221">
              <a:extLst>
                <a:ext uri="{FF2B5EF4-FFF2-40B4-BE49-F238E27FC236}">
                  <a16:creationId xmlns:a16="http://schemas.microsoft.com/office/drawing/2014/main" id="{7D09C733-BC37-7E42-9A8E-F69F9EA4346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AutoShape 225">
              <a:extLst>
                <a:ext uri="{FF2B5EF4-FFF2-40B4-BE49-F238E27FC236}">
                  <a16:creationId xmlns:a16="http://schemas.microsoft.com/office/drawing/2014/main" id="{A19D83BE-62DF-DB41-B3CD-371ACD085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25910962-2082-B04B-BEA6-F834FA27C2BC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843" name="Group 117">
                <a:extLst>
                  <a:ext uri="{FF2B5EF4-FFF2-40B4-BE49-F238E27FC236}">
                    <a16:creationId xmlns:a16="http://schemas.microsoft.com/office/drawing/2014/main" id="{BDBF6D2C-71D9-8F4F-AFD6-C244C38921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845" name="AutoShape 111">
                  <a:extLst>
                    <a:ext uri="{FF2B5EF4-FFF2-40B4-BE49-F238E27FC236}">
                      <a16:creationId xmlns:a16="http://schemas.microsoft.com/office/drawing/2014/main" id="{AAC42C06-4FB7-9B40-BBB2-63E30FEE0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46" name="Group 116">
                  <a:extLst>
                    <a:ext uri="{FF2B5EF4-FFF2-40B4-BE49-F238E27FC236}">
                      <a16:creationId xmlns:a16="http://schemas.microsoft.com/office/drawing/2014/main" id="{6F857EAB-45F2-7F45-8629-91FEF37EFF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47" name="Rectangle 99">
                    <a:extLst>
                      <a:ext uri="{FF2B5EF4-FFF2-40B4-BE49-F238E27FC236}">
                        <a16:creationId xmlns:a16="http://schemas.microsoft.com/office/drawing/2014/main" id="{5DF9A2F3-AC39-7E4F-A39B-B7B67C9B92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48" name="Line 7">
                    <a:extLst>
                      <a:ext uri="{FF2B5EF4-FFF2-40B4-BE49-F238E27FC236}">
                        <a16:creationId xmlns:a16="http://schemas.microsoft.com/office/drawing/2014/main" id="{4756089A-31E6-D842-B5BF-8AD3EF755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49" name="Group 103">
                    <a:extLst>
                      <a:ext uri="{FF2B5EF4-FFF2-40B4-BE49-F238E27FC236}">
                        <a16:creationId xmlns:a16="http://schemas.microsoft.com/office/drawing/2014/main" id="{8C9189B2-78BA-7949-9DA2-8BB6ACFB95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854" name="Rectangle 104">
                      <a:extLst>
                        <a:ext uri="{FF2B5EF4-FFF2-40B4-BE49-F238E27FC236}">
                          <a16:creationId xmlns:a16="http://schemas.microsoft.com/office/drawing/2014/main" id="{B783A226-A4DE-5042-B9BA-856846BC1F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55" name="Rectangle 105">
                      <a:extLst>
                        <a:ext uri="{FF2B5EF4-FFF2-40B4-BE49-F238E27FC236}">
                          <a16:creationId xmlns:a16="http://schemas.microsoft.com/office/drawing/2014/main" id="{C00BB7E5-B21D-5A45-BC65-14B207CE87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56" name="Rectangle 106">
                      <a:extLst>
                        <a:ext uri="{FF2B5EF4-FFF2-40B4-BE49-F238E27FC236}">
                          <a16:creationId xmlns:a16="http://schemas.microsoft.com/office/drawing/2014/main" id="{50965685-FA7D-BC45-9080-528E70151C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57" name="Rectangle 107">
                      <a:extLst>
                        <a:ext uri="{FF2B5EF4-FFF2-40B4-BE49-F238E27FC236}">
                          <a16:creationId xmlns:a16="http://schemas.microsoft.com/office/drawing/2014/main" id="{84D762B7-2C2F-4A44-BEF2-4F4A274615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58" name="Rectangle 108">
                      <a:extLst>
                        <a:ext uri="{FF2B5EF4-FFF2-40B4-BE49-F238E27FC236}">
                          <a16:creationId xmlns:a16="http://schemas.microsoft.com/office/drawing/2014/main" id="{85FA425A-B426-A94C-8601-581FF20705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59" name="AutoShape 109">
                      <a:extLst>
                        <a:ext uri="{FF2B5EF4-FFF2-40B4-BE49-F238E27FC236}">
                          <a16:creationId xmlns:a16="http://schemas.microsoft.com/office/drawing/2014/main" id="{484782FD-D50B-5A4B-AD66-FA6BC5AD96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850" name="Picture 110" descr="desktop_computer_stylized_small">
                    <a:extLst>
                      <a:ext uri="{FF2B5EF4-FFF2-40B4-BE49-F238E27FC236}">
                        <a16:creationId xmlns:a16="http://schemas.microsoft.com/office/drawing/2014/main" id="{046D4901-B6EE-A04B-ABA9-F703BAD303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51" name="Rectangle 112">
                    <a:extLst>
                      <a:ext uri="{FF2B5EF4-FFF2-40B4-BE49-F238E27FC236}">
                        <a16:creationId xmlns:a16="http://schemas.microsoft.com/office/drawing/2014/main" id="{4A69F5D9-44AB-5141-985C-D3ADCFC4B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52" name="Freeform 113">
                    <a:extLst>
                      <a:ext uri="{FF2B5EF4-FFF2-40B4-BE49-F238E27FC236}">
                        <a16:creationId xmlns:a16="http://schemas.microsoft.com/office/drawing/2014/main" id="{442C0A69-A07F-A540-AD41-07E1F3E0D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53" name="Picture 115" descr="tv">
                    <a:extLst>
                      <a:ext uri="{FF2B5EF4-FFF2-40B4-BE49-F238E27FC236}">
                        <a16:creationId xmlns:a16="http://schemas.microsoft.com/office/drawing/2014/main" id="{8143644E-34FC-2C49-A5F5-A24C3C68FE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B2811477-B704-D242-8FF3-86FB7C307C51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FEAF807E-BC2B-094F-992A-F9AE3AB77C6A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B3277817-116D-2D4F-9209-47EA79F9924A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826" name="Group 135">
                <a:extLst>
                  <a:ext uri="{FF2B5EF4-FFF2-40B4-BE49-F238E27FC236}">
                    <a16:creationId xmlns:a16="http://schemas.microsoft.com/office/drawing/2014/main" id="{881B6383-7011-DB47-8953-BA53E3F47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828" name="AutoShape 136">
                  <a:extLst>
                    <a:ext uri="{FF2B5EF4-FFF2-40B4-BE49-F238E27FC236}">
                      <a16:creationId xmlns:a16="http://schemas.microsoft.com/office/drawing/2014/main" id="{62D65E47-E9AC-034B-B6FD-CCCCF9BD6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29" name="Group 137">
                  <a:extLst>
                    <a:ext uri="{FF2B5EF4-FFF2-40B4-BE49-F238E27FC236}">
                      <a16:creationId xmlns:a16="http://schemas.microsoft.com/office/drawing/2014/main" id="{42146230-7D30-A84C-9E0A-3357D8C3C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30" name="Rectangle 138">
                    <a:extLst>
                      <a:ext uri="{FF2B5EF4-FFF2-40B4-BE49-F238E27FC236}">
                        <a16:creationId xmlns:a16="http://schemas.microsoft.com/office/drawing/2014/main" id="{2C552CDB-D947-534C-B3B8-1C2902FDD0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31" name="Line 7">
                    <a:extLst>
                      <a:ext uri="{FF2B5EF4-FFF2-40B4-BE49-F238E27FC236}">
                        <a16:creationId xmlns:a16="http://schemas.microsoft.com/office/drawing/2014/main" id="{D07AC1E9-736F-4144-A427-4CBC364AB0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32" name="Group 140">
                    <a:extLst>
                      <a:ext uri="{FF2B5EF4-FFF2-40B4-BE49-F238E27FC236}">
                        <a16:creationId xmlns:a16="http://schemas.microsoft.com/office/drawing/2014/main" id="{E7861569-9902-2E46-9AD4-4B2ADDB892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837" name="Rectangle 141">
                      <a:extLst>
                        <a:ext uri="{FF2B5EF4-FFF2-40B4-BE49-F238E27FC236}">
                          <a16:creationId xmlns:a16="http://schemas.microsoft.com/office/drawing/2014/main" id="{1247C638-C057-D24B-93E1-9D10E1AE4A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38" name="Rectangle 142">
                      <a:extLst>
                        <a:ext uri="{FF2B5EF4-FFF2-40B4-BE49-F238E27FC236}">
                          <a16:creationId xmlns:a16="http://schemas.microsoft.com/office/drawing/2014/main" id="{9589C87C-3A5A-4349-938E-F0915060AB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39" name="Rectangle 143">
                      <a:extLst>
                        <a:ext uri="{FF2B5EF4-FFF2-40B4-BE49-F238E27FC236}">
                          <a16:creationId xmlns:a16="http://schemas.microsoft.com/office/drawing/2014/main" id="{1593EEE8-66D3-3D4E-9496-E32943575B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40" name="Rectangle 144">
                      <a:extLst>
                        <a:ext uri="{FF2B5EF4-FFF2-40B4-BE49-F238E27FC236}">
                          <a16:creationId xmlns:a16="http://schemas.microsoft.com/office/drawing/2014/main" id="{6C4A7E2B-0A7B-A24B-8EF8-3382CE1A76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41" name="Rectangle 145">
                      <a:extLst>
                        <a:ext uri="{FF2B5EF4-FFF2-40B4-BE49-F238E27FC236}">
                          <a16:creationId xmlns:a16="http://schemas.microsoft.com/office/drawing/2014/main" id="{8CB39C20-C7AD-9349-9984-D5288D16CE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842" name="AutoShape 146">
                      <a:extLst>
                        <a:ext uri="{FF2B5EF4-FFF2-40B4-BE49-F238E27FC236}">
                          <a16:creationId xmlns:a16="http://schemas.microsoft.com/office/drawing/2014/main" id="{51922970-69BC-3B4A-A719-91BFDAF4D5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83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75E04C4-D0C1-7B45-B53B-BD86EA8A6E9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4" name="Rectangle 148">
                    <a:extLst>
                      <a:ext uri="{FF2B5EF4-FFF2-40B4-BE49-F238E27FC236}">
                        <a16:creationId xmlns:a16="http://schemas.microsoft.com/office/drawing/2014/main" id="{7DE26A18-460E-2F4A-B41B-BA433270D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35" name="Freeform 149">
                    <a:extLst>
                      <a:ext uri="{FF2B5EF4-FFF2-40B4-BE49-F238E27FC236}">
                        <a16:creationId xmlns:a16="http://schemas.microsoft.com/office/drawing/2014/main" id="{0169D993-7841-4744-896F-FAAFB2E81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36" name="Picture 151" descr="tv">
                    <a:extLst>
                      <a:ext uri="{FF2B5EF4-FFF2-40B4-BE49-F238E27FC236}">
                        <a16:creationId xmlns:a16="http://schemas.microsoft.com/office/drawing/2014/main" id="{98595045-EEBC-694C-AEEA-1AF5342A9E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27" name="Freeform 209">
                <a:extLst>
                  <a:ext uri="{FF2B5EF4-FFF2-40B4-BE49-F238E27FC236}">
                    <a16:creationId xmlns:a16="http://schemas.microsoft.com/office/drawing/2014/main" id="{356CAF81-52E6-1B40-9BA0-58CE4F3AC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5" name="Text Box 204">
              <a:extLst>
                <a:ext uri="{FF2B5EF4-FFF2-40B4-BE49-F238E27FC236}">
                  <a16:creationId xmlns:a16="http://schemas.microsoft.com/office/drawing/2014/main" id="{1EA5C75D-8520-4249-AA86-2D424A97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5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src: 111.111.111.111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2428876" cy="1519237"/>
            <a:chOff x="931" y="1414"/>
            <a:chExt cx="1530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1A-23-F9-CD-06-9B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49-BD-D2-C7-56-2A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1A-23-F9-CD-06-9B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49-BD-D2-C7-56-2A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370709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transmits link-layer frame</a:t>
            </a:r>
            <a:endParaRPr lang="en-US" sz="3200" i="0" dirty="0"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receives frame, extracts IP datagram destination B 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passes datagram up protocol stack to IP</a:t>
            </a:r>
            <a:endParaRPr lang="en-US" sz="3200" i="0" dirty="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4C085-8045-DD42-8F98-542B97E3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0175" indent="0">
              <a:buNone/>
            </a:pPr>
            <a:r>
              <a:rPr lang="en-AU" dirty="0"/>
              <a:t>principles behind data link layer services:</a:t>
            </a:r>
          </a:p>
          <a:p>
            <a:r>
              <a:rPr lang="en-AU" dirty="0"/>
              <a:t>error detection, correction</a:t>
            </a:r>
          </a:p>
          <a:p>
            <a:r>
              <a:rPr lang="en-AU" dirty="0"/>
              <a:t>sharing a broadcast channel: multiple access</a:t>
            </a:r>
          </a:p>
          <a:p>
            <a:r>
              <a:rPr lang="en-AU" dirty="0"/>
              <a:t>link layer addressing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21A1-501C-094C-AFE9-E64193EB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8CB25-4D5A-AA4E-8221-EAEAE0903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C806E4-5574-AA43-B37D-9D0BE54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>
                <a:latin typeface="Gill Sans MT" charset="0"/>
              </a:rPr>
              <a:t>Lab: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Wireshark - ARP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you may practice for Project2 (after completing Wireshark Lab)</a:t>
            </a:r>
          </a:p>
          <a:p>
            <a:pPr>
              <a:defRPr/>
            </a:pPr>
            <a:r>
              <a:rPr lang="en-US" kern="0" dirty="0">
                <a:latin typeface="Gill Sans MT" charset="0"/>
              </a:rPr>
              <a:t>Project2 preview – 5pt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In-class assessment in week12 tutorial/lab class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Project2 sheet is available in week12 folder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88C33-B6E7-1E4D-A865-A4D6C1F5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Lab, Project2 preview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7F9EE-3731-534A-93F7-C20F1DC3E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services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01882" y="1425142"/>
            <a:ext cx="8971788" cy="515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75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framing, link access: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encapsulate datagram into frame, adding header, trailer</a:t>
            </a:r>
          </a:p>
          <a:p>
            <a:pPr lvl="1">
              <a:defRPr/>
            </a:pPr>
            <a:r>
              <a:rPr lang="en-US" dirty="0"/>
              <a:t>channel access if shared medium</a:t>
            </a:r>
          </a:p>
          <a:p>
            <a:pPr lvl="1">
              <a:defRPr/>
            </a:pPr>
            <a:r>
              <a:rPr lang="en-US" dirty="0"/>
              <a:t>“MAC” addresses in frame headers identify source, destination (</a:t>
            </a:r>
            <a:r>
              <a:rPr lang="en-US" sz="2400" dirty="0"/>
              <a:t>different from IP address!)</a:t>
            </a:r>
          </a:p>
          <a:p>
            <a:pPr indent="-284163">
              <a:lnSpc>
                <a:spcPct val="75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reliable delivery between adjacent nodes</a:t>
            </a:r>
          </a:p>
          <a:p>
            <a:pPr lvl="1">
              <a:defRPr/>
            </a:pPr>
            <a:r>
              <a:rPr lang="en-US" dirty="0"/>
              <a:t>we already know how to do this!</a:t>
            </a:r>
          </a:p>
          <a:p>
            <a:pPr lvl="1">
              <a:defRPr/>
            </a:pPr>
            <a:r>
              <a:rPr lang="en-US" dirty="0"/>
              <a:t>seldom used on low bit-error links</a:t>
            </a:r>
          </a:p>
          <a:p>
            <a:pPr lvl="1">
              <a:defRPr/>
            </a:pPr>
            <a:r>
              <a:rPr lang="en-US" dirty="0"/>
              <a:t>wireless links: high error rates</a:t>
            </a:r>
          </a:p>
          <a:p>
            <a:pPr lvl="2">
              <a:defRPr/>
            </a:pPr>
            <a:r>
              <a:rPr lang="en-US" sz="2400" i="1" u="sng" dirty="0">
                <a:solidFill>
                  <a:srgbClr val="C00000"/>
                </a:solidFill>
              </a:rPr>
              <a:t>Q:</a:t>
            </a:r>
            <a:r>
              <a:rPr lang="en-US" sz="2400" u="sng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why both link-level and end-end reliability?</a:t>
            </a:r>
            <a:endParaRPr lang="en-US" sz="2800" dirty="0"/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7655881-A531-CB4C-9286-423FCE2D9A3A}"/>
              </a:ext>
            </a:extLst>
          </p:cNvPr>
          <p:cNvGrpSpPr/>
          <p:nvPr/>
        </p:nvGrpSpPr>
        <p:grpSpPr>
          <a:xfrm>
            <a:off x="2473227" y="5219772"/>
            <a:ext cx="8431074" cy="1191463"/>
            <a:chOff x="298014" y="5350366"/>
            <a:chExt cx="8431074" cy="1191463"/>
          </a:xfrm>
        </p:grpSpPr>
        <p:sp>
          <p:nvSpPr>
            <p:cNvPr id="260" name="Cloud Callout 259">
              <a:extLst>
                <a:ext uri="{FF2B5EF4-FFF2-40B4-BE49-F238E27FC236}">
                  <a16:creationId xmlns:a16="http://schemas.microsoft.com/office/drawing/2014/main" id="{5BECB3BA-968D-4544-B4D7-4477AA737A90}"/>
                </a:ext>
              </a:extLst>
            </p:cNvPr>
            <p:cNvSpPr/>
            <p:nvPr/>
          </p:nvSpPr>
          <p:spPr bwMode="auto">
            <a:xfrm>
              <a:off x="2966059" y="5719784"/>
              <a:ext cx="1798504" cy="691356"/>
            </a:xfrm>
            <a:prstGeom prst="cloudCallout">
              <a:avLst>
                <a:gd name="adj1" fmla="val -4771"/>
                <a:gd name="adj2" fmla="val 13084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Line 108">
              <a:extLst>
                <a:ext uri="{FF2B5EF4-FFF2-40B4-BE49-F238E27FC236}">
                  <a16:creationId xmlns:a16="http://schemas.microsoft.com/office/drawing/2014/main" id="{7519F261-0ECE-EC48-9C8D-BE178692C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984" y="5845073"/>
              <a:ext cx="34925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Line 113">
              <a:extLst>
                <a:ext uri="{FF2B5EF4-FFF2-40B4-BE49-F238E27FC236}">
                  <a16:creationId xmlns:a16="http://schemas.microsoft.com/office/drawing/2014/main" id="{4523D1E6-385A-AD4B-8C25-E3FF70F4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4201" y="5963034"/>
              <a:ext cx="620713" cy="144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Line 260">
              <a:extLst>
                <a:ext uri="{FF2B5EF4-FFF2-40B4-BE49-F238E27FC236}">
                  <a16:creationId xmlns:a16="http://schemas.microsoft.com/office/drawing/2014/main" id="{CD5AD483-701D-A241-9119-38B6390EA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3389" y="5928109"/>
              <a:ext cx="485775" cy="207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Line 261">
              <a:extLst>
                <a:ext uri="{FF2B5EF4-FFF2-40B4-BE49-F238E27FC236}">
                  <a16:creationId xmlns:a16="http://schemas.microsoft.com/office/drawing/2014/main" id="{6EDB60BA-8BEA-8446-91FC-AF107B0E1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1601" y="5874134"/>
              <a:ext cx="557213" cy="277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Line 292">
              <a:extLst>
                <a:ext uri="{FF2B5EF4-FFF2-40B4-BE49-F238E27FC236}">
                  <a16:creationId xmlns:a16="http://schemas.microsoft.com/office/drawing/2014/main" id="{7C638117-E1E4-7849-ABAA-CCB67774F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2064" y="5621722"/>
              <a:ext cx="228600" cy="311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Line 294">
              <a:extLst>
                <a:ext uri="{FF2B5EF4-FFF2-40B4-BE49-F238E27FC236}">
                  <a16:creationId xmlns:a16="http://schemas.microsoft.com/office/drawing/2014/main" id="{3A9889A7-81F5-4547-A100-B40A15EB8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9364" y="6224972"/>
              <a:ext cx="34925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295">
              <a:extLst>
                <a:ext uri="{FF2B5EF4-FFF2-40B4-BE49-F238E27FC236}">
                  <a16:creationId xmlns:a16="http://schemas.microsoft.com/office/drawing/2014/main" id="{2A42C596-E332-BD46-BF3D-9D7AEDD86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964" y="5729672"/>
              <a:ext cx="6350" cy="260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" name="Group 27">
              <a:extLst>
                <a:ext uri="{FF2B5EF4-FFF2-40B4-BE49-F238E27FC236}">
                  <a16:creationId xmlns:a16="http://schemas.microsoft.com/office/drawing/2014/main" id="{3202FC1E-2FA1-F84F-A6C2-5BD9142CF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6614" y="6061459"/>
              <a:ext cx="617537" cy="250825"/>
              <a:chOff x="2356" y="1300"/>
              <a:chExt cx="555" cy="194"/>
            </a:xfrm>
          </p:grpSpPr>
          <p:sp>
            <p:nvSpPr>
              <p:cNvPr id="467" name="Oval 407">
                <a:extLst>
                  <a:ext uri="{FF2B5EF4-FFF2-40B4-BE49-F238E27FC236}">
                    <a16:creationId xmlns:a16="http://schemas.microsoft.com/office/drawing/2014/main" id="{B30A287E-964F-154A-B7B9-476C4AB79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8" name="Rectangle 410">
                <a:extLst>
                  <a:ext uri="{FF2B5EF4-FFF2-40B4-BE49-F238E27FC236}">
                    <a16:creationId xmlns:a16="http://schemas.microsoft.com/office/drawing/2014/main" id="{810DD045-7A1C-E349-9948-5B95A940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9" name="Oval 411">
                <a:extLst>
                  <a:ext uri="{FF2B5EF4-FFF2-40B4-BE49-F238E27FC236}">
                    <a16:creationId xmlns:a16="http://schemas.microsoft.com/office/drawing/2014/main" id="{244544E4-8C78-9941-90AE-6C2B11D11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70" name="Group 31">
                <a:extLst>
                  <a:ext uri="{FF2B5EF4-FFF2-40B4-BE49-F238E27FC236}">
                    <a16:creationId xmlns:a16="http://schemas.microsoft.com/office/drawing/2014/main" id="{BD918327-69E3-294B-B5EA-722A74C6B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73" name="Freeform 472">
                  <a:extLst>
                    <a:ext uri="{FF2B5EF4-FFF2-40B4-BE49-F238E27FC236}">
                      <a16:creationId xmlns:a16="http://schemas.microsoft.com/office/drawing/2014/main" id="{9FD4C997-CD0B-6846-BA59-9F54CBC3E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473">
                  <a:extLst>
                    <a:ext uri="{FF2B5EF4-FFF2-40B4-BE49-F238E27FC236}">
                      <a16:creationId xmlns:a16="http://schemas.microsoft.com/office/drawing/2014/main" id="{21A7148F-8FC1-7F4D-8201-CC0424ED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1" name="Line 34">
                <a:extLst>
                  <a:ext uri="{FF2B5EF4-FFF2-40B4-BE49-F238E27FC236}">
                    <a16:creationId xmlns:a16="http://schemas.microsoft.com/office/drawing/2014/main" id="{FBAD9266-3F4A-8448-A5E5-BCB4878B1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35">
                <a:extLst>
                  <a:ext uri="{FF2B5EF4-FFF2-40B4-BE49-F238E27FC236}">
                    <a16:creationId xmlns:a16="http://schemas.microsoft.com/office/drawing/2014/main" id="{C2ABA2DF-CF17-454C-9261-3B37EEFEA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" name="Group 36">
              <a:extLst>
                <a:ext uri="{FF2B5EF4-FFF2-40B4-BE49-F238E27FC236}">
                  <a16:creationId xmlns:a16="http://schemas.microsoft.com/office/drawing/2014/main" id="{56816D9B-3CE4-D647-A251-2CF75647C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8239" y="5789997"/>
              <a:ext cx="617537" cy="250825"/>
              <a:chOff x="2356" y="1300"/>
              <a:chExt cx="555" cy="194"/>
            </a:xfrm>
          </p:grpSpPr>
          <p:sp>
            <p:nvSpPr>
              <p:cNvPr id="459" name="Oval 407">
                <a:extLst>
                  <a:ext uri="{FF2B5EF4-FFF2-40B4-BE49-F238E27FC236}">
                    <a16:creationId xmlns:a16="http://schemas.microsoft.com/office/drawing/2014/main" id="{9A02D38E-95CF-2649-86C9-74EB8E24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0" name="Rectangle 410">
                <a:extLst>
                  <a:ext uri="{FF2B5EF4-FFF2-40B4-BE49-F238E27FC236}">
                    <a16:creationId xmlns:a16="http://schemas.microsoft.com/office/drawing/2014/main" id="{B34F1CBB-7BEE-D949-827C-D8862305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" name="Oval 411">
                <a:extLst>
                  <a:ext uri="{FF2B5EF4-FFF2-40B4-BE49-F238E27FC236}">
                    <a16:creationId xmlns:a16="http://schemas.microsoft.com/office/drawing/2014/main" id="{F6477CF5-31B3-8C45-91F4-452C73DCD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62" name="Group 40">
                <a:extLst>
                  <a:ext uri="{FF2B5EF4-FFF2-40B4-BE49-F238E27FC236}">
                    <a16:creationId xmlns:a16="http://schemas.microsoft.com/office/drawing/2014/main" id="{DF09B8C5-05C0-CF41-B8E3-BC47F22B2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5" name="Freeform 464">
                  <a:extLst>
                    <a:ext uri="{FF2B5EF4-FFF2-40B4-BE49-F238E27FC236}">
                      <a16:creationId xmlns:a16="http://schemas.microsoft.com/office/drawing/2014/main" id="{5072D83D-9A03-2E43-B313-C4E470086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465">
                  <a:extLst>
                    <a:ext uri="{FF2B5EF4-FFF2-40B4-BE49-F238E27FC236}">
                      <a16:creationId xmlns:a16="http://schemas.microsoft.com/office/drawing/2014/main" id="{10CCF398-F687-9847-8D43-F700DBB99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3" name="Line 43">
                <a:extLst>
                  <a:ext uri="{FF2B5EF4-FFF2-40B4-BE49-F238E27FC236}">
                    <a16:creationId xmlns:a16="http://schemas.microsoft.com/office/drawing/2014/main" id="{FA718E98-4BA9-7941-8429-D17EC8D5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44">
                <a:extLst>
                  <a:ext uri="{FF2B5EF4-FFF2-40B4-BE49-F238E27FC236}">
                    <a16:creationId xmlns:a16="http://schemas.microsoft.com/office/drawing/2014/main" id="{A70EC154-A88A-E748-A798-48B093D57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" name="Group 45">
              <a:extLst>
                <a:ext uri="{FF2B5EF4-FFF2-40B4-BE49-F238E27FC236}">
                  <a16:creationId xmlns:a16="http://schemas.microsoft.com/office/drawing/2014/main" id="{B8F97B37-5E33-704B-9453-3E75CD537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7301" y="5999547"/>
              <a:ext cx="617538" cy="250825"/>
              <a:chOff x="2356" y="1300"/>
              <a:chExt cx="555" cy="194"/>
            </a:xfrm>
          </p:grpSpPr>
          <p:sp>
            <p:nvSpPr>
              <p:cNvPr id="451" name="Oval 407">
                <a:extLst>
                  <a:ext uri="{FF2B5EF4-FFF2-40B4-BE49-F238E27FC236}">
                    <a16:creationId xmlns:a16="http://schemas.microsoft.com/office/drawing/2014/main" id="{1CE10C60-6CF0-2C4B-A637-B6271F4C6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52" name="Rectangle 410">
                <a:extLst>
                  <a:ext uri="{FF2B5EF4-FFF2-40B4-BE49-F238E27FC236}">
                    <a16:creationId xmlns:a16="http://schemas.microsoft.com/office/drawing/2014/main" id="{C12F2592-8E28-044C-B6BD-8C1347061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53" name="Oval 411">
                <a:extLst>
                  <a:ext uri="{FF2B5EF4-FFF2-40B4-BE49-F238E27FC236}">
                    <a16:creationId xmlns:a16="http://schemas.microsoft.com/office/drawing/2014/main" id="{DFE11188-581F-2D45-B4CA-41414DD7F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54" name="Group 49">
                <a:extLst>
                  <a:ext uri="{FF2B5EF4-FFF2-40B4-BE49-F238E27FC236}">
                    <a16:creationId xmlns:a16="http://schemas.microsoft.com/office/drawing/2014/main" id="{DFB5741C-0DAA-3E41-8B9F-3CB9674FE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4B5AAEB1-E9E1-C742-8736-ACCA0B75B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457">
                  <a:extLst>
                    <a:ext uri="{FF2B5EF4-FFF2-40B4-BE49-F238E27FC236}">
                      <a16:creationId xmlns:a16="http://schemas.microsoft.com/office/drawing/2014/main" id="{66CC5620-E364-BA4D-8A6C-099ADD245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5" name="Line 52">
                <a:extLst>
                  <a:ext uri="{FF2B5EF4-FFF2-40B4-BE49-F238E27FC236}">
                    <a16:creationId xmlns:a16="http://schemas.microsoft.com/office/drawing/2014/main" id="{A197F96C-391B-D449-BF1C-6A4776766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53">
                <a:extLst>
                  <a:ext uri="{FF2B5EF4-FFF2-40B4-BE49-F238E27FC236}">
                    <a16:creationId xmlns:a16="http://schemas.microsoft.com/office/drawing/2014/main" id="{CE94ED68-0457-EF44-961B-4BDA92E64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1" name="Group 54">
              <a:extLst>
                <a:ext uri="{FF2B5EF4-FFF2-40B4-BE49-F238E27FC236}">
                  <a16:creationId xmlns:a16="http://schemas.microsoft.com/office/drawing/2014/main" id="{AFA79975-8476-5B42-BBA1-F5D1A0978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9809" y="5964135"/>
              <a:ext cx="617537" cy="250825"/>
              <a:chOff x="2356" y="1300"/>
              <a:chExt cx="555" cy="194"/>
            </a:xfrm>
          </p:grpSpPr>
          <p:sp>
            <p:nvSpPr>
              <p:cNvPr id="443" name="Oval 407">
                <a:extLst>
                  <a:ext uri="{FF2B5EF4-FFF2-40B4-BE49-F238E27FC236}">
                    <a16:creationId xmlns:a16="http://schemas.microsoft.com/office/drawing/2014/main" id="{8EACC37D-1E2E-0344-81BB-039763F40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44" name="Rectangle 410">
                <a:extLst>
                  <a:ext uri="{FF2B5EF4-FFF2-40B4-BE49-F238E27FC236}">
                    <a16:creationId xmlns:a16="http://schemas.microsoft.com/office/drawing/2014/main" id="{8BF61C94-E188-F646-9255-24137A047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45" name="Oval 411">
                <a:extLst>
                  <a:ext uri="{FF2B5EF4-FFF2-40B4-BE49-F238E27FC236}">
                    <a16:creationId xmlns:a16="http://schemas.microsoft.com/office/drawing/2014/main" id="{044E79EF-E218-4A41-A4E5-6A4933E3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46" name="Group 58">
                <a:extLst>
                  <a:ext uri="{FF2B5EF4-FFF2-40B4-BE49-F238E27FC236}">
                    <a16:creationId xmlns:a16="http://schemas.microsoft.com/office/drawing/2014/main" id="{85966065-88B7-4E43-ADF2-13B748E7F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1EF943FE-C13C-A746-B46C-0351B86A0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449">
                  <a:extLst>
                    <a:ext uri="{FF2B5EF4-FFF2-40B4-BE49-F238E27FC236}">
                      <a16:creationId xmlns:a16="http://schemas.microsoft.com/office/drawing/2014/main" id="{00F24253-20CC-FE41-80CB-2633C039A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" name="Line 61">
                <a:extLst>
                  <a:ext uri="{FF2B5EF4-FFF2-40B4-BE49-F238E27FC236}">
                    <a16:creationId xmlns:a16="http://schemas.microsoft.com/office/drawing/2014/main" id="{34F86232-CDA0-A54C-9D98-90E6D869A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62">
                <a:extLst>
                  <a:ext uri="{FF2B5EF4-FFF2-40B4-BE49-F238E27FC236}">
                    <a16:creationId xmlns:a16="http://schemas.microsoft.com/office/drawing/2014/main" id="{A35D9F3E-5EF2-9040-A624-A9514CB03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" name="Group 63">
              <a:extLst>
                <a:ext uri="{FF2B5EF4-FFF2-40B4-BE49-F238E27FC236}">
                  <a16:creationId xmlns:a16="http://schemas.microsoft.com/office/drawing/2014/main" id="{716B0848-817C-B241-B87F-D14744F98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5096" y="6230835"/>
              <a:ext cx="617538" cy="250825"/>
              <a:chOff x="2356" y="1300"/>
              <a:chExt cx="555" cy="194"/>
            </a:xfrm>
          </p:grpSpPr>
          <p:sp>
            <p:nvSpPr>
              <p:cNvPr id="434" name="Oval 407">
                <a:extLst>
                  <a:ext uri="{FF2B5EF4-FFF2-40B4-BE49-F238E27FC236}">
                    <a16:creationId xmlns:a16="http://schemas.microsoft.com/office/drawing/2014/main" id="{F0E6E754-C3BB-CA42-B4B6-567BD6847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35" name="Rectangle 410">
                <a:extLst>
                  <a:ext uri="{FF2B5EF4-FFF2-40B4-BE49-F238E27FC236}">
                    <a16:creationId xmlns:a16="http://schemas.microsoft.com/office/drawing/2014/main" id="{B1A9C810-5BDC-154E-9571-1FA649049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36" name="Oval 411">
                <a:extLst>
                  <a:ext uri="{FF2B5EF4-FFF2-40B4-BE49-F238E27FC236}">
                    <a16:creationId xmlns:a16="http://schemas.microsoft.com/office/drawing/2014/main" id="{8E8ED96C-1170-8B4C-892A-C7519CF44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37" name="Group 67">
                <a:extLst>
                  <a:ext uri="{FF2B5EF4-FFF2-40B4-BE49-F238E27FC236}">
                    <a16:creationId xmlns:a16="http://schemas.microsoft.com/office/drawing/2014/main" id="{3CBD453C-7096-B442-B508-2B5677555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" name="Freeform 440">
                  <a:extLst>
                    <a:ext uri="{FF2B5EF4-FFF2-40B4-BE49-F238E27FC236}">
                      <a16:creationId xmlns:a16="http://schemas.microsoft.com/office/drawing/2014/main" id="{0370BC0A-AC19-EF44-BBA7-3C120CCEA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441">
                  <a:extLst>
                    <a:ext uri="{FF2B5EF4-FFF2-40B4-BE49-F238E27FC236}">
                      <a16:creationId xmlns:a16="http://schemas.microsoft.com/office/drawing/2014/main" id="{980CAE40-AF6D-1445-A592-C42E1E8E4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8" name="Line 70">
                <a:extLst>
                  <a:ext uri="{FF2B5EF4-FFF2-40B4-BE49-F238E27FC236}">
                    <a16:creationId xmlns:a16="http://schemas.microsoft.com/office/drawing/2014/main" id="{35A7BB91-01F4-0D48-9442-99166BA6D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71">
                <a:extLst>
                  <a:ext uri="{FF2B5EF4-FFF2-40B4-BE49-F238E27FC236}">
                    <a16:creationId xmlns:a16="http://schemas.microsoft.com/office/drawing/2014/main" id="{27E05464-04B6-BC4D-8BE5-D2E5565AF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Line 113">
              <a:extLst>
                <a:ext uri="{FF2B5EF4-FFF2-40B4-BE49-F238E27FC236}">
                  <a16:creationId xmlns:a16="http://schemas.microsoft.com/office/drawing/2014/main" id="{F3C0C220-DF64-AF48-8844-20112059C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529" y="6181657"/>
              <a:ext cx="310357" cy="158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Line 113">
              <a:extLst>
                <a:ext uri="{FF2B5EF4-FFF2-40B4-BE49-F238E27FC236}">
                  <a16:creationId xmlns:a16="http://schemas.microsoft.com/office/drawing/2014/main" id="{1782400F-B224-5140-BC65-6DB5A861C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918" y="6174708"/>
              <a:ext cx="381515" cy="1788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Line 113">
              <a:extLst>
                <a:ext uri="{FF2B5EF4-FFF2-40B4-BE49-F238E27FC236}">
                  <a16:creationId xmlns:a16="http://schemas.microsoft.com/office/drawing/2014/main" id="{BEB21008-B9E3-6849-B2F0-A41818766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37696" y="5905245"/>
              <a:ext cx="422676" cy="1779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2" name="Group 54">
              <a:extLst>
                <a:ext uri="{FF2B5EF4-FFF2-40B4-BE49-F238E27FC236}">
                  <a16:creationId xmlns:a16="http://schemas.microsoft.com/office/drawing/2014/main" id="{49468DC9-5052-7949-8BA0-A4794DF83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6139" y="6230779"/>
              <a:ext cx="617537" cy="250825"/>
              <a:chOff x="2356" y="1300"/>
              <a:chExt cx="555" cy="194"/>
            </a:xfrm>
          </p:grpSpPr>
          <p:sp>
            <p:nvSpPr>
              <p:cNvPr id="390" name="Oval 407">
                <a:extLst>
                  <a:ext uri="{FF2B5EF4-FFF2-40B4-BE49-F238E27FC236}">
                    <a16:creationId xmlns:a16="http://schemas.microsoft.com/office/drawing/2014/main" id="{6094A120-F8FD-EA48-B542-A44202F7A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91" name="Rectangle 410">
                <a:extLst>
                  <a:ext uri="{FF2B5EF4-FFF2-40B4-BE49-F238E27FC236}">
                    <a16:creationId xmlns:a16="http://schemas.microsoft.com/office/drawing/2014/main" id="{9D65D553-E114-B146-8074-2D476DF6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92" name="Oval 411">
                <a:extLst>
                  <a:ext uri="{FF2B5EF4-FFF2-40B4-BE49-F238E27FC236}">
                    <a16:creationId xmlns:a16="http://schemas.microsoft.com/office/drawing/2014/main" id="{390E012C-E2C3-2841-8510-B65D6780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409" name="Group 58">
                <a:extLst>
                  <a:ext uri="{FF2B5EF4-FFF2-40B4-BE49-F238E27FC236}">
                    <a16:creationId xmlns:a16="http://schemas.microsoft.com/office/drawing/2014/main" id="{6CC32F4C-C876-814E-8007-4577AC0024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A59A6977-8F9E-7B44-9205-634CA94C5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E408DB48-34E7-F44E-B279-70F03CA78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" name="Line 61">
                <a:extLst>
                  <a:ext uri="{FF2B5EF4-FFF2-40B4-BE49-F238E27FC236}">
                    <a16:creationId xmlns:a16="http://schemas.microsoft.com/office/drawing/2014/main" id="{5A207A53-0DC0-0C4B-8A23-5D6E0BF16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62">
                <a:extLst>
                  <a:ext uri="{FF2B5EF4-FFF2-40B4-BE49-F238E27FC236}">
                    <a16:creationId xmlns:a16="http://schemas.microsoft.com/office/drawing/2014/main" id="{F2318394-A831-884A-AE20-F079C37C9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" name="Line 113">
              <a:extLst>
                <a:ext uri="{FF2B5EF4-FFF2-40B4-BE49-F238E27FC236}">
                  <a16:creationId xmlns:a16="http://schemas.microsoft.com/office/drawing/2014/main" id="{EF1B26D1-9003-D848-BDED-A34CF1146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63557" y="6227382"/>
              <a:ext cx="391344" cy="131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113">
              <a:extLst>
                <a:ext uri="{FF2B5EF4-FFF2-40B4-BE49-F238E27FC236}">
                  <a16:creationId xmlns:a16="http://schemas.microsoft.com/office/drawing/2014/main" id="{38F90E40-1F31-FD4F-9F0F-37D459C1E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9420" y="6007367"/>
              <a:ext cx="161698" cy="2275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5" name="Group 950">
              <a:extLst>
                <a:ext uri="{FF2B5EF4-FFF2-40B4-BE49-F238E27FC236}">
                  <a16:creationId xmlns:a16="http://schemas.microsoft.com/office/drawing/2014/main" id="{C62DADD9-E9F3-4F4B-A9D8-2DCC0AA38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9464" y="5350366"/>
              <a:ext cx="549624" cy="922336"/>
              <a:chOff x="4140" y="429"/>
              <a:chExt cx="1425" cy="2396"/>
            </a:xfrm>
          </p:grpSpPr>
          <p:sp>
            <p:nvSpPr>
              <p:cNvPr id="348" name="Freeform 951">
                <a:extLst>
                  <a:ext uri="{FF2B5EF4-FFF2-40B4-BE49-F238E27FC236}">
                    <a16:creationId xmlns:a16="http://schemas.microsoft.com/office/drawing/2014/main" id="{AC877DBB-D265-D741-83DA-AC5D47497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" name="Rectangle 952">
                <a:extLst>
                  <a:ext uri="{FF2B5EF4-FFF2-40B4-BE49-F238E27FC236}">
                    <a16:creationId xmlns:a16="http://schemas.microsoft.com/office/drawing/2014/main" id="{611A7489-B039-6444-8245-C1CC36493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0" name="Freeform 953">
                <a:extLst>
                  <a:ext uri="{FF2B5EF4-FFF2-40B4-BE49-F238E27FC236}">
                    <a16:creationId xmlns:a16="http://schemas.microsoft.com/office/drawing/2014/main" id="{A923CB58-FDC8-7D45-B217-A4596C4A0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" name="Freeform 954">
                <a:extLst>
                  <a:ext uri="{FF2B5EF4-FFF2-40B4-BE49-F238E27FC236}">
                    <a16:creationId xmlns:a16="http://schemas.microsoft.com/office/drawing/2014/main" id="{F13B8F8F-91EF-BB47-A018-F83770E7A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" name="Rectangle 955">
                <a:extLst>
                  <a:ext uri="{FF2B5EF4-FFF2-40B4-BE49-F238E27FC236}">
                    <a16:creationId xmlns:a16="http://schemas.microsoft.com/office/drawing/2014/main" id="{F6AB85CB-C585-B34C-A1D4-07FB05109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53" name="Group 956">
                <a:extLst>
                  <a:ext uri="{FF2B5EF4-FFF2-40B4-BE49-F238E27FC236}">
                    <a16:creationId xmlns:a16="http://schemas.microsoft.com/office/drawing/2014/main" id="{49CEC893-BD08-C54B-BBD6-4D143BEF3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8" name="AutoShape 957">
                  <a:extLst>
                    <a:ext uri="{FF2B5EF4-FFF2-40B4-BE49-F238E27FC236}">
                      <a16:creationId xmlns:a16="http://schemas.microsoft.com/office/drawing/2014/main" id="{0FEB447F-45F0-A347-AA15-706C49FEF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" name="AutoShape 958">
                  <a:extLst>
                    <a:ext uri="{FF2B5EF4-FFF2-40B4-BE49-F238E27FC236}">
                      <a16:creationId xmlns:a16="http://schemas.microsoft.com/office/drawing/2014/main" id="{BD077FEE-75B3-5942-B64E-924401FBC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54" name="Rectangle 959">
                <a:extLst>
                  <a:ext uri="{FF2B5EF4-FFF2-40B4-BE49-F238E27FC236}">
                    <a16:creationId xmlns:a16="http://schemas.microsoft.com/office/drawing/2014/main" id="{453C5376-35AA-5C4A-BCF4-93AA0CEA5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55" name="Group 960">
                <a:extLst>
                  <a:ext uri="{FF2B5EF4-FFF2-40B4-BE49-F238E27FC236}">
                    <a16:creationId xmlns:a16="http://schemas.microsoft.com/office/drawing/2014/main" id="{EE23DD67-D667-0640-A3D5-C06C6504A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86" name="AutoShape 961">
                  <a:extLst>
                    <a:ext uri="{FF2B5EF4-FFF2-40B4-BE49-F238E27FC236}">
                      <a16:creationId xmlns:a16="http://schemas.microsoft.com/office/drawing/2014/main" id="{4415D9B2-A157-2247-9549-697EB6D7E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7" name="AutoShape 962">
                  <a:extLst>
                    <a:ext uri="{FF2B5EF4-FFF2-40B4-BE49-F238E27FC236}">
                      <a16:creationId xmlns:a16="http://schemas.microsoft.com/office/drawing/2014/main" id="{C81FE995-3ECE-6D41-8FDD-A0910ED67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56" name="Rectangle 963">
                <a:extLst>
                  <a:ext uri="{FF2B5EF4-FFF2-40B4-BE49-F238E27FC236}">
                    <a16:creationId xmlns:a16="http://schemas.microsoft.com/office/drawing/2014/main" id="{F243ED20-27D8-BA4C-86C4-2E13AC591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7" name="Rectangle 964">
                <a:extLst>
                  <a:ext uri="{FF2B5EF4-FFF2-40B4-BE49-F238E27FC236}">
                    <a16:creationId xmlns:a16="http://schemas.microsoft.com/office/drawing/2014/main" id="{57196BCE-2ABB-0046-8876-1D79464EB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58" name="Group 965">
                <a:extLst>
                  <a:ext uri="{FF2B5EF4-FFF2-40B4-BE49-F238E27FC236}">
                    <a16:creationId xmlns:a16="http://schemas.microsoft.com/office/drawing/2014/main" id="{2ABE0D35-9828-AE46-9649-2941F9778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84" name="AutoShape 966">
                  <a:extLst>
                    <a:ext uri="{FF2B5EF4-FFF2-40B4-BE49-F238E27FC236}">
                      <a16:creationId xmlns:a16="http://schemas.microsoft.com/office/drawing/2014/main" id="{F3261F40-60C8-AC44-85BB-1CFB3F005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5" name="AutoShape 967">
                  <a:extLst>
                    <a:ext uri="{FF2B5EF4-FFF2-40B4-BE49-F238E27FC236}">
                      <a16:creationId xmlns:a16="http://schemas.microsoft.com/office/drawing/2014/main" id="{AED9BB21-406E-AD41-813B-E60BE41D8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0" name="Freeform 968">
                <a:extLst>
                  <a:ext uri="{FF2B5EF4-FFF2-40B4-BE49-F238E27FC236}">
                    <a16:creationId xmlns:a16="http://schemas.microsoft.com/office/drawing/2014/main" id="{0FE01BF4-92AC-BF41-968B-4A717C56E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61" name="Group 969">
                <a:extLst>
                  <a:ext uri="{FF2B5EF4-FFF2-40B4-BE49-F238E27FC236}">
                    <a16:creationId xmlns:a16="http://schemas.microsoft.com/office/drawing/2014/main" id="{1D91EA8C-4BAE-9643-A954-054D13AD8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82" name="AutoShape 970">
                  <a:extLst>
                    <a:ext uri="{FF2B5EF4-FFF2-40B4-BE49-F238E27FC236}">
                      <a16:creationId xmlns:a16="http://schemas.microsoft.com/office/drawing/2014/main" id="{9FF1A955-46BC-C94D-BFDB-8A7596E63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3" name="AutoShape 971">
                  <a:extLst>
                    <a:ext uri="{FF2B5EF4-FFF2-40B4-BE49-F238E27FC236}">
                      <a16:creationId xmlns:a16="http://schemas.microsoft.com/office/drawing/2014/main" id="{1FC30352-81A4-C242-B45E-DF2CF42B2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2" name="Rectangle 972">
                <a:extLst>
                  <a:ext uri="{FF2B5EF4-FFF2-40B4-BE49-F238E27FC236}">
                    <a16:creationId xmlns:a16="http://schemas.microsoft.com/office/drawing/2014/main" id="{F9F2A5FC-1883-C344-BA42-E6D328C0D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3" name="Freeform 973">
                <a:extLst>
                  <a:ext uri="{FF2B5EF4-FFF2-40B4-BE49-F238E27FC236}">
                    <a16:creationId xmlns:a16="http://schemas.microsoft.com/office/drawing/2014/main" id="{D1DEF349-A358-1E4C-A3DC-DAAA12B79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Freeform 974">
                <a:extLst>
                  <a:ext uri="{FF2B5EF4-FFF2-40B4-BE49-F238E27FC236}">
                    <a16:creationId xmlns:a16="http://schemas.microsoft.com/office/drawing/2014/main" id="{546F0A71-2AAD-494F-9D24-604D5B0A5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Oval 975">
                <a:extLst>
                  <a:ext uri="{FF2B5EF4-FFF2-40B4-BE49-F238E27FC236}">
                    <a16:creationId xmlns:a16="http://schemas.microsoft.com/office/drawing/2014/main" id="{11E6CE3C-9F16-4446-8513-593B6056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5" name="Freeform 976">
                <a:extLst>
                  <a:ext uri="{FF2B5EF4-FFF2-40B4-BE49-F238E27FC236}">
                    <a16:creationId xmlns:a16="http://schemas.microsoft.com/office/drawing/2014/main" id="{8E95A7A5-35E8-284B-832A-A23238156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AutoShape 977">
                <a:extLst>
                  <a:ext uri="{FF2B5EF4-FFF2-40B4-BE49-F238E27FC236}">
                    <a16:creationId xmlns:a16="http://schemas.microsoft.com/office/drawing/2014/main" id="{EEFA7E0D-459F-544E-82EB-5BD3697B7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7" name="AutoShape 978">
                <a:extLst>
                  <a:ext uri="{FF2B5EF4-FFF2-40B4-BE49-F238E27FC236}">
                    <a16:creationId xmlns:a16="http://schemas.microsoft.com/office/drawing/2014/main" id="{FF660A31-6645-6947-80CE-47E50CE2E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8" name="Oval 979">
                <a:extLst>
                  <a:ext uri="{FF2B5EF4-FFF2-40B4-BE49-F238E27FC236}">
                    <a16:creationId xmlns:a16="http://schemas.microsoft.com/office/drawing/2014/main" id="{EEDE4227-1A64-DF47-9577-71ABE33C6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9" name="Oval 980">
                <a:extLst>
                  <a:ext uri="{FF2B5EF4-FFF2-40B4-BE49-F238E27FC236}">
                    <a16:creationId xmlns:a16="http://schemas.microsoft.com/office/drawing/2014/main" id="{39E1FE63-D98C-E14D-9F6D-07F989B99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0" name="Oval 981">
                <a:extLst>
                  <a:ext uri="{FF2B5EF4-FFF2-40B4-BE49-F238E27FC236}">
                    <a16:creationId xmlns:a16="http://schemas.microsoft.com/office/drawing/2014/main" id="{20409108-5B75-0C46-B58B-20DFFC4D3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1" name="Rectangle 982">
                <a:extLst>
                  <a:ext uri="{FF2B5EF4-FFF2-40B4-BE49-F238E27FC236}">
                    <a16:creationId xmlns:a16="http://schemas.microsoft.com/office/drawing/2014/main" id="{BAA8ED04-1188-3347-ADCE-E856BCD91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96" name="Group 776">
              <a:extLst>
                <a:ext uri="{FF2B5EF4-FFF2-40B4-BE49-F238E27FC236}">
                  <a16:creationId xmlns:a16="http://schemas.microsoft.com/office/drawing/2014/main" id="{A3C30F8E-1302-1345-9DE9-6EFB44FB7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9798" y="5697205"/>
              <a:ext cx="836598" cy="607342"/>
              <a:chOff x="2967" y="478"/>
              <a:chExt cx="788" cy="625"/>
            </a:xfrm>
          </p:grpSpPr>
          <p:pic>
            <p:nvPicPr>
              <p:cNvPr id="346" name="Picture 777" descr="access_point_stylized_small">
                <a:extLst>
                  <a:ext uri="{FF2B5EF4-FFF2-40B4-BE49-F238E27FC236}">
                    <a16:creationId xmlns:a16="http://schemas.microsoft.com/office/drawing/2014/main" id="{532BCB05-FFA7-A645-BB5C-40882B896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7" name="Picture 778" descr="antenna_radiation_stylized">
                <a:extLst>
                  <a:ext uri="{FF2B5EF4-FFF2-40B4-BE49-F238E27FC236}">
                    <a16:creationId xmlns:a16="http://schemas.microsoft.com/office/drawing/2014/main" id="{5A509C44-C65C-4748-90DD-240769665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" name="Group 621">
              <a:extLst>
                <a:ext uri="{FF2B5EF4-FFF2-40B4-BE49-F238E27FC236}">
                  <a16:creationId xmlns:a16="http://schemas.microsoft.com/office/drawing/2014/main" id="{57586F58-9736-B345-9BD5-F7E759931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14" y="6056054"/>
              <a:ext cx="635000" cy="485775"/>
              <a:chOff x="3061" y="2530"/>
              <a:chExt cx="400" cy="306"/>
            </a:xfrm>
          </p:grpSpPr>
          <p:grpSp>
            <p:nvGrpSpPr>
              <p:cNvPr id="298" name="Group 494">
                <a:extLst>
                  <a:ext uri="{FF2B5EF4-FFF2-40B4-BE49-F238E27FC236}">
                    <a16:creationId xmlns:a16="http://schemas.microsoft.com/office/drawing/2014/main" id="{14A5FFD8-2500-D447-A57F-2682E413E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339" name="Freeform 495">
                  <a:extLst>
                    <a:ext uri="{FF2B5EF4-FFF2-40B4-BE49-F238E27FC236}">
                      <a16:creationId xmlns:a16="http://schemas.microsoft.com/office/drawing/2014/main" id="{7C12975F-1102-0E42-AC00-E5DE46BC8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0" name="Freeform 496">
                  <a:extLst>
                    <a:ext uri="{FF2B5EF4-FFF2-40B4-BE49-F238E27FC236}">
                      <a16:creationId xmlns:a16="http://schemas.microsoft.com/office/drawing/2014/main" id="{91B449B3-B614-5442-9391-ABC0F3B98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2" name="Freeform 497">
                  <a:extLst>
                    <a:ext uri="{FF2B5EF4-FFF2-40B4-BE49-F238E27FC236}">
                      <a16:creationId xmlns:a16="http://schemas.microsoft.com/office/drawing/2014/main" id="{0810FC32-08C5-A646-9160-4817E00EA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3" name="Freeform 498">
                  <a:extLst>
                    <a:ext uri="{FF2B5EF4-FFF2-40B4-BE49-F238E27FC236}">
                      <a16:creationId xmlns:a16="http://schemas.microsoft.com/office/drawing/2014/main" id="{6C812DF9-77CD-FA4F-8A33-ACC782FDC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4" name="Freeform 499">
                  <a:extLst>
                    <a:ext uri="{FF2B5EF4-FFF2-40B4-BE49-F238E27FC236}">
                      <a16:creationId xmlns:a16="http://schemas.microsoft.com/office/drawing/2014/main" id="{665CB859-95D9-314A-AFD5-C45574688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5" name="Freeform 500">
                  <a:extLst>
                    <a:ext uri="{FF2B5EF4-FFF2-40B4-BE49-F238E27FC236}">
                      <a16:creationId xmlns:a16="http://schemas.microsoft.com/office/drawing/2014/main" id="{90829047-2261-CA41-B8B0-6B388B09E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299" name="Picture 549" descr="laptop_keyboard">
                <a:extLst>
                  <a:ext uri="{FF2B5EF4-FFF2-40B4-BE49-F238E27FC236}">
                    <a16:creationId xmlns:a16="http://schemas.microsoft.com/office/drawing/2014/main" id="{529F00EE-7D3E-3943-8219-A6AFC0E73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Freeform 550">
                <a:extLst>
                  <a:ext uri="{FF2B5EF4-FFF2-40B4-BE49-F238E27FC236}">
                    <a16:creationId xmlns:a16="http://schemas.microsoft.com/office/drawing/2014/main" id="{7B520DA0-4352-5647-B66C-F4914491A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301" name="Picture 551" descr="screen">
                <a:extLst>
                  <a:ext uri="{FF2B5EF4-FFF2-40B4-BE49-F238E27FC236}">
                    <a16:creationId xmlns:a16="http://schemas.microsoft.com/office/drawing/2014/main" id="{72E7B37A-413C-7B44-85B4-47D705027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Freeform 552">
                <a:extLst>
                  <a:ext uri="{FF2B5EF4-FFF2-40B4-BE49-F238E27FC236}">
                    <a16:creationId xmlns:a16="http://schemas.microsoft.com/office/drawing/2014/main" id="{43FB1483-748C-FB48-B7B1-1173C4218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553">
                <a:extLst>
                  <a:ext uri="{FF2B5EF4-FFF2-40B4-BE49-F238E27FC236}">
                    <a16:creationId xmlns:a16="http://schemas.microsoft.com/office/drawing/2014/main" id="{2B1D54E3-90CD-2B46-8445-101E7F9C0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554">
                <a:extLst>
                  <a:ext uri="{FF2B5EF4-FFF2-40B4-BE49-F238E27FC236}">
                    <a16:creationId xmlns:a16="http://schemas.microsoft.com/office/drawing/2014/main" id="{6A6968E4-A239-474D-842F-4136B456F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555">
                <a:extLst>
                  <a:ext uri="{FF2B5EF4-FFF2-40B4-BE49-F238E27FC236}">
                    <a16:creationId xmlns:a16="http://schemas.microsoft.com/office/drawing/2014/main" id="{65BB9918-2FB4-CA4F-A65C-FFF290CC0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556">
                <a:extLst>
                  <a:ext uri="{FF2B5EF4-FFF2-40B4-BE49-F238E27FC236}">
                    <a16:creationId xmlns:a16="http://schemas.microsoft.com/office/drawing/2014/main" id="{B09066E8-7FF8-D84A-B0C8-CB21E4E58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557">
                <a:extLst>
                  <a:ext uri="{FF2B5EF4-FFF2-40B4-BE49-F238E27FC236}">
                    <a16:creationId xmlns:a16="http://schemas.microsoft.com/office/drawing/2014/main" id="{09B5D2DE-7D49-094F-A57C-AA709454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4" name="Group 558">
                <a:extLst>
                  <a:ext uri="{FF2B5EF4-FFF2-40B4-BE49-F238E27FC236}">
                    <a16:creationId xmlns:a16="http://schemas.microsoft.com/office/drawing/2014/main" id="{F1A1E0AC-700D-A64B-8C1B-D2F9C62D0E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333" name="Freeform 559">
                  <a:extLst>
                    <a:ext uri="{FF2B5EF4-FFF2-40B4-BE49-F238E27FC236}">
                      <a16:creationId xmlns:a16="http://schemas.microsoft.com/office/drawing/2014/main" id="{BAEFC2DA-6ADC-E74B-B7B0-2E8E7618B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" name="Freeform 560">
                  <a:extLst>
                    <a:ext uri="{FF2B5EF4-FFF2-40B4-BE49-F238E27FC236}">
                      <a16:creationId xmlns:a16="http://schemas.microsoft.com/office/drawing/2014/main" id="{83EE8C06-63FD-1845-A365-92F15A14A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" name="Freeform 561">
                  <a:extLst>
                    <a:ext uri="{FF2B5EF4-FFF2-40B4-BE49-F238E27FC236}">
                      <a16:creationId xmlns:a16="http://schemas.microsoft.com/office/drawing/2014/main" id="{59EE9359-B0EA-8645-8EA9-64AF599A0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" name="Freeform 562">
                  <a:extLst>
                    <a:ext uri="{FF2B5EF4-FFF2-40B4-BE49-F238E27FC236}">
                      <a16:creationId xmlns:a16="http://schemas.microsoft.com/office/drawing/2014/main" id="{AF7074B8-8CD3-F044-8255-6EE135C3A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7" name="Freeform 563">
                  <a:extLst>
                    <a:ext uri="{FF2B5EF4-FFF2-40B4-BE49-F238E27FC236}">
                      <a16:creationId xmlns:a16="http://schemas.microsoft.com/office/drawing/2014/main" id="{6E85C558-7106-E04E-99DB-3CD1B5DE9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8" name="Freeform 564">
                  <a:extLst>
                    <a:ext uri="{FF2B5EF4-FFF2-40B4-BE49-F238E27FC236}">
                      <a16:creationId xmlns:a16="http://schemas.microsoft.com/office/drawing/2014/main" id="{615DE80A-6CC3-B544-93EA-5DB3ED803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25" name="Freeform 565">
                <a:extLst>
                  <a:ext uri="{FF2B5EF4-FFF2-40B4-BE49-F238E27FC236}">
                    <a16:creationId xmlns:a16="http://schemas.microsoft.com/office/drawing/2014/main" id="{BB2D7B79-1950-2247-8FA6-02ABDE00D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566">
                <a:extLst>
                  <a:ext uri="{FF2B5EF4-FFF2-40B4-BE49-F238E27FC236}">
                    <a16:creationId xmlns:a16="http://schemas.microsoft.com/office/drawing/2014/main" id="{61DA207D-0631-5040-A3B9-E8E81F9A1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567">
                <a:extLst>
                  <a:ext uri="{FF2B5EF4-FFF2-40B4-BE49-F238E27FC236}">
                    <a16:creationId xmlns:a16="http://schemas.microsoft.com/office/drawing/2014/main" id="{392896BA-A893-494C-98BF-2F6F1AD0C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Freeform 568">
                <a:extLst>
                  <a:ext uri="{FF2B5EF4-FFF2-40B4-BE49-F238E27FC236}">
                    <a16:creationId xmlns:a16="http://schemas.microsoft.com/office/drawing/2014/main" id="{ED8809C7-B4F1-7D4F-AFDF-48CE1DB8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569">
                <a:extLst>
                  <a:ext uri="{FF2B5EF4-FFF2-40B4-BE49-F238E27FC236}">
                    <a16:creationId xmlns:a16="http://schemas.microsoft.com/office/drawing/2014/main" id="{45257D8F-1675-4544-A0E3-44C2470F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" name="Freeform 570">
                <a:extLst>
                  <a:ext uri="{FF2B5EF4-FFF2-40B4-BE49-F238E27FC236}">
                    <a16:creationId xmlns:a16="http://schemas.microsoft.com/office/drawing/2014/main" id="{4E92924B-2CC6-8D45-839B-F697A26A51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1" name="Freeform 589">
                <a:extLst>
                  <a:ext uri="{FF2B5EF4-FFF2-40B4-BE49-F238E27FC236}">
                    <a16:creationId xmlns:a16="http://schemas.microsoft.com/office/drawing/2014/main" id="{6F677AF1-10D7-824A-83A1-9166D7E3E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2" name="Freeform 590">
                <a:extLst>
                  <a:ext uri="{FF2B5EF4-FFF2-40B4-BE49-F238E27FC236}">
                    <a16:creationId xmlns:a16="http://schemas.microsoft.com/office/drawing/2014/main" id="{01B56E18-5062-1D4C-84BB-FD4D4D92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75" name="Freeform 474">
            <a:extLst>
              <a:ext uri="{FF2B5EF4-FFF2-40B4-BE49-F238E27FC236}">
                <a16:creationId xmlns:a16="http://schemas.microsoft.com/office/drawing/2014/main" id="{1C761E6B-BECC-4249-BE70-B62157FE6667}"/>
              </a:ext>
            </a:extLst>
          </p:cNvPr>
          <p:cNvSpPr/>
          <p:nvPr/>
        </p:nvSpPr>
        <p:spPr bwMode="auto">
          <a:xfrm>
            <a:off x="3211673" y="5590844"/>
            <a:ext cx="7400153" cy="579466"/>
          </a:xfrm>
          <a:custGeom>
            <a:avLst/>
            <a:gdLst>
              <a:gd name="connsiteX0" fmla="*/ 7252138 w 7252138"/>
              <a:gd name="connsiteY0" fmla="*/ 0 h 579466"/>
              <a:gd name="connsiteX1" fmla="*/ 6400800 w 7252138"/>
              <a:gd name="connsiteY1" fmla="*/ 420414 h 579466"/>
              <a:gd name="connsiteX2" fmla="*/ 5360276 w 7252138"/>
              <a:gd name="connsiteY2" fmla="*/ 105104 h 579466"/>
              <a:gd name="connsiteX3" fmla="*/ 4309241 w 7252138"/>
              <a:gd name="connsiteY3" fmla="*/ 325821 h 579466"/>
              <a:gd name="connsiteX4" fmla="*/ 2890345 w 7252138"/>
              <a:gd name="connsiteY4" fmla="*/ 42042 h 579466"/>
              <a:gd name="connsiteX5" fmla="*/ 1744717 w 7252138"/>
              <a:gd name="connsiteY5" fmla="*/ 252249 h 579466"/>
              <a:gd name="connsiteX6" fmla="*/ 903890 w 7252138"/>
              <a:gd name="connsiteY6" fmla="*/ 578069 h 579466"/>
              <a:gd name="connsiteX7" fmla="*/ 367862 w 7252138"/>
              <a:gd name="connsiteY7" fmla="*/ 367862 h 579466"/>
              <a:gd name="connsiteX8" fmla="*/ 0 w 7252138"/>
              <a:gd name="connsiteY8" fmla="*/ 315311 h 579466"/>
              <a:gd name="connsiteX9" fmla="*/ 0 w 7252138"/>
              <a:gd name="connsiteY9" fmla="*/ 315311 h 5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2138" h="579466">
                <a:moveTo>
                  <a:pt x="7252138" y="0"/>
                </a:moveTo>
                <a:cubicBezTo>
                  <a:pt x="6984124" y="201448"/>
                  <a:pt x="6716110" y="402897"/>
                  <a:pt x="6400800" y="420414"/>
                </a:cubicBezTo>
                <a:cubicBezTo>
                  <a:pt x="6085490" y="437931"/>
                  <a:pt x="5708869" y="120869"/>
                  <a:pt x="5360276" y="105104"/>
                </a:cubicBezTo>
                <a:cubicBezTo>
                  <a:pt x="5011683" y="89339"/>
                  <a:pt x="4720896" y="336331"/>
                  <a:pt x="4309241" y="325821"/>
                </a:cubicBezTo>
                <a:cubicBezTo>
                  <a:pt x="3897586" y="315311"/>
                  <a:pt x="3317766" y="54304"/>
                  <a:pt x="2890345" y="42042"/>
                </a:cubicBezTo>
                <a:cubicBezTo>
                  <a:pt x="2462924" y="29780"/>
                  <a:pt x="2075793" y="162911"/>
                  <a:pt x="1744717" y="252249"/>
                </a:cubicBezTo>
                <a:cubicBezTo>
                  <a:pt x="1413641" y="341587"/>
                  <a:pt x="1133366" y="558800"/>
                  <a:pt x="903890" y="578069"/>
                </a:cubicBezTo>
                <a:cubicBezTo>
                  <a:pt x="674414" y="597338"/>
                  <a:pt x="518510" y="411655"/>
                  <a:pt x="367862" y="367862"/>
                </a:cubicBezTo>
                <a:cubicBezTo>
                  <a:pt x="217214" y="324069"/>
                  <a:pt x="0" y="315311"/>
                  <a:pt x="0" y="315311"/>
                </a:cubicBezTo>
                <a:lnTo>
                  <a:pt x="0" y="315311"/>
                </a:lnTo>
              </a:path>
            </a:pathLst>
          </a:custGeom>
          <a:noFill/>
          <a:ln w="38100">
            <a:solidFill>
              <a:srgbClr val="008000"/>
            </a:solidFill>
            <a:headEnd type="oval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6" name="Lightning Bolt 475">
            <a:extLst>
              <a:ext uri="{FF2B5EF4-FFF2-40B4-BE49-F238E27FC236}">
                <a16:creationId xmlns:a16="http://schemas.microsoft.com/office/drawing/2014/main" id="{D267E8F1-74C6-6B40-A86B-40BA56C6D33D}"/>
              </a:ext>
            </a:extLst>
          </p:cNvPr>
          <p:cNvSpPr/>
          <p:nvPr/>
        </p:nvSpPr>
        <p:spPr bwMode="auto">
          <a:xfrm>
            <a:off x="2808529" y="5403085"/>
            <a:ext cx="361074" cy="516497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2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 animBg="1"/>
      <p:bldP spid="4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services (more)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15015" y="1383579"/>
            <a:ext cx="6141748" cy="51557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dirty="0">
                <a:solidFill>
                  <a:srgbClr val="C00000"/>
                </a:solidFill>
              </a:rPr>
              <a:t>flow control: </a:t>
            </a:r>
          </a:p>
          <a:p>
            <a:pPr lvl="1">
              <a:defRPr/>
            </a:pPr>
            <a:r>
              <a:rPr lang="en-US" dirty="0"/>
              <a:t>pacing between adjacent sending and receiving nodes</a:t>
            </a:r>
          </a:p>
          <a:p>
            <a:pPr marL="344488" indent="-276225">
              <a:defRPr/>
            </a:pPr>
            <a:r>
              <a:rPr lang="en-US" dirty="0">
                <a:solidFill>
                  <a:srgbClr val="C00000"/>
                </a:solidFill>
              </a:rPr>
              <a:t>error detection: </a:t>
            </a:r>
          </a:p>
          <a:p>
            <a:pPr lvl="1">
              <a:defRPr/>
            </a:pPr>
            <a:r>
              <a:rPr lang="en-US" dirty="0"/>
              <a:t>errors caused by signal attenuation, noise. </a:t>
            </a:r>
          </a:p>
          <a:p>
            <a:pPr lvl="1">
              <a:defRPr/>
            </a:pPr>
            <a:r>
              <a:rPr lang="en-US" dirty="0"/>
              <a:t>receiver detects errors, s</a:t>
            </a:r>
            <a:r>
              <a:rPr lang="en-US" sz="2400" dirty="0"/>
              <a:t>ignals retransmission, or drops frame </a:t>
            </a:r>
          </a:p>
          <a:p>
            <a:pPr indent="-339725">
              <a:defRPr/>
            </a:pPr>
            <a:r>
              <a:rPr lang="en-US" dirty="0">
                <a:solidFill>
                  <a:srgbClr val="C00000"/>
                </a:solidFill>
              </a:rPr>
              <a:t>error correction: </a:t>
            </a:r>
          </a:p>
          <a:p>
            <a:pPr lvl="1">
              <a:defRPr/>
            </a:pPr>
            <a:r>
              <a:rPr lang="en-US" dirty="0"/>
              <a:t>receiver identifies </a:t>
            </a:r>
            <a:r>
              <a:rPr lang="en-US" i="1" dirty="0">
                <a:solidFill>
                  <a:srgbClr val="0000A8"/>
                </a:solidFill>
              </a:rPr>
              <a:t>and corrects</a:t>
            </a:r>
            <a:r>
              <a:rPr lang="en-US" dirty="0">
                <a:solidFill>
                  <a:srgbClr val="0000A8"/>
                </a:solidFill>
              </a:rPr>
              <a:t> </a:t>
            </a:r>
            <a:r>
              <a:rPr lang="en-US" dirty="0"/>
              <a:t>bit error(s) without retransmission</a:t>
            </a:r>
          </a:p>
          <a:p>
            <a:pPr marL="344488" indent="-331788">
              <a:defRPr/>
            </a:pPr>
            <a:r>
              <a:rPr lang="en-US" dirty="0">
                <a:solidFill>
                  <a:srgbClr val="C00000"/>
                </a:solidFill>
              </a:rPr>
              <a:t>half-duplex and full-duplex:</a:t>
            </a:r>
          </a:p>
          <a:p>
            <a:pPr lvl="1">
              <a:defRPr/>
            </a:pPr>
            <a:r>
              <a:rPr lang="en-US" dirty="0"/>
              <a:t>with half duplex, nodes at both ends of link can transmit, but not at same time</a:t>
            </a:r>
            <a:endParaRPr lang="en-US" sz="2800" dirty="0"/>
          </a:p>
        </p:txBody>
      </p:sp>
      <p:sp>
        <p:nvSpPr>
          <p:cNvPr id="99" name="Oval 800">
            <a:extLst>
              <a:ext uri="{FF2B5EF4-FFF2-40B4-BE49-F238E27FC236}">
                <a16:creationId xmlns:a16="http://schemas.microsoft.com/office/drawing/2014/main" id="{F837CB36-493B-5745-B9FD-E829379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945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1" name="Group 817">
            <a:extLst>
              <a:ext uri="{FF2B5EF4-FFF2-40B4-BE49-F238E27FC236}">
                <a16:creationId xmlns:a16="http://schemas.microsoft.com/office/drawing/2014/main" id="{CA1E1C7E-A9E4-CF45-9133-2CC43B860D8B}"/>
              </a:ext>
            </a:extLst>
          </p:cNvPr>
          <p:cNvGrpSpPr>
            <a:grpSpLocks/>
          </p:cNvGrpSpPr>
          <p:nvPr/>
        </p:nvGrpSpPr>
        <p:grpSpPr bwMode="auto">
          <a:xfrm>
            <a:off x="8980811" y="3275911"/>
            <a:ext cx="615031" cy="694531"/>
            <a:chOff x="2920" y="1424"/>
            <a:chExt cx="326" cy="320"/>
          </a:xfrm>
        </p:grpSpPr>
        <p:sp>
          <p:nvSpPr>
            <p:cNvPr id="102" name="Oval 818">
              <a:extLst>
                <a:ext uri="{FF2B5EF4-FFF2-40B4-BE49-F238E27FC236}">
                  <a16:creationId xmlns:a16="http://schemas.microsoft.com/office/drawing/2014/main" id="{CF63D940-213E-E04E-B278-9D3A7C64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" name="Group 819">
              <a:extLst>
                <a:ext uri="{FF2B5EF4-FFF2-40B4-BE49-F238E27FC236}">
                  <a16:creationId xmlns:a16="http://schemas.microsoft.com/office/drawing/2014/main" id="{41FFEB08-147C-7842-AF61-E4B607AED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05" name="Oval 820">
                <a:extLst>
                  <a:ext uri="{FF2B5EF4-FFF2-40B4-BE49-F238E27FC236}">
                    <a16:creationId xmlns:a16="http://schemas.microsoft.com/office/drawing/2014/main" id="{35CFE63C-F843-B949-AE7D-6F9539B5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6" name="Oval 821">
                <a:extLst>
                  <a:ext uri="{FF2B5EF4-FFF2-40B4-BE49-F238E27FC236}">
                    <a16:creationId xmlns:a16="http://schemas.microsoft.com/office/drawing/2014/main" id="{B892C53C-F2F4-CE4E-8F26-179F537F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7" name="Oval 822">
                <a:extLst>
                  <a:ext uri="{FF2B5EF4-FFF2-40B4-BE49-F238E27FC236}">
                    <a16:creationId xmlns:a16="http://schemas.microsoft.com/office/drawing/2014/main" id="{93D8ED6E-5A62-7746-B2FE-26FB2D124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8" name="Oval 823">
                <a:extLst>
                  <a:ext uri="{FF2B5EF4-FFF2-40B4-BE49-F238E27FC236}">
                    <a16:creationId xmlns:a16="http://schemas.microsoft.com/office/drawing/2014/main" id="{8B0BD3C8-F5CA-2F4E-ACAC-306F926E7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Freeform 824">
                <a:extLst>
                  <a:ext uri="{FF2B5EF4-FFF2-40B4-BE49-F238E27FC236}">
                    <a16:creationId xmlns:a16="http://schemas.microsoft.com/office/drawing/2014/main" id="{FB8F1236-6E4E-714D-83A5-42A9D509C7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" name="Freeform 825">
              <a:extLst>
                <a:ext uri="{FF2B5EF4-FFF2-40B4-BE49-F238E27FC236}">
                  <a16:creationId xmlns:a16="http://schemas.microsoft.com/office/drawing/2014/main" id="{C06E7111-B442-654D-93DE-DCB036DF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0" name="Group 783">
            <a:extLst>
              <a:ext uri="{FF2B5EF4-FFF2-40B4-BE49-F238E27FC236}">
                <a16:creationId xmlns:a16="http://schemas.microsoft.com/office/drawing/2014/main" id="{4E159764-D53A-B343-8E61-238FD6ACF010}"/>
              </a:ext>
            </a:extLst>
          </p:cNvPr>
          <p:cNvGrpSpPr>
            <a:grpSpLocks/>
          </p:cNvGrpSpPr>
          <p:nvPr/>
        </p:nvGrpSpPr>
        <p:grpSpPr bwMode="auto">
          <a:xfrm>
            <a:off x="9080582" y="3619386"/>
            <a:ext cx="393690" cy="1049595"/>
            <a:chOff x="3130" y="3288"/>
            <a:chExt cx="410" cy="742"/>
          </a:xfrm>
        </p:grpSpPr>
        <p:sp>
          <p:nvSpPr>
            <p:cNvPr id="111" name="Line 270">
              <a:extLst>
                <a:ext uri="{FF2B5EF4-FFF2-40B4-BE49-F238E27FC236}">
                  <a16:creationId xmlns:a16="http://schemas.microsoft.com/office/drawing/2014/main" id="{EF393024-E96E-BC4A-AFC7-770CCF6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271">
              <a:extLst>
                <a:ext uri="{FF2B5EF4-FFF2-40B4-BE49-F238E27FC236}">
                  <a16:creationId xmlns:a16="http://schemas.microsoft.com/office/drawing/2014/main" id="{97A332F8-64CC-E54E-89A8-3A66296F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72">
              <a:extLst>
                <a:ext uri="{FF2B5EF4-FFF2-40B4-BE49-F238E27FC236}">
                  <a16:creationId xmlns:a16="http://schemas.microsoft.com/office/drawing/2014/main" id="{B89CE5D8-6AD0-234A-A17D-F831C5189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273">
              <a:extLst>
                <a:ext uri="{FF2B5EF4-FFF2-40B4-BE49-F238E27FC236}">
                  <a16:creationId xmlns:a16="http://schemas.microsoft.com/office/drawing/2014/main" id="{9B5C3397-523D-9644-BC85-607D66CD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274">
              <a:extLst>
                <a:ext uri="{FF2B5EF4-FFF2-40B4-BE49-F238E27FC236}">
                  <a16:creationId xmlns:a16="http://schemas.microsoft.com/office/drawing/2014/main" id="{12645991-B70B-2B48-998E-16E93B522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75">
              <a:extLst>
                <a:ext uri="{FF2B5EF4-FFF2-40B4-BE49-F238E27FC236}">
                  <a16:creationId xmlns:a16="http://schemas.microsoft.com/office/drawing/2014/main" id="{7A8C4036-0BF2-9840-B003-74195473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276">
              <a:extLst>
                <a:ext uri="{FF2B5EF4-FFF2-40B4-BE49-F238E27FC236}">
                  <a16:creationId xmlns:a16="http://schemas.microsoft.com/office/drawing/2014/main" id="{7CDA1E43-304C-074F-9E06-E93B37E49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277">
              <a:extLst>
                <a:ext uri="{FF2B5EF4-FFF2-40B4-BE49-F238E27FC236}">
                  <a16:creationId xmlns:a16="http://schemas.microsoft.com/office/drawing/2014/main" id="{C7C89A76-158C-7E4B-9295-D1DFF6E0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278">
              <a:extLst>
                <a:ext uri="{FF2B5EF4-FFF2-40B4-BE49-F238E27FC236}">
                  <a16:creationId xmlns:a16="http://schemas.microsoft.com/office/drawing/2014/main" id="{2A9734CD-5DDC-B344-9909-F9F2B8896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279">
              <a:extLst>
                <a:ext uri="{FF2B5EF4-FFF2-40B4-BE49-F238E27FC236}">
                  <a16:creationId xmlns:a16="http://schemas.microsoft.com/office/drawing/2014/main" id="{7977226D-E060-384A-8FB2-4D4BA87F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280">
              <a:extLst>
                <a:ext uri="{FF2B5EF4-FFF2-40B4-BE49-F238E27FC236}">
                  <a16:creationId xmlns:a16="http://schemas.microsoft.com/office/drawing/2014/main" id="{7BC5632D-E9C7-C34C-B3D8-2D5EDB4FD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281">
              <a:extLst>
                <a:ext uri="{FF2B5EF4-FFF2-40B4-BE49-F238E27FC236}">
                  <a16:creationId xmlns:a16="http://schemas.microsoft.com/office/drawing/2014/main" id="{784FC5BE-6C9B-1641-8647-96A953320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282">
              <a:extLst>
                <a:ext uri="{FF2B5EF4-FFF2-40B4-BE49-F238E27FC236}">
                  <a16:creationId xmlns:a16="http://schemas.microsoft.com/office/drawing/2014/main" id="{112A8FA7-D02F-1C4E-928A-458AE095C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283">
              <a:extLst>
                <a:ext uri="{FF2B5EF4-FFF2-40B4-BE49-F238E27FC236}">
                  <a16:creationId xmlns:a16="http://schemas.microsoft.com/office/drawing/2014/main" id="{62B98988-D94E-9445-99A1-BDC64235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284">
              <a:extLst>
                <a:ext uri="{FF2B5EF4-FFF2-40B4-BE49-F238E27FC236}">
                  <a16:creationId xmlns:a16="http://schemas.microsoft.com/office/drawing/2014/main" id="{A9D2D73A-3D78-1145-AB93-BA57A4EA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6838F16-4A3C-DD46-9087-E9BB27216267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154" name="Picture 653" descr="iphone_stylized_small">
              <a:extLst>
                <a:ext uri="{FF2B5EF4-FFF2-40B4-BE49-F238E27FC236}">
                  <a16:creationId xmlns:a16="http://schemas.microsoft.com/office/drawing/2014/main" id="{FA77DB9E-F75E-434C-9D9B-6786CCA7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" name="Group 850">
              <a:extLst>
                <a:ext uri="{FF2B5EF4-FFF2-40B4-BE49-F238E27FC236}">
                  <a16:creationId xmlns:a16="http://schemas.microsoft.com/office/drawing/2014/main" id="{0DD913BC-2375-CA41-B393-8196AC67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164" name="Freeform 851">
                <a:extLst>
                  <a:ext uri="{FF2B5EF4-FFF2-40B4-BE49-F238E27FC236}">
                    <a16:creationId xmlns:a16="http://schemas.microsoft.com/office/drawing/2014/main" id="{0A3B2890-63C0-1440-A3F8-44AC4E0D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852">
                <a:extLst>
                  <a:ext uri="{FF2B5EF4-FFF2-40B4-BE49-F238E27FC236}">
                    <a16:creationId xmlns:a16="http://schemas.microsoft.com/office/drawing/2014/main" id="{A936340B-6216-054B-ABBB-93144592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853">
                <a:extLst>
                  <a:ext uri="{FF2B5EF4-FFF2-40B4-BE49-F238E27FC236}">
                    <a16:creationId xmlns:a16="http://schemas.microsoft.com/office/drawing/2014/main" id="{BC6D110B-6A56-E645-8A6E-0EAE48C6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854">
                <a:extLst>
                  <a:ext uri="{FF2B5EF4-FFF2-40B4-BE49-F238E27FC236}">
                    <a16:creationId xmlns:a16="http://schemas.microsoft.com/office/drawing/2014/main" id="{87BB582F-47C4-C14A-97F4-E44CFD9AD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855">
                <a:extLst>
                  <a:ext uri="{FF2B5EF4-FFF2-40B4-BE49-F238E27FC236}">
                    <a16:creationId xmlns:a16="http://schemas.microsoft.com/office/drawing/2014/main" id="{9C57A89C-CE02-E746-A809-CF43F922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856">
                <a:extLst>
                  <a:ext uri="{FF2B5EF4-FFF2-40B4-BE49-F238E27FC236}">
                    <a16:creationId xmlns:a16="http://schemas.microsoft.com/office/drawing/2014/main" id="{FDBAE25A-BB84-9244-B180-D26AB923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AA7F5F4-C3F0-DE47-B448-A0D5329BF8F8}"/>
              </a:ext>
            </a:extLst>
          </p:cNvPr>
          <p:cNvGrpSpPr/>
          <p:nvPr/>
        </p:nvGrpSpPr>
        <p:grpSpPr>
          <a:xfrm>
            <a:off x="7822406" y="4024818"/>
            <a:ext cx="1120341" cy="347863"/>
            <a:chOff x="9561515" y="2748013"/>
            <a:chExt cx="1120341" cy="347863"/>
          </a:xfrm>
        </p:grpSpPr>
        <p:pic>
          <p:nvPicPr>
            <p:cNvPr id="151" name="Picture 603" descr="car_icon_small">
              <a:extLst>
                <a:ext uri="{FF2B5EF4-FFF2-40B4-BE49-F238E27FC236}">
                  <a16:creationId xmlns:a16="http://schemas.microsoft.com/office/drawing/2014/main" id="{33C39A1D-A80E-064C-8859-82219AD6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Group 850">
              <a:extLst>
                <a:ext uri="{FF2B5EF4-FFF2-40B4-BE49-F238E27FC236}">
                  <a16:creationId xmlns:a16="http://schemas.microsoft.com/office/drawing/2014/main" id="{A59911D2-E46E-9348-A949-1DF1D38ED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171" name="Freeform 851">
                <a:extLst>
                  <a:ext uri="{FF2B5EF4-FFF2-40B4-BE49-F238E27FC236}">
                    <a16:creationId xmlns:a16="http://schemas.microsoft.com/office/drawing/2014/main" id="{0C14BB78-0294-D54F-9DD1-C6F2EDA4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852">
                <a:extLst>
                  <a:ext uri="{FF2B5EF4-FFF2-40B4-BE49-F238E27FC236}">
                    <a16:creationId xmlns:a16="http://schemas.microsoft.com/office/drawing/2014/main" id="{55BB298B-A15C-B24A-B157-0358B86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853">
                <a:extLst>
                  <a:ext uri="{FF2B5EF4-FFF2-40B4-BE49-F238E27FC236}">
                    <a16:creationId xmlns:a16="http://schemas.microsoft.com/office/drawing/2014/main" id="{141EB67B-0F7A-374E-96B4-A369EE44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854">
                <a:extLst>
                  <a:ext uri="{FF2B5EF4-FFF2-40B4-BE49-F238E27FC236}">
                    <a16:creationId xmlns:a16="http://schemas.microsoft.com/office/drawing/2014/main" id="{ACA4D0C6-74D9-FD45-A60A-768D9689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855">
                <a:extLst>
                  <a:ext uri="{FF2B5EF4-FFF2-40B4-BE49-F238E27FC236}">
                    <a16:creationId xmlns:a16="http://schemas.microsoft.com/office/drawing/2014/main" id="{2C29AE09-F70C-834E-81F1-8458E86C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856">
                <a:extLst>
                  <a:ext uri="{FF2B5EF4-FFF2-40B4-BE49-F238E27FC236}">
                    <a16:creationId xmlns:a16="http://schemas.microsoft.com/office/drawing/2014/main" id="{7DF8543E-A029-FF4D-8570-1F156136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836A7FE-71EF-AE45-913D-6B411C646596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EC62089-4CCC-E141-AC3C-36C166B8E09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901445-2578-E74A-AB6E-D336861DE9B9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128" name="Picture 1018" descr="laptop_keyboard">
                <a:extLst>
                  <a:ext uri="{FF2B5EF4-FFF2-40B4-BE49-F238E27FC236}">
                    <a16:creationId xmlns:a16="http://schemas.microsoft.com/office/drawing/2014/main" id="{27AA9BC0-B9AF-FC45-AEDF-D414C68DE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19">
                <a:extLst>
                  <a:ext uri="{FF2B5EF4-FFF2-40B4-BE49-F238E27FC236}">
                    <a16:creationId xmlns:a16="http://schemas.microsoft.com/office/drawing/2014/main" id="{7176C226-BF44-6649-950B-948E6675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0" name="Picture 1020" descr="screen">
                <a:extLst>
                  <a:ext uri="{FF2B5EF4-FFF2-40B4-BE49-F238E27FC236}">
                    <a16:creationId xmlns:a16="http://schemas.microsoft.com/office/drawing/2014/main" id="{A1384515-5D36-E044-BC1F-52436C5BC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021">
                <a:extLst>
                  <a:ext uri="{FF2B5EF4-FFF2-40B4-BE49-F238E27FC236}">
                    <a16:creationId xmlns:a16="http://schemas.microsoft.com/office/drawing/2014/main" id="{3598EC29-E280-F746-B36D-588439E6D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22">
                <a:extLst>
                  <a:ext uri="{FF2B5EF4-FFF2-40B4-BE49-F238E27FC236}">
                    <a16:creationId xmlns:a16="http://schemas.microsoft.com/office/drawing/2014/main" id="{F9DCA515-22F0-1E48-9019-A84C0C1F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23">
                <a:extLst>
                  <a:ext uri="{FF2B5EF4-FFF2-40B4-BE49-F238E27FC236}">
                    <a16:creationId xmlns:a16="http://schemas.microsoft.com/office/drawing/2014/main" id="{8E442298-4994-1142-A6C6-3903018E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24">
                <a:extLst>
                  <a:ext uri="{FF2B5EF4-FFF2-40B4-BE49-F238E27FC236}">
                    <a16:creationId xmlns:a16="http://schemas.microsoft.com/office/drawing/2014/main" id="{8CC776D6-5663-BF46-A106-69B42110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25">
                <a:extLst>
                  <a:ext uri="{FF2B5EF4-FFF2-40B4-BE49-F238E27FC236}">
                    <a16:creationId xmlns:a16="http://schemas.microsoft.com/office/drawing/2014/main" id="{D55E08AE-23F1-214A-8BD5-F87052809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26">
                <a:extLst>
                  <a:ext uri="{FF2B5EF4-FFF2-40B4-BE49-F238E27FC236}">
                    <a16:creationId xmlns:a16="http://schemas.microsoft.com/office/drawing/2014/main" id="{8CB649A3-8BDF-E747-A414-CDEA4640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1027">
                <a:extLst>
                  <a:ext uri="{FF2B5EF4-FFF2-40B4-BE49-F238E27FC236}">
                    <a16:creationId xmlns:a16="http://schemas.microsoft.com/office/drawing/2014/main" id="{8424DCB7-60B5-7949-BF2B-46C1177C8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44" name="Freeform 1028">
                  <a:extLst>
                    <a:ext uri="{FF2B5EF4-FFF2-40B4-BE49-F238E27FC236}">
                      <a16:creationId xmlns:a16="http://schemas.microsoft.com/office/drawing/2014/main" id="{2FE98928-41C9-8D41-A287-45BCF42D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029">
                  <a:extLst>
                    <a:ext uri="{FF2B5EF4-FFF2-40B4-BE49-F238E27FC236}">
                      <a16:creationId xmlns:a16="http://schemas.microsoft.com/office/drawing/2014/main" id="{838D3DA7-E057-3346-864B-5082E440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030">
                  <a:extLst>
                    <a:ext uri="{FF2B5EF4-FFF2-40B4-BE49-F238E27FC236}">
                      <a16:creationId xmlns:a16="http://schemas.microsoft.com/office/drawing/2014/main" id="{61E88B83-952F-C24F-8123-5FF21D78D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31">
                  <a:extLst>
                    <a:ext uri="{FF2B5EF4-FFF2-40B4-BE49-F238E27FC236}">
                      <a16:creationId xmlns:a16="http://schemas.microsoft.com/office/drawing/2014/main" id="{12CA5741-2D5F-B242-8E25-CA7F3C179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32">
                  <a:extLst>
                    <a:ext uri="{FF2B5EF4-FFF2-40B4-BE49-F238E27FC236}">
                      <a16:creationId xmlns:a16="http://schemas.microsoft.com/office/drawing/2014/main" id="{6D94FDC2-2CEC-124C-9643-9FBD7AD07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33">
                  <a:extLst>
                    <a:ext uri="{FF2B5EF4-FFF2-40B4-BE49-F238E27FC236}">
                      <a16:creationId xmlns:a16="http://schemas.microsoft.com/office/drawing/2014/main" id="{D7942E49-B3B0-2945-94EE-E8F1B6FC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034">
                <a:extLst>
                  <a:ext uri="{FF2B5EF4-FFF2-40B4-BE49-F238E27FC236}">
                    <a16:creationId xmlns:a16="http://schemas.microsoft.com/office/drawing/2014/main" id="{FD3D4085-DD0A-D547-ABF1-A7510D1A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035">
                <a:extLst>
                  <a:ext uri="{FF2B5EF4-FFF2-40B4-BE49-F238E27FC236}">
                    <a16:creationId xmlns:a16="http://schemas.microsoft.com/office/drawing/2014/main" id="{0BFDF49B-A9BF-934A-910F-F26A5134B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036">
                <a:extLst>
                  <a:ext uri="{FF2B5EF4-FFF2-40B4-BE49-F238E27FC236}">
                    <a16:creationId xmlns:a16="http://schemas.microsoft.com/office/drawing/2014/main" id="{21F4B59D-5D85-964E-BDDE-E5E86FF69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037">
                <a:extLst>
                  <a:ext uri="{FF2B5EF4-FFF2-40B4-BE49-F238E27FC236}">
                    <a16:creationId xmlns:a16="http://schemas.microsoft.com/office/drawing/2014/main" id="{298DF50A-C343-D34F-9CBE-3627C25C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038">
                <a:extLst>
                  <a:ext uri="{FF2B5EF4-FFF2-40B4-BE49-F238E27FC236}">
                    <a16:creationId xmlns:a16="http://schemas.microsoft.com/office/drawing/2014/main" id="{CB753F3D-F63E-E249-8C26-0B99126F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039">
                <a:extLst>
                  <a:ext uri="{FF2B5EF4-FFF2-40B4-BE49-F238E27FC236}">
                    <a16:creationId xmlns:a16="http://schemas.microsoft.com/office/drawing/2014/main" id="{6E91FD67-A892-364A-97CA-C6EE03DEF0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850">
              <a:extLst>
                <a:ext uri="{FF2B5EF4-FFF2-40B4-BE49-F238E27FC236}">
                  <a16:creationId xmlns:a16="http://schemas.microsoft.com/office/drawing/2014/main" id="{02A8867F-D007-AE4F-B03F-660C78A12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157" name="Freeform 851">
                <a:extLst>
                  <a:ext uri="{FF2B5EF4-FFF2-40B4-BE49-F238E27FC236}">
                    <a16:creationId xmlns:a16="http://schemas.microsoft.com/office/drawing/2014/main" id="{4460B147-19FD-ED40-A3B7-0F7EE0A5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852">
                <a:extLst>
                  <a:ext uri="{FF2B5EF4-FFF2-40B4-BE49-F238E27FC236}">
                    <a16:creationId xmlns:a16="http://schemas.microsoft.com/office/drawing/2014/main" id="{13E6A2E8-520D-9749-9BFE-80F719C4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853">
                <a:extLst>
                  <a:ext uri="{FF2B5EF4-FFF2-40B4-BE49-F238E27FC236}">
                    <a16:creationId xmlns:a16="http://schemas.microsoft.com/office/drawing/2014/main" id="{EE3C2BDD-616C-AB4F-B41E-A0418E34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854">
                <a:extLst>
                  <a:ext uri="{FF2B5EF4-FFF2-40B4-BE49-F238E27FC236}">
                    <a16:creationId xmlns:a16="http://schemas.microsoft.com/office/drawing/2014/main" id="{F4D786B4-49B0-364F-BC7F-0D534B21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855">
                <a:extLst>
                  <a:ext uri="{FF2B5EF4-FFF2-40B4-BE49-F238E27FC236}">
                    <a16:creationId xmlns:a16="http://schemas.microsoft.com/office/drawing/2014/main" id="{DA18CE26-E66F-7A43-901C-8DB0512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856">
                <a:extLst>
                  <a:ext uri="{FF2B5EF4-FFF2-40B4-BE49-F238E27FC236}">
                    <a16:creationId xmlns:a16="http://schemas.microsoft.com/office/drawing/2014/main" id="{258D91CA-3C65-0945-B397-447D80E3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D64F1E-CB1A-A646-B422-FB171B402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435">
            <a:extLst>
              <a:ext uri="{FF2B5EF4-FFF2-40B4-BE49-F238E27FC236}">
                <a16:creationId xmlns:a16="http://schemas.microsoft.com/office/drawing/2014/main" id="{BDE1E373-F1A0-C247-A16F-51FD5086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36">
            <a:extLst>
              <a:ext uri="{FF2B5EF4-FFF2-40B4-BE49-F238E27FC236}">
                <a16:creationId xmlns:a16="http://schemas.microsoft.com/office/drawing/2014/main" id="{016BF512-7EEE-8E45-A51E-2C57B5976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439">
            <a:extLst>
              <a:ext uri="{FF2B5EF4-FFF2-40B4-BE49-F238E27FC236}">
                <a16:creationId xmlns:a16="http://schemas.microsoft.com/office/drawing/2014/main" id="{3EB85E7D-B15D-694B-9BA3-E67818C25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92F10-EFDE-C646-BCE0-43E3D3F0B73B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2EAAC-2851-D649-B728-FC09C17498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513B34-6DF2-0042-82EF-D16C2B12A3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14FCDE-EE37-724B-91B1-B35B8FBFB9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D758CB1-341F-F142-A3E4-0C5D7F4A133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96245B3-01A7-014E-9BA1-7FF47814682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DDD58F-B6AD-AD4C-B3E4-BAFA003044B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6942C-3B5A-C543-85D8-24BF9990A9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590">
            <a:extLst>
              <a:ext uri="{FF2B5EF4-FFF2-40B4-BE49-F238E27FC236}">
                <a16:creationId xmlns:a16="http://schemas.microsoft.com/office/drawing/2014/main" id="{303C6DB6-B1E2-884C-BBB8-EC1A99AC62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20" name="Picture 591" descr="desktop_computer_stylized_medium">
              <a:extLst>
                <a:ext uri="{FF2B5EF4-FFF2-40B4-BE49-F238E27FC236}">
                  <a16:creationId xmlns:a16="http://schemas.microsoft.com/office/drawing/2014/main" id="{63D2D7F9-5192-C24A-82A4-B0EA6FAD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592">
              <a:extLst>
                <a:ext uri="{FF2B5EF4-FFF2-40B4-BE49-F238E27FC236}">
                  <a16:creationId xmlns:a16="http://schemas.microsoft.com/office/drawing/2014/main" id="{CE876DBC-21CF-AE4B-919D-7AE28D5D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590">
            <a:extLst>
              <a:ext uri="{FF2B5EF4-FFF2-40B4-BE49-F238E27FC236}">
                <a16:creationId xmlns:a16="http://schemas.microsoft.com/office/drawing/2014/main" id="{91392431-0A58-5644-AA3F-947CE467E6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23" name="Picture 591" descr="desktop_computer_stylized_medium">
              <a:extLst>
                <a:ext uri="{FF2B5EF4-FFF2-40B4-BE49-F238E27FC236}">
                  <a16:creationId xmlns:a16="http://schemas.microsoft.com/office/drawing/2014/main" id="{46FA0F11-EBA2-284F-8B1D-14AF3914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52EF559D-DFC5-8447-AEA4-BC6B16E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590">
            <a:extLst>
              <a:ext uri="{FF2B5EF4-FFF2-40B4-BE49-F238E27FC236}">
                <a16:creationId xmlns:a16="http://schemas.microsoft.com/office/drawing/2014/main" id="{F7641AD9-87D9-A44B-A42D-CB95A3432A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187" name="Picture 591" descr="desktop_computer_stylized_medium">
              <a:extLst>
                <a:ext uri="{FF2B5EF4-FFF2-40B4-BE49-F238E27FC236}">
                  <a16:creationId xmlns:a16="http://schemas.microsoft.com/office/drawing/2014/main" id="{30678A54-3E22-8B42-A81E-5CF5B995F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Freeform 592">
              <a:extLst>
                <a:ext uri="{FF2B5EF4-FFF2-40B4-BE49-F238E27FC236}">
                  <a16:creationId xmlns:a16="http://schemas.microsoft.com/office/drawing/2014/main" id="{6D9A530E-D982-6948-B078-2A03FF1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CEAC609-53A3-DC4E-B9E6-B5176894A3B7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26" name="Picture 781" descr="antenna_radiation_stylized">
              <a:extLst>
                <a:ext uri="{FF2B5EF4-FFF2-40B4-BE49-F238E27FC236}">
                  <a16:creationId xmlns:a16="http://schemas.microsoft.com/office/drawing/2014/main" id="{DB627E11-E099-EC41-BC25-0FB10F3B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80" descr="access_point_stylized_small">
              <a:extLst>
                <a:ext uri="{FF2B5EF4-FFF2-40B4-BE49-F238E27FC236}">
                  <a16:creationId xmlns:a16="http://schemas.microsoft.com/office/drawing/2014/main" id="{A02A91D2-3E70-F042-A5F5-5B2635BF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850">
              <a:extLst>
                <a:ext uri="{FF2B5EF4-FFF2-40B4-BE49-F238E27FC236}">
                  <a16:creationId xmlns:a16="http://schemas.microsoft.com/office/drawing/2014/main" id="{57E97886-C05F-6048-B731-37159BF9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7" name="Freeform 851">
                <a:extLst>
                  <a:ext uri="{FF2B5EF4-FFF2-40B4-BE49-F238E27FC236}">
                    <a16:creationId xmlns:a16="http://schemas.microsoft.com/office/drawing/2014/main" id="{B3924299-6BE1-3843-A764-2F95D9F8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852">
                <a:extLst>
                  <a:ext uri="{FF2B5EF4-FFF2-40B4-BE49-F238E27FC236}">
                    <a16:creationId xmlns:a16="http://schemas.microsoft.com/office/drawing/2014/main" id="{603A533B-82A1-6445-B323-DBB29F6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853">
                <a:extLst>
                  <a:ext uri="{FF2B5EF4-FFF2-40B4-BE49-F238E27FC236}">
                    <a16:creationId xmlns:a16="http://schemas.microsoft.com/office/drawing/2014/main" id="{51E5D983-ADB0-114C-9834-F8276FDA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54">
                <a:extLst>
                  <a:ext uri="{FF2B5EF4-FFF2-40B4-BE49-F238E27FC236}">
                    <a16:creationId xmlns:a16="http://schemas.microsoft.com/office/drawing/2014/main" id="{AD9CC5C5-8A1B-F443-B43A-D696211E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55">
                <a:extLst>
                  <a:ext uri="{FF2B5EF4-FFF2-40B4-BE49-F238E27FC236}">
                    <a16:creationId xmlns:a16="http://schemas.microsoft.com/office/drawing/2014/main" id="{82118053-8C1C-C841-A495-DCB0EF345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56">
                <a:extLst>
                  <a:ext uri="{FF2B5EF4-FFF2-40B4-BE49-F238E27FC236}">
                    <a16:creationId xmlns:a16="http://schemas.microsoft.com/office/drawing/2014/main" id="{DFA74633-0451-F848-A038-52B85B12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1B945-82CF-B24C-927F-7FD13A0C24C4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4BD4F1A-F69B-CC4E-9ADB-754A3C888DDB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00" name="Picture 1018" descr="laptop_keyboard">
                  <a:extLst>
                    <a:ext uri="{FF2B5EF4-FFF2-40B4-BE49-F238E27FC236}">
                      <a16:creationId xmlns:a16="http://schemas.microsoft.com/office/drawing/2014/main" id="{43A4C956-16BA-2749-B63E-A0735579E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1" name="Freeform 1019">
                  <a:extLst>
                    <a:ext uri="{FF2B5EF4-FFF2-40B4-BE49-F238E27FC236}">
                      <a16:creationId xmlns:a16="http://schemas.microsoft.com/office/drawing/2014/main" id="{FB9CB46A-3962-FA48-A49E-FC5678B7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2" name="Picture 1020" descr="screen">
                  <a:extLst>
                    <a:ext uri="{FF2B5EF4-FFF2-40B4-BE49-F238E27FC236}">
                      <a16:creationId xmlns:a16="http://schemas.microsoft.com/office/drawing/2014/main" id="{546620B1-B43D-D44B-BDBF-CB7163856C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Freeform 1021">
                  <a:extLst>
                    <a:ext uri="{FF2B5EF4-FFF2-40B4-BE49-F238E27FC236}">
                      <a16:creationId xmlns:a16="http://schemas.microsoft.com/office/drawing/2014/main" id="{3609018E-54F0-C545-8881-2F666AE7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022">
                  <a:extLst>
                    <a:ext uri="{FF2B5EF4-FFF2-40B4-BE49-F238E27FC236}">
                      <a16:creationId xmlns:a16="http://schemas.microsoft.com/office/drawing/2014/main" id="{25B49A33-C4F2-BD48-B970-1F34E2623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023">
                  <a:extLst>
                    <a:ext uri="{FF2B5EF4-FFF2-40B4-BE49-F238E27FC236}">
                      <a16:creationId xmlns:a16="http://schemas.microsoft.com/office/drawing/2014/main" id="{7A3CD4B0-7D22-AA45-8A15-E073D619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024">
                  <a:extLst>
                    <a:ext uri="{FF2B5EF4-FFF2-40B4-BE49-F238E27FC236}">
                      <a16:creationId xmlns:a16="http://schemas.microsoft.com/office/drawing/2014/main" id="{6A3B0A44-ABEE-F642-9AA1-40BC4C0A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25">
                  <a:extLst>
                    <a:ext uri="{FF2B5EF4-FFF2-40B4-BE49-F238E27FC236}">
                      <a16:creationId xmlns:a16="http://schemas.microsoft.com/office/drawing/2014/main" id="{8E276300-85ED-F14E-BCE2-C7D4D59B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26">
                  <a:extLst>
                    <a:ext uri="{FF2B5EF4-FFF2-40B4-BE49-F238E27FC236}">
                      <a16:creationId xmlns:a16="http://schemas.microsoft.com/office/drawing/2014/main" id="{C5ADDBAC-F8C7-5846-8484-7E2ACCC04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1027">
                  <a:extLst>
                    <a:ext uri="{FF2B5EF4-FFF2-40B4-BE49-F238E27FC236}">
                      <a16:creationId xmlns:a16="http://schemas.microsoft.com/office/drawing/2014/main" id="{6244016C-85DB-4D44-A0FC-F42A9A7D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16" name="Freeform 1028">
                    <a:extLst>
                      <a:ext uri="{FF2B5EF4-FFF2-40B4-BE49-F238E27FC236}">
                        <a16:creationId xmlns:a16="http://schemas.microsoft.com/office/drawing/2014/main" id="{5AA16397-7098-9946-8BE9-C4651BB1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1029">
                    <a:extLst>
                      <a:ext uri="{FF2B5EF4-FFF2-40B4-BE49-F238E27FC236}">
                        <a16:creationId xmlns:a16="http://schemas.microsoft.com/office/drawing/2014/main" id="{384C7126-22CD-204D-ADC8-D47C75895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1030">
                    <a:extLst>
                      <a:ext uri="{FF2B5EF4-FFF2-40B4-BE49-F238E27FC236}">
                        <a16:creationId xmlns:a16="http://schemas.microsoft.com/office/drawing/2014/main" id="{988ADBF6-5CE8-D54F-9B1A-0CDD671EF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1031">
                    <a:extLst>
                      <a:ext uri="{FF2B5EF4-FFF2-40B4-BE49-F238E27FC236}">
                        <a16:creationId xmlns:a16="http://schemas.microsoft.com/office/drawing/2014/main" id="{143CE67A-75D1-0648-A3F8-C441C79AD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1032">
                    <a:extLst>
                      <a:ext uri="{FF2B5EF4-FFF2-40B4-BE49-F238E27FC236}">
                        <a16:creationId xmlns:a16="http://schemas.microsoft.com/office/drawing/2014/main" id="{D7D5A372-4E31-6F4C-AAB1-9DE01C704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1033">
                    <a:extLst>
                      <a:ext uri="{FF2B5EF4-FFF2-40B4-BE49-F238E27FC236}">
                        <a16:creationId xmlns:a16="http://schemas.microsoft.com/office/drawing/2014/main" id="{0AF2083D-846C-A943-9458-9EF7685D4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" name="Freeform 1034">
                  <a:extLst>
                    <a:ext uri="{FF2B5EF4-FFF2-40B4-BE49-F238E27FC236}">
                      <a16:creationId xmlns:a16="http://schemas.microsoft.com/office/drawing/2014/main" id="{3B1CD3A9-2A99-D943-AB31-0016D9DD7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35">
                  <a:extLst>
                    <a:ext uri="{FF2B5EF4-FFF2-40B4-BE49-F238E27FC236}">
                      <a16:creationId xmlns:a16="http://schemas.microsoft.com/office/drawing/2014/main" id="{9DA1D7A0-F967-E74D-960A-4B56F22D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36">
                  <a:extLst>
                    <a:ext uri="{FF2B5EF4-FFF2-40B4-BE49-F238E27FC236}">
                      <a16:creationId xmlns:a16="http://schemas.microsoft.com/office/drawing/2014/main" id="{950CCC8A-F414-9A41-9782-93A28378F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37">
                  <a:extLst>
                    <a:ext uri="{FF2B5EF4-FFF2-40B4-BE49-F238E27FC236}">
                      <a16:creationId xmlns:a16="http://schemas.microsoft.com/office/drawing/2014/main" id="{096C7422-F2A4-C441-8ACD-BCE2E662D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38">
                  <a:extLst>
                    <a:ext uri="{FF2B5EF4-FFF2-40B4-BE49-F238E27FC236}">
                      <a16:creationId xmlns:a16="http://schemas.microsoft.com/office/drawing/2014/main" id="{62886C74-4755-1F49-916C-0FB17C421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39">
                  <a:extLst>
                    <a:ext uri="{FF2B5EF4-FFF2-40B4-BE49-F238E27FC236}">
                      <a16:creationId xmlns:a16="http://schemas.microsoft.com/office/drawing/2014/main" id="{83286882-3B59-2E4B-8F6B-0A559AFAD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850">
                <a:extLst>
                  <a:ext uri="{FF2B5EF4-FFF2-40B4-BE49-F238E27FC236}">
                    <a16:creationId xmlns:a16="http://schemas.microsoft.com/office/drawing/2014/main" id="{19F8753D-AAD8-4949-A49B-6EC93DC2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94" name="Freeform 851">
                  <a:extLst>
                    <a:ext uri="{FF2B5EF4-FFF2-40B4-BE49-F238E27FC236}">
                      <a16:creationId xmlns:a16="http://schemas.microsoft.com/office/drawing/2014/main" id="{40AEBF74-7D40-DE48-B7FB-0E8992CB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852">
                  <a:extLst>
                    <a:ext uri="{FF2B5EF4-FFF2-40B4-BE49-F238E27FC236}">
                      <a16:creationId xmlns:a16="http://schemas.microsoft.com/office/drawing/2014/main" id="{CD6F1594-3FE4-F94F-ACC7-0D901861F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853">
                  <a:extLst>
                    <a:ext uri="{FF2B5EF4-FFF2-40B4-BE49-F238E27FC236}">
                      <a16:creationId xmlns:a16="http://schemas.microsoft.com/office/drawing/2014/main" id="{D17F9977-9E37-8741-B482-D64778F6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854">
                  <a:extLst>
                    <a:ext uri="{FF2B5EF4-FFF2-40B4-BE49-F238E27FC236}">
                      <a16:creationId xmlns:a16="http://schemas.microsoft.com/office/drawing/2014/main" id="{9CA9F277-24FA-3940-B16C-D12B7BB4F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855">
                  <a:extLst>
                    <a:ext uri="{FF2B5EF4-FFF2-40B4-BE49-F238E27FC236}">
                      <a16:creationId xmlns:a16="http://schemas.microsoft.com/office/drawing/2014/main" id="{42D0BD36-F52A-EA4F-8E56-673822F59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856">
                  <a:extLst>
                    <a:ext uri="{FF2B5EF4-FFF2-40B4-BE49-F238E27FC236}">
                      <a16:creationId xmlns:a16="http://schemas.microsoft.com/office/drawing/2014/main" id="{DE032556-7636-804E-906F-97BBD0B9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327019D-1905-154A-8E85-6EC04E77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5857B5F-442D-6547-97DC-F5378BA1C438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6DB35A4-9E1B-4E44-8D0F-D270CF67063A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32" name="Picture 1018" descr="laptop_keyboard">
                  <a:extLst>
                    <a:ext uri="{FF2B5EF4-FFF2-40B4-BE49-F238E27FC236}">
                      <a16:creationId xmlns:a16="http://schemas.microsoft.com/office/drawing/2014/main" id="{4F4F48BB-0250-D44A-9BC4-81D3641D2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1019">
                  <a:extLst>
                    <a:ext uri="{FF2B5EF4-FFF2-40B4-BE49-F238E27FC236}">
                      <a16:creationId xmlns:a16="http://schemas.microsoft.com/office/drawing/2014/main" id="{2AF3E33D-CD8C-2F48-81D3-778B4B41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4" name="Picture 1020" descr="screen">
                  <a:extLst>
                    <a:ext uri="{FF2B5EF4-FFF2-40B4-BE49-F238E27FC236}">
                      <a16:creationId xmlns:a16="http://schemas.microsoft.com/office/drawing/2014/main" id="{8DF7014D-CFBA-C245-B0BD-DE0B172F72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1021">
                  <a:extLst>
                    <a:ext uri="{FF2B5EF4-FFF2-40B4-BE49-F238E27FC236}">
                      <a16:creationId xmlns:a16="http://schemas.microsoft.com/office/drawing/2014/main" id="{511E93A6-2D52-5346-8CB6-B5B1DF37F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022">
                  <a:extLst>
                    <a:ext uri="{FF2B5EF4-FFF2-40B4-BE49-F238E27FC236}">
                      <a16:creationId xmlns:a16="http://schemas.microsoft.com/office/drawing/2014/main" id="{1D625A85-B0E0-4145-AF39-6DB0D9E0C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023">
                  <a:extLst>
                    <a:ext uri="{FF2B5EF4-FFF2-40B4-BE49-F238E27FC236}">
                      <a16:creationId xmlns:a16="http://schemas.microsoft.com/office/drawing/2014/main" id="{ABD8107C-127C-8B4C-956D-D2038C94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024">
                  <a:extLst>
                    <a:ext uri="{FF2B5EF4-FFF2-40B4-BE49-F238E27FC236}">
                      <a16:creationId xmlns:a16="http://schemas.microsoft.com/office/drawing/2014/main" id="{523BA87F-7AE2-F34A-B701-BE0CF79F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025">
                  <a:extLst>
                    <a:ext uri="{FF2B5EF4-FFF2-40B4-BE49-F238E27FC236}">
                      <a16:creationId xmlns:a16="http://schemas.microsoft.com/office/drawing/2014/main" id="{F6F11968-F7C7-7148-A094-57D4B6F7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26">
                  <a:extLst>
                    <a:ext uri="{FF2B5EF4-FFF2-40B4-BE49-F238E27FC236}">
                      <a16:creationId xmlns:a16="http://schemas.microsoft.com/office/drawing/2014/main" id="{9CE419CC-6653-D64F-826C-2A3B663DD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1" name="Group 1027">
                  <a:extLst>
                    <a:ext uri="{FF2B5EF4-FFF2-40B4-BE49-F238E27FC236}">
                      <a16:creationId xmlns:a16="http://schemas.microsoft.com/office/drawing/2014/main" id="{B79A86C8-03B9-3742-B3E1-C3C4870A9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48" name="Freeform 1028">
                    <a:extLst>
                      <a:ext uri="{FF2B5EF4-FFF2-40B4-BE49-F238E27FC236}">
                        <a16:creationId xmlns:a16="http://schemas.microsoft.com/office/drawing/2014/main" id="{294DD880-2083-8645-945D-9844B406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029">
                    <a:extLst>
                      <a:ext uri="{FF2B5EF4-FFF2-40B4-BE49-F238E27FC236}">
                        <a16:creationId xmlns:a16="http://schemas.microsoft.com/office/drawing/2014/main" id="{AE3490FA-748F-B64C-A3DB-5C327A82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1030">
                    <a:extLst>
                      <a:ext uri="{FF2B5EF4-FFF2-40B4-BE49-F238E27FC236}">
                        <a16:creationId xmlns:a16="http://schemas.microsoft.com/office/drawing/2014/main" id="{2A46627B-BBEF-1943-8288-EC0F71CA7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1031">
                    <a:extLst>
                      <a:ext uri="{FF2B5EF4-FFF2-40B4-BE49-F238E27FC236}">
                        <a16:creationId xmlns:a16="http://schemas.microsoft.com/office/drawing/2014/main" id="{6DF5FBDA-FAE1-B241-90C6-B93B7090D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1032">
                    <a:extLst>
                      <a:ext uri="{FF2B5EF4-FFF2-40B4-BE49-F238E27FC236}">
                        <a16:creationId xmlns:a16="http://schemas.microsoft.com/office/drawing/2014/main" id="{7FA684E5-78AC-0C46-8D3D-012C1F745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1033">
                    <a:extLst>
                      <a:ext uri="{FF2B5EF4-FFF2-40B4-BE49-F238E27FC236}">
                        <a16:creationId xmlns:a16="http://schemas.microsoft.com/office/drawing/2014/main" id="{B3FCEF67-D6F1-984D-8779-21AC52CA9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2" name="Freeform 1034">
                  <a:extLst>
                    <a:ext uri="{FF2B5EF4-FFF2-40B4-BE49-F238E27FC236}">
                      <a16:creationId xmlns:a16="http://schemas.microsoft.com/office/drawing/2014/main" id="{236DF0FE-8B0C-254C-9AE3-B73153B83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35">
                  <a:extLst>
                    <a:ext uri="{FF2B5EF4-FFF2-40B4-BE49-F238E27FC236}">
                      <a16:creationId xmlns:a16="http://schemas.microsoft.com/office/drawing/2014/main" id="{CD69B965-4D92-7C44-AB07-D51C40C3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36">
                  <a:extLst>
                    <a:ext uri="{FF2B5EF4-FFF2-40B4-BE49-F238E27FC236}">
                      <a16:creationId xmlns:a16="http://schemas.microsoft.com/office/drawing/2014/main" id="{7F88CD3B-8D3F-944F-93A0-3272A6EC0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037">
                  <a:extLst>
                    <a:ext uri="{FF2B5EF4-FFF2-40B4-BE49-F238E27FC236}">
                      <a16:creationId xmlns:a16="http://schemas.microsoft.com/office/drawing/2014/main" id="{96F1BC2D-3CA4-2C4F-9D40-5E252F8E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038">
                  <a:extLst>
                    <a:ext uri="{FF2B5EF4-FFF2-40B4-BE49-F238E27FC236}">
                      <a16:creationId xmlns:a16="http://schemas.microsoft.com/office/drawing/2014/main" id="{0907C174-E6C0-5642-A505-58A08DD1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39">
                  <a:extLst>
                    <a:ext uri="{FF2B5EF4-FFF2-40B4-BE49-F238E27FC236}">
                      <a16:creationId xmlns:a16="http://schemas.microsoft.com/office/drawing/2014/main" id="{1CDC6E2D-A772-3B49-8439-D3D89151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850">
                <a:extLst>
                  <a:ext uri="{FF2B5EF4-FFF2-40B4-BE49-F238E27FC236}">
                    <a16:creationId xmlns:a16="http://schemas.microsoft.com/office/drawing/2014/main" id="{C7FC9F56-C4B9-CB4F-871F-27598301F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226" name="Freeform 851">
                  <a:extLst>
                    <a:ext uri="{FF2B5EF4-FFF2-40B4-BE49-F238E27FC236}">
                      <a16:creationId xmlns:a16="http://schemas.microsoft.com/office/drawing/2014/main" id="{C78362AD-12BA-544F-9449-4E99CFE4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Freeform 852">
                  <a:extLst>
                    <a:ext uri="{FF2B5EF4-FFF2-40B4-BE49-F238E27FC236}">
                      <a16:creationId xmlns:a16="http://schemas.microsoft.com/office/drawing/2014/main" id="{D7D5F371-6CB2-754F-B423-4A735A9DB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Freeform 853">
                  <a:extLst>
                    <a:ext uri="{FF2B5EF4-FFF2-40B4-BE49-F238E27FC236}">
                      <a16:creationId xmlns:a16="http://schemas.microsoft.com/office/drawing/2014/main" id="{8BA4DE9D-2F75-6549-9A25-7FB763FE5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Freeform 854">
                  <a:extLst>
                    <a:ext uri="{FF2B5EF4-FFF2-40B4-BE49-F238E27FC236}">
                      <a16:creationId xmlns:a16="http://schemas.microsoft.com/office/drawing/2014/main" id="{9C6E88C6-1471-3640-9C83-836DB267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Freeform 855">
                  <a:extLst>
                    <a:ext uri="{FF2B5EF4-FFF2-40B4-BE49-F238E27FC236}">
                      <a16:creationId xmlns:a16="http://schemas.microsoft.com/office/drawing/2014/main" id="{CDF7241E-AB35-CB4E-AC37-D40F8265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Freeform 856">
                  <a:extLst>
                    <a:ext uri="{FF2B5EF4-FFF2-40B4-BE49-F238E27FC236}">
                      <a16:creationId xmlns:a16="http://schemas.microsoft.com/office/drawing/2014/main" id="{1F147BC7-3E05-0248-B4B8-53FE858D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BA573AA-F2AE-334C-B328-9F37A8FF4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503E439-945A-A344-AB60-2A65A7023FC4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273" name="Group 117">
              <a:extLst>
                <a:ext uri="{FF2B5EF4-FFF2-40B4-BE49-F238E27FC236}">
                  <a16:creationId xmlns:a16="http://schemas.microsoft.com/office/drawing/2014/main" id="{D45AA40C-B22D-9946-9473-ECEF602B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274" name="AutoShape 111">
                <a:extLst>
                  <a:ext uri="{FF2B5EF4-FFF2-40B4-BE49-F238E27FC236}">
                    <a16:creationId xmlns:a16="http://schemas.microsoft.com/office/drawing/2014/main" id="{19FECEC5-DE0E-784A-9583-2B6FFC9B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75" name="Group 116">
                <a:extLst>
                  <a:ext uri="{FF2B5EF4-FFF2-40B4-BE49-F238E27FC236}">
                    <a16:creationId xmlns:a16="http://schemas.microsoft.com/office/drawing/2014/main" id="{CB83F8A1-1FC2-3B4D-8C09-DF5C8018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76" name="Rectangle 99">
                  <a:extLst>
                    <a:ext uri="{FF2B5EF4-FFF2-40B4-BE49-F238E27FC236}">
                      <a16:creationId xmlns:a16="http://schemas.microsoft.com/office/drawing/2014/main" id="{A2734C67-F9AC-2F44-B35F-38E877473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Line 7">
                  <a:extLst>
                    <a:ext uri="{FF2B5EF4-FFF2-40B4-BE49-F238E27FC236}">
                      <a16:creationId xmlns:a16="http://schemas.microsoft.com/office/drawing/2014/main" id="{C66E4941-F9C5-1E4F-8B84-AFF95C66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103">
                  <a:extLst>
                    <a:ext uri="{FF2B5EF4-FFF2-40B4-BE49-F238E27FC236}">
                      <a16:creationId xmlns:a16="http://schemas.microsoft.com/office/drawing/2014/main" id="{7CB4606E-327A-1A44-A907-2660A563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84" name="Rectangle 104">
                    <a:extLst>
                      <a:ext uri="{FF2B5EF4-FFF2-40B4-BE49-F238E27FC236}">
                        <a16:creationId xmlns:a16="http://schemas.microsoft.com/office/drawing/2014/main" id="{A99A3752-5DF1-1C4E-BD45-602755ADFA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5" name="Rectangle 105">
                    <a:extLst>
                      <a:ext uri="{FF2B5EF4-FFF2-40B4-BE49-F238E27FC236}">
                        <a16:creationId xmlns:a16="http://schemas.microsoft.com/office/drawing/2014/main" id="{AC49E6EB-2EDA-8B47-AE75-BB9901D4F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6" name="Rectangle 106">
                    <a:extLst>
                      <a:ext uri="{FF2B5EF4-FFF2-40B4-BE49-F238E27FC236}">
                        <a16:creationId xmlns:a16="http://schemas.microsoft.com/office/drawing/2014/main" id="{651CC5C2-CB72-6C43-B103-BE4D703728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7" name="Rectangle 107">
                    <a:extLst>
                      <a:ext uri="{FF2B5EF4-FFF2-40B4-BE49-F238E27FC236}">
                        <a16:creationId xmlns:a16="http://schemas.microsoft.com/office/drawing/2014/main" id="{1DE97946-179C-8D42-A61A-D83CE5946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8" name="Rectangle 108">
                    <a:extLst>
                      <a:ext uri="{FF2B5EF4-FFF2-40B4-BE49-F238E27FC236}">
                        <a16:creationId xmlns:a16="http://schemas.microsoft.com/office/drawing/2014/main" id="{04A1C1EF-E526-1F41-A47F-D1260D32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9" name="AutoShape 109">
                    <a:extLst>
                      <a:ext uri="{FF2B5EF4-FFF2-40B4-BE49-F238E27FC236}">
                        <a16:creationId xmlns:a16="http://schemas.microsoft.com/office/drawing/2014/main" id="{DAE4B7E4-EF46-4D47-BE30-6BDF7FC9D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79" name="Picture 110" descr="desktop_computer_stylized_small">
                  <a:extLst>
                    <a:ext uri="{FF2B5EF4-FFF2-40B4-BE49-F238E27FC236}">
                      <a16:creationId xmlns:a16="http://schemas.microsoft.com/office/drawing/2014/main" id="{DDDBC1EE-FFD8-AA47-90A3-58C691D1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112">
                  <a:extLst>
                    <a:ext uri="{FF2B5EF4-FFF2-40B4-BE49-F238E27FC236}">
                      <a16:creationId xmlns:a16="http://schemas.microsoft.com/office/drawing/2014/main" id="{1ABA220B-E12D-014F-A57E-FF99A7E8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13">
                  <a:extLst>
                    <a:ext uri="{FF2B5EF4-FFF2-40B4-BE49-F238E27FC236}">
                      <a16:creationId xmlns:a16="http://schemas.microsoft.com/office/drawing/2014/main" id="{D421ED9C-7EE2-4245-A767-1000693F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3" name="Picture 115" descr="tv">
                  <a:extLst>
                    <a:ext uri="{FF2B5EF4-FFF2-40B4-BE49-F238E27FC236}">
                      <a16:creationId xmlns:a16="http://schemas.microsoft.com/office/drawing/2014/main" id="{DA3CD424-6F2B-A64F-BB99-BFCEFC77DB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41" name="Line 169">
              <a:extLst>
                <a:ext uri="{FF2B5EF4-FFF2-40B4-BE49-F238E27FC236}">
                  <a16:creationId xmlns:a16="http://schemas.microsoft.com/office/drawing/2014/main" id="{0ED8CDDF-16E6-9949-AE23-AEA42EA9F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Text Box 204">
              <a:extLst>
                <a:ext uri="{FF2B5EF4-FFF2-40B4-BE49-F238E27FC236}">
                  <a16:creationId xmlns:a16="http://schemas.microsoft.com/office/drawing/2014/main" id="{9EB94DD9-4B0C-9F40-A9C8-055FEE1AE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94702E13-DA68-4543-AB4F-AD4BC76B53EB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07" name="Group 135">
                <a:extLst>
                  <a:ext uri="{FF2B5EF4-FFF2-40B4-BE49-F238E27FC236}">
                    <a16:creationId xmlns:a16="http://schemas.microsoft.com/office/drawing/2014/main" id="{18C2718F-6489-3842-866B-C6083D912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08" name="AutoShape 136">
                  <a:extLst>
                    <a:ext uri="{FF2B5EF4-FFF2-40B4-BE49-F238E27FC236}">
                      <a16:creationId xmlns:a16="http://schemas.microsoft.com/office/drawing/2014/main" id="{06A4920B-716F-6440-A4A4-D28120C1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9" name="Group 137">
                  <a:extLst>
                    <a:ext uri="{FF2B5EF4-FFF2-40B4-BE49-F238E27FC236}">
                      <a16:creationId xmlns:a16="http://schemas.microsoft.com/office/drawing/2014/main" id="{D5BBEB23-7774-4344-9031-57B565E62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0" name="Rectangle 138">
                    <a:extLst>
                      <a:ext uri="{FF2B5EF4-FFF2-40B4-BE49-F238E27FC236}">
                        <a16:creationId xmlns:a16="http://schemas.microsoft.com/office/drawing/2014/main" id="{8FC71A6F-1303-3A46-848F-ED88E09D4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74A21E63-C3A9-BE46-B55D-249D7B73A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2" name="Group 140">
                    <a:extLst>
                      <a:ext uri="{FF2B5EF4-FFF2-40B4-BE49-F238E27FC236}">
                        <a16:creationId xmlns:a16="http://schemas.microsoft.com/office/drawing/2014/main" id="{F6600432-E3DE-234E-9D32-F24444554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8" name="Rectangle 141">
                      <a:extLst>
                        <a:ext uri="{FF2B5EF4-FFF2-40B4-BE49-F238E27FC236}">
                          <a16:creationId xmlns:a16="http://schemas.microsoft.com/office/drawing/2014/main" id="{0AC9502F-C0FF-034A-B159-81DCA48F81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9" name="Rectangle 142">
                      <a:extLst>
                        <a:ext uri="{FF2B5EF4-FFF2-40B4-BE49-F238E27FC236}">
                          <a16:creationId xmlns:a16="http://schemas.microsoft.com/office/drawing/2014/main" id="{1836D0E5-A637-3645-ADFC-9E3F1C7344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Rectangle 143">
                      <a:extLst>
                        <a:ext uri="{FF2B5EF4-FFF2-40B4-BE49-F238E27FC236}">
                          <a16:creationId xmlns:a16="http://schemas.microsoft.com/office/drawing/2014/main" id="{033C6F2A-0F65-6040-8A3C-BAD90C62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4">
                      <a:extLst>
                        <a:ext uri="{FF2B5EF4-FFF2-40B4-BE49-F238E27FC236}">
                          <a16:creationId xmlns:a16="http://schemas.microsoft.com/office/drawing/2014/main" id="{513E5FB6-D7F9-9343-82C8-9BB80CB7F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5">
                      <a:extLst>
                        <a:ext uri="{FF2B5EF4-FFF2-40B4-BE49-F238E27FC236}">
                          <a16:creationId xmlns:a16="http://schemas.microsoft.com/office/drawing/2014/main" id="{700456BA-BDB8-784C-999D-644E2C79FC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AutoShape 146">
                      <a:extLst>
                        <a:ext uri="{FF2B5EF4-FFF2-40B4-BE49-F238E27FC236}">
                          <a16:creationId xmlns:a16="http://schemas.microsoft.com/office/drawing/2014/main" id="{902212FC-7256-754F-AFD4-8BD64D83D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749D4B2-638E-3247-895E-C38F81C6A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4" name="Rectangle 148">
                    <a:extLst>
                      <a:ext uri="{FF2B5EF4-FFF2-40B4-BE49-F238E27FC236}">
                        <a16:creationId xmlns:a16="http://schemas.microsoft.com/office/drawing/2014/main" id="{11D92BD6-CE36-634D-9F1B-6CBED16DB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5" name="Freeform 149">
                    <a:extLst>
                      <a:ext uri="{FF2B5EF4-FFF2-40B4-BE49-F238E27FC236}">
                        <a16:creationId xmlns:a16="http://schemas.microsoft.com/office/drawing/2014/main" id="{FA61DEAA-1D6D-3A4B-9DD2-2633E3EF3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7" name="Picture 151" descr="tv">
                    <a:extLst>
                      <a:ext uri="{FF2B5EF4-FFF2-40B4-BE49-F238E27FC236}">
                        <a16:creationId xmlns:a16="http://schemas.microsoft.com/office/drawing/2014/main" id="{94763A90-FA83-6D43-A436-F13917DEDD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64" name="Freeform 209">
                <a:extLst>
                  <a:ext uri="{FF2B5EF4-FFF2-40B4-BE49-F238E27FC236}">
                    <a16:creationId xmlns:a16="http://schemas.microsoft.com/office/drawing/2014/main" id="{EFB2345E-45BF-0345-9876-16ED4A0C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44">
              <a:extLst>
                <a:ext uri="{FF2B5EF4-FFF2-40B4-BE49-F238E27FC236}">
                  <a16:creationId xmlns:a16="http://schemas.microsoft.com/office/drawing/2014/main" id="{7ABEC7AC-0CF9-7740-88E7-0E43CF01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216">
              <a:extLst>
                <a:ext uri="{FF2B5EF4-FFF2-40B4-BE49-F238E27FC236}">
                  <a16:creationId xmlns:a16="http://schemas.microsoft.com/office/drawing/2014/main" id="{D74A0656-120C-2348-A152-8E46A6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217">
              <a:extLst>
                <a:ext uri="{FF2B5EF4-FFF2-40B4-BE49-F238E27FC236}">
                  <a16:creationId xmlns:a16="http://schemas.microsoft.com/office/drawing/2014/main" id="{B21EE085-803A-FB4A-83BD-700B68E7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Line 218">
              <a:extLst>
                <a:ext uri="{FF2B5EF4-FFF2-40B4-BE49-F238E27FC236}">
                  <a16:creationId xmlns:a16="http://schemas.microsoft.com/office/drawing/2014/main" id="{662CF9DC-48CB-3C4D-B5DD-565FE580B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Line 219">
              <a:extLst>
                <a:ext uri="{FF2B5EF4-FFF2-40B4-BE49-F238E27FC236}">
                  <a16:creationId xmlns:a16="http://schemas.microsoft.com/office/drawing/2014/main" id="{7C5780A1-D001-8344-837A-3397C457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220">
              <a:extLst>
                <a:ext uri="{FF2B5EF4-FFF2-40B4-BE49-F238E27FC236}">
                  <a16:creationId xmlns:a16="http://schemas.microsoft.com/office/drawing/2014/main" id="{6C59CA65-50C3-0443-8B37-EE986EE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221">
              <a:extLst>
                <a:ext uri="{FF2B5EF4-FFF2-40B4-BE49-F238E27FC236}">
                  <a16:creationId xmlns:a16="http://schemas.microsoft.com/office/drawing/2014/main" id="{7556E69F-3BCD-2B4F-A17A-81BBDE0EEF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AutoShape 225">
              <a:extLst>
                <a:ext uri="{FF2B5EF4-FFF2-40B4-BE49-F238E27FC236}">
                  <a16:creationId xmlns:a16="http://schemas.microsoft.com/office/drawing/2014/main" id="{9DD28501-C345-2745-849B-87EB7597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983BDABC-49F0-F642-9544-FC51657A2E15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93" name="Group 117">
                <a:extLst>
                  <a:ext uri="{FF2B5EF4-FFF2-40B4-BE49-F238E27FC236}">
                    <a16:creationId xmlns:a16="http://schemas.microsoft.com/office/drawing/2014/main" id="{D54CFC43-9C44-9741-8C04-D80CE4756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94" name="AutoShape 111">
                  <a:extLst>
                    <a:ext uri="{FF2B5EF4-FFF2-40B4-BE49-F238E27FC236}">
                      <a16:creationId xmlns:a16="http://schemas.microsoft.com/office/drawing/2014/main" id="{97DF7804-CC88-1F42-B8F9-051351FE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95" name="Group 116">
                  <a:extLst>
                    <a:ext uri="{FF2B5EF4-FFF2-40B4-BE49-F238E27FC236}">
                      <a16:creationId xmlns:a16="http://schemas.microsoft.com/office/drawing/2014/main" id="{62D463CD-C41B-EB42-B714-BE7DEB8C5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96" name="Rectangle 99">
                    <a:extLst>
                      <a:ext uri="{FF2B5EF4-FFF2-40B4-BE49-F238E27FC236}">
                        <a16:creationId xmlns:a16="http://schemas.microsoft.com/office/drawing/2014/main" id="{C882ED75-ED21-974A-90AC-D2ADE1E0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7" name="Line 7">
                    <a:extLst>
                      <a:ext uri="{FF2B5EF4-FFF2-40B4-BE49-F238E27FC236}">
                        <a16:creationId xmlns:a16="http://schemas.microsoft.com/office/drawing/2014/main" id="{1BB2D968-610B-184F-A2CF-14B33B3A9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8" name="Group 103">
                    <a:extLst>
                      <a:ext uri="{FF2B5EF4-FFF2-40B4-BE49-F238E27FC236}">
                        <a16:creationId xmlns:a16="http://schemas.microsoft.com/office/drawing/2014/main" id="{4D4CE61C-8983-B647-864F-F470C03A07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03" name="Rectangle 104">
                      <a:extLst>
                        <a:ext uri="{FF2B5EF4-FFF2-40B4-BE49-F238E27FC236}">
                          <a16:creationId xmlns:a16="http://schemas.microsoft.com/office/drawing/2014/main" id="{F0C7BF96-DC9B-8F46-A1CD-DF23ED3B11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4" name="Rectangle 105">
                      <a:extLst>
                        <a:ext uri="{FF2B5EF4-FFF2-40B4-BE49-F238E27FC236}">
                          <a16:creationId xmlns:a16="http://schemas.microsoft.com/office/drawing/2014/main" id="{31A36EA8-D658-AB47-BE82-801AA588F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5" name="Rectangle 106">
                      <a:extLst>
                        <a:ext uri="{FF2B5EF4-FFF2-40B4-BE49-F238E27FC236}">
                          <a16:creationId xmlns:a16="http://schemas.microsoft.com/office/drawing/2014/main" id="{5DDEAC47-056C-384C-B89F-5A42C8379A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6" name="Rectangle 107">
                      <a:extLst>
                        <a:ext uri="{FF2B5EF4-FFF2-40B4-BE49-F238E27FC236}">
                          <a16:creationId xmlns:a16="http://schemas.microsoft.com/office/drawing/2014/main" id="{5FAEA790-B08D-2741-A24E-F6C8966DF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7" name="Rectangle 108">
                      <a:extLst>
                        <a:ext uri="{FF2B5EF4-FFF2-40B4-BE49-F238E27FC236}">
                          <a16:creationId xmlns:a16="http://schemas.microsoft.com/office/drawing/2014/main" id="{C8681A97-C9D1-FE48-BB82-818A99CB0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8" name="AutoShape 109">
                      <a:extLst>
                        <a:ext uri="{FF2B5EF4-FFF2-40B4-BE49-F238E27FC236}">
                          <a16:creationId xmlns:a16="http://schemas.microsoft.com/office/drawing/2014/main" id="{CFB36D93-5244-FD4C-BD34-FB641007F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9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B404C1F-048E-7044-BE69-14D8C09F8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Rectangle 112">
                    <a:extLst>
                      <a:ext uri="{FF2B5EF4-FFF2-40B4-BE49-F238E27FC236}">
                        <a16:creationId xmlns:a16="http://schemas.microsoft.com/office/drawing/2014/main" id="{93620211-30D2-A74F-85D8-3CCB3BB54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Freeform 113">
                    <a:extLst>
                      <a:ext uri="{FF2B5EF4-FFF2-40B4-BE49-F238E27FC236}">
                        <a16:creationId xmlns:a16="http://schemas.microsoft.com/office/drawing/2014/main" id="{EAB132C2-BF16-0F4B-B306-8B5A4C1C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2" name="Picture 115" descr="tv">
                    <a:extLst>
                      <a:ext uri="{FF2B5EF4-FFF2-40B4-BE49-F238E27FC236}">
                        <a16:creationId xmlns:a16="http://schemas.microsoft.com/office/drawing/2014/main" id="{E56F1C09-456F-6945-AACA-76354A8314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CEADDDE2-F07E-2048-90F3-56476774EC97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E6A914D-56E6-6144-8A5D-B26042233D49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EA667DB5-3322-4A46-B5FA-A070FD5DC154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416" name="Group 135">
                <a:extLst>
                  <a:ext uri="{FF2B5EF4-FFF2-40B4-BE49-F238E27FC236}">
                    <a16:creationId xmlns:a16="http://schemas.microsoft.com/office/drawing/2014/main" id="{85DFD946-B194-774B-88CB-2C0D2F0CA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418" name="AutoShape 136">
                  <a:extLst>
                    <a:ext uri="{FF2B5EF4-FFF2-40B4-BE49-F238E27FC236}">
                      <a16:creationId xmlns:a16="http://schemas.microsoft.com/office/drawing/2014/main" id="{F297B945-74B3-CB4B-878C-7C02A4889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9" name="Group 137">
                  <a:extLst>
                    <a:ext uri="{FF2B5EF4-FFF2-40B4-BE49-F238E27FC236}">
                      <a16:creationId xmlns:a16="http://schemas.microsoft.com/office/drawing/2014/main" id="{E4CF7180-96A2-CD40-B8A0-45AE98BA1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420" name="Rectangle 138">
                    <a:extLst>
                      <a:ext uri="{FF2B5EF4-FFF2-40B4-BE49-F238E27FC236}">
                        <a16:creationId xmlns:a16="http://schemas.microsoft.com/office/drawing/2014/main" id="{E728FEDA-C496-A141-8FEA-14AAB825D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1" name="Line 7">
                    <a:extLst>
                      <a:ext uri="{FF2B5EF4-FFF2-40B4-BE49-F238E27FC236}">
                        <a16:creationId xmlns:a16="http://schemas.microsoft.com/office/drawing/2014/main" id="{94947D33-1E0B-FE40-8CAB-CBBDC0D6E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 140">
                    <a:extLst>
                      <a:ext uri="{FF2B5EF4-FFF2-40B4-BE49-F238E27FC236}">
                        <a16:creationId xmlns:a16="http://schemas.microsoft.com/office/drawing/2014/main" id="{394E883E-EC3D-5D4A-AEA2-4725F7F2D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27" name="Rectangle 141">
                      <a:extLst>
                        <a:ext uri="{FF2B5EF4-FFF2-40B4-BE49-F238E27FC236}">
                          <a16:creationId xmlns:a16="http://schemas.microsoft.com/office/drawing/2014/main" id="{448655B1-0992-6F4B-815F-913E06606C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8" name="Rectangle 142">
                      <a:extLst>
                        <a:ext uri="{FF2B5EF4-FFF2-40B4-BE49-F238E27FC236}">
                          <a16:creationId xmlns:a16="http://schemas.microsoft.com/office/drawing/2014/main" id="{968409F2-F7DA-2446-B315-0CF4D05EAD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9" name="Rectangle 143">
                      <a:extLst>
                        <a:ext uri="{FF2B5EF4-FFF2-40B4-BE49-F238E27FC236}">
                          <a16:creationId xmlns:a16="http://schemas.microsoft.com/office/drawing/2014/main" id="{0362FF3B-ADD9-5744-8ACA-3EFADB832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0" name="Rectangle 144">
                      <a:extLst>
                        <a:ext uri="{FF2B5EF4-FFF2-40B4-BE49-F238E27FC236}">
                          <a16:creationId xmlns:a16="http://schemas.microsoft.com/office/drawing/2014/main" id="{C40AA11A-DFD4-8F42-897F-82FED599B2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1" name="Rectangle 145">
                      <a:extLst>
                        <a:ext uri="{FF2B5EF4-FFF2-40B4-BE49-F238E27FC236}">
                          <a16:creationId xmlns:a16="http://schemas.microsoft.com/office/drawing/2014/main" id="{8A810F1B-6E62-5742-8139-F7E89D3E1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2" name="AutoShape 146">
                      <a:extLst>
                        <a:ext uri="{FF2B5EF4-FFF2-40B4-BE49-F238E27FC236}">
                          <a16:creationId xmlns:a16="http://schemas.microsoft.com/office/drawing/2014/main" id="{F9E0BEC6-A98D-274B-80FC-89A044339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2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A91A55F-2043-9E4B-99F9-AFA78F5A81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Rectangle 148">
                    <a:extLst>
                      <a:ext uri="{FF2B5EF4-FFF2-40B4-BE49-F238E27FC236}">
                        <a16:creationId xmlns:a16="http://schemas.microsoft.com/office/drawing/2014/main" id="{F8AF0B05-119A-0146-852E-B3BD3225E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5" name="Freeform 149">
                    <a:extLst>
                      <a:ext uri="{FF2B5EF4-FFF2-40B4-BE49-F238E27FC236}">
                        <a16:creationId xmlns:a16="http://schemas.microsoft.com/office/drawing/2014/main" id="{AB1B2319-3B1A-4844-AE46-5CB41DCF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6" name="Picture 151" descr="tv">
                    <a:extLst>
                      <a:ext uri="{FF2B5EF4-FFF2-40B4-BE49-F238E27FC236}">
                        <a16:creationId xmlns:a16="http://schemas.microsoft.com/office/drawing/2014/main" id="{FBF03B14-5AED-7E49-8E18-C9D52DD06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17" name="Freeform 209">
                <a:extLst>
                  <a:ext uri="{FF2B5EF4-FFF2-40B4-BE49-F238E27FC236}">
                    <a16:creationId xmlns:a16="http://schemas.microsoft.com/office/drawing/2014/main" id="{0B7484A0-57B4-9D4F-88D9-C1C31B00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3" name="Text Box 204">
              <a:extLst>
                <a:ext uri="{FF2B5EF4-FFF2-40B4-BE49-F238E27FC236}">
                  <a16:creationId xmlns:a16="http://schemas.microsoft.com/office/drawing/2014/main" id="{3C38ADF6-8694-1144-9C3F-327CA873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259" name="Slide Number Placeholder 4">
            <a:extLst>
              <a:ext uri="{FF2B5EF4-FFF2-40B4-BE49-F238E27FC236}">
                <a16:creationId xmlns:a16="http://schemas.microsoft.com/office/drawing/2014/main" id="{3B06334E-8708-6947-A6AF-0C8FD0718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Where is the link layer implemented?</a:t>
            </a:r>
            <a:endParaRPr lang="en-US" sz="4400" dirty="0"/>
          </a:p>
        </p:txBody>
      </p:sp>
      <p:sp>
        <p:nvSpPr>
          <p:cNvPr id="259" name="Rectangle 3">
            <a:extLst>
              <a:ext uri="{FF2B5EF4-FFF2-40B4-BE49-F238E27FC236}">
                <a16:creationId xmlns:a16="http://schemas.microsoft.com/office/drawing/2014/main" id="{A48F2D8E-D82E-0A4C-8783-B2F84E2BA4F6}"/>
              </a:ext>
            </a:extLst>
          </p:cNvPr>
          <p:cNvSpPr txBox="1">
            <a:spLocks noChangeArrowheads="1"/>
          </p:cNvSpPr>
          <p:nvPr/>
        </p:nvSpPr>
        <p:spPr>
          <a:xfrm>
            <a:off x="980353" y="1561667"/>
            <a:ext cx="5808373" cy="4659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4163">
              <a:defRPr/>
            </a:pPr>
            <a:r>
              <a:rPr lang="en-US" sz="3200" dirty="0"/>
              <a:t>in each-and-every host</a:t>
            </a:r>
          </a:p>
          <a:p>
            <a:pPr indent="-284163">
              <a:defRPr/>
            </a:pPr>
            <a:r>
              <a:rPr lang="en-US" sz="3200" dirty="0"/>
              <a:t>link layer implemented in </a:t>
            </a:r>
            <a:r>
              <a:rPr lang="en-US" sz="3200" i="1" dirty="0">
                <a:solidFill>
                  <a:srgbClr val="0000A8"/>
                </a:solidFill>
              </a:rPr>
              <a:t>network interface card</a:t>
            </a:r>
            <a:r>
              <a:rPr lang="en-US" sz="3200" dirty="0"/>
              <a:t> (NIC) or on a chip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Ethernet, </a:t>
            </a:r>
            <a:r>
              <a:rPr lang="en-US" sz="2800" dirty="0" err="1"/>
              <a:t>WiFi</a:t>
            </a:r>
            <a:r>
              <a:rPr lang="en-US" sz="2800" dirty="0"/>
              <a:t> card or chip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implements link, physical layer</a:t>
            </a:r>
          </a:p>
          <a:p>
            <a:pPr indent="-284163">
              <a:defRPr/>
            </a:pPr>
            <a:r>
              <a:rPr lang="en-US" sz="3200" dirty="0"/>
              <a:t>attaches into host’s system buses</a:t>
            </a:r>
          </a:p>
          <a:p>
            <a:pPr indent="-284163">
              <a:defRPr/>
            </a:pPr>
            <a:r>
              <a:rPr lang="en-US" sz="3200" dirty="0"/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39" name="Freeform 92">
            <a:extLst>
              <a:ext uri="{FF2B5EF4-FFF2-40B4-BE49-F238E27FC236}">
                <a16:creationId xmlns:a16="http://schemas.microsoft.com/office/drawing/2014/main" id="{E4A9915D-6AEE-C449-9BB3-5A3FF82FE7DA}"/>
              </a:ext>
            </a:extLst>
          </p:cNvPr>
          <p:cNvSpPr>
            <a:spLocks/>
          </p:cNvSpPr>
          <p:nvPr/>
        </p:nvSpPr>
        <p:spPr bwMode="auto">
          <a:xfrm>
            <a:off x="8482590" y="5121168"/>
            <a:ext cx="2308225" cy="79749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7479 h 8422"/>
              <a:gd name="connsiteX1" fmla="*/ 138 w 10000"/>
              <a:gd name="connsiteY1" fmla="*/ 7232 h 8422"/>
              <a:gd name="connsiteX2" fmla="*/ 1933 w 10000"/>
              <a:gd name="connsiteY2" fmla="*/ 6289 h 8422"/>
              <a:gd name="connsiteX3" fmla="*/ 8569 w 10000"/>
              <a:gd name="connsiteY3" fmla="*/ 0 h 8422"/>
              <a:gd name="connsiteX4" fmla="*/ 10000 w 10000"/>
              <a:gd name="connsiteY4" fmla="*/ 6247 h 8422"/>
              <a:gd name="connsiteX5" fmla="*/ 1706 w 10000"/>
              <a:gd name="connsiteY5" fmla="*/ 8422 h 8422"/>
              <a:gd name="connsiteX6" fmla="*/ 0 w 10000"/>
              <a:gd name="connsiteY6" fmla="*/ 7479 h 8422"/>
              <a:gd name="connsiteX0" fmla="*/ 0 w 10000"/>
              <a:gd name="connsiteY0" fmla="*/ 1463 h 2583"/>
              <a:gd name="connsiteX1" fmla="*/ 138 w 10000"/>
              <a:gd name="connsiteY1" fmla="*/ 1170 h 2583"/>
              <a:gd name="connsiteX2" fmla="*/ 1933 w 10000"/>
              <a:gd name="connsiteY2" fmla="*/ 50 h 2583"/>
              <a:gd name="connsiteX3" fmla="*/ 6408 w 10000"/>
              <a:gd name="connsiteY3" fmla="*/ 241 h 2583"/>
              <a:gd name="connsiteX4" fmla="*/ 10000 w 10000"/>
              <a:gd name="connsiteY4" fmla="*/ 0 h 2583"/>
              <a:gd name="connsiteX5" fmla="*/ 1706 w 10000"/>
              <a:gd name="connsiteY5" fmla="*/ 2583 h 2583"/>
              <a:gd name="connsiteX6" fmla="*/ 0 w 10000"/>
              <a:gd name="connsiteY6" fmla="*/ 1463 h 2583"/>
              <a:gd name="connsiteX0" fmla="*/ 0 w 10000"/>
              <a:gd name="connsiteY0" fmla="*/ 5664 h 14626"/>
              <a:gd name="connsiteX1" fmla="*/ 138 w 10000"/>
              <a:gd name="connsiteY1" fmla="*/ 4530 h 14626"/>
              <a:gd name="connsiteX2" fmla="*/ 1933 w 10000"/>
              <a:gd name="connsiteY2" fmla="*/ 194 h 14626"/>
              <a:gd name="connsiteX3" fmla="*/ 6408 w 10000"/>
              <a:gd name="connsiteY3" fmla="*/ 933 h 14626"/>
              <a:gd name="connsiteX4" fmla="*/ 10000 w 10000"/>
              <a:gd name="connsiteY4" fmla="*/ 0 h 14626"/>
              <a:gd name="connsiteX5" fmla="*/ 1526 w 10000"/>
              <a:gd name="connsiteY5" fmla="*/ 14626 h 14626"/>
              <a:gd name="connsiteX6" fmla="*/ 0 w 10000"/>
              <a:gd name="connsiteY6" fmla="*/ 5664 h 14626"/>
              <a:gd name="connsiteX0" fmla="*/ 0 w 10000"/>
              <a:gd name="connsiteY0" fmla="*/ 5664 h 12103"/>
              <a:gd name="connsiteX1" fmla="*/ 138 w 10000"/>
              <a:gd name="connsiteY1" fmla="*/ 4530 h 12103"/>
              <a:gd name="connsiteX2" fmla="*/ 1933 w 10000"/>
              <a:gd name="connsiteY2" fmla="*/ 194 h 12103"/>
              <a:gd name="connsiteX3" fmla="*/ 6408 w 10000"/>
              <a:gd name="connsiteY3" fmla="*/ 933 h 12103"/>
              <a:gd name="connsiteX4" fmla="*/ 10000 w 10000"/>
              <a:gd name="connsiteY4" fmla="*/ 0 h 12103"/>
              <a:gd name="connsiteX5" fmla="*/ 1286 w 10000"/>
              <a:gd name="connsiteY5" fmla="*/ 12103 h 12103"/>
              <a:gd name="connsiteX6" fmla="*/ 0 w 10000"/>
              <a:gd name="connsiteY6" fmla="*/ 5664 h 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2103">
                <a:moveTo>
                  <a:pt x="0" y="5664"/>
                </a:moveTo>
                <a:cubicBezTo>
                  <a:pt x="103" y="4603"/>
                  <a:pt x="28" y="4917"/>
                  <a:pt x="138" y="4530"/>
                </a:cubicBezTo>
                <a:lnTo>
                  <a:pt x="1933" y="194"/>
                </a:lnTo>
                <a:lnTo>
                  <a:pt x="6408" y="933"/>
                </a:lnTo>
                <a:lnTo>
                  <a:pt x="10000" y="0"/>
                </a:lnTo>
                <a:lnTo>
                  <a:pt x="1286" y="12103"/>
                </a:lnTo>
                <a:lnTo>
                  <a:pt x="0" y="5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0" name="Rectangle 42">
            <a:extLst>
              <a:ext uri="{FF2B5EF4-FFF2-40B4-BE49-F238E27FC236}">
                <a16:creationId xmlns:a16="http://schemas.microsoft.com/office/drawing/2014/main" id="{08D16DCA-2F81-3142-8787-DCBB8257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65" y="2749550"/>
            <a:ext cx="1836737" cy="2401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2" name="Rectangle 44">
            <a:extLst>
              <a:ext uri="{FF2B5EF4-FFF2-40B4-BE49-F238E27FC236}">
                <a16:creationId xmlns:a16="http://schemas.microsoft.com/office/drawing/2014/main" id="{4292A8DC-1EBA-E346-AA85-38C6822C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687887"/>
            <a:ext cx="6667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3" name="Rectangle 45">
            <a:extLst>
              <a:ext uri="{FF2B5EF4-FFF2-40B4-BE49-F238E27FC236}">
                <a16:creationId xmlns:a16="http://schemas.microsoft.com/office/drawing/2014/main" id="{9AD0BC31-6A50-984F-86A3-3CA27EA7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10051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344" name="Text Box 46">
            <a:extLst>
              <a:ext uri="{FF2B5EF4-FFF2-40B4-BE49-F238E27FC236}">
                <a16:creationId xmlns:a16="http://schemas.microsoft.com/office/drawing/2014/main" id="{0B7C150F-CB12-034D-8895-A7245A5D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720" y="4697412"/>
            <a:ext cx="737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" name="Freeform 47">
            <a:extLst>
              <a:ext uri="{FF2B5EF4-FFF2-40B4-BE49-F238E27FC236}">
                <a16:creationId xmlns:a16="http://schemas.microsoft.com/office/drawing/2014/main" id="{793E17F7-22E2-FF4D-8509-E82EDBE2D5AA}"/>
              </a:ext>
            </a:extLst>
          </p:cNvPr>
          <p:cNvSpPr>
            <a:spLocks/>
          </p:cNvSpPr>
          <p:nvPr/>
        </p:nvSpPr>
        <p:spPr bwMode="auto">
          <a:xfrm>
            <a:off x="9457315" y="3619500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6" name="Line 48">
            <a:extLst>
              <a:ext uri="{FF2B5EF4-FFF2-40B4-BE49-F238E27FC236}">
                <a16:creationId xmlns:a16="http://schemas.microsoft.com/office/drawing/2014/main" id="{07601B60-F87E-2F49-8A8E-1FF14E515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2377" y="3792537"/>
            <a:ext cx="135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7" name="Line 49">
            <a:extLst>
              <a:ext uri="{FF2B5EF4-FFF2-40B4-BE49-F238E27FC236}">
                <a16:creationId xmlns:a16="http://schemas.microsoft.com/office/drawing/2014/main" id="{A28FA316-5FFA-F44A-BA99-AC0415DFF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7665" y="3800475"/>
            <a:ext cx="0" cy="30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8" name="Rectangle 50">
            <a:extLst>
              <a:ext uri="{FF2B5EF4-FFF2-40B4-BE49-F238E27FC236}">
                <a16:creationId xmlns:a16="http://schemas.microsoft.com/office/drawing/2014/main" id="{A634403E-4499-294B-99AD-E3A86D96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252" y="3101975"/>
            <a:ext cx="657225" cy="5191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349" name="Rectangle 51">
            <a:extLst>
              <a:ext uri="{FF2B5EF4-FFF2-40B4-BE49-F238E27FC236}">
                <a16:creationId xmlns:a16="http://schemas.microsoft.com/office/drawing/2014/main" id="{82C997D8-021F-0245-9B73-2C5E048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402" y="310356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350" name="Line 52">
            <a:extLst>
              <a:ext uri="{FF2B5EF4-FFF2-40B4-BE49-F238E27FC236}">
                <a16:creationId xmlns:a16="http://schemas.microsoft.com/office/drawing/2014/main" id="{D74D41F5-3112-6646-9892-D00D36377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14465" y="3622675"/>
            <a:ext cx="158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AA1745EF-4026-E54D-9775-040F79E5D1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87590" y="3624262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2" name="Text Box 54">
            <a:extLst>
              <a:ext uri="{FF2B5EF4-FFF2-40B4-BE49-F238E27FC236}">
                <a16:creationId xmlns:a16="http://schemas.microsoft.com/office/drawing/2014/main" id="{2B134A77-7C20-734B-9A65-D56BD3B3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265" y="3921125"/>
            <a:ext cx="1038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host bus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(e.g., PCI)</a:t>
            </a: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159E9A7C-2C1B-CC40-B1B4-760AFE091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7665" y="4408487"/>
            <a:ext cx="12700" cy="339725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4" name="Line 56">
            <a:extLst>
              <a:ext uri="{FF2B5EF4-FFF2-40B4-BE49-F238E27FC236}">
                <a16:creationId xmlns:a16="http://schemas.microsoft.com/office/drawing/2014/main" id="{52214380-92AB-E048-BEDD-B0110B2E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9463" y="4992686"/>
            <a:ext cx="0" cy="366713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" name="Line 57">
            <a:extLst>
              <a:ext uri="{FF2B5EF4-FFF2-40B4-BE49-F238E27FC236}">
                <a16:creationId xmlns:a16="http://schemas.microsoft.com/office/drawing/2014/main" id="{DF140DC0-F2C1-704D-A310-3786A5A5C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13002" y="3797300"/>
            <a:ext cx="382588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6" name="Text Box 58">
            <a:extLst>
              <a:ext uri="{FF2B5EF4-FFF2-40B4-BE49-F238E27FC236}">
                <a16:creationId xmlns:a16="http://schemas.microsoft.com/office/drawing/2014/main" id="{8134E125-6FFA-2245-A695-F469578E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477" y="5491162"/>
            <a:ext cx="13532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network interface</a:t>
            </a:r>
          </a:p>
        </p:txBody>
      </p:sp>
      <p:sp>
        <p:nvSpPr>
          <p:cNvPr id="357" name="Line 59">
            <a:extLst>
              <a:ext uri="{FF2B5EF4-FFF2-40B4-BE49-F238E27FC236}">
                <a16:creationId xmlns:a16="http://schemas.microsoft.com/office/drawing/2014/main" id="{23B10271-25ED-6947-A1F2-08B5CDCE8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30440" y="4814887"/>
            <a:ext cx="271462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8" name="Rectangle 43">
            <a:extLst>
              <a:ext uri="{FF2B5EF4-FFF2-40B4-BE49-F238E27FC236}">
                <a16:creationId xmlns:a16="http://schemas.microsoft.com/office/drawing/2014/main" id="{D2E8D72A-74A0-8047-B32B-E6CC292F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915" y="3989387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7926967" y="2941636"/>
            <a:ext cx="1470026" cy="2035175"/>
            <a:chOff x="2695" y="1742"/>
            <a:chExt cx="926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393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392" name="Picture 86">
            <a:extLst>
              <a:ext uri="{FF2B5EF4-FFF2-40B4-BE49-F238E27FC236}">
                <a16:creationId xmlns:a16="http://schemas.microsoft.com/office/drawing/2014/main" id="{0409F287-178A-D34A-9140-43A7C128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9409" y="1312716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" name="Picture 87">
            <a:extLst>
              <a:ext uri="{FF2B5EF4-FFF2-40B4-BE49-F238E27FC236}">
                <a16:creationId xmlns:a16="http://schemas.microsoft.com/office/drawing/2014/main" id="{6B897852-0519-9143-BDE1-7222839F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327" y="1452562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10" name="Group 89">
            <a:extLst>
              <a:ext uri="{FF2B5EF4-FFF2-40B4-BE49-F238E27FC236}">
                <a16:creationId xmlns:a16="http://schemas.microsoft.com/office/drawing/2014/main" id="{9321D1B2-41ED-6A42-B25B-B7F04C3C1339}"/>
              </a:ext>
            </a:extLst>
          </p:cNvPr>
          <p:cNvGrpSpPr>
            <a:grpSpLocks/>
          </p:cNvGrpSpPr>
          <p:nvPr/>
        </p:nvGrpSpPr>
        <p:grpSpPr bwMode="auto">
          <a:xfrm>
            <a:off x="7888865" y="5386387"/>
            <a:ext cx="1109662" cy="820449"/>
            <a:chOff x="-44" y="1473"/>
            <a:chExt cx="981" cy="1105"/>
          </a:xfrm>
        </p:grpSpPr>
        <p:pic>
          <p:nvPicPr>
            <p:cNvPr id="411" name="Picture 90" descr="desktop_computer_stylized_medium">
              <a:extLst>
                <a:ext uri="{FF2B5EF4-FFF2-40B4-BE49-F238E27FC236}">
                  <a16:creationId xmlns:a16="http://schemas.microsoft.com/office/drawing/2014/main" id="{E89A12BD-E0D6-A949-9CB5-05BA66E33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" name="Freeform 91">
              <a:extLst>
                <a:ext uri="{FF2B5EF4-FFF2-40B4-BE49-F238E27FC236}">
                  <a16:creationId xmlns:a16="http://schemas.microsoft.com/office/drawing/2014/main" id="{C0A77030-4BC2-C44C-AD1F-5FB48849AB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4" name="Slide Number Placeholder 4">
            <a:extLst>
              <a:ext uri="{FF2B5EF4-FFF2-40B4-BE49-F238E27FC236}">
                <a16:creationId xmlns:a16="http://schemas.microsoft.com/office/drawing/2014/main" id="{BF70CCDB-E94F-5544-94C2-5D894032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A7F4FDF-7DEE-2F4C-804F-1C5AEF6C3F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953" y="1041690"/>
            <a:ext cx="1271809" cy="18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72F9AB0-BFC2-5542-A40C-5E7B5EB25F2B}"/>
              </a:ext>
            </a:extLst>
          </p:cNvPr>
          <p:cNvGrpSpPr/>
          <p:nvPr/>
        </p:nvGrpSpPr>
        <p:grpSpPr>
          <a:xfrm>
            <a:off x="6859466" y="1579642"/>
            <a:ext cx="1654101" cy="2401887"/>
            <a:chOff x="3457903" y="1592254"/>
            <a:chExt cx="1654101" cy="2401887"/>
          </a:xfrm>
        </p:grpSpPr>
        <p:sp>
          <p:nvSpPr>
            <p:cNvPr id="117" name="Rectangle 42">
              <a:extLst>
                <a:ext uri="{FF2B5EF4-FFF2-40B4-BE49-F238E27FC236}">
                  <a16:creationId xmlns:a16="http://schemas.microsoft.com/office/drawing/2014/main" id="{1AEEBA61-14FC-154D-88CA-B447B0359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903" y="1592254"/>
              <a:ext cx="1654101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D0D47B06-FE3D-DA4E-A18A-5F4609A0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843" y="3517620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2220353A-A27E-5C4B-B042-109D6410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418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controller</a:t>
              </a:r>
            </a:p>
          </p:txBody>
        </p:sp>
        <p:sp>
          <p:nvSpPr>
            <p:cNvPr id="120" name="Text Box 46">
              <a:extLst>
                <a:ext uri="{FF2B5EF4-FFF2-40B4-BE49-F238E27FC236}">
                  <a16:creationId xmlns:a16="http://schemas.microsoft.com/office/drawing/2014/main" id="{000F374E-6915-074D-8BA8-C296E4FB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3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5722F489-9C55-474B-AD7B-3596A67F9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7726" y="2473508"/>
              <a:ext cx="291334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48">
              <a:extLst>
                <a:ext uri="{FF2B5EF4-FFF2-40B4-BE49-F238E27FC236}">
                  <a16:creationId xmlns:a16="http://schemas.microsoft.com/office/drawing/2014/main" id="{11921392-3DC2-E44B-9184-34A0E05D1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49">
              <a:extLst>
                <a:ext uri="{FF2B5EF4-FFF2-40B4-BE49-F238E27FC236}">
                  <a16:creationId xmlns:a16="http://schemas.microsoft.com/office/drawing/2014/main" id="{BAFE9A46-B07B-0D46-BF9D-A127CF0F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216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Rectangle 50">
              <a:extLst>
                <a:ext uri="{FF2B5EF4-FFF2-40B4-BE49-F238E27FC236}">
                  <a16:creationId xmlns:a16="http://schemas.microsoft.com/office/drawing/2014/main" id="{B42296AE-5EDB-CB41-A8A8-F256FE9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392" y="1927519"/>
              <a:ext cx="657225" cy="519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125" name="Rectangle 51">
              <a:extLst>
                <a:ext uri="{FF2B5EF4-FFF2-40B4-BE49-F238E27FC236}">
                  <a16:creationId xmlns:a16="http://schemas.microsoft.com/office/drawing/2014/main" id="{A0530BD1-8578-7749-A8F2-514C1E6AF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E4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126" name="Line 52">
              <a:extLst>
                <a:ext uri="{FF2B5EF4-FFF2-40B4-BE49-F238E27FC236}">
                  <a16:creationId xmlns:a16="http://schemas.microsoft.com/office/drawing/2014/main" id="{A3C7A151-EBC5-7E44-A73B-EC7BF250A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53">
              <a:extLst>
                <a:ext uri="{FF2B5EF4-FFF2-40B4-BE49-F238E27FC236}">
                  <a16:creationId xmlns:a16="http://schemas.microsoft.com/office/drawing/2014/main" id="{C4B99840-0FB7-CE42-8D34-DEC52118C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68A743ED-4B58-E94D-83B1-E54D12545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8787" y="3249620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43">
              <a:extLst>
                <a:ext uri="{FF2B5EF4-FFF2-40B4-BE49-F238E27FC236}">
                  <a16:creationId xmlns:a16="http://schemas.microsoft.com/office/drawing/2014/main" id="{0EC4FEFF-71C3-204E-942F-DF941FB4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524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46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Interfaces communicating</a:t>
            </a:r>
            <a:endParaRPr lang="en-US" sz="4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5E3C2-990E-9C41-AAAA-45311F46F06D}"/>
              </a:ext>
            </a:extLst>
          </p:cNvPr>
          <p:cNvGrpSpPr/>
          <p:nvPr/>
        </p:nvGrpSpPr>
        <p:grpSpPr>
          <a:xfrm>
            <a:off x="3386648" y="1585768"/>
            <a:ext cx="1709144" cy="2401887"/>
            <a:chOff x="3386648" y="1585768"/>
            <a:chExt cx="1709144" cy="2401887"/>
          </a:xfrm>
        </p:grpSpPr>
        <p:sp>
          <p:nvSpPr>
            <p:cNvPr id="340" name="Rectangle 42">
              <a:extLst>
                <a:ext uri="{FF2B5EF4-FFF2-40B4-BE49-F238E27FC236}">
                  <a16:creationId xmlns:a16="http://schemas.microsoft.com/office/drawing/2014/main" id="{08D16DCA-2F81-3142-8787-DCBB82571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48" y="1585768"/>
              <a:ext cx="1709144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44">
              <a:extLst>
                <a:ext uri="{FF2B5EF4-FFF2-40B4-BE49-F238E27FC236}">
                  <a16:creationId xmlns:a16="http://schemas.microsoft.com/office/drawing/2014/main" id="{4292A8DC-1EBA-E346-AA85-38C6822C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201" y="3524105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45">
              <a:extLst>
                <a:ext uri="{FF2B5EF4-FFF2-40B4-BE49-F238E27FC236}">
                  <a16:creationId xmlns:a16="http://schemas.microsoft.com/office/drawing/2014/main" id="{9AD0BC31-6A50-984F-86A3-3CA27EA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453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controller</a:t>
              </a:r>
            </a:p>
          </p:txBody>
        </p:sp>
        <p:sp>
          <p:nvSpPr>
            <p:cNvPr id="344" name="Text Box 46">
              <a:extLst>
                <a:ext uri="{FF2B5EF4-FFF2-40B4-BE49-F238E27FC236}">
                  <a16:creationId xmlns:a16="http://schemas.microsoft.com/office/drawing/2014/main" id="{0B7C150F-CB12-034D-8895-A7245A5D6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9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793E17F7-22E2-FF4D-8509-E82EDBE2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897" y="2455718"/>
              <a:ext cx="326278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Line 48">
              <a:extLst>
                <a:ext uri="{FF2B5EF4-FFF2-40B4-BE49-F238E27FC236}">
                  <a16:creationId xmlns:a16="http://schemas.microsoft.com/office/drawing/2014/main" id="{07601B60-F87E-2F49-8A8E-1FF14E51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Line 49">
              <a:extLst>
                <a:ext uri="{FF2B5EF4-FFF2-40B4-BE49-F238E27FC236}">
                  <a16:creationId xmlns:a16="http://schemas.microsoft.com/office/drawing/2014/main" id="{A28FA316-5FFA-F44A-BA99-AC0415DFF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37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50">
              <a:extLst>
                <a:ext uri="{FF2B5EF4-FFF2-40B4-BE49-F238E27FC236}">
                  <a16:creationId xmlns:a16="http://schemas.microsoft.com/office/drawing/2014/main" id="{A634403E-4499-294B-99AD-E3A86D96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834" y="1938193"/>
              <a:ext cx="657225" cy="5191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349" name="Rectangle 51">
              <a:extLst>
                <a:ext uri="{FF2B5EF4-FFF2-40B4-BE49-F238E27FC236}">
                  <a16:creationId xmlns:a16="http://schemas.microsoft.com/office/drawing/2014/main" id="{82C997D8-021F-0245-9B73-2C5E048B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350" name="Line 52">
              <a:extLst>
                <a:ext uri="{FF2B5EF4-FFF2-40B4-BE49-F238E27FC236}">
                  <a16:creationId xmlns:a16="http://schemas.microsoft.com/office/drawing/2014/main" id="{D74D41F5-3112-6646-9892-D00D36377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Line 53">
              <a:extLst>
                <a:ext uri="{FF2B5EF4-FFF2-40B4-BE49-F238E27FC236}">
                  <a16:creationId xmlns:a16="http://schemas.microsoft.com/office/drawing/2014/main" id="{AA1745EF-4026-E54D-9775-040F79E5D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Line 55">
              <a:extLst>
                <a:ext uri="{FF2B5EF4-FFF2-40B4-BE49-F238E27FC236}">
                  <a16:creationId xmlns:a16="http://schemas.microsoft.com/office/drawing/2014/main" id="{159E9A7C-2C1B-CC40-B1B4-760AFE091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601" y="3239892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43">
              <a:extLst>
                <a:ext uri="{FF2B5EF4-FFF2-40B4-BE49-F238E27FC236}">
                  <a16:creationId xmlns:a16="http://schemas.microsoft.com/office/drawing/2014/main" id="{D2E8D72A-74A0-8047-B32B-E6CC292F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876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2300585" y="1777854"/>
            <a:ext cx="1508125" cy="2035175"/>
            <a:chOff x="2695" y="1742"/>
            <a:chExt cx="950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417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74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44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99000">
                  <a:srgbClr val="FFFFFF">
                    <a:alpha val="6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940C5E-A452-394D-9303-5A0908ACF414}"/>
              </a:ext>
            </a:extLst>
          </p:cNvPr>
          <p:cNvGrpSpPr/>
          <p:nvPr/>
        </p:nvGrpSpPr>
        <p:grpSpPr>
          <a:xfrm>
            <a:off x="8154574" y="1741034"/>
            <a:ext cx="1453373" cy="2053837"/>
            <a:chOff x="9730606" y="1055376"/>
            <a:chExt cx="1453373" cy="2053837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1B01F1E-124F-BC43-A974-ABF83467E8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30606" y="2258313"/>
              <a:ext cx="623888" cy="85090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8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Rectangle 73">
              <a:extLst>
                <a:ext uri="{FF2B5EF4-FFF2-40B4-BE49-F238E27FC236}">
                  <a16:creationId xmlns:a16="http://schemas.microsoft.com/office/drawing/2014/main" id="{E45D8FA9-172B-4349-9201-C855690C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0066" y="2541276"/>
              <a:ext cx="776288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688D65-8859-3543-A395-35CEEDEDD0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35685" y="1076403"/>
              <a:ext cx="436563" cy="70326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>
                    <a:alpha val="81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Rectangle 82">
              <a:extLst>
                <a:ext uri="{FF2B5EF4-FFF2-40B4-BE49-F238E27FC236}">
                  <a16:creationId xmlns:a16="http://schemas.microsoft.com/office/drawing/2014/main" id="{06D41716-A543-3F4F-9489-BC4A0008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5304" y="1090301"/>
              <a:ext cx="777876" cy="7350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D82B720-E5DF-4F4F-8FBA-8D31F068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091" y="1055376"/>
              <a:ext cx="8778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D80B677C-0558-AA49-9BC2-C865179CD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303026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Line 67">
              <a:extLst>
                <a:ext uri="{FF2B5EF4-FFF2-40B4-BE49-F238E27FC236}">
                  <a16:creationId xmlns:a16="http://schemas.microsoft.com/office/drawing/2014/main" id="{96ECD29D-6AC3-3C4A-8B76-C6CE4E709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466539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93393447-F152-0A41-B307-A690875EC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6891" y="1639576"/>
              <a:ext cx="776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34836D0F-96F1-C74D-BB52-0007C90AE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391" y="1801501"/>
              <a:ext cx="876301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B826D465-956C-AC42-A034-8ACCE0186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5304" y="1820551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18797742-2033-0E42-BF7B-CC2F3B116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4767" y="181102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Text Box 74">
              <a:extLst>
                <a:ext uri="{FF2B5EF4-FFF2-40B4-BE49-F238E27FC236}">
                  <a16:creationId xmlns:a16="http://schemas.microsoft.com/office/drawing/2014/main" id="{6CAFE6BE-3638-874A-B141-EDEE018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8641" y="2501589"/>
              <a:ext cx="6842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74" name="Line 78">
              <a:extLst>
                <a:ext uri="{FF2B5EF4-FFF2-40B4-BE49-F238E27FC236}">
                  <a16:creationId xmlns:a16="http://schemas.microsoft.com/office/drawing/2014/main" id="{84E322A3-E89B-AC48-B4B3-233C598C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479" y="2739714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Line 80">
              <a:extLst>
                <a:ext uri="{FF2B5EF4-FFF2-40B4-BE49-F238E27FC236}">
                  <a16:creationId xmlns:a16="http://schemas.microsoft.com/office/drawing/2014/main" id="{B2BA3CCE-9278-934F-8020-A9A3C0BDA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2439676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Line 81">
              <a:extLst>
                <a:ext uri="{FF2B5EF4-FFF2-40B4-BE49-F238E27FC236}">
                  <a16:creationId xmlns:a16="http://schemas.microsoft.com/office/drawing/2014/main" id="{5AB37789-637D-C443-B20A-F54499BB7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6354" y="243967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40BD8E7B-C44D-C64B-8B42-1AB6A22BDEC2}"/>
              </a:ext>
            </a:extLst>
          </p:cNvPr>
          <p:cNvSpPr/>
          <p:nvPr/>
        </p:nvSpPr>
        <p:spPr>
          <a:xfrm>
            <a:off x="4153301" y="3785951"/>
            <a:ext cx="3591390" cy="522811"/>
          </a:xfrm>
          <a:custGeom>
            <a:avLst/>
            <a:gdLst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4" fmla="*/ 5874327 w 5874327"/>
              <a:gd name="connsiteY4" fmla="*/ 41564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48806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30701 h 277091"/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0" fmla="*/ 0 w 5874327"/>
              <a:gd name="connsiteY0" fmla="*/ 5510 h 282601"/>
              <a:gd name="connsiteX1" fmla="*/ 0 w 5874327"/>
              <a:gd name="connsiteY1" fmla="*/ 282601 h 282601"/>
              <a:gd name="connsiteX2" fmla="*/ 5874327 w 5874327"/>
              <a:gd name="connsiteY2" fmla="*/ 282601 h 282601"/>
              <a:gd name="connsiteX3" fmla="*/ 5864278 w 5874327"/>
              <a:gd name="connsiteY3" fmla="*/ 0 h 2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4327" h="282601">
                <a:moveTo>
                  <a:pt x="0" y="5510"/>
                </a:moveTo>
                <a:lnTo>
                  <a:pt x="0" y="282601"/>
                </a:lnTo>
                <a:lnTo>
                  <a:pt x="5874327" y="282601"/>
                </a:lnTo>
                <a:cubicBezTo>
                  <a:pt x="5874327" y="204092"/>
                  <a:pt x="5863162" y="41065"/>
                  <a:pt x="5864278" y="0"/>
                </a:cubicBezTo>
              </a:path>
            </a:pathLst>
          </a:custGeom>
          <a:noFill/>
          <a:ln w="34925">
            <a:solidFill>
              <a:srgbClr val="0000A8"/>
            </a:solidFill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18B56FA4-5E06-734B-8CCA-520BDE9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24" y="4590175"/>
            <a:ext cx="524708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sz="2400" kern="0" dirty="0">
                <a:cs typeface="+mn-cs"/>
              </a:rPr>
              <a:t>sending side:</a:t>
            </a:r>
          </a:p>
          <a:p>
            <a:pPr marL="400050" indent="-276225">
              <a:defRPr/>
            </a:pPr>
            <a:r>
              <a:rPr lang="en-US" sz="2400" kern="0" dirty="0"/>
              <a:t>encapsulates datagram in frame</a:t>
            </a:r>
          </a:p>
          <a:p>
            <a:pPr marL="400050" indent="-276225">
              <a:defRPr/>
            </a:pPr>
            <a:r>
              <a:rPr lang="en-US" sz="2400" kern="0" dirty="0"/>
              <a:t>adds error checking bits, reliable data transfer, flow control, etc.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CE6ED78C-4BB6-A242-9D70-6F08129C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4" y="4606063"/>
            <a:ext cx="4829464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en-US" sz="2400" kern="0" dirty="0">
                <a:cs typeface="+mn-cs"/>
              </a:rPr>
              <a:t>receiving side:</a:t>
            </a:r>
          </a:p>
          <a:p>
            <a:pPr marL="400050" indent="-276225">
              <a:defRPr/>
            </a:pPr>
            <a:r>
              <a:rPr lang="en-US" sz="2400" kern="0" dirty="0"/>
              <a:t>looks for errors, reliable data transfer, flow control, etc.</a:t>
            </a:r>
          </a:p>
          <a:p>
            <a:pPr marL="400050" indent="-276225">
              <a:defRPr/>
            </a:pPr>
            <a:r>
              <a:rPr lang="en-US" sz="2400" kern="0" dirty="0"/>
              <a:t>extracts datagram, passes to upper layer at receiving side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7C4F57-1245-0842-89E6-D0D42B4637B1}"/>
              </a:ext>
            </a:extLst>
          </p:cNvPr>
          <p:cNvGrpSpPr/>
          <p:nvPr/>
        </p:nvGrpSpPr>
        <p:grpSpPr>
          <a:xfrm>
            <a:off x="957300" y="3054812"/>
            <a:ext cx="1569900" cy="338554"/>
            <a:chOff x="946500" y="2082812"/>
            <a:chExt cx="1569900" cy="3385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DCCCEE-3CB2-1846-BBAC-01DB77CF94E9}"/>
                </a:ext>
              </a:extLst>
            </p:cNvPr>
            <p:cNvSpPr/>
            <p:nvPr/>
          </p:nvSpPr>
          <p:spPr>
            <a:xfrm>
              <a:off x="977194" y="2096985"/>
              <a:ext cx="1539206" cy="311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6EC950-6D21-8943-AD9A-1A9BA731F563}"/>
                </a:ext>
              </a:extLst>
            </p:cNvPr>
            <p:cNvSpPr txBox="1"/>
            <p:nvPr/>
          </p:nvSpPr>
          <p:spPr>
            <a:xfrm>
              <a:off x="946500" y="2082812"/>
              <a:ext cx="61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74AB8B-EB99-0441-9682-66840F3A7F92}"/>
              </a:ext>
            </a:extLst>
          </p:cNvPr>
          <p:cNvGrpSpPr/>
          <p:nvPr/>
        </p:nvGrpSpPr>
        <p:grpSpPr>
          <a:xfrm>
            <a:off x="955870" y="3055124"/>
            <a:ext cx="1642179" cy="339427"/>
            <a:chOff x="8795014" y="27710"/>
            <a:chExt cx="1642179" cy="33942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F4BB85F-69FB-5247-9776-577109762BF8}"/>
                </a:ext>
              </a:extLst>
            </p:cNvPr>
            <p:cNvGrpSpPr/>
            <p:nvPr/>
          </p:nvGrpSpPr>
          <p:grpSpPr>
            <a:xfrm>
              <a:off x="8795014" y="28583"/>
              <a:ext cx="1569900" cy="338554"/>
              <a:chOff x="946500" y="2082812"/>
              <a:chExt cx="1569900" cy="33855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C16E38-D878-DA40-BBB8-6FB0CDBAC30B}"/>
                  </a:ext>
                </a:extLst>
              </p:cNvPr>
              <p:cNvSpPr/>
              <p:nvPr/>
            </p:nvSpPr>
            <p:spPr>
              <a:xfrm>
                <a:off x="977194" y="2096985"/>
                <a:ext cx="1539206" cy="3114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787236-15FA-7C49-9EC5-8D58F317FD53}"/>
                  </a:ext>
                </a:extLst>
              </p:cNvPr>
              <p:cNvSpPr txBox="1"/>
              <p:nvPr/>
            </p:nvSpPr>
            <p:spPr>
              <a:xfrm>
                <a:off x="946500" y="2082812"/>
                <a:ext cx="6159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link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05BFB6-442F-8B4F-A9BE-E9EA4B39C815}"/>
                </a:ext>
              </a:extLst>
            </p:cNvPr>
            <p:cNvGrpSpPr/>
            <p:nvPr/>
          </p:nvGrpSpPr>
          <p:grpSpPr>
            <a:xfrm>
              <a:off x="9386857" y="27710"/>
              <a:ext cx="1050336" cy="338554"/>
              <a:chOff x="1551732" y="2084406"/>
              <a:chExt cx="1050336" cy="33855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71FB187-96E4-244B-AF15-E9CD3D0042E1}"/>
                  </a:ext>
                </a:extLst>
              </p:cNvPr>
              <p:cNvSpPr/>
              <p:nvPr/>
            </p:nvSpPr>
            <p:spPr>
              <a:xfrm>
                <a:off x="1568121" y="2133017"/>
                <a:ext cx="925841" cy="246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772B65-2D38-BD48-890B-AE81492D2152}"/>
                  </a:ext>
                </a:extLst>
              </p:cNvPr>
              <p:cNvSpPr txBox="1"/>
              <p:nvPr/>
            </p:nvSpPr>
            <p:spPr>
              <a:xfrm>
                <a:off x="1551732" y="2084406"/>
                <a:ext cx="1050336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datagram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6E2B94-DB9A-7246-AFC8-1AF4BF171909}"/>
              </a:ext>
            </a:extLst>
          </p:cNvPr>
          <p:cNvGrpSpPr/>
          <p:nvPr/>
        </p:nvGrpSpPr>
        <p:grpSpPr>
          <a:xfrm>
            <a:off x="1551732" y="2080806"/>
            <a:ext cx="1050336" cy="338554"/>
            <a:chOff x="1551732" y="2084406"/>
            <a:chExt cx="1050336" cy="33855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E69BAF-1146-6E49-A666-E323A3E57C63}"/>
                </a:ext>
              </a:extLst>
            </p:cNvPr>
            <p:cNvSpPr/>
            <p:nvPr/>
          </p:nvSpPr>
          <p:spPr>
            <a:xfrm>
              <a:off x="1568121" y="2133017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546C0F-2F99-5D49-9B71-D806E1F4AC4B}"/>
                </a:ext>
              </a:extLst>
            </p:cNvPr>
            <p:cNvSpPr txBox="1"/>
            <p:nvPr/>
          </p:nvSpPr>
          <p:spPr>
            <a:xfrm>
              <a:off x="1551732" y="2084406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4DCBCE-E716-334C-BD5E-3775F82A2DA5}"/>
              </a:ext>
            </a:extLst>
          </p:cNvPr>
          <p:cNvGrpSpPr/>
          <p:nvPr/>
        </p:nvGrpSpPr>
        <p:grpSpPr>
          <a:xfrm>
            <a:off x="9888337" y="3037360"/>
            <a:ext cx="1050336" cy="338554"/>
            <a:chOff x="309834" y="1124253"/>
            <a:chExt cx="1050336" cy="33855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80854FB-94FB-5641-A2CE-545956B45415}"/>
                </a:ext>
              </a:extLst>
            </p:cNvPr>
            <p:cNvSpPr/>
            <p:nvPr/>
          </p:nvSpPr>
          <p:spPr>
            <a:xfrm>
              <a:off x="326223" y="1172864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9C16815-500B-C54D-BE20-C80213A27D36}"/>
                </a:ext>
              </a:extLst>
            </p:cNvPr>
            <p:cNvSpPr txBox="1"/>
            <p:nvPr/>
          </p:nvSpPr>
          <p:spPr>
            <a:xfrm>
              <a:off x="309834" y="1124253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sp>
        <p:nvSpPr>
          <p:cNvPr id="135" name="Slide Number Placeholder 4">
            <a:extLst>
              <a:ext uri="{FF2B5EF4-FFF2-40B4-BE49-F238E27FC236}">
                <a16:creationId xmlns:a16="http://schemas.microsoft.com/office/drawing/2014/main" id="{B42137AA-2705-A54C-8A5A-83DF24E92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C 0.00078 0.05555 0.0017 0.11111 0.00261 0.1669 L 0.68633 0.17477 L 0.68633 -0.0030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00039 -0.13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28742</TotalTime>
  <Words>4356</Words>
  <Application>Microsoft Macintosh PowerPoint</Application>
  <PresentationFormat>Widescreen</PresentationFormat>
  <Paragraphs>1040</Paragraphs>
  <Slides>55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Times</vt:lpstr>
      <vt:lpstr>Arial</vt:lpstr>
      <vt:lpstr>Calibri</vt:lpstr>
      <vt:lpstr>Calibri Light</vt:lpstr>
      <vt:lpstr>Comic Sans MS</vt:lpstr>
      <vt:lpstr>Courier New</vt:lpstr>
      <vt:lpstr>Gill Sans MT</vt:lpstr>
      <vt:lpstr>Times New Roman</vt:lpstr>
      <vt:lpstr>Wingdings</vt:lpstr>
      <vt:lpstr>Office Theme</vt:lpstr>
      <vt:lpstr>Equation</vt:lpstr>
      <vt:lpstr>PowerPoint Presentation</vt:lpstr>
      <vt:lpstr>Link layer, LANs: roadmap</vt:lpstr>
      <vt:lpstr>Link layer: introduction</vt:lpstr>
      <vt:lpstr>Link layer: context</vt:lpstr>
      <vt:lpstr>Link layer: introduction</vt:lpstr>
      <vt:lpstr>Link layer: services</vt:lpstr>
      <vt:lpstr>Link layer: services (more)</vt:lpstr>
      <vt:lpstr>Where is the link layer implemented?</vt:lpstr>
      <vt:lpstr>Interfaces communicating</vt:lpstr>
      <vt:lpstr>Link layer, LANs: roadmap</vt:lpstr>
      <vt:lpstr>Error detection</vt:lpstr>
      <vt:lpstr>Internet checksum (review)</vt:lpstr>
      <vt:lpstr>Parity checking</vt:lpstr>
      <vt:lpstr>Cyclic Redundancy Check (CRC)</vt:lpstr>
      <vt:lpstr>Link layer, LANs: roadmap</vt:lpstr>
      <vt:lpstr>Multiple access links, protocols</vt:lpstr>
      <vt:lpstr>Multiple access protocols</vt:lpstr>
      <vt:lpstr>An ideal multiple access protocol</vt:lpstr>
      <vt:lpstr>MAC protocols: taxonomy</vt:lpstr>
      <vt:lpstr>MAC protocols: taxonomy</vt:lpstr>
      <vt:lpstr>Channel partitioning MAC protocols: TDMA</vt:lpstr>
      <vt:lpstr>Channel partitioning MAC protocols: FDMA</vt:lpstr>
      <vt:lpstr>An ideal multiple access protocol</vt:lpstr>
      <vt:lpstr>MAC protocols: taxonomy</vt:lpstr>
      <vt:lpstr>Random access protocols</vt:lpstr>
      <vt:lpstr>Pure ALOHA</vt:lpstr>
      <vt:lpstr>Slotted ALOHA</vt:lpstr>
      <vt:lpstr>Slotted ALOHA</vt:lpstr>
      <vt:lpstr>Slotted ALOHA: efficiency</vt:lpstr>
      <vt:lpstr>Can we avoid collision</vt:lpstr>
      <vt:lpstr>CSMA: collisions</vt:lpstr>
      <vt:lpstr>CSMA/CD: Collision Detection</vt:lpstr>
      <vt:lpstr>CSMA/CD efficiency</vt:lpstr>
      <vt:lpstr>MAC protocols: taxonomy</vt:lpstr>
      <vt:lpstr>“Taking turns” MAC protocols</vt:lpstr>
      <vt:lpstr>“Taking turns” MAC protocols</vt:lpstr>
      <vt:lpstr> Summary of MAC protocols</vt:lpstr>
      <vt:lpstr>Mid-break</vt:lpstr>
      <vt:lpstr>Link layer, LANs: roadmap</vt:lpstr>
      <vt:lpstr>MAC addresses</vt:lpstr>
      <vt:lpstr>MAC addresses</vt:lpstr>
      <vt:lpstr>MAC addresses</vt:lpstr>
      <vt:lpstr>ARP: address resolution protocol</vt:lpstr>
      <vt:lpstr>ARP protocol in action</vt:lpstr>
      <vt:lpstr>ARP protocol in action</vt:lpstr>
      <vt:lpstr>ARP protocol in action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Summary</vt:lpstr>
      <vt:lpstr>Lab, Project2 preview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854</cp:revision>
  <dcterms:created xsi:type="dcterms:W3CDTF">2020-01-18T07:24:59Z</dcterms:created>
  <dcterms:modified xsi:type="dcterms:W3CDTF">2023-05-07T00:32:27Z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2022-02-12T06:30:41Z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7a5e93f9-c0b3-4375-b0e1-0af82b835f2c</vt:lpwstr>
  </property>
  <property fmtid="{D5CDD505-2E9C-101B-9397-08002B2CF9AE}" pid="8" name="MSIP_Label_ba4f0713-8a76-46fc-9033-3e1b6c45971d_ContentBits">
    <vt:lpwstr>0</vt:lpwstr>
  </property>
</Properties>
</file>