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960" r:id="rId2"/>
    <p:sldId id="1279" r:id="rId3"/>
    <p:sldId id="1215" r:id="rId4"/>
    <p:sldId id="1216" r:id="rId5"/>
    <p:sldId id="1217" r:id="rId6"/>
    <p:sldId id="1218" r:id="rId7"/>
    <p:sldId id="1219" r:id="rId8"/>
    <p:sldId id="1220" r:id="rId9"/>
    <p:sldId id="1280" r:id="rId10"/>
    <p:sldId id="1222" r:id="rId11"/>
    <p:sldId id="1223" r:id="rId12"/>
    <p:sldId id="1232" r:id="rId13"/>
    <p:sldId id="1224" r:id="rId14"/>
    <p:sldId id="1225" r:id="rId15"/>
    <p:sldId id="1226" r:id="rId16"/>
    <p:sldId id="1227" r:id="rId17"/>
    <p:sldId id="1228" r:id="rId18"/>
    <p:sldId id="1229" r:id="rId19"/>
    <p:sldId id="1230" r:id="rId20"/>
    <p:sldId id="1231" r:id="rId21"/>
    <p:sldId id="1239" r:id="rId22"/>
    <p:sldId id="1286" r:id="rId23"/>
    <p:sldId id="1278" r:id="rId24"/>
    <p:sldId id="1257" r:id="rId25"/>
    <p:sldId id="1261" r:id="rId26"/>
    <p:sldId id="1262" r:id="rId27"/>
    <p:sldId id="1263" r:id="rId28"/>
    <p:sldId id="1264" r:id="rId29"/>
    <p:sldId id="1265" r:id="rId30"/>
    <p:sldId id="1266" r:id="rId31"/>
    <p:sldId id="1268" r:id="rId32"/>
    <p:sldId id="1258" r:id="rId33"/>
    <p:sldId id="1281" r:id="rId34"/>
    <p:sldId id="1282" r:id="rId35"/>
    <p:sldId id="1260" r:id="rId36"/>
    <p:sldId id="1284" r:id="rId37"/>
    <p:sldId id="1283" r:id="rId38"/>
    <p:sldId id="1240" r:id="rId39"/>
    <p:sldId id="128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656" userDrawn="1">
          <p15:clr>
            <a:srgbClr val="A4A3A4"/>
          </p15:clr>
        </p15:guide>
        <p15:guide id="3" orient="horz" pos="33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E0FA"/>
    <a:srgbClr val="0000A8"/>
    <a:srgbClr val="CDBDE8"/>
    <a:srgbClr val="F56F6F"/>
    <a:srgbClr val="2FB050"/>
    <a:srgbClr val="E40000"/>
    <a:srgbClr val="DB0004"/>
    <a:srgbClr val="EC86A6"/>
    <a:srgbClr val="8DDFB0"/>
    <a:srgbClr val="FFF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C300EA-06D3-FC48-8AAD-AF1F54CDC907}" v="13" dt="2023-05-14T00:18:33.8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1156"/>
  </p:normalViewPr>
  <p:slideViewPr>
    <p:cSldViewPr snapToGrid="0" snapToObjects="1">
      <p:cViewPr varScale="1">
        <p:scale>
          <a:sx n="78" d="100"/>
          <a:sy n="78" d="100"/>
        </p:scale>
        <p:origin x="192" y="1000"/>
      </p:cViewPr>
      <p:guideLst>
        <p:guide pos="4656"/>
        <p:guide orient="horz" pos="3312"/>
      </p:guideLst>
    </p:cSldViewPr>
  </p:slideViewPr>
  <p:outlineViewPr>
    <p:cViewPr>
      <p:scale>
        <a:sx n="33" d="100"/>
        <a:sy n="33" d="100"/>
      </p:scale>
      <p:origin x="0" y="-96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 Ping Liu" userId="60ce823c-5cb7-4d3e-be0b-034740f7a9f3" providerId="ADAL" clId="{CEC300EA-06D3-FC48-8AAD-AF1F54CDC907}"/>
    <pc:docChg chg="undo custSel addSld delSld modSld sldOrd">
      <pc:chgData name="Ren Ping Liu" userId="60ce823c-5cb7-4d3e-be0b-034740f7a9f3" providerId="ADAL" clId="{CEC300EA-06D3-FC48-8AAD-AF1F54CDC907}" dt="2023-05-14T00:18:33.885" v="181"/>
      <pc:docMkLst>
        <pc:docMk/>
      </pc:docMkLst>
      <pc:sldChg chg="modSp mod">
        <pc:chgData name="Ren Ping Liu" userId="60ce823c-5cb7-4d3e-be0b-034740f7a9f3" providerId="ADAL" clId="{CEC300EA-06D3-FC48-8AAD-AF1F54CDC907}" dt="2023-05-13T09:00:56.090" v="145" actId="20577"/>
        <pc:sldMkLst>
          <pc:docMk/>
          <pc:sldMk cId="2314825519" sldId="960"/>
        </pc:sldMkLst>
        <pc:spChg chg="mod">
          <ac:chgData name="Ren Ping Liu" userId="60ce823c-5cb7-4d3e-be0b-034740f7a9f3" providerId="ADAL" clId="{CEC300EA-06D3-FC48-8AAD-AF1F54CDC907}" dt="2023-05-13T09:00:56.090" v="145" actId="20577"/>
          <ac:spMkLst>
            <pc:docMk/>
            <pc:sldMk cId="2314825519" sldId="960"/>
            <ac:spMk id="10" creationId="{58F97D3E-0B97-2243-B0C3-14279D232BC7}"/>
          </ac:spMkLst>
        </pc:spChg>
      </pc:sldChg>
      <pc:sldChg chg="addSp modSp mod modAnim">
        <pc:chgData name="Ren Ping Liu" userId="60ce823c-5cb7-4d3e-be0b-034740f7a9f3" providerId="ADAL" clId="{CEC300EA-06D3-FC48-8AAD-AF1F54CDC907}" dt="2023-05-13T23:57:44.793" v="172"/>
        <pc:sldMkLst>
          <pc:docMk/>
          <pc:sldMk cId="537447398" sldId="1216"/>
        </pc:sldMkLst>
        <pc:spChg chg="mod">
          <ac:chgData name="Ren Ping Liu" userId="60ce823c-5cb7-4d3e-be0b-034740f7a9f3" providerId="ADAL" clId="{CEC300EA-06D3-FC48-8AAD-AF1F54CDC907}" dt="2023-05-13T23:57:27.369" v="168" actId="1076"/>
          <ac:spMkLst>
            <pc:docMk/>
            <pc:sldMk cId="537447398" sldId="1216"/>
            <ac:spMk id="2" creationId="{3B8CD900-19EC-824C-BF74-AADFBF5A172E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5" creationId="{2547C403-B216-7183-0ECF-F157DF780FC4}"/>
          </ac:spMkLst>
        </pc:spChg>
        <pc:spChg chg="mod">
          <ac:chgData name="Ren Ping Liu" userId="60ce823c-5cb7-4d3e-be0b-034740f7a9f3" providerId="ADAL" clId="{CEC300EA-06D3-FC48-8AAD-AF1F54CDC907}" dt="2023-05-13T23:57:30.981" v="170" actId="1076"/>
          <ac:spMkLst>
            <pc:docMk/>
            <pc:sldMk cId="537447398" sldId="1216"/>
            <ac:spMk id="7" creationId="{2D57EB8F-B265-4E4B-A599-604FFD9C25B9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8" creationId="{405EB3D8-5B8A-3B9A-4ACE-639C904053DD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10" creationId="{F0E4E3E1-28C5-E386-8A10-49AFF5937DFC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11" creationId="{E4EEDA6E-F648-A1AA-6604-F39E4867EDAD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12" creationId="{5DF52CDD-4964-7AC3-CF03-E169428BCFAA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13" creationId="{A2F9608B-6928-387C-064F-9AFA2D0D139E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15" creationId="{533E2530-95AE-1395-3EC5-C1C485126416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16" creationId="{B12CBAD0-DDCF-E01F-7CCA-935A603A76C6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17" creationId="{811DA644-0C52-33A9-F03C-F559DAAA4098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18" creationId="{A8E7023D-6E5C-383C-7380-D34D6E00CE80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25" creationId="{87E595EE-CA04-B011-86C7-A5D0A06ABC94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29" creationId="{5F6ED84D-85B9-C0D9-F9AF-7AA4546BFF88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33" creationId="{C78F6EEE-B0FE-E9BD-3869-B0B8648B3F5A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38" creationId="{436988D5-681D-3B03-45BE-666951FBA443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39" creationId="{C87749C2-81D8-B0EE-4A72-5C6B554D8CA6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48" creationId="{B4A03DE2-552F-4D11-51F0-32E87530F122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49" creationId="{1D6F40D5-9C51-D584-8F38-001810A244ED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51" creationId="{CDA4E7B0-2D73-532B-28E0-012CC6AF2E32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52" creationId="{497BFAD3-3F87-0156-A363-ECA0AAA2EFCD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53" creationId="{D5C67348-AAE7-AECA-3DEE-18024E7290E8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54" creationId="{4D70A349-81C6-D5DB-415C-DAFFD6B02ED7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55" creationId="{3EE1A6F4-082C-6680-B64D-B9886FAF8BBD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56" creationId="{991EA2F5-D6E6-9F3F-D50B-E92AB816BAA7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62" creationId="{E68C3767-2B3B-CF64-9EB8-AFD7906F5A3E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64" creationId="{3924E594-3FEA-2AF4-978B-37817A4DBADF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65" creationId="{4E81C45D-2D7E-B0ED-44F5-ED1151B001B5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69" creationId="{42FB166E-2A91-11A9-C488-827B15C92C8C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70" creationId="{53C58193-5B94-EF82-34FB-25947F8AE9E1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72" creationId="{705C35C7-5434-0C54-702D-26D503132546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73" creationId="{C1500CA0-6FDF-605A-5279-D26954E426E8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76" creationId="{905E74D5-C29A-38CA-CF61-331A475E5801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77" creationId="{645D1423-517E-4AEF-8F28-1EACA74FA460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78" creationId="{5BFCD064-6406-60A4-88FB-D5A77A52D5DA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79" creationId="{9A794A5A-2159-1E9E-B29A-ABB19793BBC7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89" creationId="{B57CCCD0-8FDD-A538-476B-54F732B21A80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90" creationId="{9921E9C7-B62D-E34F-E581-8AB967689B47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119" creationId="{618CF169-7C22-58A7-D4F4-294D46F793F1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122" creationId="{8F3F2B84-9E12-2FF9-4702-BDEF92482BA3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125" creationId="{1F6B6EE1-F5A3-0807-3B42-1EBCE6437578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126" creationId="{2932A4E3-2C02-9D32-68E7-A6F489405612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384" creationId="{50E735F1-9FE6-74D7-A575-532D94B68CA6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385" creationId="{DDAE5C1D-4817-72E9-1233-4CEE698A6121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386" creationId="{F54363E0-0646-6953-DED1-F315D0E7A1FF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387" creationId="{50465431-2784-8CD9-23A3-99513A7C1ABF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388" creationId="{EEBFE082-7307-0835-D0AA-0B2382B9F869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389" creationId="{D0952804-9FED-7B20-1502-759851032D9B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390" creationId="{F0A4B763-B621-17BB-B56E-B6019152F6F8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392" creationId="{E9B0CFA9-582E-6798-2A32-2FE573F235A0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393" creationId="{03502688-55DE-F9DB-E6EC-E91CF1B9F5C4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396" creationId="{6BFC7CD1-E1C5-8E8A-1005-A237FED3846C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397" creationId="{6E979E2B-431F-AE56-10F5-95EF99ED3276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399" creationId="{476FF1BF-96E4-D646-954A-D9C5DE585683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400" creationId="{E40F2E98-9929-A059-3D51-5BF08B420CDB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401" creationId="{334B0345-BC7F-B918-E3D0-285A4E83B494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402" creationId="{F0023188-CD8B-C2EC-52A1-986C6653D73A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403" creationId="{7549A479-94CB-5305-FF06-61F3BD1F26E8}"/>
          </ac:spMkLst>
        </pc:spChg>
        <pc:spChg chg="mod">
          <ac:chgData name="Ren Ping Liu" userId="60ce823c-5cb7-4d3e-be0b-034740f7a9f3" providerId="ADAL" clId="{CEC300EA-06D3-FC48-8AAD-AF1F54CDC907}" dt="2023-05-13T23:57:39.618" v="171" actId="1076"/>
          <ac:spMkLst>
            <pc:docMk/>
            <pc:sldMk cId="537447398" sldId="1216"/>
            <ac:spMk id="404" creationId="{EF26EC69-B2C0-30C4-6BE4-44F1887B4CFD}"/>
          </ac:spMkLst>
        </pc:spChg>
        <pc:grpChg chg="add mod">
          <ac:chgData name="Ren Ping Liu" userId="60ce823c-5cb7-4d3e-be0b-034740f7a9f3" providerId="ADAL" clId="{CEC300EA-06D3-FC48-8AAD-AF1F54CDC907}" dt="2023-05-13T23:57:39.618" v="171" actId="1076"/>
          <ac:grpSpMkLst>
            <pc:docMk/>
            <pc:sldMk cId="537447398" sldId="1216"/>
            <ac:grpSpMk id="3" creationId="{3508DE28-FC40-C8A6-7699-62A5C1EE966E}"/>
          </ac:grpSpMkLst>
        </pc:grpChg>
        <pc:grpChg chg="mod">
          <ac:chgData name="Ren Ping Liu" userId="60ce823c-5cb7-4d3e-be0b-034740f7a9f3" providerId="ADAL" clId="{CEC300EA-06D3-FC48-8AAD-AF1F54CDC907}" dt="2023-05-13T23:57:39.618" v="171" actId="1076"/>
          <ac:grpSpMkLst>
            <pc:docMk/>
            <pc:sldMk cId="537447398" sldId="1216"/>
            <ac:grpSpMk id="4" creationId="{A86F5F7D-BCB2-65FB-BA6F-91B50A22E099}"/>
          </ac:grpSpMkLst>
        </pc:grpChg>
        <pc:grpChg chg="mod">
          <ac:chgData name="Ren Ping Liu" userId="60ce823c-5cb7-4d3e-be0b-034740f7a9f3" providerId="ADAL" clId="{CEC300EA-06D3-FC48-8AAD-AF1F54CDC907}" dt="2023-05-13T23:57:39.618" v="171" actId="1076"/>
          <ac:grpSpMkLst>
            <pc:docMk/>
            <pc:sldMk cId="537447398" sldId="1216"/>
            <ac:grpSpMk id="9" creationId="{695FAD04-3BA6-4312-5E90-1935FF1D00E8}"/>
          </ac:grpSpMkLst>
        </pc:grpChg>
        <pc:grpChg chg="mod">
          <ac:chgData name="Ren Ping Liu" userId="60ce823c-5cb7-4d3e-be0b-034740f7a9f3" providerId="ADAL" clId="{CEC300EA-06D3-FC48-8AAD-AF1F54CDC907}" dt="2023-05-13T23:57:39.618" v="171" actId="1076"/>
          <ac:grpSpMkLst>
            <pc:docMk/>
            <pc:sldMk cId="537447398" sldId="1216"/>
            <ac:grpSpMk id="19" creationId="{40014E67-00AE-D76F-A33F-080CF073C0BA}"/>
          </ac:grpSpMkLst>
        </pc:grpChg>
        <pc:grpChg chg="mod">
          <ac:chgData name="Ren Ping Liu" userId="60ce823c-5cb7-4d3e-be0b-034740f7a9f3" providerId="ADAL" clId="{CEC300EA-06D3-FC48-8AAD-AF1F54CDC907}" dt="2023-05-13T23:57:39.618" v="171" actId="1076"/>
          <ac:grpSpMkLst>
            <pc:docMk/>
            <pc:sldMk cId="537447398" sldId="1216"/>
            <ac:grpSpMk id="23" creationId="{A514D4FE-AD32-D6F5-5A4C-9A0AC58C1510}"/>
          </ac:grpSpMkLst>
        </pc:grpChg>
        <pc:grpChg chg="mod">
          <ac:chgData name="Ren Ping Liu" userId="60ce823c-5cb7-4d3e-be0b-034740f7a9f3" providerId="ADAL" clId="{CEC300EA-06D3-FC48-8AAD-AF1F54CDC907}" dt="2023-05-13T23:57:39.618" v="171" actId="1076"/>
          <ac:grpSpMkLst>
            <pc:docMk/>
            <pc:sldMk cId="537447398" sldId="1216"/>
            <ac:grpSpMk id="28" creationId="{142626B1-5394-67E2-E476-53359ED5693F}"/>
          </ac:grpSpMkLst>
        </pc:grpChg>
        <pc:grpChg chg="mod">
          <ac:chgData name="Ren Ping Liu" userId="60ce823c-5cb7-4d3e-be0b-034740f7a9f3" providerId="ADAL" clId="{CEC300EA-06D3-FC48-8AAD-AF1F54CDC907}" dt="2023-05-13T23:57:39.618" v="171" actId="1076"/>
          <ac:grpSpMkLst>
            <pc:docMk/>
            <pc:sldMk cId="537447398" sldId="1216"/>
            <ac:grpSpMk id="34" creationId="{2FBC1297-00B9-AA35-B3DE-82D93EC34018}"/>
          </ac:grpSpMkLst>
        </pc:grpChg>
        <pc:grpChg chg="mod">
          <ac:chgData name="Ren Ping Liu" userId="60ce823c-5cb7-4d3e-be0b-034740f7a9f3" providerId="ADAL" clId="{CEC300EA-06D3-FC48-8AAD-AF1F54CDC907}" dt="2023-05-13T23:57:39.618" v="171" actId="1076"/>
          <ac:grpSpMkLst>
            <pc:docMk/>
            <pc:sldMk cId="537447398" sldId="1216"/>
            <ac:grpSpMk id="43" creationId="{B1651689-19B2-3FE3-72FE-ACD0E914B3B3}"/>
          </ac:grpSpMkLst>
        </pc:grpChg>
        <pc:grpChg chg="mod">
          <ac:chgData name="Ren Ping Liu" userId="60ce823c-5cb7-4d3e-be0b-034740f7a9f3" providerId="ADAL" clId="{CEC300EA-06D3-FC48-8AAD-AF1F54CDC907}" dt="2023-05-13T23:57:39.618" v="171" actId="1076"/>
          <ac:grpSpMkLst>
            <pc:docMk/>
            <pc:sldMk cId="537447398" sldId="1216"/>
            <ac:grpSpMk id="57" creationId="{906C90F8-BB39-EB62-546E-76F12BB99168}"/>
          </ac:grpSpMkLst>
        </pc:grpChg>
        <pc:grpChg chg="mod">
          <ac:chgData name="Ren Ping Liu" userId="60ce823c-5cb7-4d3e-be0b-034740f7a9f3" providerId="ADAL" clId="{CEC300EA-06D3-FC48-8AAD-AF1F54CDC907}" dt="2023-05-13T23:57:39.618" v="171" actId="1076"/>
          <ac:grpSpMkLst>
            <pc:docMk/>
            <pc:sldMk cId="537447398" sldId="1216"/>
            <ac:grpSpMk id="63" creationId="{CCB6B86A-9907-D2D7-A132-FA9B523ACBC9}"/>
          </ac:grpSpMkLst>
        </pc:grpChg>
        <pc:grpChg chg="mod">
          <ac:chgData name="Ren Ping Liu" userId="60ce823c-5cb7-4d3e-be0b-034740f7a9f3" providerId="ADAL" clId="{CEC300EA-06D3-FC48-8AAD-AF1F54CDC907}" dt="2023-05-13T23:57:39.618" v="171" actId="1076"/>
          <ac:grpSpMkLst>
            <pc:docMk/>
            <pc:sldMk cId="537447398" sldId="1216"/>
            <ac:grpSpMk id="67" creationId="{E0779D8A-EC0C-944D-A732-7CDC214F90F8}"/>
          </ac:grpSpMkLst>
        </pc:grpChg>
        <pc:grpChg chg="mod">
          <ac:chgData name="Ren Ping Liu" userId="60ce823c-5cb7-4d3e-be0b-034740f7a9f3" providerId="ADAL" clId="{CEC300EA-06D3-FC48-8AAD-AF1F54CDC907}" dt="2023-05-13T23:57:39.618" v="171" actId="1076"/>
          <ac:grpSpMkLst>
            <pc:docMk/>
            <pc:sldMk cId="537447398" sldId="1216"/>
            <ac:grpSpMk id="88" creationId="{794F915A-01CF-4ACC-4B64-AC7BAA634508}"/>
          </ac:grpSpMkLst>
        </pc:grpChg>
        <pc:grpChg chg="mod">
          <ac:chgData name="Ren Ping Liu" userId="60ce823c-5cb7-4d3e-be0b-034740f7a9f3" providerId="ADAL" clId="{CEC300EA-06D3-FC48-8AAD-AF1F54CDC907}" dt="2023-05-13T23:57:39.618" v="171" actId="1076"/>
          <ac:grpSpMkLst>
            <pc:docMk/>
            <pc:sldMk cId="537447398" sldId="1216"/>
            <ac:grpSpMk id="95" creationId="{F0A6DE42-8EDA-69B6-D1DD-9BC1ECC4F29E}"/>
          </ac:grpSpMkLst>
        </pc:grpChg>
        <pc:grpChg chg="mod">
          <ac:chgData name="Ren Ping Liu" userId="60ce823c-5cb7-4d3e-be0b-034740f7a9f3" providerId="ADAL" clId="{CEC300EA-06D3-FC48-8AAD-AF1F54CDC907}" dt="2023-05-13T23:57:39.618" v="171" actId="1076"/>
          <ac:grpSpMkLst>
            <pc:docMk/>
            <pc:sldMk cId="537447398" sldId="1216"/>
            <ac:grpSpMk id="123" creationId="{201E15B5-8B46-5EAA-1DEC-BE4620F9F469}"/>
          </ac:grpSpMkLst>
        </pc:grpChg>
        <pc:grpChg chg="mod">
          <ac:chgData name="Ren Ping Liu" userId="60ce823c-5cb7-4d3e-be0b-034740f7a9f3" providerId="ADAL" clId="{CEC300EA-06D3-FC48-8AAD-AF1F54CDC907}" dt="2023-05-13T23:57:39.618" v="171" actId="1076"/>
          <ac:grpSpMkLst>
            <pc:docMk/>
            <pc:sldMk cId="537447398" sldId="1216"/>
            <ac:grpSpMk id="391" creationId="{A7E828EE-B4DF-E7F2-D4C9-D506239446AC}"/>
          </ac:grpSpMkLst>
        </pc:grpChg>
        <pc:grpChg chg="mod">
          <ac:chgData name="Ren Ping Liu" userId="60ce823c-5cb7-4d3e-be0b-034740f7a9f3" providerId="ADAL" clId="{CEC300EA-06D3-FC48-8AAD-AF1F54CDC907}" dt="2023-05-13T23:57:39.618" v="171" actId="1076"/>
          <ac:grpSpMkLst>
            <pc:docMk/>
            <pc:sldMk cId="537447398" sldId="1216"/>
            <ac:grpSpMk id="394" creationId="{BAF5CF53-20AC-1646-518C-21AAF688FD76}"/>
          </ac:grpSpMkLst>
        </pc:grpChg>
        <pc:picChg chg="mod">
          <ac:chgData name="Ren Ping Liu" userId="60ce823c-5cb7-4d3e-be0b-034740f7a9f3" providerId="ADAL" clId="{CEC300EA-06D3-FC48-8AAD-AF1F54CDC907}" dt="2023-05-13T23:57:39.618" v="171" actId="1076"/>
          <ac:picMkLst>
            <pc:docMk/>
            <pc:sldMk cId="537447398" sldId="1216"/>
            <ac:picMk id="45" creationId="{A34809E7-35C7-428E-4321-E589E9A47D41}"/>
          </ac:picMkLst>
        </pc:picChg>
        <pc:picChg chg="mod">
          <ac:chgData name="Ren Ping Liu" userId="60ce823c-5cb7-4d3e-be0b-034740f7a9f3" providerId="ADAL" clId="{CEC300EA-06D3-FC48-8AAD-AF1F54CDC907}" dt="2023-05-13T23:57:39.618" v="171" actId="1076"/>
          <ac:picMkLst>
            <pc:docMk/>
            <pc:sldMk cId="537447398" sldId="1216"/>
            <ac:picMk id="50" creationId="{D32CC920-527D-E939-3AC1-8F50E3E89225}"/>
          </ac:picMkLst>
        </pc:picChg>
        <pc:picChg chg="mod">
          <ac:chgData name="Ren Ping Liu" userId="60ce823c-5cb7-4d3e-be0b-034740f7a9f3" providerId="ADAL" clId="{CEC300EA-06D3-FC48-8AAD-AF1F54CDC907}" dt="2023-05-13T23:57:39.618" v="171" actId="1076"/>
          <ac:picMkLst>
            <pc:docMk/>
            <pc:sldMk cId="537447398" sldId="1216"/>
            <ac:picMk id="68" creationId="{10F39969-859D-33A7-18D7-EE6E92A638D0}"/>
          </ac:picMkLst>
        </pc:picChg>
        <pc:picChg chg="mod">
          <ac:chgData name="Ren Ping Liu" userId="60ce823c-5cb7-4d3e-be0b-034740f7a9f3" providerId="ADAL" clId="{CEC300EA-06D3-FC48-8AAD-AF1F54CDC907}" dt="2023-05-13T23:57:39.618" v="171" actId="1076"/>
          <ac:picMkLst>
            <pc:docMk/>
            <pc:sldMk cId="537447398" sldId="1216"/>
            <ac:picMk id="71" creationId="{8DA9D9F6-D177-79FD-B489-E8413E09E359}"/>
          </ac:picMkLst>
        </pc:picChg>
        <pc:picChg chg="mod">
          <ac:chgData name="Ren Ping Liu" userId="60ce823c-5cb7-4d3e-be0b-034740f7a9f3" providerId="ADAL" clId="{CEC300EA-06D3-FC48-8AAD-AF1F54CDC907}" dt="2023-05-13T23:57:39.618" v="171" actId="1076"/>
          <ac:picMkLst>
            <pc:docMk/>
            <pc:sldMk cId="537447398" sldId="1216"/>
            <ac:picMk id="124" creationId="{7759E4D4-6D53-2985-5A83-FF5ED23CF57E}"/>
          </ac:picMkLst>
        </pc:picChg>
        <pc:picChg chg="mod">
          <ac:chgData name="Ren Ping Liu" userId="60ce823c-5cb7-4d3e-be0b-034740f7a9f3" providerId="ADAL" clId="{CEC300EA-06D3-FC48-8AAD-AF1F54CDC907}" dt="2023-05-13T23:57:39.618" v="171" actId="1076"/>
          <ac:picMkLst>
            <pc:docMk/>
            <pc:sldMk cId="537447398" sldId="1216"/>
            <ac:picMk id="127" creationId="{1ADD43B1-5496-A127-70E5-E9BA497A7FAA}"/>
          </ac:picMkLst>
        </pc:picChg>
        <pc:picChg chg="mod">
          <ac:chgData name="Ren Ping Liu" userId="60ce823c-5cb7-4d3e-be0b-034740f7a9f3" providerId="ADAL" clId="{CEC300EA-06D3-FC48-8AAD-AF1F54CDC907}" dt="2023-05-13T23:57:39.618" v="171" actId="1076"/>
          <ac:picMkLst>
            <pc:docMk/>
            <pc:sldMk cId="537447398" sldId="1216"/>
            <ac:picMk id="395" creationId="{91DBAA94-DE8A-C783-90E0-E7EFF49F9B1A}"/>
          </ac:picMkLst>
        </pc:picChg>
        <pc:picChg chg="mod">
          <ac:chgData name="Ren Ping Liu" userId="60ce823c-5cb7-4d3e-be0b-034740f7a9f3" providerId="ADAL" clId="{CEC300EA-06D3-FC48-8AAD-AF1F54CDC907}" dt="2023-05-13T23:57:39.618" v="171" actId="1076"/>
          <ac:picMkLst>
            <pc:docMk/>
            <pc:sldMk cId="537447398" sldId="1216"/>
            <ac:picMk id="398" creationId="{D64FCE54-0B37-7B7F-D83B-82733EDFDA2F}"/>
          </ac:picMkLst>
        </pc:picChg>
        <pc:cxnChg chg="mod">
          <ac:chgData name="Ren Ping Liu" userId="60ce823c-5cb7-4d3e-be0b-034740f7a9f3" providerId="ADAL" clId="{CEC300EA-06D3-FC48-8AAD-AF1F54CDC907}" dt="2023-05-13T23:57:39.618" v="171" actId="1076"/>
          <ac:cxnSpMkLst>
            <pc:docMk/>
            <pc:sldMk cId="537447398" sldId="1216"/>
            <ac:cxnSpMk id="20" creationId="{E5E8C96A-EC30-C617-61D2-4D1D26651B04}"/>
          </ac:cxnSpMkLst>
        </pc:cxnChg>
        <pc:cxnChg chg="mod">
          <ac:chgData name="Ren Ping Liu" userId="60ce823c-5cb7-4d3e-be0b-034740f7a9f3" providerId="ADAL" clId="{CEC300EA-06D3-FC48-8AAD-AF1F54CDC907}" dt="2023-05-13T23:57:39.618" v="171" actId="1076"/>
          <ac:cxnSpMkLst>
            <pc:docMk/>
            <pc:sldMk cId="537447398" sldId="1216"/>
            <ac:cxnSpMk id="58" creationId="{D548635A-9C12-7133-BE4B-5361EBECFFAA}"/>
          </ac:cxnSpMkLst>
        </pc:cxnChg>
      </pc:sldChg>
      <pc:sldChg chg="addSp delSp modSp mod">
        <pc:chgData name="Ren Ping Liu" userId="60ce823c-5cb7-4d3e-be0b-034740f7a9f3" providerId="ADAL" clId="{CEC300EA-06D3-FC48-8AAD-AF1F54CDC907}" dt="2023-05-12T21:04:07.295" v="4" actId="1076"/>
        <pc:sldMkLst>
          <pc:docMk/>
          <pc:sldMk cId="2057406074" sldId="1222"/>
        </pc:sldMkLst>
        <pc:spChg chg="mod">
          <ac:chgData name="Ren Ping Liu" userId="60ce823c-5cb7-4d3e-be0b-034740f7a9f3" providerId="ADAL" clId="{CEC300EA-06D3-FC48-8AAD-AF1F54CDC907}" dt="2023-05-12T21:03:46.865" v="0"/>
          <ac:spMkLst>
            <pc:docMk/>
            <pc:sldMk cId="2057406074" sldId="1222"/>
            <ac:spMk id="6" creationId="{160E100C-5CD9-C76E-C11B-6ACC7C7C5230}"/>
          </ac:spMkLst>
        </pc:spChg>
        <pc:spChg chg="mod">
          <ac:chgData name="Ren Ping Liu" userId="60ce823c-5cb7-4d3e-be0b-034740f7a9f3" providerId="ADAL" clId="{CEC300EA-06D3-FC48-8AAD-AF1F54CDC907}" dt="2023-05-12T21:03:46.865" v="0"/>
          <ac:spMkLst>
            <pc:docMk/>
            <pc:sldMk cId="2057406074" sldId="1222"/>
            <ac:spMk id="7" creationId="{1E3E0D33-A652-F5FC-2A5D-49AF352D122F}"/>
          </ac:spMkLst>
        </pc:spChg>
        <pc:spChg chg="mod">
          <ac:chgData name="Ren Ping Liu" userId="60ce823c-5cb7-4d3e-be0b-034740f7a9f3" providerId="ADAL" clId="{CEC300EA-06D3-FC48-8AAD-AF1F54CDC907}" dt="2023-05-12T21:03:46.865" v="0"/>
          <ac:spMkLst>
            <pc:docMk/>
            <pc:sldMk cId="2057406074" sldId="1222"/>
            <ac:spMk id="8" creationId="{3628E6BF-6A5A-E6C1-BA90-188CE355FF12}"/>
          </ac:spMkLst>
        </pc:spChg>
        <pc:spChg chg="mod">
          <ac:chgData name="Ren Ping Liu" userId="60ce823c-5cb7-4d3e-be0b-034740f7a9f3" providerId="ADAL" clId="{CEC300EA-06D3-FC48-8AAD-AF1F54CDC907}" dt="2023-05-12T21:03:46.865" v="0"/>
          <ac:spMkLst>
            <pc:docMk/>
            <pc:sldMk cId="2057406074" sldId="1222"/>
            <ac:spMk id="9" creationId="{F75CE401-DC18-C2BB-1BB5-19B8F0E879E3}"/>
          </ac:spMkLst>
        </pc:spChg>
        <pc:spChg chg="mod">
          <ac:chgData name="Ren Ping Liu" userId="60ce823c-5cb7-4d3e-be0b-034740f7a9f3" providerId="ADAL" clId="{CEC300EA-06D3-FC48-8AAD-AF1F54CDC907}" dt="2023-05-12T21:03:46.865" v="0"/>
          <ac:spMkLst>
            <pc:docMk/>
            <pc:sldMk cId="2057406074" sldId="1222"/>
            <ac:spMk id="10" creationId="{758E6495-BD6B-15A0-CD1B-4469DD734962}"/>
          </ac:spMkLst>
        </pc:spChg>
        <pc:spChg chg="mod">
          <ac:chgData name="Ren Ping Liu" userId="60ce823c-5cb7-4d3e-be0b-034740f7a9f3" providerId="ADAL" clId="{CEC300EA-06D3-FC48-8AAD-AF1F54CDC907}" dt="2023-05-12T21:03:46.865" v="0"/>
          <ac:spMkLst>
            <pc:docMk/>
            <pc:sldMk cId="2057406074" sldId="1222"/>
            <ac:spMk id="11" creationId="{2AD6EBC4-6903-09A6-B696-F4E8CCC766BE}"/>
          </ac:spMkLst>
        </pc:spChg>
        <pc:spChg chg="mod">
          <ac:chgData name="Ren Ping Liu" userId="60ce823c-5cb7-4d3e-be0b-034740f7a9f3" providerId="ADAL" clId="{CEC300EA-06D3-FC48-8AAD-AF1F54CDC907}" dt="2023-05-12T21:03:46.865" v="0"/>
          <ac:spMkLst>
            <pc:docMk/>
            <pc:sldMk cId="2057406074" sldId="1222"/>
            <ac:spMk id="14" creationId="{11F2FB85-C35F-82BA-02A4-CBF6C1517968}"/>
          </ac:spMkLst>
        </pc:spChg>
        <pc:spChg chg="mod">
          <ac:chgData name="Ren Ping Liu" userId="60ce823c-5cb7-4d3e-be0b-034740f7a9f3" providerId="ADAL" clId="{CEC300EA-06D3-FC48-8AAD-AF1F54CDC907}" dt="2023-05-12T21:03:46.865" v="0"/>
          <ac:spMkLst>
            <pc:docMk/>
            <pc:sldMk cId="2057406074" sldId="1222"/>
            <ac:spMk id="15" creationId="{DF51C323-D5B8-E5F2-4F82-684CE36B7839}"/>
          </ac:spMkLst>
        </pc:spChg>
        <pc:spChg chg="mod">
          <ac:chgData name="Ren Ping Liu" userId="60ce823c-5cb7-4d3e-be0b-034740f7a9f3" providerId="ADAL" clId="{CEC300EA-06D3-FC48-8AAD-AF1F54CDC907}" dt="2023-05-12T21:03:46.865" v="0"/>
          <ac:spMkLst>
            <pc:docMk/>
            <pc:sldMk cId="2057406074" sldId="1222"/>
            <ac:spMk id="16" creationId="{EBFC156B-2A4D-C140-3F02-64FF315486EC}"/>
          </ac:spMkLst>
        </pc:spChg>
        <pc:spChg chg="mod">
          <ac:chgData name="Ren Ping Liu" userId="60ce823c-5cb7-4d3e-be0b-034740f7a9f3" providerId="ADAL" clId="{CEC300EA-06D3-FC48-8AAD-AF1F54CDC907}" dt="2023-05-12T21:03:46.865" v="0"/>
          <ac:spMkLst>
            <pc:docMk/>
            <pc:sldMk cId="2057406074" sldId="1222"/>
            <ac:spMk id="17" creationId="{888E5F9C-4FF9-9627-036C-909FFA4E1B54}"/>
          </ac:spMkLst>
        </pc:spChg>
        <pc:spChg chg="mod">
          <ac:chgData name="Ren Ping Liu" userId="60ce823c-5cb7-4d3e-be0b-034740f7a9f3" providerId="ADAL" clId="{CEC300EA-06D3-FC48-8AAD-AF1F54CDC907}" dt="2023-05-12T21:03:46.865" v="0"/>
          <ac:spMkLst>
            <pc:docMk/>
            <pc:sldMk cId="2057406074" sldId="1222"/>
            <ac:spMk id="18" creationId="{359A5A89-A890-6EF1-3670-E3E3BE5A90A8}"/>
          </ac:spMkLst>
        </pc:spChg>
        <pc:spChg chg="mod">
          <ac:chgData name="Ren Ping Liu" userId="60ce823c-5cb7-4d3e-be0b-034740f7a9f3" providerId="ADAL" clId="{CEC300EA-06D3-FC48-8AAD-AF1F54CDC907}" dt="2023-05-12T21:03:46.865" v="0"/>
          <ac:spMkLst>
            <pc:docMk/>
            <pc:sldMk cId="2057406074" sldId="1222"/>
            <ac:spMk id="19" creationId="{D468C9E1-961E-2486-A51F-0E566B8D761A}"/>
          </ac:spMkLst>
        </pc:spChg>
        <pc:spChg chg="mod">
          <ac:chgData name="Ren Ping Liu" userId="60ce823c-5cb7-4d3e-be0b-034740f7a9f3" providerId="ADAL" clId="{CEC300EA-06D3-FC48-8AAD-AF1F54CDC907}" dt="2023-05-12T21:03:46.865" v="0"/>
          <ac:spMkLst>
            <pc:docMk/>
            <pc:sldMk cId="2057406074" sldId="1222"/>
            <ac:spMk id="20" creationId="{7460F47D-7063-59C1-E82E-791C3996F215}"/>
          </ac:spMkLst>
        </pc:spChg>
        <pc:spChg chg="mod">
          <ac:chgData name="Ren Ping Liu" userId="60ce823c-5cb7-4d3e-be0b-034740f7a9f3" providerId="ADAL" clId="{CEC300EA-06D3-FC48-8AAD-AF1F54CDC907}" dt="2023-05-12T21:03:46.865" v="0"/>
          <ac:spMkLst>
            <pc:docMk/>
            <pc:sldMk cId="2057406074" sldId="1222"/>
            <ac:spMk id="21" creationId="{94EC9491-8230-68AF-1FD4-FB1C2008DA94}"/>
          </ac:spMkLst>
        </pc:spChg>
        <pc:spChg chg="mod">
          <ac:chgData name="Ren Ping Liu" userId="60ce823c-5cb7-4d3e-be0b-034740f7a9f3" providerId="ADAL" clId="{CEC300EA-06D3-FC48-8AAD-AF1F54CDC907}" dt="2023-05-12T21:03:46.865" v="0"/>
          <ac:spMkLst>
            <pc:docMk/>
            <pc:sldMk cId="2057406074" sldId="1222"/>
            <ac:spMk id="22" creationId="{8811DBFF-7E73-D6B9-B8C1-0C1182628BE3}"/>
          </ac:spMkLst>
        </pc:spChg>
        <pc:spChg chg="mod">
          <ac:chgData name="Ren Ping Liu" userId="60ce823c-5cb7-4d3e-be0b-034740f7a9f3" providerId="ADAL" clId="{CEC300EA-06D3-FC48-8AAD-AF1F54CDC907}" dt="2023-05-12T21:03:46.865" v="0"/>
          <ac:spMkLst>
            <pc:docMk/>
            <pc:sldMk cId="2057406074" sldId="1222"/>
            <ac:spMk id="23" creationId="{7E379595-DC88-71E4-B8AA-76BD2DED3907}"/>
          </ac:spMkLst>
        </pc:spChg>
        <pc:spChg chg="mod">
          <ac:chgData name="Ren Ping Liu" userId="60ce823c-5cb7-4d3e-be0b-034740f7a9f3" providerId="ADAL" clId="{CEC300EA-06D3-FC48-8AAD-AF1F54CDC907}" dt="2023-05-12T21:03:46.865" v="0"/>
          <ac:spMkLst>
            <pc:docMk/>
            <pc:sldMk cId="2057406074" sldId="1222"/>
            <ac:spMk id="26" creationId="{9971920A-ED66-C7DD-1B8C-37BAC6370E6F}"/>
          </ac:spMkLst>
        </pc:spChg>
        <pc:spChg chg="mod">
          <ac:chgData name="Ren Ping Liu" userId="60ce823c-5cb7-4d3e-be0b-034740f7a9f3" providerId="ADAL" clId="{CEC300EA-06D3-FC48-8AAD-AF1F54CDC907}" dt="2023-05-12T21:03:46.865" v="0"/>
          <ac:spMkLst>
            <pc:docMk/>
            <pc:sldMk cId="2057406074" sldId="1222"/>
            <ac:spMk id="29" creationId="{810BB763-472D-1FA2-08AB-A318ABF80871}"/>
          </ac:spMkLst>
        </pc:spChg>
        <pc:spChg chg="mod">
          <ac:chgData name="Ren Ping Liu" userId="60ce823c-5cb7-4d3e-be0b-034740f7a9f3" providerId="ADAL" clId="{CEC300EA-06D3-FC48-8AAD-AF1F54CDC907}" dt="2023-05-12T21:03:46.865" v="0"/>
          <ac:spMkLst>
            <pc:docMk/>
            <pc:sldMk cId="2057406074" sldId="1222"/>
            <ac:spMk id="30" creationId="{C26693E5-30D5-5D89-B0E6-F297DFF104E4}"/>
          </ac:spMkLst>
        </pc:spChg>
        <pc:spChg chg="mod">
          <ac:chgData name="Ren Ping Liu" userId="60ce823c-5cb7-4d3e-be0b-034740f7a9f3" providerId="ADAL" clId="{CEC300EA-06D3-FC48-8AAD-AF1F54CDC907}" dt="2023-05-12T21:03:46.865" v="0"/>
          <ac:spMkLst>
            <pc:docMk/>
            <pc:sldMk cId="2057406074" sldId="1222"/>
            <ac:spMk id="36" creationId="{2E945400-9066-AAB6-8B63-D35306AF9C91}"/>
          </ac:spMkLst>
        </pc:spChg>
        <pc:spChg chg="mod">
          <ac:chgData name="Ren Ping Liu" userId="60ce823c-5cb7-4d3e-be0b-034740f7a9f3" providerId="ADAL" clId="{CEC300EA-06D3-FC48-8AAD-AF1F54CDC907}" dt="2023-05-12T21:03:46.865" v="0"/>
          <ac:spMkLst>
            <pc:docMk/>
            <pc:sldMk cId="2057406074" sldId="1222"/>
            <ac:spMk id="38" creationId="{D52AE646-CA94-C9FB-4C69-80BA19453123}"/>
          </ac:spMkLst>
        </pc:spChg>
        <pc:spChg chg="mod">
          <ac:chgData name="Ren Ping Liu" userId="60ce823c-5cb7-4d3e-be0b-034740f7a9f3" providerId="ADAL" clId="{CEC300EA-06D3-FC48-8AAD-AF1F54CDC907}" dt="2023-05-12T21:03:46.865" v="0"/>
          <ac:spMkLst>
            <pc:docMk/>
            <pc:sldMk cId="2057406074" sldId="1222"/>
            <ac:spMk id="39" creationId="{4A554B08-3D31-D39D-02D0-FD20879BCC7E}"/>
          </ac:spMkLst>
        </pc:spChg>
        <pc:spChg chg="mod">
          <ac:chgData name="Ren Ping Liu" userId="60ce823c-5cb7-4d3e-be0b-034740f7a9f3" providerId="ADAL" clId="{CEC300EA-06D3-FC48-8AAD-AF1F54CDC907}" dt="2023-05-12T21:03:46.865" v="0"/>
          <ac:spMkLst>
            <pc:docMk/>
            <pc:sldMk cId="2057406074" sldId="1222"/>
            <ac:spMk id="40" creationId="{AB6A3646-C008-57DF-4CB2-010C697EF70E}"/>
          </ac:spMkLst>
        </pc:spChg>
        <pc:spChg chg="mod">
          <ac:chgData name="Ren Ping Liu" userId="60ce823c-5cb7-4d3e-be0b-034740f7a9f3" providerId="ADAL" clId="{CEC300EA-06D3-FC48-8AAD-AF1F54CDC907}" dt="2023-05-12T21:03:46.865" v="0"/>
          <ac:spMkLst>
            <pc:docMk/>
            <pc:sldMk cId="2057406074" sldId="1222"/>
            <ac:spMk id="42" creationId="{8FC61E97-A5C2-447A-2654-966142AB758C}"/>
          </ac:spMkLst>
        </pc:spChg>
        <pc:spChg chg="mod">
          <ac:chgData name="Ren Ping Liu" userId="60ce823c-5cb7-4d3e-be0b-034740f7a9f3" providerId="ADAL" clId="{CEC300EA-06D3-FC48-8AAD-AF1F54CDC907}" dt="2023-05-12T21:03:46.865" v="0"/>
          <ac:spMkLst>
            <pc:docMk/>
            <pc:sldMk cId="2057406074" sldId="1222"/>
            <ac:spMk id="43" creationId="{5BABED4C-94EF-575A-8512-F4C5267C8A2D}"/>
          </ac:spMkLst>
        </pc:spChg>
        <pc:spChg chg="mod">
          <ac:chgData name="Ren Ping Liu" userId="60ce823c-5cb7-4d3e-be0b-034740f7a9f3" providerId="ADAL" clId="{CEC300EA-06D3-FC48-8AAD-AF1F54CDC907}" dt="2023-05-12T21:03:46.865" v="0"/>
          <ac:spMkLst>
            <pc:docMk/>
            <pc:sldMk cId="2057406074" sldId="1222"/>
            <ac:spMk id="44" creationId="{4E4C63C7-1CDF-D37D-915B-D8A7E2C8769D}"/>
          </ac:spMkLst>
        </pc:spChg>
        <pc:spChg chg="mod">
          <ac:chgData name="Ren Ping Liu" userId="60ce823c-5cb7-4d3e-be0b-034740f7a9f3" providerId="ADAL" clId="{CEC300EA-06D3-FC48-8AAD-AF1F54CDC907}" dt="2023-05-12T21:03:46.865" v="0"/>
          <ac:spMkLst>
            <pc:docMk/>
            <pc:sldMk cId="2057406074" sldId="1222"/>
            <ac:spMk id="45" creationId="{1208C5E5-25BF-31DB-E633-E8D213DA41D4}"/>
          </ac:spMkLst>
        </pc:spChg>
        <pc:spChg chg="mod">
          <ac:chgData name="Ren Ping Liu" userId="60ce823c-5cb7-4d3e-be0b-034740f7a9f3" providerId="ADAL" clId="{CEC300EA-06D3-FC48-8AAD-AF1F54CDC907}" dt="2023-05-12T21:03:46.865" v="0"/>
          <ac:spMkLst>
            <pc:docMk/>
            <pc:sldMk cId="2057406074" sldId="1222"/>
            <ac:spMk id="47" creationId="{41FC710A-4B9F-222F-E404-1060333B3CE7}"/>
          </ac:spMkLst>
        </pc:spChg>
        <pc:spChg chg="mod">
          <ac:chgData name="Ren Ping Liu" userId="60ce823c-5cb7-4d3e-be0b-034740f7a9f3" providerId="ADAL" clId="{CEC300EA-06D3-FC48-8AAD-AF1F54CDC907}" dt="2023-05-12T21:03:46.865" v="0"/>
          <ac:spMkLst>
            <pc:docMk/>
            <pc:sldMk cId="2057406074" sldId="1222"/>
            <ac:spMk id="49" creationId="{9AA814E3-6889-E9F0-6567-44A39BD2112F}"/>
          </ac:spMkLst>
        </pc:spChg>
        <pc:spChg chg="mod">
          <ac:chgData name="Ren Ping Liu" userId="60ce823c-5cb7-4d3e-be0b-034740f7a9f3" providerId="ADAL" clId="{CEC300EA-06D3-FC48-8AAD-AF1F54CDC907}" dt="2023-05-12T21:03:46.865" v="0"/>
          <ac:spMkLst>
            <pc:docMk/>
            <pc:sldMk cId="2057406074" sldId="1222"/>
            <ac:spMk id="51" creationId="{89F15F8A-C3DE-88C3-8BC6-B5BDE2787E78}"/>
          </ac:spMkLst>
        </pc:spChg>
        <pc:grpChg chg="add del mod">
          <ac:chgData name="Ren Ping Liu" userId="60ce823c-5cb7-4d3e-be0b-034740f7a9f3" providerId="ADAL" clId="{CEC300EA-06D3-FC48-8AAD-AF1F54CDC907}" dt="2023-05-12T21:03:54.338" v="1"/>
          <ac:grpSpMkLst>
            <pc:docMk/>
            <pc:sldMk cId="2057406074" sldId="1222"/>
            <ac:grpSpMk id="4" creationId="{AC8AABD3-30CF-B253-DC39-C209D0F41602}"/>
          </ac:grpSpMkLst>
        </pc:grpChg>
        <pc:grpChg chg="mod">
          <ac:chgData name="Ren Ping Liu" userId="60ce823c-5cb7-4d3e-be0b-034740f7a9f3" providerId="ADAL" clId="{CEC300EA-06D3-FC48-8AAD-AF1F54CDC907}" dt="2023-05-12T21:03:46.865" v="0"/>
          <ac:grpSpMkLst>
            <pc:docMk/>
            <pc:sldMk cId="2057406074" sldId="1222"/>
            <ac:grpSpMk id="12" creationId="{B26651A6-39D7-C66B-4B7A-8B53142FDF12}"/>
          </ac:grpSpMkLst>
        </pc:grpChg>
        <pc:grpChg chg="mod">
          <ac:chgData name="Ren Ping Liu" userId="60ce823c-5cb7-4d3e-be0b-034740f7a9f3" providerId="ADAL" clId="{CEC300EA-06D3-FC48-8AAD-AF1F54CDC907}" dt="2023-05-12T21:03:46.865" v="0"/>
          <ac:grpSpMkLst>
            <pc:docMk/>
            <pc:sldMk cId="2057406074" sldId="1222"/>
            <ac:grpSpMk id="13" creationId="{B9138789-7CAD-17B4-27A8-6A98686F4918}"/>
          </ac:grpSpMkLst>
        </pc:grpChg>
        <pc:grpChg chg="mod">
          <ac:chgData name="Ren Ping Liu" userId="60ce823c-5cb7-4d3e-be0b-034740f7a9f3" providerId="ADAL" clId="{CEC300EA-06D3-FC48-8AAD-AF1F54CDC907}" dt="2023-05-12T21:03:46.865" v="0"/>
          <ac:grpSpMkLst>
            <pc:docMk/>
            <pc:sldMk cId="2057406074" sldId="1222"/>
            <ac:grpSpMk id="24" creationId="{3F9506E9-AD9A-1523-EEA9-88DBD1ABA4FC}"/>
          </ac:grpSpMkLst>
        </pc:grpChg>
        <pc:grpChg chg="mod">
          <ac:chgData name="Ren Ping Liu" userId="60ce823c-5cb7-4d3e-be0b-034740f7a9f3" providerId="ADAL" clId="{CEC300EA-06D3-FC48-8AAD-AF1F54CDC907}" dt="2023-05-12T21:03:46.865" v="0"/>
          <ac:grpSpMkLst>
            <pc:docMk/>
            <pc:sldMk cId="2057406074" sldId="1222"/>
            <ac:grpSpMk id="31" creationId="{98E16306-03B7-80F6-2BEA-B9E396B14F78}"/>
          </ac:grpSpMkLst>
        </pc:grpChg>
        <pc:grpChg chg="mod">
          <ac:chgData name="Ren Ping Liu" userId="60ce823c-5cb7-4d3e-be0b-034740f7a9f3" providerId="ADAL" clId="{CEC300EA-06D3-FC48-8AAD-AF1F54CDC907}" dt="2023-05-12T21:03:46.865" v="0"/>
          <ac:grpSpMkLst>
            <pc:docMk/>
            <pc:sldMk cId="2057406074" sldId="1222"/>
            <ac:grpSpMk id="32" creationId="{8E1634B1-2D40-B2C5-CBE7-6246588EDADE}"/>
          </ac:grpSpMkLst>
        </pc:grpChg>
        <pc:grpChg chg="mod">
          <ac:chgData name="Ren Ping Liu" userId="60ce823c-5cb7-4d3e-be0b-034740f7a9f3" providerId="ADAL" clId="{CEC300EA-06D3-FC48-8AAD-AF1F54CDC907}" dt="2023-05-12T21:03:46.865" v="0"/>
          <ac:grpSpMkLst>
            <pc:docMk/>
            <pc:sldMk cId="2057406074" sldId="1222"/>
            <ac:grpSpMk id="34" creationId="{765FE37F-A263-438D-30F1-A222FAC89D81}"/>
          </ac:grpSpMkLst>
        </pc:grpChg>
        <pc:grpChg chg="mod">
          <ac:chgData name="Ren Ping Liu" userId="60ce823c-5cb7-4d3e-be0b-034740f7a9f3" providerId="ADAL" clId="{CEC300EA-06D3-FC48-8AAD-AF1F54CDC907}" dt="2023-05-12T21:03:46.865" v="0"/>
          <ac:grpSpMkLst>
            <pc:docMk/>
            <pc:sldMk cId="2057406074" sldId="1222"/>
            <ac:grpSpMk id="41" creationId="{566C2C7A-13A7-7F9A-835C-162808FF9696}"/>
          </ac:grpSpMkLst>
        </pc:grpChg>
        <pc:picChg chg="mod">
          <ac:chgData name="Ren Ping Liu" userId="60ce823c-5cb7-4d3e-be0b-034740f7a9f3" providerId="ADAL" clId="{CEC300EA-06D3-FC48-8AAD-AF1F54CDC907}" dt="2023-05-12T21:03:46.865" v="0"/>
          <ac:picMkLst>
            <pc:docMk/>
            <pc:sldMk cId="2057406074" sldId="1222"/>
            <ac:picMk id="25" creationId="{91DC588B-DE8C-965B-A426-B6E94F372CD2}"/>
          </ac:picMkLst>
        </pc:picChg>
        <pc:picChg chg="mod">
          <ac:chgData name="Ren Ping Liu" userId="60ce823c-5cb7-4d3e-be0b-034740f7a9f3" providerId="ADAL" clId="{CEC300EA-06D3-FC48-8AAD-AF1F54CDC907}" dt="2023-05-12T21:03:46.865" v="0"/>
          <ac:picMkLst>
            <pc:docMk/>
            <pc:sldMk cId="2057406074" sldId="1222"/>
            <ac:picMk id="35" creationId="{36D43BC1-CE59-C147-6F6E-63135ADF2931}"/>
          </ac:picMkLst>
        </pc:picChg>
        <pc:picChg chg="mod">
          <ac:chgData name="Ren Ping Liu" userId="60ce823c-5cb7-4d3e-be0b-034740f7a9f3" providerId="ADAL" clId="{CEC300EA-06D3-FC48-8AAD-AF1F54CDC907}" dt="2023-05-12T21:03:46.865" v="0"/>
          <ac:picMkLst>
            <pc:docMk/>
            <pc:sldMk cId="2057406074" sldId="1222"/>
            <ac:picMk id="37" creationId="{A5798ED4-2965-94C4-EA23-FF608536D5B7}"/>
          </ac:picMkLst>
        </pc:picChg>
        <pc:picChg chg="mod">
          <ac:chgData name="Ren Ping Liu" userId="60ce823c-5cb7-4d3e-be0b-034740f7a9f3" providerId="ADAL" clId="{CEC300EA-06D3-FC48-8AAD-AF1F54CDC907}" dt="2023-05-12T21:03:46.865" v="0"/>
          <ac:picMkLst>
            <pc:docMk/>
            <pc:sldMk cId="2057406074" sldId="1222"/>
            <ac:picMk id="46" creationId="{3FACBA7E-D5B7-E41A-87CF-69F03597A9F4}"/>
          </ac:picMkLst>
        </pc:picChg>
        <pc:picChg chg="mod">
          <ac:chgData name="Ren Ping Liu" userId="60ce823c-5cb7-4d3e-be0b-034740f7a9f3" providerId="ADAL" clId="{CEC300EA-06D3-FC48-8AAD-AF1F54CDC907}" dt="2023-05-12T21:03:46.865" v="0"/>
          <ac:picMkLst>
            <pc:docMk/>
            <pc:sldMk cId="2057406074" sldId="1222"/>
            <ac:picMk id="48" creationId="{E686AE6A-5DEB-9747-46F8-AD570332F903}"/>
          </ac:picMkLst>
        </pc:picChg>
        <pc:picChg chg="mod">
          <ac:chgData name="Ren Ping Liu" userId="60ce823c-5cb7-4d3e-be0b-034740f7a9f3" providerId="ADAL" clId="{CEC300EA-06D3-FC48-8AAD-AF1F54CDC907}" dt="2023-05-12T21:03:46.865" v="0"/>
          <ac:picMkLst>
            <pc:docMk/>
            <pc:sldMk cId="2057406074" sldId="1222"/>
            <ac:picMk id="50" creationId="{C778E5F7-7AE4-0F30-20EB-3C03DC6C56C7}"/>
          </ac:picMkLst>
        </pc:picChg>
        <pc:picChg chg="add mod">
          <ac:chgData name="Ren Ping Liu" userId="60ce823c-5cb7-4d3e-be0b-034740f7a9f3" providerId="ADAL" clId="{CEC300EA-06D3-FC48-8AAD-AF1F54CDC907}" dt="2023-05-12T21:04:07.295" v="4" actId="1076"/>
          <ac:picMkLst>
            <pc:docMk/>
            <pc:sldMk cId="2057406074" sldId="1222"/>
            <ac:picMk id="52" creationId="{AF4A1B6E-2844-5224-C560-4195F6B2BAC3}"/>
          </ac:picMkLst>
        </pc:picChg>
        <pc:cxnChg chg="mod">
          <ac:chgData name="Ren Ping Liu" userId="60ce823c-5cb7-4d3e-be0b-034740f7a9f3" providerId="ADAL" clId="{CEC300EA-06D3-FC48-8AAD-AF1F54CDC907}" dt="2023-05-12T21:03:46.865" v="0"/>
          <ac:cxnSpMkLst>
            <pc:docMk/>
            <pc:sldMk cId="2057406074" sldId="1222"/>
            <ac:cxnSpMk id="5" creationId="{DE0540A8-063C-9EBD-E16A-67D1AC6FE222}"/>
          </ac:cxnSpMkLst>
        </pc:cxnChg>
        <pc:cxnChg chg="mod">
          <ac:chgData name="Ren Ping Liu" userId="60ce823c-5cb7-4d3e-be0b-034740f7a9f3" providerId="ADAL" clId="{CEC300EA-06D3-FC48-8AAD-AF1F54CDC907}" dt="2023-05-12T21:03:46.865" v="0"/>
          <ac:cxnSpMkLst>
            <pc:docMk/>
            <pc:sldMk cId="2057406074" sldId="1222"/>
            <ac:cxnSpMk id="27" creationId="{01042AFA-DD70-288D-A010-BBDAEF37E88E}"/>
          </ac:cxnSpMkLst>
        </pc:cxnChg>
        <pc:cxnChg chg="mod">
          <ac:chgData name="Ren Ping Liu" userId="60ce823c-5cb7-4d3e-be0b-034740f7a9f3" providerId="ADAL" clId="{CEC300EA-06D3-FC48-8AAD-AF1F54CDC907}" dt="2023-05-12T21:03:46.865" v="0"/>
          <ac:cxnSpMkLst>
            <pc:docMk/>
            <pc:sldMk cId="2057406074" sldId="1222"/>
            <ac:cxnSpMk id="28" creationId="{E96F1E47-BC5E-B5EA-9447-351970C20481}"/>
          </ac:cxnSpMkLst>
        </pc:cxnChg>
      </pc:sldChg>
      <pc:sldChg chg="modSp mod">
        <pc:chgData name="Ren Ping Liu" userId="60ce823c-5cb7-4d3e-be0b-034740f7a9f3" providerId="ADAL" clId="{CEC300EA-06D3-FC48-8AAD-AF1F54CDC907}" dt="2023-05-14T00:06:22.489" v="176" actId="20577"/>
        <pc:sldMkLst>
          <pc:docMk/>
          <pc:sldMk cId="374943419" sldId="1264"/>
        </pc:sldMkLst>
        <pc:spChg chg="mod">
          <ac:chgData name="Ren Ping Liu" userId="60ce823c-5cb7-4d3e-be0b-034740f7a9f3" providerId="ADAL" clId="{CEC300EA-06D3-FC48-8AAD-AF1F54CDC907}" dt="2023-05-14T00:06:22.489" v="176" actId="20577"/>
          <ac:spMkLst>
            <pc:docMk/>
            <pc:sldMk cId="374943419" sldId="1264"/>
            <ac:spMk id="402" creationId="{9600BDB0-B69B-3A49-8AE3-C321F92D1E07}"/>
          </ac:spMkLst>
        </pc:spChg>
      </pc:sldChg>
      <pc:sldChg chg="modSp">
        <pc:chgData name="Ren Ping Liu" userId="60ce823c-5cb7-4d3e-be0b-034740f7a9f3" providerId="ADAL" clId="{CEC300EA-06D3-FC48-8AAD-AF1F54CDC907}" dt="2023-05-14T00:10:43.402" v="179" actId="20577"/>
        <pc:sldMkLst>
          <pc:docMk/>
          <pc:sldMk cId="504288089" sldId="1268"/>
        </pc:sldMkLst>
        <pc:spChg chg="mod">
          <ac:chgData name="Ren Ping Liu" userId="60ce823c-5cb7-4d3e-be0b-034740f7a9f3" providerId="ADAL" clId="{CEC300EA-06D3-FC48-8AAD-AF1F54CDC907}" dt="2023-05-14T00:10:43.402" v="179" actId="20577"/>
          <ac:spMkLst>
            <pc:docMk/>
            <pc:sldMk cId="504288089" sldId="1268"/>
            <ac:spMk id="1331" creationId="{AA08BDAE-F57E-5E40-9927-D2F1F7617B95}"/>
          </ac:spMkLst>
        </pc:spChg>
      </pc:sldChg>
      <pc:sldChg chg="del">
        <pc:chgData name="Ren Ping Liu" userId="60ce823c-5cb7-4d3e-be0b-034740f7a9f3" providerId="ADAL" clId="{CEC300EA-06D3-FC48-8AAD-AF1F54CDC907}" dt="2023-05-14T00:18:21.781" v="180" actId="2696"/>
        <pc:sldMkLst>
          <pc:docMk/>
          <pc:sldMk cId="419974068" sldId="1281"/>
        </pc:sldMkLst>
      </pc:sldChg>
      <pc:sldChg chg="add">
        <pc:chgData name="Ren Ping Liu" userId="60ce823c-5cb7-4d3e-be0b-034740f7a9f3" providerId="ADAL" clId="{CEC300EA-06D3-FC48-8AAD-AF1F54CDC907}" dt="2023-05-14T00:18:33.885" v="181"/>
        <pc:sldMkLst>
          <pc:docMk/>
          <pc:sldMk cId="966207557" sldId="1281"/>
        </pc:sldMkLst>
      </pc:sldChg>
      <pc:sldChg chg="add">
        <pc:chgData name="Ren Ping Liu" userId="60ce823c-5cb7-4d3e-be0b-034740f7a9f3" providerId="ADAL" clId="{CEC300EA-06D3-FC48-8AAD-AF1F54CDC907}" dt="2023-05-14T00:18:33.885" v="181"/>
        <pc:sldMkLst>
          <pc:docMk/>
          <pc:sldMk cId="1781535014" sldId="1282"/>
        </pc:sldMkLst>
      </pc:sldChg>
      <pc:sldChg chg="modSp del mod">
        <pc:chgData name="Ren Ping Liu" userId="60ce823c-5cb7-4d3e-be0b-034740f7a9f3" providerId="ADAL" clId="{CEC300EA-06D3-FC48-8AAD-AF1F54CDC907}" dt="2023-05-14T00:18:21.781" v="180" actId="2696"/>
        <pc:sldMkLst>
          <pc:docMk/>
          <pc:sldMk cId="4057019791" sldId="1282"/>
        </pc:sldMkLst>
        <pc:spChg chg="mod">
          <ac:chgData name="Ren Ping Liu" userId="60ce823c-5cb7-4d3e-be0b-034740f7a9f3" providerId="ADAL" clId="{CEC300EA-06D3-FC48-8AAD-AF1F54CDC907}" dt="2023-05-13T09:03:19.885" v="163" actId="20577"/>
          <ac:spMkLst>
            <pc:docMk/>
            <pc:sldMk cId="4057019791" sldId="1282"/>
            <ac:spMk id="2" creationId="{592DE66E-FBAB-A34D-ABB9-718526A49689}"/>
          </ac:spMkLst>
        </pc:spChg>
      </pc:sldChg>
      <pc:sldChg chg="ord modAnim">
        <pc:chgData name="Ren Ping Liu" userId="60ce823c-5cb7-4d3e-be0b-034740f7a9f3" providerId="ADAL" clId="{CEC300EA-06D3-FC48-8AAD-AF1F54CDC907}" dt="2023-05-14T00:03:15.215" v="173"/>
        <pc:sldMkLst>
          <pc:docMk/>
          <pc:sldMk cId="3633701992" sldId="1286"/>
        </pc:sldMkLst>
      </pc:sldChg>
    </pc:docChg>
  </pc:docChgLst>
  <pc:docChgLst>
    <pc:chgData name="Ren Ping Liu" userId="60ce823c-5cb7-4d3e-be0b-034740f7a9f3" providerId="ADAL" clId="{7FCDA650-E557-F54F-8850-4867916ABE91}"/>
    <pc:docChg chg="undo custSel modSld">
      <pc:chgData name="Ren Ping Liu" userId="60ce823c-5cb7-4d3e-be0b-034740f7a9f3" providerId="ADAL" clId="{7FCDA650-E557-F54F-8850-4867916ABE91}" dt="2022-05-15T19:16:51.674" v="567" actId="20577"/>
      <pc:docMkLst>
        <pc:docMk/>
      </pc:docMkLst>
      <pc:sldChg chg="modSp mod">
        <pc:chgData name="Ren Ping Liu" userId="60ce823c-5cb7-4d3e-be0b-034740f7a9f3" providerId="ADAL" clId="{7FCDA650-E557-F54F-8850-4867916ABE91}" dt="2022-05-15T19:16:51.674" v="567" actId="20577"/>
        <pc:sldMkLst>
          <pc:docMk/>
          <pc:sldMk cId="2314825519" sldId="960"/>
        </pc:sldMkLst>
        <pc:spChg chg="mod">
          <ac:chgData name="Ren Ping Liu" userId="60ce823c-5cb7-4d3e-be0b-034740f7a9f3" providerId="ADAL" clId="{7FCDA650-E557-F54F-8850-4867916ABE91}" dt="2022-05-15T19:16:51.674" v="567" actId="20577"/>
          <ac:spMkLst>
            <pc:docMk/>
            <pc:sldMk cId="2314825519" sldId="960"/>
            <ac:spMk id="10" creationId="{58F97D3E-0B97-2243-B0C3-14279D232BC7}"/>
          </ac:spMkLst>
        </pc:spChg>
      </pc:sldChg>
      <pc:sldChg chg="modSp modAnim">
        <pc:chgData name="Ren Ping Liu" userId="60ce823c-5cb7-4d3e-be0b-034740f7a9f3" providerId="ADAL" clId="{7FCDA650-E557-F54F-8850-4867916ABE91}" dt="2022-05-13T18:51:25.746" v="3" actId="20577"/>
        <pc:sldMkLst>
          <pc:docMk/>
          <pc:sldMk cId="537447398" sldId="1216"/>
        </pc:sldMkLst>
        <pc:spChg chg="mod">
          <ac:chgData name="Ren Ping Liu" userId="60ce823c-5cb7-4d3e-be0b-034740f7a9f3" providerId="ADAL" clId="{7FCDA650-E557-F54F-8850-4867916ABE91}" dt="2022-05-13T18:51:25.746" v="3" actId="20577"/>
          <ac:spMkLst>
            <pc:docMk/>
            <pc:sldMk cId="537447398" sldId="1216"/>
            <ac:spMk id="121" creationId="{5E5D623C-BFF9-A44C-8728-E57D1D8E9F2D}"/>
          </ac:spMkLst>
        </pc:spChg>
      </pc:sldChg>
      <pc:sldChg chg="addSp modSp mod modAnim">
        <pc:chgData name="Ren Ping Liu" userId="60ce823c-5cb7-4d3e-be0b-034740f7a9f3" providerId="ADAL" clId="{7FCDA650-E557-F54F-8850-4867916ABE91}" dt="2022-05-15T18:40:39.062" v="539"/>
        <pc:sldMkLst>
          <pc:docMk/>
          <pc:sldMk cId="766558729" sldId="1217"/>
        </pc:sldMkLst>
        <pc:spChg chg="add mod">
          <ac:chgData name="Ren Ping Liu" userId="60ce823c-5cb7-4d3e-be0b-034740f7a9f3" providerId="ADAL" clId="{7FCDA650-E557-F54F-8850-4867916ABE91}" dt="2022-05-13T18:53:58.445" v="16" actId="20577"/>
          <ac:spMkLst>
            <pc:docMk/>
            <pc:sldMk cId="766558729" sldId="1217"/>
            <ac:spMk id="3" creationId="{4F7A1008-2CA9-D548-9B45-2E8D2A11F125}"/>
          </ac:spMkLst>
        </pc:spChg>
        <pc:spChg chg="add mod">
          <ac:chgData name="Ren Ping Liu" userId="60ce823c-5cb7-4d3e-be0b-034740f7a9f3" providerId="ADAL" clId="{7FCDA650-E557-F54F-8850-4867916ABE91}" dt="2022-05-15T18:40:02.626" v="537" actId="1076"/>
          <ac:spMkLst>
            <pc:docMk/>
            <pc:sldMk cId="766558729" sldId="1217"/>
            <ac:spMk id="21" creationId="{DE6AEB5E-432D-ED42-995E-6A39D33BECAA}"/>
          </ac:spMkLst>
        </pc:spChg>
        <pc:spChg chg="mod">
          <ac:chgData name="Ren Ping Liu" userId="60ce823c-5cb7-4d3e-be0b-034740f7a9f3" providerId="ADAL" clId="{7FCDA650-E557-F54F-8850-4867916ABE91}" dt="2022-05-13T18:53:08.200" v="5" actId="14100"/>
          <ac:spMkLst>
            <pc:docMk/>
            <pc:sldMk cId="766558729" sldId="1217"/>
            <ac:spMk id="89" creationId="{2C36AD46-76A5-B740-906F-47C5DF160D37}"/>
          </ac:spMkLst>
        </pc:spChg>
      </pc:sldChg>
      <pc:sldChg chg="addSp modSp mod modAnim">
        <pc:chgData name="Ren Ping Liu" userId="60ce823c-5cb7-4d3e-be0b-034740f7a9f3" providerId="ADAL" clId="{7FCDA650-E557-F54F-8850-4867916ABE91}" dt="2022-05-15T18:45:40.063" v="542"/>
        <pc:sldMkLst>
          <pc:docMk/>
          <pc:sldMk cId="2057406074" sldId="1222"/>
        </pc:sldMkLst>
        <pc:spChg chg="add mod">
          <ac:chgData name="Ren Ping Liu" userId="60ce823c-5cb7-4d3e-be0b-034740f7a9f3" providerId="ADAL" clId="{7FCDA650-E557-F54F-8850-4867916ABE91}" dt="2022-05-15T18:45:33.612" v="541" actId="14100"/>
          <ac:spMkLst>
            <pc:docMk/>
            <pc:sldMk cId="2057406074" sldId="1222"/>
            <ac:spMk id="3" creationId="{F8CE6875-017C-6F42-84B8-1A70DC163B8E}"/>
          </ac:spMkLst>
        </pc:spChg>
      </pc:sldChg>
      <pc:sldChg chg="modSp modAnim">
        <pc:chgData name="Ren Ping Liu" userId="60ce823c-5cb7-4d3e-be0b-034740f7a9f3" providerId="ADAL" clId="{7FCDA650-E557-F54F-8850-4867916ABE91}" dt="2022-05-13T19:19:39.751" v="65" actId="20577"/>
        <pc:sldMkLst>
          <pc:docMk/>
          <pc:sldMk cId="307395402" sldId="1226"/>
        </pc:sldMkLst>
        <pc:spChg chg="mod">
          <ac:chgData name="Ren Ping Liu" userId="60ce823c-5cb7-4d3e-be0b-034740f7a9f3" providerId="ADAL" clId="{7FCDA650-E557-F54F-8850-4867916ABE91}" dt="2022-05-13T19:19:39.751" v="65" actId="20577"/>
          <ac:spMkLst>
            <pc:docMk/>
            <pc:sldMk cId="307395402" sldId="1226"/>
            <ac:spMk id="74" creationId="{9D301D7F-691E-9442-B7E1-16D484F2E6B3}"/>
          </ac:spMkLst>
        </pc:spChg>
      </pc:sldChg>
      <pc:sldChg chg="mod modShow">
        <pc:chgData name="Ren Ping Liu" userId="60ce823c-5cb7-4d3e-be0b-034740f7a9f3" providerId="ADAL" clId="{7FCDA650-E557-F54F-8850-4867916ABE91}" dt="2022-05-15T18:47:49.126" v="543" actId="729"/>
        <pc:sldMkLst>
          <pc:docMk/>
          <pc:sldMk cId="2235807871" sldId="1232"/>
        </pc:sldMkLst>
      </pc:sldChg>
      <pc:sldChg chg="modSp">
        <pc:chgData name="Ren Ping Liu" userId="60ce823c-5cb7-4d3e-be0b-034740f7a9f3" providerId="ADAL" clId="{7FCDA650-E557-F54F-8850-4867916ABE91}" dt="2022-05-13T19:39:51.342" v="83" actId="400"/>
        <pc:sldMkLst>
          <pc:docMk/>
          <pc:sldMk cId="3107233295" sldId="1258"/>
        </pc:sldMkLst>
        <pc:spChg chg="mod">
          <ac:chgData name="Ren Ping Liu" userId="60ce823c-5cb7-4d3e-be0b-034740f7a9f3" providerId="ADAL" clId="{7FCDA650-E557-F54F-8850-4867916ABE91}" dt="2022-05-13T19:39:51.342" v="83" actId="400"/>
          <ac:spMkLst>
            <pc:docMk/>
            <pc:sldMk cId="3107233295" sldId="1258"/>
            <ac:spMk id="80" creationId="{A4B12346-C21D-2B4E-816C-10F5298F6A06}"/>
          </ac:spMkLst>
        </pc:spChg>
      </pc:sldChg>
      <pc:sldChg chg="modSp mod modAnim">
        <pc:chgData name="Ren Ping Liu" userId="60ce823c-5cb7-4d3e-be0b-034740f7a9f3" providerId="ADAL" clId="{7FCDA650-E557-F54F-8850-4867916ABE91}" dt="2022-05-13T19:41:11.335" v="106" actId="20577"/>
        <pc:sldMkLst>
          <pc:docMk/>
          <pc:sldMk cId="3734748860" sldId="1260"/>
        </pc:sldMkLst>
        <pc:spChg chg="mod">
          <ac:chgData name="Ren Ping Liu" userId="60ce823c-5cb7-4d3e-be0b-034740f7a9f3" providerId="ADAL" clId="{7FCDA650-E557-F54F-8850-4867916ABE91}" dt="2022-05-13T19:41:11.335" v="106" actId="20577"/>
          <ac:spMkLst>
            <pc:docMk/>
            <pc:sldMk cId="3734748860" sldId="1260"/>
            <ac:spMk id="80" creationId="{A4B12346-C21D-2B4E-816C-10F5298F6A06}"/>
          </ac:spMkLst>
        </pc:spChg>
      </pc:sldChg>
      <pc:sldChg chg="modSp">
        <pc:chgData name="Ren Ping Liu" userId="60ce823c-5cb7-4d3e-be0b-034740f7a9f3" providerId="ADAL" clId="{7FCDA650-E557-F54F-8850-4867916ABE91}" dt="2022-05-15T19:06:06.223" v="555" actId="20577"/>
        <pc:sldMkLst>
          <pc:docMk/>
          <pc:sldMk cId="3930774873" sldId="1266"/>
        </pc:sldMkLst>
        <pc:spChg chg="mod">
          <ac:chgData name="Ren Ping Liu" userId="60ce823c-5cb7-4d3e-be0b-034740f7a9f3" providerId="ADAL" clId="{7FCDA650-E557-F54F-8850-4867916ABE91}" dt="2022-05-15T19:06:06.223" v="555" actId="20577"/>
          <ac:spMkLst>
            <pc:docMk/>
            <pc:sldMk cId="3930774873" sldId="1266"/>
            <ac:spMk id="311" creationId="{A22660B7-40F4-9A4C-B748-8DB04EFC252F}"/>
          </ac:spMkLst>
        </pc:spChg>
      </pc:sldChg>
      <pc:sldChg chg="modSp mod">
        <pc:chgData name="Ren Ping Liu" userId="60ce823c-5cb7-4d3e-be0b-034740f7a9f3" providerId="ADAL" clId="{7FCDA650-E557-F54F-8850-4867916ABE91}" dt="2022-05-13T19:38:32.459" v="81" actId="1076"/>
        <pc:sldMkLst>
          <pc:docMk/>
          <pc:sldMk cId="504288089" sldId="1268"/>
        </pc:sldMkLst>
        <pc:spChg chg="mod">
          <ac:chgData name="Ren Ping Liu" userId="60ce823c-5cb7-4d3e-be0b-034740f7a9f3" providerId="ADAL" clId="{7FCDA650-E557-F54F-8850-4867916ABE91}" dt="2022-05-13T19:35:49.229" v="77" actId="20577"/>
          <ac:spMkLst>
            <pc:docMk/>
            <pc:sldMk cId="504288089" sldId="1268"/>
            <ac:spMk id="335" creationId="{0224E484-B8E5-0641-9005-18EE5CBB0068}"/>
          </ac:spMkLst>
        </pc:spChg>
        <pc:spChg chg="mod">
          <ac:chgData name="Ren Ping Liu" userId="60ce823c-5cb7-4d3e-be0b-034740f7a9f3" providerId="ADAL" clId="{7FCDA650-E557-F54F-8850-4867916ABE91}" dt="2022-05-13T19:38:32.459" v="81" actId="1076"/>
          <ac:spMkLst>
            <pc:docMk/>
            <pc:sldMk cId="504288089" sldId="1268"/>
            <ac:spMk id="1466" creationId="{E8C6E2EE-B2B4-8144-9BCC-BFAF064D134F}"/>
          </ac:spMkLst>
        </pc:spChg>
        <pc:picChg chg="mod">
          <ac:chgData name="Ren Ping Liu" userId="60ce823c-5cb7-4d3e-be0b-034740f7a9f3" providerId="ADAL" clId="{7FCDA650-E557-F54F-8850-4867916ABE91}" dt="2022-05-13T19:38:18.066" v="80" actId="1076"/>
          <ac:picMkLst>
            <pc:docMk/>
            <pc:sldMk cId="504288089" sldId="1268"/>
            <ac:picMk id="1465" creationId="{D1685B0C-7F85-E147-A4EA-AFA2AE2151C6}"/>
          </ac:picMkLst>
        </pc:picChg>
      </pc:sldChg>
      <pc:sldChg chg="modSp mod">
        <pc:chgData name="Ren Ping Liu" userId="60ce823c-5cb7-4d3e-be0b-034740f7a9f3" providerId="ADAL" clId="{7FCDA650-E557-F54F-8850-4867916ABE91}" dt="2022-05-15T01:18:55.008" v="533" actId="20577"/>
        <pc:sldMkLst>
          <pc:docMk/>
          <pc:sldMk cId="419974068" sldId="1281"/>
        </pc:sldMkLst>
        <pc:spChg chg="mod">
          <ac:chgData name="Ren Ping Liu" userId="60ce823c-5cb7-4d3e-be0b-034740f7a9f3" providerId="ADAL" clId="{7FCDA650-E557-F54F-8850-4867916ABE91}" dt="2022-05-15T01:18:55.008" v="533" actId="20577"/>
          <ac:spMkLst>
            <pc:docMk/>
            <pc:sldMk cId="419974068" sldId="1281"/>
            <ac:spMk id="2" creationId="{E3C806E4-5574-AA43-B37D-9D0BE54F4157}"/>
          </ac:spMkLst>
        </pc:spChg>
        <pc:spChg chg="mod">
          <ac:chgData name="Ren Ping Liu" userId="60ce823c-5cb7-4d3e-be0b-034740f7a9f3" providerId="ADAL" clId="{7FCDA650-E557-F54F-8850-4867916ABE91}" dt="2022-05-15T01:11:26.709" v="493" actId="20577"/>
          <ac:spMkLst>
            <pc:docMk/>
            <pc:sldMk cId="419974068" sldId="1281"/>
            <ac:spMk id="3" creationId="{90D88C33-B6E7-1E4D-A865-A4D6C1F59B29}"/>
          </ac:spMkLst>
        </pc:spChg>
      </pc:sldChg>
      <pc:sldChg chg="modSp mod">
        <pc:chgData name="Ren Ping Liu" userId="60ce823c-5cb7-4d3e-be0b-034740f7a9f3" providerId="ADAL" clId="{7FCDA650-E557-F54F-8850-4867916ABE91}" dt="2022-05-13T20:06:48.295" v="179" actId="6549"/>
        <pc:sldMkLst>
          <pc:docMk/>
          <pc:sldMk cId="4057019791" sldId="1282"/>
        </pc:sldMkLst>
        <pc:spChg chg="mod">
          <ac:chgData name="Ren Ping Liu" userId="60ce823c-5cb7-4d3e-be0b-034740f7a9f3" providerId="ADAL" clId="{7FCDA650-E557-F54F-8850-4867916ABE91}" dt="2022-05-13T20:06:48.295" v="179" actId="6549"/>
          <ac:spMkLst>
            <pc:docMk/>
            <pc:sldMk cId="4057019791" sldId="1282"/>
            <ac:spMk id="2" creationId="{592DE66E-FBAB-A34D-ABB9-718526A49689}"/>
          </ac:spMkLst>
        </pc:spChg>
      </pc:sldChg>
      <pc:sldChg chg="modSp">
        <pc:chgData name="Ren Ping Liu" userId="60ce823c-5cb7-4d3e-be0b-034740f7a9f3" providerId="ADAL" clId="{7FCDA650-E557-F54F-8850-4867916ABE91}" dt="2022-05-15T19:14:15.117" v="565" actId="20577"/>
        <pc:sldMkLst>
          <pc:docMk/>
          <pc:sldMk cId="297449900" sldId="1283"/>
        </pc:sldMkLst>
        <pc:spChg chg="mod">
          <ac:chgData name="Ren Ping Liu" userId="60ce823c-5cb7-4d3e-be0b-034740f7a9f3" providerId="ADAL" clId="{7FCDA650-E557-F54F-8850-4867916ABE91}" dt="2022-05-15T19:14:15.117" v="565" actId="20577"/>
          <ac:spMkLst>
            <pc:docMk/>
            <pc:sldMk cId="297449900" sldId="1283"/>
            <ac:spMk id="2" creationId="{AB9F7042-51FE-6F41-B1BA-0C90976E2B67}"/>
          </ac:spMkLst>
        </pc:spChg>
      </pc:sldChg>
    </pc:docChg>
  </pc:docChgLst>
  <pc:docChgLst>
    <pc:chgData name="Ren Ping Liu" userId="60ce823c-5cb7-4d3e-be0b-034740f7a9f3" providerId="ADAL" clId="{BE01FFFB-569D-1C41-8DAB-758D7FCA6FF0}"/>
    <pc:docChg chg="undo custSel addSld modSld sldOrd">
      <pc:chgData name="Ren Ping Liu" userId="60ce823c-5cb7-4d3e-be0b-034740f7a9f3" providerId="ADAL" clId="{BE01FFFB-569D-1C41-8DAB-758D7FCA6FF0}" dt="2022-10-23T00:15:25.315" v="169"/>
      <pc:docMkLst>
        <pc:docMk/>
      </pc:docMkLst>
      <pc:sldChg chg="modSp mod">
        <pc:chgData name="Ren Ping Liu" userId="60ce823c-5cb7-4d3e-be0b-034740f7a9f3" providerId="ADAL" clId="{BE01FFFB-569D-1C41-8DAB-758D7FCA6FF0}" dt="2022-10-21T22:53:52.462" v="13" actId="20577"/>
        <pc:sldMkLst>
          <pc:docMk/>
          <pc:sldMk cId="2314825519" sldId="960"/>
        </pc:sldMkLst>
        <pc:spChg chg="mod">
          <ac:chgData name="Ren Ping Liu" userId="60ce823c-5cb7-4d3e-be0b-034740f7a9f3" providerId="ADAL" clId="{BE01FFFB-569D-1C41-8DAB-758D7FCA6FF0}" dt="2022-10-21T22:53:52.462" v="13" actId="20577"/>
          <ac:spMkLst>
            <pc:docMk/>
            <pc:sldMk cId="2314825519" sldId="960"/>
            <ac:spMk id="10" creationId="{58F97D3E-0B97-2243-B0C3-14279D232BC7}"/>
          </ac:spMkLst>
        </pc:spChg>
      </pc:sldChg>
      <pc:sldChg chg="modSp">
        <pc:chgData name="Ren Ping Liu" userId="60ce823c-5cb7-4d3e-be0b-034740f7a9f3" providerId="ADAL" clId="{BE01FFFB-569D-1C41-8DAB-758D7FCA6FF0}" dt="2022-10-22T23:38:08.310" v="102" actId="400"/>
        <pc:sldMkLst>
          <pc:docMk/>
          <pc:sldMk cId="2057406074" sldId="1222"/>
        </pc:sldMkLst>
        <pc:spChg chg="mod">
          <ac:chgData name="Ren Ping Liu" userId="60ce823c-5cb7-4d3e-be0b-034740f7a9f3" providerId="ADAL" clId="{BE01FFFB-569D-1C41-8DAB-758D7FCA6FF0}" dt="2022-10-22T23:38:08.310" v="102" actId="400"/>
          <ac:spMkLst>
            <pc:docMk/>
            <pc:sldMk cId="2057406074" sldId="1222"/>
            <ac:spMk id="33" creationId="{58132559-8058-8A4C-B10B-2116E2272F90}"/>
          </ac:spMkLst>
        </pc:spChg>
      </pc:sldChg>
      <pc:sldChg chg="modSp mod">
        <pc:chgData name="Ren Ping Liu" userId="60ce823c-5cb7-4d3e-be0b-034740f7a9f3" providerId="ADAL" clId="{BE01FFFB-569D-1C41-8DAB-758D7FCA6FF0}" dt="2022-10-22T23:40:09.935" v="105" actId="6549"/>
        <pc:sldMkLst>
          <pc:docMk/>
          <pc:sldMk cId="1906165146" sldId="1225"/>
        </pc:sldMkLst>
        <pc:spChg chg="mod">
          <ac:chgData name="Ren Ping Liu" userId="60ce823c-5cb7-4d3e-be0b-034740f7a9f3" providerId="ADAL" clId="{BE01FFFB-569D-1C41-8DAB-758D7FCA6FF0}" dt="2022-10-22T23:40:09.935" v="105" actId="6549"/>
          <ac:spMkLst>
            <pc:docMk/>
            <pc:sldMk cId="1906165146" sldId="1225"/>
            <ac:spMk id="94" creationId="{DFB7B335-ED11-BB47-948B-912AABEB9A06}"/>
          </ac:spMkLst>
        </pc:spChg>
      </pc:sldChg>
      <pc:sldChg chg="modSp mod modAnim">
        <pc:chgData name="Ren Ping Liu" userId="60ce823c-5cb7-4d3e-be0b-034740f7a9f3" providerId="ADAL" clId="{BE01FFFB-569D-1C41-8DAB-758D7FCA6FF0}" dt="2022-10-22T23:47:24.190" v="161" actId="313"/>
        <pc:sldMkLst>
          <pc:docMk/>
          <pc:sldMk cId="2169904145" sldId="1227"/>
        </pc:sldMkLst>
        <pc:spChg chg="mod">
          <ac:chgData name="Ren Ping Liu" userId="60ce823c-5cb7-4d3e-be0b-034740f7a9f3" providerId="ADAL" clId="{BE01FFFB-569D-1C41-8DAB-758D7FCA6FF0}" dt="2022-10-22T23:41:10.033" v="108" actId="6549"/>
          <ac:spMkLst>
            <pc:docMk/>
            <pc:sldMk cId="2169904145" sldId="1227"/>
            <ac:spMk id="176" creationId="{9647B7AF-99C3-0645-BCDD-C2443A75EADD}"/>
          </ac:spMkLst>
        </pc:spChg>
        <pc:spChg chg="mod">
          <ac:chgData name="Ren Ping Liu" userId="60ce823c-5cb7-4d3e-be0b-034740f7a9f3" providerId="ADAL" clId="{BE01FFFB-569D-1C41-8DAB-758D7FCA6FF0}" dt="2022-10-22T23:41:37.342" v="120" actId="313"/>
          <ac:spMkLst>
            <pc:docMk/>
            <pc:sldMk cId="2169904145" sldId="1227"/>
            <ac:spMk id="182" creationId="{D92E1CF2-C9E4-FF4B-B342-D208EAA416E1}"/>
          </ac:spMkLst>
        </pc:spChg>
        <pc:spChg chg="mod">
          <ac:chgData name="Ren Ping Liu" userId="60ce823c-5cb7-4d3e-be0b-034740f7a9f3" providerId="ADAL" clId="{BE01FFFB-569D-1C41-8DAB-758D7FCA6FF0}" dt="2022-10-22T23:41:44.237" v="128" actId="20577"/>
          <ac:spMkLst>
            <pc:docMk/>
            <pc:sldMk cId="2169904145" sldId="1227"/>
            <ac:spMk id="183" creationId="{6F725A7E-9279-3D44-A43B-0C1275684214}"/>
          </ac:spMkLst>
        </pc:spChg>
        <pc:spChg chg="mod">
          <ac:chgData name="Ren Ping Liu" userId="60ce823c-5cb7-4d3e-be0b-034740f7a9f3" providerId="ADAL" clId="{BE01FFFB-569D-1C41-8DAB-758D7FCA6FF0}" dt="2022-10-22T23:45:33.170" v="149" actId="6549"/>
          <ac:spMkLst>
            <pc:docMk/>
            <pc:sldMk cId="2169904145" sldId="1227"/>
            <ac:spMk id="197" creationId="{B284E544-83C3-AB4A-BC66-AA0DF1C5BB2D}"/>
          </ac:spMkLst>
        </pc:spChg>
        <pc:spChg chg="mod">
          <ac:chgData name="Ren Ping Liu" userId="60ce823c-5cb7-4d3e-be0b-034740f7a9f3" providerId="ADAL" clId="{BE01FFFB-569D-1C41-8DAB-758D7FCA6FF0}" dt="2022-10-22T23:45:10.836" v="143" actId="6549"/>
          <ac:spMkLst>
            <pc:docMk/>
            <pc:sldMk cId="2169904145" sldId="1227"/>
            <ac:spMk id="202" creationId="{A6DF3585-9FEA-0140-8050-A22A987FED97}"/>
          </ac:spMkLst>
        </pc:spChg>
        <pc:spChg chg="mod">
          <ac:chgData name="Ren Ping Liu" userId="60ce823c-5cb7-4d3e-be0b-034740f7a9f3" providerId="ADAL" clId="{BE01FFFB-569D-1C41-8DAB-758D7FCA6FF0}" dt="2022-10-22T23:44:52.042" v="139" actId="6549"/>
          <ac:spMkLst>
            <pc:docMk/>
            <pc:sldMk cId="2169904145" sldId="1227"/>
            <ac:spMk id="207" creationId="{00AA1FEE-7000-E747-9173-C6842FE0648D}"/>
          </ac:spMkLst>
        </pc:spChg>
        <pc:spChg chg="mod">
          <ac:chgData name="Ren Ping Liu" userId="60ce823c-5cb7-4d3e-be0b-034740f7a9f3" providerId="ADAL" clId="{BE01FFFB-569D-1C41-8DAB-758D7FCA6FF0}" dt="2022-10-22T23:44:31.745" v="135" actId="6549"/>
          <ac:spMkLst>
            <pc:docMk/>
            <pc:sldMk cId="2169904145" sldId="1227"/>
            <ac:spMk id="212" creationId="{E561303C-0E60-284F-98F1-C49081A2F3CB}"/>
          </ac:spMkLst>
        </pc:spChg>
        <pc:spChg chg="mod">
          <ac:chgData name="Ren Ping Liu" userId="60ce823c-5cb7-4d3e-be0b-034740f7a9f3" providerId="ADAL" clId="{BE01FFFB-569D-1C41-8DAB-758D7FCA6FF0}" dt="2022-10-22T23:42:36.493" v="131" actId="6549"/>
          <ac:spMkLst>
            <pc:docMk/>
            <pc:sldMk cId="2169904145" sldId="1227"/>
            <ac:spMk id="217" creationId="{0EA82F91-189F-4D41-AFA6-0FA95AACC596}"/>
          </ac:spMkLst>
        </pc:spChg>
        <pc:spChg chg="mod">
          <ac:chgData name="Ren Ping Liu" userId="60ce823c-5cb7-4d3e-be0b-034740f7a9f3" providerId="ADAL" clId="{BE01FFFB-569D-1C41-8DAB-758D7FCA6FF0}" dt="2022-10-22T23:47:24.190" v="161" actId="313"/>
          <ac:spMkLst>
            <pc:docMk/>
            <pc:sldMk cId="2169904145" sldId="1227"/>
            <ac:spMk id="223" creationId="{17C11772-AB70-0344-B94C-1B06764AC93F}"/>
          </ac:spMkLst>
        </pc:spChg>
        <pc:grpChg chg="mod">
          <ac:chgData name="Ren Ping Liu" userId="60ce823c-5cb7-4d3e-be0b-034740f7a9f3" providerId="ADAL" clId="{BE01FFFB-569D-1C41-8DAB-758D7FCA6FF0}" dt="2022-10-22T23:45:43.430" v="153" actId="1076"/>
          <ac:grpSpMkLst>
            <pc:docMk/>
            <pc:sldMk cId="2169904145" sldId="1227"/>
            <ac:grpSpMk id="195" creationId="{903E115E-BC14-4748-858A-D5FFC60F6755}"/>
          </ac:grpSpMkLst>
        </pc:grpChg>
        <pc:grpChg chg="mod">
          <ac:chgData name="Ren Ping Liu" userId="60ce823c-5cb7-4d3e-be0b-034740f7a9f3" providerId="ADAL" clId="{BE01FFFB-569D-1C41-8DAB-758D7FCA6FF0}" dt="2022-10-22T23:45:52.172" v="154" actId="1076"/>
          <ac:grpSpMkLst>
            <pc:docMk/>
            <pc:sldMk cId="2169904145" sldId="1227"/>
            <ac:grpSpMk id="200" creationId="{36F25405-B90C-2C46-B956-67AF3C9F032F}"/>
          </ac:grpSpMkLst>
        </pc:grpChg>
        <pc:grpChg chg="mod">
          <ac:chgData name="Ren Ping Liu" userId="60ce823c-5cb7-4d3e-be0b-034740f7a9f3" providerId="ADAL" clId="{BE01FFFB-569D-1C41-8DAB-758D7FCA6FF0}" dt="2022-10-22T23:46:01.544" v="155" actId="1076"/>
          <ac:grpSpMkLst>
            <pc:docMk/>
            <pc:sldMk cId="2169904145" sldId="1227"/>
            <ac:grpSpMk id="205" creationId="{B4E87009-38ED-E940-9BFA-C6965D3C976F}"/>
          </ac:grpSpMkLst>
        </pc:grpChg>
        <pc:grpChg chg="mod">
          <ac:chgData name="Ren Ping Liu" userId="60ce823c-5cb7-4d3e-be0b-034740f7a9f3" providerId="ADAL" clId="{BE01FFFB-569D-1C41-8DAB-758D7FCA6FF0}" dt="2022-10-22T23:46:10.562" v="156" actId="1076"/>
          <ac:grpSpMkLst>
            <pc:docMk/>
            <pc:sldMk cId="2169904145" sldId="1227"/>
            <ac:grpSpMk id="210" creationId="{7FD60212-2FF9-404A-9485-023D84866317}"/>
          </ac:grpSpMkLst>
        </pc:grpChg>
        <pc:grpChg chg="mod">
          <ac:chgData name="Ren Ping Liu" userId="60ce823c-5cb7-4d3e-be0b-034740f7a9f3" providerId="ADAL" clId="{BE01FFFB-569D-1C41-8DAB-758D7FCA6FF0}" dt="2022-10-22T23:46:20.294" v="157" actId="1076"/>
          <ac:grpSpMkLst>
            <pc:docMk/>
            <pc:sldMk cId="2169904145" sldId="1227"/>
            <ac:grpSpMk id="215" creationId="{B58C14CA-6C0A-E64E-95A3-6BDCBDD04063}"/>
          </ac:grpSpMkLst>
        </pc:grpChg>
        <pc:grpChg chg="mod">
          <ac:chgData name="Ren Ping Liu" userId="60ce823c-5cb7-4d3e-be0b-034740f7a9f3" providerId="ADAL" clId="{BE01FFFB-569D-1C41-8DAB-758D7FCA6FF0}" dt="2022-10-22T23:45:39.307" v="151" actId="1076"/>
          <ac:grpSpMkLst>
            <pc:docMk/>
            <pc:sldMk cId="2169904145" sldId="1227"/>
            <ac:grpSpMk id="230" creationId="{5D9C7336-B284-B248-977F-12A6ED5617B2}"/>
          </ac:grpSpMkLst>
        </pc:grpChg>
      </pc:sldChg>
      <pc:sldChg chg="add">
        <pc:chgData name="Ren Ping Liu" userId="60ce823c-5cb7-4d3e-be0b-034740f7a9f3" providerId="ADAL" clId="{BE01FFFB-569D-1C41-8DAB-758D7FCA6FF0}" dt="2022-10-22T01:48:05.236" v="43"/>
        <pc:sldMkLst>
          <pc:docMk/>
          <pc:sldMk cId="2694687469" sldId="1239"/>
        </pc:sldMkLst>
      </pc:sldChg>
      <pc:sldChg chg="add">
        <pc:chgData name="Ren Ping Liu" userId="60ce823c-5cb7-4d3e-be0b-034740f7a9f3" providerId="ADAL" clId="{BE01FFFB-569D-1C41-8DAB-758D7FCA6FF0}" dt="2022-10-22T01:48:42.299" v="44"/>
        <pc:sldMkLst>
          <pc:docMk/>
          <pc:sldMk cId="2489059933" sldId="1240"/>
        </pc:sldMkLst>
      </pc:sldChg>
      <pc:sldChg chg="modSp mod">
        <pc:chgData name="Ren Ping Liu" userId="60ce823c-5cb7-4d3e-be0b-034740f7a9f3" providerId="ADAL" clId="{BE01FFFB-569D-1C41-8DAB-758D7FCA6FF0}" dt="2022-10-22T07:04:50.423" v="101" actId="20577"/>
        <pc:sldMkLst>
          <pc:docMk/>
          <pc:sldMk cId="419974068" sldId="1281"/>
        </pc:sldMkLst>
        <pc:spChg chg="mod">
          <ac:chgData name="Ren Ping Liu" userId="60ce823c-5cb7-4d3e-be0b-034740f7a9f3" providerId="ADAL" clId="{BE01FFFB-569D-1C41-8DAB-758D7FCA6FF0}" dt="2022-10-22T07:04:50.423" v="101" actId="20577"/>
          <ac:spMkLst>
            <pc:docMk/>
            <pc:sldMk cId="419974068" sldId="1281"/>
            <ac:spMk id="2" creationId="{E3C806E4-5574-AA43-B37D-9D0BE54F4157}"/>
          </ac:spMkLst>
        </pc:spChg>
        <pc:spChg chg="mod">
          <ac:chgData name="Ren Ping Liu" userId="60ce823c-5cb7-4d3e-be0b-034740f7a9f3" providerId="ADAL" clId="{BE01FFFB-569D-1C41-8DAB-758D7FCA6FF0}" dt="2022-10-22T07:04:42.846" v="95" actId="5793"/>
          <ac:spMkLst>
            <pc:docMk/>
            <pc:sldMk cId="419974068" sldId="1281"/>
            <ac:spMk id="3" creationId="{90D88C33-B6E7-1E4D-A865-A4D6C1F59B29}"/>
          </ac:spMkLst>
        </pc:spChg>
      </pc:sldChg>
      <pc:sldChg chg="modSp mod">
        <pc:chgData name="Ren Ping Liu" userId="60ce823c-5cb7-4d3e-be0b-034740f7a9f3" providerId="ADAL" clId="{BE01FFFB-569D-1C41-8DAB-758D7FCA6FF0}" dt="2022-10-22T23:59:02.885" v="168" actId="20577"/>
        <pc:sldMkLst>
          <pc:docMk/>
          <pc:sldMk cId="4057019791" sldId="1282"/>
        </pc:sldMkLst>
        <pc:spChg chg="mod">
          <ac:chgData name="Ren Ping Liu" userId="60ce823c-5cb7-4d3e-be0b-034740f7a9f3" providerId="ADAL" clId="{BE01FFFB-569D-1C41-8DAB-758D7FCA6FF0}" dt="2022-10-22T23:59:02.885" v="168" actId="20577"/>
          <ac:spMkLst>
            <pc:docMk/>
            <pc:sldMk cId="4057019791" sldId="1282"/>
            <ac:spMk id="2" creationId="{592DE66E-FBAB-A34D-ABB9-718526A49689}"/>
          </ac:spMkLst>
        </pc:spChg>
        <pc:spChg chg="mod">
          <ac:chgData name="Ren Ping Liu" userId="60ce823c-5cb7-4d3e-be0b-034740f7a9f3" providerId="ADAL" clId="{BE01FFFB-569D-1C41-8DAB-758D7FCA6FF0}" dt="2022-10-16T08:24:59.732" v="1" actId="20577"/>
          <ac:spMkLst>
            <pc:docMk/>
            <pc:sldMk cId="4057019791" sldId="1282"/>
            <ac:spMk id="3" creationId="{D98CCC5C-38DC-CF4B-BEF4-399039A80900}"/>
          </ac:spMkLst>
        </pc:spChg>
      </pc:sldChg>
      <pc:sldChg chg="ord">
        <pc:chgData name="Ren Ping Liu" userId="60ce823c-5cb7-4d3e-be0b-034740f7a9f3" providerId="ADAL" clId="{BE01FFFB-569D-1C41-8DAB-758D7FCA6FF0}" dt="2022-10-22T23:57:13.761" v="162" actId="20578"/>
        <pc:sldMkLst>
          <pc:docMk/>
          <pc:sldMk cId="297449900" sldId="1283"/>
        </pc:sldMkLst>
      </pc:sldChg>
      <pc:sldChg chg="add">
        <pc:chgData name="Ren Ping Liu" userId="60ce823c-5cb7-4d3e-be0b-034740f7a9f3" providerId="ADAL" clId="{BE01FFFB-569D-1C41-8DAB-758D7FCA6FF0}" dt="2022-10-23T00:15:25.315" v="169"/>
        <pc:sldMkLst>
          <pc:docMk/>
          <pc:sldMk cId="3633701992" sldId="1286"/>
        </pc:sldMkLst>
      </pc:sldChg>
    </pc:docChg>
  </pc:docChgLst>
  <pc:docChgLst>
    <pc:chgData name="Ren Ping Liu" userId="60ce823c-5cb7-4d3e-be0b-034740f7a9f3" providerId="ADAL" clId="{18277A82-6746-4048-B390-9B133C75ACB9}"/>
    <pc:docChg chg="undo redo custSel addSld delSld modSld sldOrd">
      <pc:chgData name="Ren Ping Liu" userId="60ce823c-5cb7-4d3e-be0b-034740f7a9f3" providerId="ADAL" clId="{18277A82-6746-4048-B390-9B133C75ACB9}" dt="2022-02-14T00:59:21.034" v="926" actId="20578"/>
      <pc:docMkLst>
        <pc:docMk/>
      </pc:docMkLst>
      <pc:sldChg chg="del">
        <pc:chgData name="Ren Ping Liu" userId="60ce823c-5cb7-4d3e-be0b-034740f7a9f3" providerId="ADAL" clId="{18277A82-6746-4048-B390-9B133C75ACB9}" dt="2022-02-13T03:49:11.140" v="2" actId="2696"/>
        <pc:sldMkLst>
          <pc:docMk/>
          <pc:sldMk cId="492871090" sldId="1038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358414531" sldId="1047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508898110" sldId="1130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3022046506" sldId="1131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1909427011" sldId="1132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2461491720" sldId="1133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140332794" sldId="1134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2161786276" sldId="1135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2843429904" sldId="1136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4014359004" sldId="1137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1141855776" sldId="1168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1550714309" sldId="1169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3117955822" sldId="1170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674076483" sldId="1172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4207669290" sldId="1173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2206977667" sldId="1174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3344656336" sldId="1175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1099864518" sldId="1176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2310701363" sldId="1177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3817485683" sldId="1178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1245589269" sldId="1179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853476917" sldId="1180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1645034569" sldId="1181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1552137184" sldId="1183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1489850572" sldId="1184"/>
        </pc:sldMkLst>
      </pc:sldChg>
      <pc:sldChg chg="del">
        <pc:chgData name="Ren Ping Liu" userId="60ce823c-5cb7-4d3e-be0b-034740f7a9f3" providerId="ADAL" clId="{18277A82-6746-4048-B390-9B133C75ACB9}" dt="2022-02-13T03:49:12.695" v="3" actId="2696"/>
        <pc:sldMkLst>
          <pc:docMk/>
          <pc:sldMk cId="1070317503" sldId="1185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3089280618" sldId="1186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4147674608" sldId="1187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3784330073" sldId="1188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4060232581" sldId="1189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3627370643" sldId="1190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1292161181" sldId="1191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635721384" sldId="1192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1955302534" sldId="1193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3403102858" sldId="1196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34065770" sldId="1197"/>
        </pc:sldMkLst>
      </pc:sldChg>
      <pc:sldChg chg="addSp delSp modSp del mod delAnim modAnim">
        <pc:chgData name="Ren Ping Liu" userId="60ce823c-5cb7-4d3e-be0b-034740f7a9f3" providerId="ADAL" clId="{18277A82-6746-4048-B390-9B133C75ACB9}" dt="2022-02-14T00:45:49.352" v="912" actId="2696"/>
        <pc:sldMkLst>
          <pc:docMk/>
          <pc:sldMk cId="1550512357" sldId="1198"/>
        </pc:sldMkLst>
        <pc:spChg chg="mod">
          <ac:chgData name="Ren Ping Liu" userId="60ce823c-5cb7-4d3e-be0b-034740f7a9f3" providerId="ADAL" clId="{18277A82-6746-4048-B390-9B133C75ACB9}" dt="2022-02-13T03:54:30.557" v="16" actId="14100"/>
          <ac:spMkLst>
            <pc:docMk/>
            <pc:sldMk cId="1550512357" sldId="1198"/>
            <ac:spMk id="5" creationId="{1EBB3351-6E63-CD4D-9FD2-D6498F65C79A}"/>
          </ac:spMkLst>
        </pc:spChg>
        <pc:spChg chg="mod">
          <ac:chgData name="Ren Ping Liu" userId="60ce823c-5cb7-4d3e-be0b-034740f7a9f3" providerId="ADAL" clId="{18277A82-6746-4048-B390-9B133C75ACB9}" dt="2022-02-13T04:02:22.906" v="122" actId="1076"/>
          <ac:spMkLst>
            <pc:docMk/>
            <pc:sldMk cId="1550512357" sldId="1198"/>
            <ac:spMk id="6" creationId="{4108502E-90D7-684B-A7CF-A0EB238E3E78}"/>
          </ac:spMkLst>
        </pc:spChg>
        <pc:spChg chg="mod">
          <ac:chgData name="Ren Ping Liu" userId="60ce823c-5cb7-4d3e-be0b-034740f7a9f3" providerId="ADAL" clId="{18277A82-6746-4048-B390-9B133C75ACB9}" dt="2022-02-13T04:02:30.694" v="123" actId="1076"/>
          <ac:spMkLst>
            <pc:docMk/>
            <pc:sldMk cId="1550512357" sldId="1198"/>
            <ac:spMk id="7" creationId="{F3EB23B5-9722-524B-A947-6BAB90B5BF10}"/>
          </ac:spMkLst>
        </pc:spChg>
        <pc:spChg chg="mod">
          <ac:chgData name="Ren Ping Liu" userId="60ce823c-5cb7-4d3e-be0b-034740f7a9f3" providerId="ADAL" clId="{18277A82-6746-4048-B390-9B133C75ACB9}" dt="2022-02-13T03:57:34.473" v="49" actId="20577"/>
          <ac:spMkLst>
            <pc:docMk/>
            <pc:sldMk cId="1550512357" sldId="1198"/>
            <ac:spMk id="8" creationId="{2F51F861-D4AD-CD46-A67F-018CCE6A2B4D}"/>
          </ac:spMkLst>
        </pc:spChg>
        <pc:spChg chg="mod">
          <ac:chgData name="Ren Ping Liu" userId="60ce823c-5cb7-4d3e-be0b-034740f7a9f3" providerId="ADAL" clId="{18277A82-6746-4048-B390-9B133C75ACB9}" dt="2022-02-13T04:02:14.114" v="120" actId="167"/>
          <ac:spMkLst>
            <pc:docMk/>
            <pc:sldMk cId="1550512357" sldId="1198"/>
            <ac:spMk id="9" creationId="{D04D30B9-A03D-3D4E-82B8-D739C54E39F8}"/>
          </ac:spMkLst>
        </pc:spChg>
        <pc:spChg chg="add mod">
          <ac:chgData name="Ren Ping Liu" userId="60ce823c-5cb7-4d3e-be0b-034740f7a9f3" providerId="ADAL" clId="{18277A82-6746-4048-B390-9B133C75ACB9}" dt="2022-02-13T03:56:16.064" v="43" actId="14100"/>
          <ac:spMkLst>
            <pc:docMk/>
            <pc:sldMk cId="1550512357" sldId="1198"/>
            <ac:spMk id="10" creationId="{1A9078E7-4A43-6E49-AA45-360C177796DD}"/>
          </ac:spMkLst>
        </pc:spChg>
        <pc:spChg chg="add mod">
          <ac:chgData name="Ren Ping Liu" userId="60ce823c-5cb7-4d3e-be0b-034740f7a9f3" providerId="ADAL" clId="{18277A82-6746-4048-B390-9B133C75ACB9}" dt="2022-02-13T04:23:30.468" v="234" actId="14100"/>
          <ac:spMkLst>
            <pc:docMk/>
            <pc:sldMk cId="1550512357" sldId="1198"/>
            <ac:spMk id="11" creationId="{5BCCA1A3-C4F0-904E-BE25-C9D320A36903}"/>
          </ac:spMkLst>
        </pc:spChg>
        <pc:grpChg chg="del mod">
          <ac:chgData name="Ren Ping Liu" userId="60ce823c-5cb7-4d3e-be0b-034740f7a9f3" providerId="ADAL" clId="{18277A82-6746-4048-B390-9B133C75ACB9}" dt="2022-02-13T04:20:55.911" v="187" actId="21"/>
          <ac:grpSpMkLst>
            <pc:docMk/>
            <pc:sldMk cId="1550512357" sldId="1198"/>
            <ac:grpSpMk id="3" creationId="{CA3974C1-45B4-5341-A96C-26EFA0BC954B}"/>
          </ac:grpSpMkLst>
        </pc:grpChg>
        <pc:picChg chg="add mod">
          <ac:chgData name="Ren Ping Liu" userId="60ce823c-5cb7-4d3e-be0b-034740f7a9f3" providerId="ADAL" clId="{18277A82-6746-4048-B390-9B133C75ACB9}" dt="2022-02-13T04:23:21.908" v="232" actId="1076"/>
          <ac:picMkLst>
            <pc:docMk/>
            <pc:sldMk cId="1550512357" sldId="1198"/>
            <ac:picMk id="12" creationId="{3DC8615A-EEEB-274B-B3BB-40B7DBE7551E}"/>
          </ac:picMkLst>
        </pc:picChg>
        <pc:picChg chg="add mod">
          <ac:chgData name="Ren Ping Liu" userId="60ce823c-5cb7-4d3e-be0b-034740f7a9f3" providerId="ADAL" clId="{18277A82-6746-4048-B390-9B133C75ACB9}" dt="2022-02-13T04:23:21.908" v="232" actId="1076"/>
          <ac:picMkLst>
            <pc:docMk/>
            <pc:sldMk cId="1550512357" sldId="1198"/>
            <ac:picMk id="13" creationId="{24DDACDB-8E9C-5046-8449-AEB0720918A9}"/>
          </ac:picMkLst>
        </pc:picChg>
        <pc:picChg chg="add mod">
          <ac:chgData name="Ren Ping Liu" userId="60ce823c-5cb7-4d3e-be0b-034740f7a9f3" providerId="ADAL" clId="{18277A82-6746-4048-B390-9B133C75ACB9}" dt="2022-02-13T04:23:21.908" v="232" actId="1076"/>
          <ac:picMkLst>
            <pc:docMk/>
            <pc:sldMk cId="1550512357" sldId="1198"/>
            <ac:picMk id="14" creationId="{1E5814D6-66FE-584C-A5A4-BE65A74772A6}"/>
          </ac:picMkLst>
        </pc:picChg>
      </pc:sldChg>
      <pc:sldChg chg="addSp delSp modSp del mod">
        <pc:chgData name="Ren Ping Liu" userId="60ce823c-5cb7-4d3e-be0b-034740f7a9f3" providerId="ADAL" clId="{18277A82-6746-4048-B390-9B133C75ACB9}" dt="2022-02-14T00:45:49.352" v="912" actId="2696"/>
        <pc:sldMkLst>
          <pc:docMk/>
          <pc:sldMk cId="3690971905" sldId="1199"/>
        </pc:sldMkLst>
        <pc:spChg chg="add del mod">
          <ac:chgData name="Ren Ping Liu" userId="60ce823c-5cb7-4d3e-be0b-034740f7a9f3" providerId="ADAL" clId="{18277A82-6746-4048-B390-9B133C75ACB9}" dt="2022-02-13T04:24:43.030" v="239"/>
          <ac:spMkLst>
            <pc:docMk/>
            <pc:sldMk cId="3690971905" sldId="1199"/>
            <ac:spMk id="39" creationId="{0B30CF12-5E95-2949-A267-394A2060E399}"/>
          </ac:spMkLst>
        </pc:spChg>
        <pc:spChg chg="add del mod">
          <ac:chgData name="Ren Ping Liu" userId="60ce823c-5cb7-4d3e-be0b-034740f7a9f3" providerId="ADAL" clId="{18277A82-6746-4048-B390-9B133C75ACB9}" dt="2022-02-13T04:24:43.030" v="239"/>
          <ac:spMkLst>
            <pc:docMk/>
            <pc:sldMk cId="3690971905" sldId="1199"/>
            <ac:spMk id="40" creationId="{463B7081-563B-3D4A-8923-9861898DBB12}"/>
          </ac:spMkLst>
        </pc:spChg>
        <pc:spChg chg="add del mod">
          <ac:chgData name="Ren Ping Liu" userId="60ce823c-5cb7-4d3e-be0b-034740f7a9f3" providerId="ADAL" clId="{18277A82-6746-4048-B390-9B133C75ACB9}" dt="2022-02-13T04:24:43.030" v="239"/>
          <ac:spMkLst>
            <pc:docMk/>
            <pc:sldMk cId="3690971905" sldId="1199"/>
            <ac:spMk id="41" creationId="{39C05798-3097-4D42-B18F-0D287D019767}"/>
          </ac:spMkLst>
        </pc:spChg>
        <pc:spChg chg="add del mod">
          <ac:chgData name="Ren Ping Liu" userId="60ce823c-5cb7-4d3e-be0b-034740f7a9f3" providerId="ADAL" clId="{18277A82-6746-4048-B390-9B133C75ACB9}" dt="2022-02-13T04:24:43.030" v="239"/>
          <ac:spMkLst>
            <pc:docMk/>
            <pc:sldMk cId="3690971905" sldId="1199"/>
            <ac:spMk id="42" creationId="{28586732-DC6C-ED4F-8765-A9BA0A6C39F1}"/>
          </ac:spMkLst>
        </pc:spChg>
        <pc:spChg chg="add del mod">
          <ac:chgData name="Ren Ping Liu" userId="60ce823c-5cb7-4d3e-be0b-034740f7a9f3" providerId="ADAL" clId="{18277A82-6746-4048-B390-9B133C75ACB9}" dt="2022-02-13T04:24:43.030" v="239"/>
          <ac:spMkLst>
            <pc:docMk/>
            <pc:sldMk cId="3690971905" sldId="1199"/>
            <ac:spMk id="43" creationId="{38D635E8-E8A3-314D-9C5A-DE15CE3971DB}"/>
          </ac:spMkLst>
        </pc:spChg>
        <pc:spChg chg="add del mod">
          <ac:chgData name="Ren Ping Liu" userId="60ce823c-5cb7-4d3e-be0b-034740f7a9f3" providerId="ADAL" clId="{18277A82-6746-4048-B390-9B133C75ACB9}" dt="2022-02-13T04:24:43.030" v="239"/>
          <ac:spMkLst>
            <pc:docMk/>
            <pc:sldMk cId="3690971905" sldId="1199"/>
            <ac:spMk id="44" creationId="{73637A7A-8F14-6B4E-A0D2-E9531EBB3DBD}"/>
          </ac:spMkLst>
        </pc:spChg>
        <pc:spChg chg="mod">
          <ac:chgData name="Ren Ping Liu" userId="60ce823c-5cb7-4d3e-be0b-034740f7a9f3" providerId="ADAL" clId="{18277A82-6746-4048-B390-9B133C75ACB9}" dt="2022-02-13T04:35:29.419" v="364" actId="20577"/>
          <ac:spMkLst>
            <pc:docMk/>
            <pc:sldMk cId="3690971905" sldId="1199"/>
            <ac:spMk id="45" creationId="{639A8D23-CDBF-2646-8186-B3743129919D}"/>
          </ac:spMkLst>
        </pc:spChg>
        <pc:spChg chg="add del mod">
          <ac:chgData name="Ren Ping Liu" userId="60ce823c-5cb7-4d3e-be0b-034740f7a9f3" providerId="ADAL" clId="{18277A82-6746-4048-B390-9B133C75ACB9}" dt="2022-02-13T04:24:43.030" v="239"/>
          <ac:spMkLst>
            <pc:docMk/>
            <pc:sldMk cId="3690971905" sldId="1199"/>
            <ac:spMk id="46" creationId="{940970BC-7FA5-7640-951D-42F7ADC30415}"/>
          </ac:spMkLst>
        </pc:spChg>
        <pc:spChg chg="add del">
          <ac:chgData name="Ren Ping Liu" userId="60ce823c-5cb7-4d3e-be0b-034740f7a9f3" providerId="ADAL" clId="{18277A82-6746-4048-B390-9B133C75ACB9}" dt="2022-02-13T04:24:31.365" v="237" actId="478"/>
          <ac:spMkLst>
            <pc:docMk/>
            <pc:sldMk cId="3690971905" sldId="1199"/>
            <ac:spMk id="47" creationId="{F57007A4-9929-8C47-B54D-D1B70F2B48AD}"/>
          </ac:spMkLst>
        </pc:spChg>
        <pc:spChg chg="add del">
          <ac:chgData name="Ren Ping Liu" userId="60ce823c-5cb7-4d3e-be0b-034740f7a9f3" providerId="ADAL" clId="{18277A82-6746-4048-B390-9B133C75ACB9}" dt="2022-02-13T04:24:31.365" v="237" actId="478"/>
          <ac:spMkLst>
            <pc:docMk/>
            <pc:sldMk cId="3690971905" sldId="1199"/>
            <ac:spMk id="48" creationId="{F64820FD-43AE-524F-92B3-2C996E99E036}"/>
          </ac:spMkLst>
        </pc:spChg>
        <pc:spChg chg="add del">
          <ac:chgData name="Ren Ping Liu" userId="60ce823c-5cb7-4d3e-be0b-034740f7a9f3" providerId="ADAL" clId="{18277A82-6746-4048-B390-9B133C75ACB9}" dt="2022-02-13T04:24:31.365" v="237" actId="478"/>
          <ac:spMkLst>
            <pc:docMk/>
            <pc:sldMk cId="3690971905" sldId="1199"/>
            <ac:spMk id="49" creationId="{671BEEC6-B648-BD41-8A64-91771D85E6AF}"/>
          </ac:spMkLst>
        </pc:spChg>
        <pc:spChg chg="add del">
          <ac:chgData name="Ren Ping Liu" userId="60ce823c-5cb7-4d3e-be0b-034740f7a9f3" providerId="ADAL" clId="{18277A82-6746-4048-B390-9B133C75ACB9}" dt="2022-02-13T04:24:31.365" v="237" actId="478"/>
          <ac:spMkLst>
            <pc:docMk/>
            <pc:sldMk cId="3690971905" sldId="1199"/>
            <ac:spMk id="50" creationId="{8EE12B75-B162-D046-8610-F469FA2F14C7}"/>
          </ac:spMkLst>
        </pc:spChg>
        <pc:spChg chg="add del">
          <ac:chgData name="Ren Ping Liu" userId="60ce823c-5cb7-4d3e-be0b-034740f7a9f3" providerId="ADAL" clId="{18277A82-6746-4048-B390-9B133C75ACB9}" dt="2022-02-13T04:24:31.365" v="237" actId="478"/>
          <ac:spMkLst>
            <pc:docMk/>
            <pc:sldMk cId="3690971905" sldId="1199"/>
            <ac:spMk id="51" creationId="{4BD049D1-92B4-8841-8329-453013A739F7}"/>
          </ac:spMkLst>
        </pc:spChg>
        <pc:spChg chg="add del">
          <ac:chgData name="Ren Ping Liu" userId="60ce823c-5cb7-4d3e-be0b-034740f7a9f3" providerId="ADAL" clId="{18277A82-6746-4048-B390-9B133C75ACB9}" dt="2022-02-13T04:24:31.365" v="237" actId="478"/>
          <ac:spMkLst>
            <pc:docMk/>
            <pc:sldMk cId="3690971905" sldId="1199"/>
            <ac:spMk id="52" creationId="{0B96A29F-FA92-4046-A8C4-553BE3BB408B}"/>
          </ac:spMkLst>
        </pc:spChg>
        <pc:spChg chg="add del mod">
          <ac:chgData name="Ren Ping Liu" userId="60ce823c-5cb7-4d3e-be0b-034740f7a9f3" providerId="ADAL" clId="{18277A82-6746-4048-B390-9B133C75ACB9}" dt="2022-02-13T04:24:43.030" v="239"/>
          <ac:spMkLst>
            <pc:docMk/>
            <pc:sldMk cId="3690971905" sldId="1199"/>
            <ac:spMk id="53" creationId="{5BF640AA-AAB8-4244-A104-3BEAD729D060}"/>
          </ac:spMkLst>
        </pc:spChg>
        <pc:spChg chg="add del">
          <ac:chgData name="Ren Ping Liu" userId="60ce823c-5cb7-4d3e-be0b-034740f7a9f3" providerId="ADAL" clId="{18277A82-6746-4048-B390-9B133C75ACB9}" dt="2022-02-13T04:24:31.365" v="237" actId="478"/>
          <ac:spMkLst>
            <pc:docMk/>
            <pc:sldMk cId="3690971905" sldId="1199"/>
            <ac:spMk id="54" creationId="{D34196EA-878C-BD4B-B367-A871F347D705}"/>
          </ac:spMkLst>
        </pc:spChg>
        <pc:spChg chg="add del">
          <ac:chgData name="Ren Ping Liu" userId="60ce823c-5cb7-4d3e-be0b-034740f7a9f3" providerId="ADAL" clId="{18277A82-6746-4048-B390-9B133C75ACB9}" dt="2022-02-13T04:24:31.365" v="237" actId="478"/>
          <ac:spMkLst>
            <pc:docMk/>
            <pc:sldMk cId="3690971905" sldId="1199"/>
            <ac:spMk id="55" creationId="{9E6E8FDA-5A5E-0F42-B9A3-C2819201F1EA}"/>
          </ac:spMkLst>
        </pc:spChg>
        <pc:spChg chg="add del">
          <ac:chgData name="Ren Ping Liu" userId="60ce823c-5cb7-4d3e-be0b-034740f7a9f3" providerId="ADAL" clId="{18277A82-6746-4048-B390-9B133C75ACB9}" dt="2022-02-13T04:24:31.365" v="237" actId="478"/>
          <ac:spMkLst>
            <pc:docMk/>
            <pc:sldMk cId="3690971905" sldId="1199"/>
            <ac:spMk id="56" creationId="{75320AB1-33FB-E441-96FA-8A3695961F8E}"/>
          </ac:spMkLst>
        </pc:spChg>
        <pc:spChg chg="add del">
          <ac:chgData name="Ren Ping Liu" userId="60ce823c-5cb7-4d3e-be0b-034740f7a9f3" providerId="ADAL" clId="{18277A82-6746-4048-B390-9B133C75ACB9}" dt="2022-02-13T04:24:31.365" v="237" actId="478"/>
          <ac:spMkLst>
            <pc:docMk/>
            <pc:sldMk cId="3690971905" sldId="1199"/>
            <ac:spMk id="57" creationId="{5200AA6C-1F84-3F41-9A67-F6A4557B0A51}"/>
          </ac:spMkLst>
        </pc:spChg>
        <pc:spChg chg="add del">
          <ac:chgData name="Ren Ping Liu" userId="60ce823c-5cb7-4d3e-be0b-034740f7a9f3" providerId="ADAL" clId="{18277A82-6746-4048-B390-9B133C75ACB9}" dt="2022-02-13T04:24:31.365" v="237" actId="478"/>
          <ac:spMkLst>
            <pc:docMk/>
            <pc:sldMk cId="3690971905" sldId="1199"/>
            <ac:spMk id="58" creationId="{A3219F56-0BCF-1141-92E9-42AADFF29250}"/>
          </ac:spMkLst>
        </pc:spChg>
        <pc:spChg chg="add del">
          <ac:chgData name="Ren Ping Liu" userId="60ce823c-5cb7-4d3e-be0b-034740f7a9f3" providerId="ADAL" clId="{18277A82-6746-4048-B390-9B133C75ACB9}" dt="2022-02-13T04:24:31.365" v="237" actId="478"/>
          <ac:spMkLst>
            <pc:docMk/>
            <pc:sldMk cId="3690971905" sldId="1199"/>
            <ac:spMk id="59" creationId="{2EFE11A4-7F50-BB42-A3B3-7827175F341F}"/>
          </ac:spMkLst>
        </pc:spChg>
        <pc:spChg chg="add del">
          <ac:chgData name="Ren Ping Liu" userId="60ce823c-5cb7-4d3e-be0b-034740f7a9f3" providerId="ADAL" clId="{18277A82-6746-4048-B390-9B133C75ACB9}" dt="2022-02-13T04:24:31.365" v="237" actId="478"/>
          <ac:spMkLst>
            <pc:docMk/>
            <pc:sldMk cId="3690971905" sldId="1199"/>
            <ac:spMk id="60" creationId="{4D80277F-6853-7C4B-8A3B-77BAE9A5AE2F}"/>
          </ac:spMkLst>
        </pc:spChg>
        <pc:spChg chg="add del">
          <ac:chgData name="Ren Ping Liu" userId="60ce823c-5cb7-4d3e-be0b-034740f7a9f3" providerId="ADAL" clId="{18277A82-6746-4048-B390-9B133C75ACB9}" dt="2022-02-13T04:24:31.365" v="237" actId="478"/>
          <ac:spMkLst>
            <pc:docMk/>
            <pc:sldMk cId="3690971905" sldId="1199"/>
            <ac:spMk id="61" creationId="{BD959ED9-514E-BB43-A03D-9610B0A43397}"/>
          </ac:spMkLst>
        </pc:spChg>
        <pc:spChg chg="add del mod">
          <ac:chgData name="Ren Ping Liu" userId="60ce823c-5cb7-4d3e-be0b-034740f7a9f3" providerId="ADAL" clId="{18277A82-6746-4048-B390-9B133C75ACB9}" dt="2022-02-13T04:24:43.030" v="239"/>
          <ac:spMkLst>
            <pc:docMk/>
            <pc:sldMk cId="3690971905" sldId="1199"/>
            <ac:spMk id="62" creationId="{A76E0B92-1D02-E345-8D93-595A53A65758}"/>
          </ac:spMkLst>
        </pc:spChg>
        <pc:spChg chg="add del mod">
          <ac:chgData name="Ren Ping Liu" userId="60ce823c-5cb7-4d3e-be0b-034740f7a9f3" providerId="ADAL" clId="{18277A82-6746-4048-B390-9B133C75ACB9}" dt="2022-02-13T04:24:43.030" v="239"/>
          <ac:spMkLst>
            <pc:docMk/>
            <pc:sldMk cId="3690971905" sldId="1199"/>
            <ac:spMk id="63" creationId="{BFDB8258-589E-9942-9E64-EA8978DEA8DF}"/>
          </ac:spMkLst>
        </pc:spChg>
        <pc:spChg chg="add del mod">
          <ac:chgData name="Ren Ping Liu" userId="60ce823c-5cb7-4d3e-be0b-034740f7a9f3" providerId="ADAL" clId="{18277A82-6746-4048-B390-9B133C75ACB9}" dt="2022-02-13T04:24:43.030" v="239"/>
          <ac:spMkLst>
            <pc:docMk/>
            <pc:sldMk cId="3690971905" sldId="1199"/>
            <ac:spMk id="67" creationId="{D4153C27-F3C9-2D45-9922-E3F64DBBFD5A}"/>
          </ac:spMkLst>
        </pc:spChg>
        <pc:spChg chg="add del mod">
          <ac:chgData name="Ren Ping Liu" userId="60ce823c-5cb7-4d3e-be0b-034740f7a9f3" providerId="ADAL" clId="{18277A82-6746-4048-B390-9B133C75ACB9}" dt="2022-02-13T04:24:43.030" v="239"/>
          <ac:spMkLst>
            <pc:docMk/>
            <pc:sldMk cId="3690971905" sldId="1199"/>
            <ac:spMk id="68" creationId="{095A7143-497D-8742-BD15-BA17CD05B3C6}"/>
          </ac:spMkLst>
        </pc:spChg>
        <pc:spChg chg="add del mod">
          <ac:chgData name="Ren Ping Liu" userId="60ce823c-5cb7-4d3e-be0b-034740f7a9f3" providerId="ADAL" clId="{18277A82-6746-4048-B390-9B133C75ACB9}" dt="2022-02-13T04:24:43.030" v="239"/>
          <ac:spMkLst>
            <pc:docMk/>
            <pc:sldMk cId="3690971905" sldId="1199"/>
            <ac:spMk id="72" creationId="{1B562165-BFB7-474F-9B22-F0B86624506D}"/>
          </ac:spMkLst>
        </pc:spChg>
        <pc:spChg chg="add del mod">
          <ac:chgData name="Ren Ping Liu" userId="60ce823c-5cb7-4d3e-be0b-034740f7a9f3" providerId="ADAL" clId="{18277A82-6746-4048-B390-9B133C75ACB9}" dt="2022-02-13T04:24:43.030" v="239"/>
          <ac:spMkLst>
            <pc:docMk/>
            <pc:sldMk cId="3690971905" sldId="1199"/>
            <ac:spMk id="73" creationId="{BFC9F9DB-58E2-844D-8411-D2259529D344}"/>
          </ac:spMkLst>
        </pc:spChg>
        <pc:spChg chg="add del mod">
          <ac:chgData name="Ren Ping Liu" userId="60ce823c-5cb7-4d3e-be0b-034740f7a9f3" providerId="ADAL" clId="{18277A82-6746-4048-B390-9B133C75ACB9}" dt="2022-02-13T04:24:43.030" v="239"/>
          <ac:spMkLst>
            <pc:docMk/>
            <pc:sldMk cId="3690971905" sldId="1199"/>
            <ac:spMk id="77" creationId="{19CBC273-6371-FB45-91CB-F2BAE340A5A2}"/>
          </ac:spMkLst>
        </pc:spChg>
        <pc:spChg chg="add del mod">
          <ac:chgData name="Ren Ping Liu" userId="60ce823c-5cb7-4d3e-be0b-034740f7a9f3" providerId="ADAL" clId="{18277A82-6746-4048-B390-9B133C75ACB9}" dt="2022-02-13T04:24:43.030" v="239"/>
          <ac:spMkLst>
            <pc:docMk/>
            <pc:sldMk cId="3690971905" sldId="1199"/>
            <ac:spMk id="78" creationId="{93C68C5A-9DA8-C34C-97E4-364E3BB893B2}"/>
          </ac:spMkLst>
        </pc:spChg>
        <pc:spChg chg="add del">
          <ac:chgData name="Ren Ping Liu" userId="60ce823c-5cb7-4d3e-be0b-034740f7a9f3" providerId="ADAL" clId="{18277A82-6746-4048-B390-9B133C75ACB9}" dt="2022-02-13T04:24:31.365" v="237" actId="478"/>
          <ac:spMkLst>
            <pc:docMk/>
            <pc:sldMk cId="3690971905" sldId="1199"/>
            <ac:spMk id="83" creationId="{CD202D37-460B-D748-8210-605E1AE082D0}"/>
          </ac:spMkLst>
        </pc:spChg>
        <pc:spChg chg="add del">
          <ac:chgData name="Ren Ping Liu" userId="60ce823c-5cb7-4d3e-be0b-034740f7a9f3" providerId="ADAL" clId="{18277A82-6746-4048-B390-9B133C75ACB9}" dt="2022-02-13T04:24:31.365" v="237" actId="478"/>
          <ac:spMkLst>
            <pc:docMk/>
            <pc:sldMk cId="3690971905" sldId="1199"/>
            <ac:spMk id="84" creationId="{820D05A1-5D97-6B44-A956-45C339CD6EC7}"/>
          </ac:spMkLst>
        </pc:spChg>
        <pc:spChg chg="add del">
          <ac:chgData name="Ren Ping Liu" userId="60ce823c-5cb7-4d3e-be0b-034740f7a9f3" providerId="ADAL" clId="{18277A82-6746-4048-B390-9B133C75ACB9}" dt="2022-02-13T04:24:31.365" v="237" actId="478"/>
          <ac:spMkLst>
            <pc:docMk/>
            <pc:sldMk cId="3690971905" sldId="1199"/>
            <ac:spMk id="85" creationId="{95FE12BC-DAAC-5848-8DA7-F4CB324AD8A0}"/>
          </ac:spMkLst>
        </pc:spChg>
        <pc:spChg chg="mod">
          <ac:chgData name="Ren Ping Liu" userId="60ce823c-5cb7-4d3e-be0b-034740f7a9f3" providerId="ADAL" clId="{18277A82-6746-4048-B390-9B133C75ACB9}" dt="2022-02-13T04:24:37.582" v="238"/>
          <ac:spMkLst>
            <pc:docMk/>
            <pc:sldMk cId="3690971905" sldId="1199"/>
            <ac:spMk id="86" creationId="{F43212EE-A418-BB46-8E39-0B30DCA73D1D}"/>
          </ac:spMkLst>
        </pc:spChg>
        <pc:spChg chg="add del">
          <ac:chgData name="Ren Ping Liu" userId="60ce823c-5cb7-4d3e-be0b-034740f7a9f3" providerId="ADAL" clId="{18277A82-6746-4048-B390-9B133C75ACB9}" dt="2022-02-13T04:24:31.365" v="237" actId="478"/>
          <ac:spMkLst>
            <pc:docMk/>
            <pc:sldMk cId="3690971905" sldId="1199"/>
            <ac:spMk id="87" creationId="{4D60F09C-EEAE-8949-89C9-70CE657C87F3}"/>
          </ac:spMkLst>
        </pc:spChg>
        <pc:spChg chg="add del">
          <ac:chgData name="Ren Ping Liu" userId="60ce823c-5cb7-4d3e-be0b-034740f7a9f3" providerId="ADAL" clId="{18277A82-6746-4048-B390-9B133C75ACB9}" dt="2022-02-13T04:24:31.365" v="237" actId="478"/>
          <ac:spMkLst>
            <pc:docMk/>
            <pc:sldMk cId="3690971905" sldId="1199"/>
            <ac:spMk id="88" creationId="{DD4B55F8-6951-BB48-93B1-8A8C712F3DFA}"/>
          </ac:spMkLst>
        </pc:spChg>
        <pc:spChg chg="add del">
          <ac:chgData name="Ren Ping Liu" userId="60ce823c-5cb7-4d3e-be0b-034740f7a9f3" providerId="ADAL" clId="{18277A82-6746-4048-B390-9B133C75ACB9}" dt="2022-02-13T04:24:31.365" v="237" actId="478"/>
          <ac:spMkLst>
            <pc:docMk/>
            <pc:sldMk cId="3690971905" sldId="1199"/>
            <ac:spMk id="89" creationId="{2D84C91A-F7A7-644A-9323-5E12ED7E9513}"/>
          </ac:spMkLst>
        </pc:spChg>
        <pc:spChg chg="add del">
          <ac:chgData name="Ren Ping Liu" userId="60ce823c-5cb7-4d3e-be0b-034740f7a9f3" providerId="ADAL" clId="{18277A82-6746-4048-B390-9B133C75ACB9}" dt="2022-02-13T04:24:31.365" v="237" actId="478"/>
          <ac:spMkLst>
            <pc:docMk/>
            <pc:sldMk cId="3690971905" sldId="1199"/>
            <ac:spMk id="90" creationId="{CD5A8CEC-3E57-A944-A0C6-256AED094136}"/>
          </ac:spMkLst>
        </pc:spChg>
        <pc:spChg chg="mod">
          <ac:chgData name="Ren Ping Liu" userId="60ce823c-5cb7-4d3e-be0b-034740f7a9f3" providerId="ADAL" clId="{18277A82-6746-4048-B390-9B133C75ACB9}" dt="2022-02-13T04:24:37.582" v="238"/>
          <ac:spMkLst>
            <pc:docMk/>
            <pc:sldMk cId="3690971905" sldId="1199"/>
            <ac:spMk id="93" creationId="{80BDEB65-5AC1-9F4E-A9FB-0CD93E283619}"/>
          </ac:spMkLst>
        </pc:spChg>
        <pc:spChg chg="mod">
          <ac:chgData name="Ren Ping Liu" userId="60ce823c-5cb7-4d3e-be0b-034740f7a9f3" providerId="ADAL" clId="{18277A82-6746-4048-B390-9B133C75ACB9}" dt="2022-02-13T04:24:37.582" v="238"/>
          <ac:spMkLst>
            <pc:docMk/>
            <pc:sldMk cId="3690971905" sldId="1199"/>
            <ac:spMk id="95" creationId="{D136F6FC-8224-3D40-A0B0-7C89BF504FB7}"/>
          </ac:spMkLst>
        </pc:spChg>
        <pc:spChg chg="mod">
          <ac:chgData name="Ren Ping Liu" userId="60ce823c-5cb7-4d3e-be0b-034740f7a9f3" providerId="ADAL" clId="{18277A82-6746-4048-B390-9B133C75ACB9}" dt="2022-02-13T04:24:37.582" v="238"/>
          <ac:spMkLst>
            <pc:docMk/>
            <pc:sldMk cId="3690971905" sldId="1199"/>
            <ac:spMk id="98" creationId="{BDA24BBB-45A9-0C46-9480-72C621198133}"/>
          </ac:spMkLst>
        </pc:spChg>
        <pc:spChg chg="mod">
          <ac:chgData name="Ren Ping Liu" userId="60ce823c-5cb7-4d3e-be0b-034740f7a9f3" providerId="ADAL" clId="{18277A82-6746-4048-B390-9B133C75ACB9}" dt="2022-02-13T04:24:37.582" v="238"/>
          <ac:spMkLst>
            <pc:docMk/>
            <pc:sldMk cId="3690971905" sldId="1199"/>
            <ac:spMk id="100" creationId="{31932E35-6A8F-4849-A20D-7F790D81867B}"/>
          </ac:spMkLst>
        </pc:spChg>
        <pc:spChg chg="mod">
          <ac:chgData name="Ren Ping Liu" userId="60ce823c-5cb7-4d3e-be0b-034740f7a9f3" providerId="ADAL" clId="{18277A82-6746-4048-B390-9B133C75ACB9}" dt="2022-02-13T04:24:37.582" v="238"/>
          <ac:spMkLst>
            <pc:docMk/>
            <pc:sldMk cId="3690971905" sldId="1199"/>
            <ac:spMk id="103" creationId="{83F83174-A8CE-6D40-901D-A9C6A181F070}"/>
          </ac:spMkLst>
        </pc:spChg>
        <pc:spChg chg="mod">
          <ac:chgData name="Ren Ping Liu" userId="60ce823c-5cb7-4d3e-be0b-034740f7a9f3" providerId="ADAL" clId="{18277A82-6746-4048-B390-9B133C75ACB9}" dt="2022-02-13T04:24:37.582" v="238"/>
          <ac:spMkLst>
            <pc:docMk/>
            <pc:sldMk cId="3690971905" sldId="1199"/>
            <ac:spMk id="105" creationId="{A48D6A7C-D2C8-654B-88C2-9172A65B9C2A}"/>
          </ac:spMkLst>
        </pc:spChg>
        <pc:spChg chg="mod">
          <ac:chgData name="Ren Ping Liu" userId="60ce823c-5cb7-4d3e-be0b-034740f7a9f3" providerId="ADAL" clId="{18277A82-6746-4048-B390-9B133C75ACB9}" dt="2022-02-13T04:24:37.582" v="238"/>
          <ac:spMkLst>
            <pc:docMk/>
            <pc:sldMk cId="3690971905" sldId="1199"/>
            <ac:spMk id="108" creationId="{B69FC94F-06F6-784C-AC0A-1A6F672FFDC9}"/>
          </ac:spMkLst>
        </pc:spChg>
        <pc:spChg chg="add del mod">
          <ac:chgData name="Ren Ping Liu" userId="60ce823c-5cb7-4d3e-be0b-034740f7a9f3" providerId="ADAL" clId="{18277A82-6746-4048-B390-9B133C75ACB9}" dt="2022-02-13T04:24:48.228" v="241"/>
          <ac:spMkLst>
            <pc:docMk/>
            <pc:sldMk cId="3690971905" sldId="1199"/>
            <ac:spMk id="113" creationId="{F7A1F444-31EE-E940-833C-BF4FEE4F65E5}"/>
          </ac:spMkLst>
        </pc:spChg>
        <pc:spChg chg="add del mod">
          <ac:chgData name="Ren Ping Liu" userId="60ce823c-5cb7-4d3e-be0b-034740f7a9f3" providerId="ADAL" clId="{18277A82-6746-4048-B390-9B133C75ACB9}" dt="2022-02-13T04:24:48.228" v="241"/>
          <ac:spMkLst>
            <pc:docMk/>
            <pc:sldMk cId="3690971905" sldId="1199"/>
            <ac:spMk id="114" creationId="{09A7C571-FBAB-9E44-A050-15CF378BCBA2}"/>
          </ac:spMkLst>
        </pc:spChg>
        <pc:spChg chg="add del mod">
          <ac:chgData name="Ren Ping Liu" userId="60ce823c-5cb7-4d3e-be0b-034740f7a9f3" providerId="ADAL" clId="{18277A82-6746-4048-B390-9B133C75ACB9}" dt="2022-02-13T04:24:48.228" v="241"/>
          <ac:spMkLst>
            <pc:docMk/>
            <pc:sldMk cId="3690971905" sldId="1199"/>
            <ac:spMk id="115" creationId="{D133A12E-96CD-F744-9551-22A0453947FF}"/>
          </ac:spMkLst>
        </pc:spChg>
        <pc:spChg chg="add del mod">
          <ac:chgData name="Ren Ping Liu" userId="60ce823c-5cb7-4d3e-be0b-034740f7a9f3" providerId="ADAL" clId="{18277A82-6746-4048-B390-9B133C75ACB9}" dt="2022-02-13T04:24:48.228" v="241"/>
          <ac:spMkLst>
            <pc:docMk/>
            <pc:sldMk cId="3690971905" sldId="1199"/>
            <ac:spMk id="116" creationId="{7D970289-FD02-E04B-B610-3CAEB48D30A3}"/>
          </ac:spMkLst>
        </pc:spChg>
        <pc:spChg chg="add del mod">
          <ac:chgData name="Ren Ping Liu" userId="60ce823c-5cb7-4d3e-be0b-034740f7a9f3" providerId="ADAL" clId="{18277A82-6746-4048-B390-9B133C75ACB9}" dt="2022-02-13T04:24:48.228" v="241"/>
          <ac:spMkLst>
            <pc:docMk/>
            <pc:sldMk cId="3690971905" sldId="1199"/>
            <ac:spMk id="117" creationId="{C164532E-1DC3-1241-B9F9-460FFB8405EF}"/>
          </ac:spMkLst>
        </pc:spChg>
        <pc:spChg chg="add del mod">
          <ac:chgData name="Ren Ping Liu" userId="60ce823c-5cb7-4d3e-be0b-034740f7a9f3" providerId="ADAL" clId="{18277A82-6746-4048-B390-9B133C75ACB9}" dt="2022-02-13T04:24:48.228" v="241"/>
          <ac:spMkLst>
            <pc:docMk/>
            <pc:sldMk cId="3690971905" sldId="1199"/>
            <ac:spMk id="118" creationId="{2BF80D55-DA63-2A4C-BA4D-108C8728580A}"/>
          </ac:spMkLst>
        </pc:spChg>
        <pc:spChg chg="add del mod">
          <ac:chgData name="Ren Ping Liu" userId="60ce823c-5cb7-4d3e-be0b-034740f7a9f3" providerId="ADAL" clId="{18277A82-6746-4048-B390-9B133C75ACB9}" dt="2022-02-13T04:24:48.228" v="241"/>
          <ac:spMkLst>
            <pc:docMk/>
            <pc:sldMk cId="3690971905" sldId="1199"/>
            <ac:spMk id="119" creationId="{ADABB7E5-A583-A545-9587-2A1B756AF240}"/>
          </ac:spMkLst>
        </pc:spChg>
        <pc:spChg chg="add del mod">
          <ac:chgData name="Ren Ping Liu" userId="60ce823c-5cb7-4d3e-be0b-034740f7a9f3" providerId="ADAL" clId="{18277A82-6746-4048-B390-9B133C75ACB9}" dt="2022-02-13T04:24:48.228" v="241"/>
          <ac:spMkLst>
            <pc:docMk/>
            <pc:sldMk cId="3690971905" sldId="1199"/>
            <ac:spMk id="120" creationId="{10E06BE2-1AE1-1542-87A8-557375B58305}"/>
          </ac:spMkLst>
        </pc:spChg>
        <pc:spChg chg="add del mod">
          <ac:chgData name="Ren Ping Liu" userId="60ce823c-5cb7-4d3e-be0b-034740f7a9f3" providerId="ADAL" clId="{18277A82-6746-4048-B390-9B133C75ACB9}" dt="2022-02-13T04:24:48.228" v="241"/>
          <ac:spMkLst>
            <pc:docMk/>
            <pc:sldMk cId="3690971905" sldId="1199"/>
            <ac:spMk id="121" creationId="{957B7697-0F5B-A244-9A46-E5BB1F0BE179}"/>
          </ac:spMkLst>
        </pc:spChg>
        <pc:spChg chg="add del mod">
          <ac:chgData name="Ren Ping Liu" userId="60ce823c-5cb7-4d3e-be0b-034740f7a9f3" providerId="ADAL" clId="{18277A82-6746-4048-B390-9B133C75ACB9}" dt="2022-02-13T04:24:48.228" v="241"/>
          <ac:spMkLst>
            <pc:docMk/>
            <pc:sldMk cId="3690971905" sldId="1199"/>
            <ac:spMk id="122" creationId="{B40D9910-9394-E947-8F35-F1463C832A8D}"/>
          </ac:spMkLst>
        </pc:spChg>
        <pc:spChg chg="add del mod">
          <ac:chgData name="Ren Ping Liu" userId="60ce823c-5cb7-4d3e-be0b-034740f7a9f3" providerId="ADAL" clId="{18277A82-6746-4048-B390-9B133C75ACB9}" dt="2022-02-13T04:24:48.228" v="241"/>
          <ac:spMkLst>
            <pc:docMk/>
            <pc:sldMk cId="3690971905" sldId="1199"/>
            <ac:spMk id="123" creationId="{1688C601-F24D-9E4C-8CC4-C01B2C9540E5}"/>
          </ac:spMkLst>
        </pc:spChg>
        <pc:spChg chg="add del mod">
          <ac:chgData name="Ren Ping Liu" userId="60ce823c-5cb7-4d3e-be0b-034740f7a9f3" providerId="ADAL" clId="{18277A82-6746-4048-B390-9B133C75ACB9}" dt="2022-02-13T04:24:48.228" v="241"/>
          <ac:spMkLst>
            <pc:docMk/>
            <pc:sldMk cId="3690971905" sldId="1199"/>
            <ac:spMk id="124" creationId="{53B30967-FC96-B24C-923D-E2FCA0097A2A}"/>
          </ac:spMkLst>
        </pc:spChg>
        <pc:spChg chg="add del mod">
          <ac:chgData name="Ren Ping Liu" userId="60ce823c-5cb7-4d3e-be0b-034740f7a9f3" providerId="ADAL" clId="{18277A82-6746-4048-B390-9B133C75ACB9}" dt="2022-02-13T04:24:48.228" v="241"/>
          <ac:spMkLst>
            <pc:docMk/>
            <pc:sldMk cId="3690971905" sldId="1199"/>
            <ac:spMk id="125" creationId="{5FA82B32-402B-D747-8EDD-321B0EA2D6C7}"/>
          </ac:spMkLst>
        </pc:spChg>
        <pc:spChg chg="add del mod">
          <ac:chgData name="Ren Ping Liu" userId="60ce823c-5cb7-4d3e-be0b-034740f7a9f3" providerId="ADAL" clId="{18277A82-6746-4048-B390-9B133C75ACB9}" dt="2022-02-13T04:24:48.228" v="241"/>
          <ac:spMkLst>
            <pc:docMk/>
            <pc:sldMk cId="3690971905" sldId="1199"/>
            <ac:spMk id="126" creationId="{F0B95B4E-2567-274A-B4A4-5E47C41DF0E9}"/>
          </ac:spMkLst>
        </pc:spChg>
        <pc:spChg chg="add del mod">
          <ac:chgData name="Ren Ping Liu" userId="60ce823c-5cb7-4d3e-be0b-034740f7a9f3" providerId="ADAL" clId="{18277A82-6746-4048-B390-9B133C75ACB9}" dt="2022-02-13T04:24:48.228" v="241"/>
          <ac:spMkLst>
            <pc:docMk/>
            <pc:sldMk cId="3690971905" sldId="1199"/>
            <ac:spMk id="127" creationId="{41EBB457-A1AF-7240-A8CF-8EC55959ED28}"/>
          </ac:spMkLst>
        </pc:spChg>
        <pc:spChg chg="add del mod">
          <ac:chgData name="Ren Ping Liu" userId="60ce823c-5cb7-4d3e-be0b-034740f7a9f3" providerId="ADAL" clId="{18277A82-6746-4048-B390-9B133C75ACB9}" dt="2022-02-13T04:24:48.228" v="241"/>
          <ac:spMkLst>
            <pc:docMk/>
            <pc:sldMk cId="3690971905" sldId="1199"/>
            <ac:spMk id="128" creationId="{859A257C-4F0E-A64B-ADC5-89A7E7AC7FFA}"/>
          </ac:spMkLst>
        </pc:spChg>
        <pc:spChg chg="mod">
          <ac:chgData name="Ren Ping Liu" userId="60ce823c-5cb7-4d3e-be0b-034740f7a9f3" providerId="ADAL" clId="{18277A82-6746-4048-B390-9B133C75ACB9}" dt="2022-02-13T04:24:43.070" v="240"/>
          <ac:spMkLst>
            <pc:docMk/>
            <pc:sldMk cId="3690971905" sldId="1199"/>
            <ac:spMk id="130" creationId="{69927FCD-FF03-3D47-9054-8EEFF6997FC6}"/>
          </ac:spMkLst>
        </pc:spChg>
        <pc:spChg chg="mod">
          <ac:chgData name="Ren Ping Liu" userId="60ce823c-5cb7-4d3e-be0b-034740f7a9f3" providerId="ADAL" clId="{18277A82-6746-4048-B390-9B133C75ACB9}" dt="2022-02-13T04:24:43.070" v="240"/>
          <ac:spMkLst>
            <pc:docMk/>
            <pc:sldMk cId="3690971905" sldId="1199"/>
            <ac:spMk id="133" creationId="{405D593A-B8DD-6241-973E-A117FC6B7F52}"/>
          </ac:spMkLst>
        </pc:spChg>
        <pc:spChg chg="mod">
          <ac:chgData name="Ren Ping Liu" userId="60ce823c-5cb7-4d3e-be0b-034740f7a9f3" providerId="ADAL" clId="{18277A82-6746-4048-B390-9B133C75ACB9}" dt="2022-02-13T04:24:43.070" v="240"/>
          <ac:spMkLst>
            <pc:docMk/>
            <pc:sldMk cId="3690971905" sldId="1199"/>
            <ac:spMk id="135" creationId="{6ABD7BD0-5F7B-1A4A-9005-56F850B858AA}"/>
          </ac:spMkLst>
        </pc:spChg>
        <pc:spChg chg="mod">
          <ac:chgData name="Ren Ping Liu" userId="60ce823c-5cb7-4d3e-be0b-034740f7a9f3" providerId="ADAL" clId="{18277A82-6746-4048-B390-9B133C75ACB9}" dt="2022-02-13T04:24:43.070" v="240"/>
          <ac:spMkLst>
            <pc:docMk/>
            <pc:sldMk cId="3690971905" sldId="1199"/>
            <ac:spMk id="138" creationId="{1B1CAC64-5A78-514D-9941-8E48587306BB}"/>
          </ac:spMkLst>
        </pc:spChg>
        <pc:spChg chg="mod">
          <ac:chgData name="Ren Ping Liu" userId="60ce823c-5cb7-4d3e-be0b-034740f7a9f3" providerId="ADAL" clId="{18277A82-6746-4048-B390-9B133C75ACB9}" dt="2022-02-13T04:24:43.070" v="240"/>
          <ac:spMkLst>
            <pc:docMk/>
            <pc:sldMk cId="3690971905" sldId="1199"/>
            <ac:spMk id="140" creationId="{C7C4BE7E-B37F-874F-9B89-B8395386EBDE}"/>
          </ac:spMkLst>
        </pc:spChg>
        <pc:spChg chg="mod">
          <ac:chgData name="Ren Ping Liu" userId="60ce823c-5cb7-4d3e-be0b-034740f7a9f3" providerId="ADAL" clId="{18277A82-6746-4048-B390-9B133C75ACB9}" dt="2022-02-13T04:24:43.070" v="240"/>
          <ac:spMkLst>
            <pc:docMk/>
            <pc:sldMk cId="3690971905" sldId="1199"/>
            <ac:spMk id="143" creationId="{D39C0D5D-6B3F-EF41-9709-6D1C4BE26456}"/>
          </ac:spMkLst>
        </pc:spChg>
        <pc:spChg chg="mod">
          <ac:chgData name="Ren Ping Liu" userId="60ce823c-5cb7-4d3e-be0b-034740f7a9f3" providerId="ADAL" clId="{18277A82-6746-4048-B390-9B133C75ACB9}" dt="2022-02-13T04:24:43.070" v="240"/>
          <ac:spMkLst>
            <pc:docMk/>
            <pc:sldMk cId="3690971905" sldId="1199"/>
            <ac:spMk id="145" creationId="{C9490669-94CD-E94C-86B5-6D9C0FFC2595}"/>
          </ac:spMkLst>
        </pc:spChg>
        <pc:spChg chg="mod">
          <ac:chgData name="Ren Ping Liu" userId="60ce823c-5cb7-4d3e-be0b-034740f7a9f3" providerId="ADAL" clId="{18277A82-6746-4048-B390-9B133C75ACB9}" dt="2022-02-13T04:24:43.070" v="240"/>
          <ac:spMkLst>
            <pc:docMk/>
            <pc:sldMk cId="3690971905" sldId="1199"/>
            <ac:spMk id="148" creationId="{EC4E24AE-8C14-F74C-81F5-7C522D85E163}"/>
          </ac:spMkLst>
        </pc:spChg>
        <pc:spChg chg="add del mod">
          <ac:chgData name="Ren Ping Liu" userId="60ce823c-5cb7-4d3e-be0b-034740f7a9f3" providerId="ADAL" clId="{18277A82-6746-4048-B390-9B133C75ACB9}" dt="2022-02-13T04:24:52.719" v="243"/>
          <ac:spMkLst>
            <pc:docMk/>
            <pc:sldMk cId="3690971905" sldId="1199"/>
            <ac:spMk id="153" creationId="{5D2765FD-7DE0-734E-9597-AED151184B1A}"/>
          </ac:spMkLst>
        </pc:spChg>
        <pc:spChg chg="add del mod">
          <ac:chgData name="Ren Ping Liu" userId="60ce823c-5cb7-4d3e-be0b-034740f7a9f3" providerId="ADAL" clId="{18277A82-6746-4048-B390-9B133C75ACB9}" dt="2022-02-13T04:24:52.719" v="243"/>
          <ac:spMkLst>
            <pc:docMk/>
            <pc:sldMk cId="3690971905" sldId="1199"/>
            <ac:spMk id="154" creationId="{E04029FF-C3E2-B342-BBAE-EE0B50FC33B3}"/>
          </ac:spMkLst>
        </pc:spChg>
        <pc:spChg chg="add del mod">
          <ac:chgData name="Ren Ping Liu" userId="60ce823c-5cb7-4d3e-be0b-034740f7a9f3" providerId="ADAL" clId="{18277A82-6746-4048-B390-9B133C75ACB9}" dt="2022-02-13T04:24:52.719" v="243"/>
          <ac:spMkLst>
            <pc:docMk/>
            <pc:sldMk cId="3690971905" sldId="1199"/>
            <ac:spMk id="155" creationId="{9E61B970-27BE-7249-8D44-95F7CE867496}"/>
          </ac:spMkLst>
        </pc:spChg>
        <pc:spChg chg="add del mod">
          <ac:chgData name="Ren Ping Liu" userId="60ce823c-5cb7-4d3e-be0b-034740f7a9f3" providerId="ADAL" clId="{18277A82-6746-4048-B390-9B133C75ACB9}" dt="2022-02-13T04:24:52.719" v="243"/>
          <ac:spMkLst>
            <pc:docMk/>
            <pc:sldMk cId="3690971905" sldId="1199"/>
            <ac:spMk id="156" creationId="{A63E10D5-B520-D447-B39D-CF73DCE36CA8}"/>
          </ac:spMkLst>
        </pc:spChg>
        <pc:spChg chg="add del mod">
          <ac:chgData name="Ren Ping Liu" userId="60ce823c-5cb7-4d3e-be0b-034740f7a9f3" providerId="ADAL" clId="{18277A82-6746-4048-B390-9B133C75ACB9}" dt="2022-02-13T04:24:52.719" v="243"/>
          <ac:spMkLst>
            <pc:docMk/>
            <pc:sldMk cId="3690971905" sldId="1199"/>
            <ac:spMk id="157" creationId="{084BBB2B-3AC2-C745-8CFD-5B4AB48FC9B6}"/>
          </ac:spMkLst>
        </pc:spChg>
        <pc:spChg chg="add del mod">
          <ac:chgData name="Ren Ping Liu" userId="60ce823c-5cb7-4d3e-be0b-034740f7a9f3" providerId="ADAL" clId="{18277A82-6746-4048-B390-9B133C75ACB9}" dt="2022-02-13T04:24:52.719" v="243"/>
          <ac:spMkLst>
            <pc:docMk/>
            <pc:sldMk cId="3690971905" sldId="1199"/>
            <ac:spMk id="158" creationId="{FCD21354-F020-2946-ADDA-462BF6D9644A}"/>
          </ac:spMkLst>
        </pc:spChg>
        <pc:spChg chg="add del mod">
          <ac:chgData name="Ren Ping Liu" userId="60ce823c-5cb7-4d3e-be0b-034740f7a9f3" providerId="ADAL" clId="{18277A82-6746-4048-B390-9B133C75ACB9}" dt="2022-02-13T04:24:52.719" v="243"/>
          <ac:spMkLst>
            <pc:docMk/>
            <pc:sldMk cId="3690971905" sldId="1199"/>
            <ac:spMk id="159" creationId="{9F995584-15F1-8640-80D8-24E213745312}"/>
          </ac:spMkLst>
        </pc:spChg>
        <pc:spChg chg="add del mod">
          <ac:chgData name="Ren Ping Liu" userId="60ce823c-5cb7-4d3e-be0b-034740f7a9f3" providerId="ADAL" clId="{18277A82-6746-4048-B390-9B133C75ACB9}" dt="2022-02-13T04:24:52.719" v="243"/>
          <ac:spMkLst>
            <pc:docMk/>
            <pc:sldMk cId="3690971905" sldId="1199"/>
            <ac:spMk id="160" creationId="{86EC0959-90BB-AA48-9B2A-78C85EE5B450}"/>
          </ac:spMkLst>
        </pc:spChg>
        <pc:spChg chg="add del mod">
          <ac:chgData name="Ren Ping Liu" userId="60ce823c-5cb7-4d3e-be0b-034740f7a9f3" providerId="ADAL" clId="{18277A82-6746-4048-B390-9B133C75ACB9}" dt="2022-02-13T04:24:52.719" v="243"/>
          <ac:spMkLst>
            <pc:docMk/>
            <pc:sldMk cId="3690971905" sldId="1199"/>
            <ac:spMk id="161" creationId="{BDBAAA80-21A2-D84A-B734-7080542B43B2}"/>
          </ac:spMkLst>
        </pc:spChg>
        <pc:spChg chg="add del mod">
          <ac:chgData name="Ren Ping Liu" userId="60ce823c-5cb7-4d3e-be0b-034740f7a9f3" providerId="ADAL" clId="{18277A82-6746-4048-B390-9B133C75ACB9}" dt="2022-02-13T04:24:52.719" v="243"/>
          <ac:spMkLst>
            <pc:docMk/>
            <pc:sldMk cId="3690971905" sldId="1199"/>
            <ac:spMk id="162" creationId="{C67E357D-3E23-EE49-AF45-08A77CFAD980}"/>
          </ac:spMkLst>
        </pc:spChg>
        <pc:spChg chg="add del mod">
          <ac:chgData name="Ren Ping Liu" userId="60ce823c-5cb7-4d3e-be0b-034740f7a9f3" providerId="ADAL" clId="{18277A82-6746-4048-B390-9B133C75ACB9}" dt="2022-02-13T04:24:52.719" v="243"/>
          <ac:spMkLst>
            <pc:docMk/>
            <pc:sldMk cId="3690971905" sldId="1199"/>
            <ac:spMk id="163" creationId="{7295BADB-6BBB-4A4B-9E56-FC82A685C959}"/>
          </ac:spMkLst>
        </pc:spChg>
        <pc:spChg chg="add del mod">
          <ac:chgData name="Ren Ping Liu" userId="60ce823c-5cb7-4d3e-be0b-034740f7a9f3" providerId="ADAL" clId="{18277A82-6746-4048-B390-9B133C75ACB9}" dt="2022-02-13T04:24:52.719" v="243"/>
          <ac:spMkLst>
            <pc:docMk/>
            <pc:sldMk cId="3690971905" sldId="1199"/>
            <ac:spMk id="164" creationId="{8BDD836E-21B0-4441-8C12-378C417565B3}"/>
          </ac:spMkLst>
        </pc:spChg>
        <pc:spChg chg="add del mod">
          <ac:chgData name="Ren Ping Liu" userId="60ce823c-5cb7-4d3e-be0b-034740f7a9f3" providerId="ADAL" clId="{18277A82-6746-4048-B390-9B133C75ACB9}" dt="2022-02-13T04:24:52.719" v="243"/>
          <ac:spMkLst>
            <pc:docMk/>
            <pc:sldMk cId="3690971905" sldId="1199"/>
            <ac:spMk id="165" creationId="{D8872B0E-980C-EC48-9D95-AC009E4F3E6E}"/>
          </ac:spMkLst>
        </pc:spChg>
        <pc:spChg chg="add del mod">
          <ac:chgData name="Ren Ping Liu" userId="60ce823c-5cb7-4d3e-be0b-034740f7a9f3" providerId="ADAL" clId="{18277A82-6746-4048-B390-9B133C75ACB9}" dt="2022-02-13T04:24:52.719" v="243"/>
          <ac:spMkLst>
            <pc:docMk/>
            <pc:sldMk cId="3690971905" sldId="1199"/>
            <ac:spMk id="166" creationId="{9D55B10F-D4B3-CB43-8C2D-F1B851EEE160}"/>
          </ac:spMkLst>
        </pc:spChg>
        <pc:spChg chg="add del mod">
          <ac:chgData name="Ren Ping Liu" userId="60ce823c-5cb7-4d3e-be0b-034740f7a9f3" providerId="ADAL" clId="{18277A82-6746-4048-B390-9B133C75ACB9}" dt="2022-02-13T04:24:52.719" v="243"/>
          <ac:spMkLst>
            <pc:docMk/>
            <pc:sldMk cId="3690971905" sldId="1199"/>
            <ac:spMk id="167" creationId="{EE32EAA7-DDE5-934C-86B9-8B1F39AA85FF}"/>
          </ac:spMkLst>
        </pc:spChg>
        <pc:spChg chg="add del mod">
          <ac:chgData name="Ren Ping Liu" userId="60ce823c-5cb7-4d3e-be0b-034740f7a9f3" providerId="ADAL" clId="{18277A82-6746-4048-B390-9B133C75ACB9}" dt="2022-02-13T04:24:52.719" v="243"/>
          <ac:spMkLst>
            <pc:docMk/>
            <pc:sldMk cId="3690971905" sldId="1199"/>
            <ac:spMk id="168" creationId="{239E380B-413E-0B4B-A3FA-E0A47649302F}"/>
          </ac:spMkLst>
        </pc:spChg>
        <pc:spChg chg="mod">
          <ac:chgData name="Ren Ping Liu" userId="60ce823c-5cb7-4d3e-be0b-034740f7a9f3" providerId="ADAL" clId="{18277A82-6746-4048-B390-9B133C75ACB9}" dt="2022-02-13T04:24:48.255" v="242"/>
          <ac:spMkLst>
            <pc:docMk/>
            <pc:sldMk cId="3690971905" sldId="1199"/>
            <ac:spMk id="170" creationId="{F0896A6D-86FA-884B-9528-242AF2B92DC7}"/>
          </ac:spMkLst>
        </pc:spChg>
        <pc:spChg chg="mod">
          <ac:chgData name="Ren Ping Liu" userId="60ce823c-5cb7-4d3e-be0b-034740f7a9f3" providerId="ADAL" clId="{18277A82-6746-4048-B390-9B133C75ACB9}" dt="2022-02-13T04:24:48.255" v="242"/>
          <ac:spMkLst>
            <pc:docMk/>
            <pc:sldMk cId="3690971905" sldId="1199"/>
            <ac:spMk id="173" creationId="{4C9164B9-4EDB-1B4D-99AA-DDBF1EDEF5D3}"/>
          </ac:spMkLst>
        </pc:spChg>
        <pc:spChg chg="mod">
          <ac:chgData name="Ren Ping Liu" userId="60ce823c-5cb7-4d3e-be0b-034740f7a9f3" providerId="ADAL" clId="{18277A82-6746-4048-B390-9B133C75ACB9}" dt="2022-02-13T04:24:48.255" v="242"/>
          <ac:spMkLst>
            <pc:docMk/>
            <pc:sldMk cId="3690971905" sldId="1199"/>
            <ac:spMk id="175" creationId="{59318A14-3BB6-D04D-AC78-67BCEEAB6AD9}"/>
          </ac:spMkLst>
        </pc:spChg>
        <pc:spChg chg="mod">
          <ac:chgData name="Ren Ping Liu" userId="60ce823c-5cb7-4d3e-be0b-034740f7a9f3" providerId="ADAL" clId="{18277A82-6746-4048-B390-9B133C75ACB9}" dt="2022-02-13T04:24:48.255" v="242"/>
          <ac:spMkLst>
            <pc:docMk/>
            <pc:sldMk cId="3690971905" sldId="1199"/>
            <ac:spMk id="178" creationId="{8B927165-808E-A54F-B590-5C2D8E96E67A}"/>
          </ac:spMkLst>
        </pc:spChg>
        <pc:spChg chg="mod">
          <ac:chgData name="Ren Ping Liu" userId="60ce823c-5cb7-4d3e-be0b-034740f7a9f3" providerId="ADAL" clId="{18277A82-6746-4048-B390-9B133C75ACB9}" dt="2022-02-13T04:24:48.255" v="242"/>
          <ac:spMkLst>
            <pc:docMk/>
            <pc:sldMk cId="3690971905" sldId="1199"/>
            <ac:spMk id="180" creationId="{B7C12397-61F9-EB4A-A033-2FE0B40AF85C}"/>
          </ac:spMkLst>
        </pc:spChg>
        <pc:spChg chg="mod">
          <ac:chgData name="Ren Ping Liu" userId="60ce823c-5cb7-4d3e-be0b-034740f7a9f3" providerId="ADAL" clId="{18277A82-6746-4048-B390-9B133C75ACB9}" dt="2022-02-13T04:24:48.255" v="242"/>
          <ac:spMkLst>
            <pc:docMk/>
            <pc:sldMk cId="3690971905" sldId="1199"/>
            <ac:spMk id="183" creationId="{EB604219-4D6A-A74C-9B6D-D3767A9E9C22}"/>
          </ac:spMkLst>
        </pc:spChg>
        <pc:spChg chg="mod">
          <ac:chgData name="Ren Ping Liu" userId="60ce823c-5cb7-4d3e-be0b-034740f7a9f3" providerId="ADAL" clId="{18277A82-6746-4048-B390-9B133C75ACB9}" dt="2022-02-13T04:24:48.255" v="242"/>
          <ac:spMkLst>
            <pc:docMk/>
            <pc:sldMk cId="3690971905" sldId="1199"/>
            <ac:spMk id="185" creationId="{7387D5AD-C2E9-7849-9846-A45AFD44972C}"/>
          </ac:spMkLst>
        </pc:spChg>
        <pc:spChg chg="mod">
          <ac:chgData name="Ren Ping Liu" userId="60ce823c-5cb7-4d3e-be0b-034740f7a9f3" providerId="ADAL" clId="{18277A82-6746-4048-B390-9B133C75ACB9}" dt="2022-02-13T04:24:48.255" v="242"/>
          <ac:spMkLst>
            <pc:docMk/>
            <pc:sldMk cId="3690971905" sldId="1199"/>
            <ac:spMk id="188" creationId="{EC974534-FF93-0949-B818-B46416FCED4F}"/>
          </ac:spMkLst>
        </pc:spChg>
        <pc:spChg chg="add mod">
          <ac:chgData name="Ren Ping Liu" userId="60ce823c-5cb7-4d3e-be0b-034740f7a9f3" providerId="ADAL" clId="{18277A82-6746-4048-B390-9B133C75ACB9}" dt="2022-02-13T04:25:55.903" v="262" actId="1076"/>
          <ac:spMkLst>
            <pc:docMk/>
            <pc:sldMk cId="3690971905" sldId="1199"/>
            <ac:spMk id="193" creationId="{0D246505-F102-8A40-8E54-0C2369473516}"/>
          </ac:spMkLst>
        </pc:spChg>
        <pc:spChg chg="add mod">
          <ac:chgData name="Ren Ping Liu" userId="60ce823c-5cb7-4d3e-be0b-034740f7a9f3" providerId="ADAL" clId="{18277A82-6746-4048-B390-9B133C75ACB9}" dt="2022-02-13T04:25:21.192" v="245" actId="1076"/>
          <ac:spMkLst>
            <pc:docMk/>
            <pc:sldMk cId="3690971905" sldId="1199"/>
            <ac:spMk id="194" creationId="{A0FA997A-CFA4-7B4A-8DD2-B1E522DE3725}"/>
          </ac:spMkLst>
        </pc:spChg>
        <pc:spChg chg="add mod">
          <ac:chgData name="Ren Ping Liu" userId="60ce823c-5cb7-4d3e-be0b-034740f7a9f3" providerId="ADAL" clId="{18277A82-6746-4048-B390-9B133C75ACB9}" dt="2022-02-13T04:25:21.192" v="245" actId="1076"/>
          <ac:spMkLst>
            <pc:docMk/>
            <pc:sldMk cId="3690971905" sldId="1199"/>
            <ac:spMk id="195" creationId="{6DBFDD61-1794-7249-8580-AC15D1239DAE}"/>
          </ac:spMkLst>
        </pc:spChg>
        <pc:spChg chg="add mod">
          <ac:chgData name="Ren Ping Liu" userId="60ce823c-5cb7-4d3e-be0b-034740f7a9f3" providerId="ADAL" clId="{18277A82-6746-4048-B390-9B133C75ACB9}" dt="2022-02-13T04:25:21.192" v="245" actId="1076"/>
          <ac:spMkLst>
            <pc:docMk/>
            <pc:sldMk cId="3690971905" sldId="1199"/>
            <ac:spMk id="196" creationId="{CC914E18-70AF-404C-A445-298C42F7CF82}"/>
          </ac:spMkLst>
        </pc:spChg>
        <pc:spChg chg="add mod">
          <ac:chgData name="Ren Ping Liu" userId="60ce823c-5cb7-4d3e-be0b-034740f7a9f3" providerId="ADAL" clId="{18277A82-6746-4048-B390-9B133C75ACB9}" dt="2022-02-13T04:25:21.192" v="245" actId="1076"/>
          <ac:spMkLst>
            <pc:docMk/>
            <pc:sldMk cId="3690971905" sldId="1199"/>
            <ac:spMk id="197" creationId="{8BECE8D3-90EB-2340-8568-53A920B29CFD}"/>
          </ac:spMkLst>
        </pc:spChg>
        <pc:spChg chg="add mod">
          <ac:chgData name="Ren Ping Liu" userId="60ce823c-5cb7-4d3e-be0b-034740f7a9f3" providerId="ADAL" clId="{18277A82-6746-4048-B390-9B133C75ACB9}" dt="2022-02-13T04:25:21.192" v="245" actId="1076"/>
          <ac:spMkLst>
            <pc:docMk/>
            <pc:sldMk cId="3690971905" sldId="1199"/>
            <ac:spMk id="198" creationId="{C1C7847F-5136-C344-BD33-6E8C373B69FB}"/>
          </ac:spMkLst>
        </pc:spChg>
        <pc:spChg chg="add mod">
          <ac:chgData name="Ren Ping Liu" userId="60ce823c-5cb7-4d3e-be0b-034740f7a9f3" providerId="ADAL" clId="{18277A82-6746-4048-B390-9B133C75ACB9}" dt="2022-02-13T04:27:29.677" v="264" actId="20577"/>
          <ac:spMkLst>
            <pc:docMk/>
            <pc:sldMk cId="3690971905" sldId="1199"/>
            <ac:spMk id="199" creationId="{9E3C4399-92DA-CB43-892D-216D54B516E6}"/>
          </ac:spMkLst>
        </pc:spChg>
        <pc:spChg chg="add mod">
          <ac:chgData name="Ren Ping Liu" userId="60ce823c-5cb7-4d3e-be0b-034740f7a9f3" providerId="ADAL" clId="{18277A82-6746-4048-B390-9B133C75ACB9}" dt="2022-02-13T04:25:35.295" v="261" actId="1036"/>
          <ac:spMkLst>
            <pc:docMk/>
            <pc:sldMk cId="3690971905" sldId="1199"/>
            <ac:spMk id="200" creationId="{CF6C4581-CB6F-274A-9185-C889AF816E53}"/>
          </ac:spMkLst>
        </pc:spChg>
        <pc:spChg chg="add mod">
          <ac:chgData name="Ren Ping Liu" userId="60ce823c-5cb7-4d3e-be0b-034740f7a9f3" providerId="ADAL" clId="{18277A82-6746-4048-B390-9B133C75ACB9}" dt="2022-02-13T04:25:21.192" v="245" actId="1076"/>
          <ac:spMkLst>
            <pc:docMk/>
            <pc:sldMk cId="3690971905" sldId="1199"/>
            <ac:spMk id="201" creationId="{4503ACAD-A100-A144-B931-AC1D4B494161}"/>
          </ac:spMkLst>
        </pc:spChg>
        <pc:spChg chg="add mod">
          <ac:chgData name="Ren Ping Liu" userId="60ce823c-5cb7-4d3e-be0b-034740f7a9f3" providerId="ADAL" clId="{18277A82-6746-4048-B390-9B133C75ACB9}" dt="2022-02-13T04:29:08.132" v="274" actId="1076"/>
          <ac:spMkLst>
            <pc:docMk/>
            <pc:sldMk cId="3690971905" sldId="1199"/>
            <ac:spMk id="202" creationId="{F2182DCE-2EB5-AE46-88A7-D5BC7EAE92C4}"/>
          </ac:spMkLst>
        </pc:spChg>
        <pc:spChg chg="add mod">
          <ac:chgData name="Ren Ping Liu" userId="60ce823c-5cb7-4d3e-be0b-034740f7a9f3" providerId="ADAL" clId="{18277A82-6746-4048-B390-9B133C75ACB9}" dt="2022-02-13T04:25:21.192" v="245" actId="1076"/>
          <ac:spMkLst>
            <pc:docMk/>
            <pc:sldMk cId="3690971905" sldId="1199"/>
            <ac:spMk id="203" creationId="{D4DDC367-B96E-2146-8B9A-3FF3D677168C}"/>
          </ac:spMkLst>
        </pc:spChg>
        <pc:spChg chg="add mod">
          <ac:chgData name="Ren Ping Liu" userId="60ce823c-5cb7-4d3e-be0b-034740f7a9f3" providerId="ADAL" clId="{18277A82-6746-4048-B390-9B133C75ACB9}" dt="2022-02-13T04:25:21.192" v="245" actId="1076"/>
          <ac:spMkLst>
            <pc:docMk/>
            <pc:sldMk cId="3690971905" sldId="1199"/>
            <ac:spMk id="204" creationId="{7E3993A5-A1C5-E34B-88EE-96AEA092C4EC}"/>
          </ac:spMkLst>
        </pc:spChg>
        <pc:spChg chg="add mod">
          <ac:chgData name="Ren Ping Liu" userId="60ce823c-5cb7-4d3e-be0b-034740f7a9f3" providerId="ADAL" clId="{18277A82-6746-4048-B390-9B133C75ACB9}" dt="2022-02-13T04:25:21.192" v="245" actId="1076"/>
          <ac:spMkLst>
            <pc:docMk/>
            <pc:sldMk cId="3690971905" sldId="1199"/>
            <ac:spMk id="205" creationId="{68ABD4F8-28A7-1C47-A02D-B20039A23B93}"/>
          </ac:spMkLst>
        </pc:spChg>
        <pc:spChg chg="add mod">
          <ac:chgData name="Ren Ping Liu" userId="60ce823c-5cb7-4d3e-be0b-034740f7a9f3" providerId="ADAL" clId="{18277A82-6746-4048-B390-9B133C75ACB9}" dt="2022-02-13T04:28:59.803" v="273" actId="1076"/>
          <ac:spMkLst>
            <pc:docMk/>
            <pc:sldMk cId="3690971905" sldId="1199"/>
            <ac:spMk id="206" creationId="{CF02D533-6319-7A4A-83E3-C32ADE7903CF}"/>
          </ac:spMkLst>
        </pc:spChg>
        <pc:spChg chg="add mod">
          <ac:chgData name="Ren Ping Liu" userId="60ce823c-5cb7-4d3e-be0b-034740f7a9f3" providerId="ADAL" clId="{18277A82-6746-4048-B390-9B133C75ACB9}" dt="2022-02-13T04:25:21.192" v="245" actId="1076"/>
          <ac:spMkLst>
            <pc:docMk/>
            <pc:sldMk cId="3690971905" sldId="1199"/>
            <ac:spMk id="207" creationId="{3636E8B0-04E5-E048-8083-56241A981D80}"/>
          </ac:spMkLst>
        </pc:spChg>
        <pc:spChg chg="add mod">
          <ac:chgData name="Ren Ping Liu" userId="60ce823c-5cb7-4d3e-be0b-034740f7a9f3" providerId="ADAL" clId="{18277A82-6746-4048-B390-9B133C75ACB9}" dt="2022-02-13T04:25:55.903" v="262" actId="1076"/>
          <ac:spMkLst>
            <pc:docMk/>
            <pc:sldMk cId="3690971905" sldId="1199"/>
            <ac:spMk id="208" creationId="{3D47FCC7-34B8-984E-9EDB-9D94B0814D26}"/>
          </ac:spMkLst>
        </pc:spChg>
        <pc:spChg chg="mod">
          <ac:chgData name="Ren Ping Liu" userId="60ce823c-5cb7-4d3e-be0b-034740f7a9f3" providerId="ADAL" clId="{18277A82-6746-4048-B390-9B133C75ACB9}" dt="2022-02-13T04:24:52.756" v="244"/>
          <ac:spMkLst>
            <pc:docMk/>
            <pc:sldMk cId="3690971905" sldId="1199"/>
            <ac:spMk id="210" creationId="{20D8A9DD-765B-E445-B1F8-0882FF7EBA70}"/>
          </ac:spMkLst>
        </pc:spChg>
        <pc:spChg chg="mod">
          <ac:chgData name="Ren Ping Liu" userId="60ce823c-5cb7-4d3e-be0b-034740f7a9f3" providerId="ADAL" clId="{18277A82-6746-4048-B390-9B133C75ACB9}" dt="2022-02-13T04:24:52.756" v="244"/>
          <ac:spMkLst>
            <pc:docMk/>
            <pc:sldMk cId="3690971905" sldId="1199"/>
            <ac:spMk id="213" creationId="{E4AAED98-2EF3-6D40-A101-66BE22C2F8D3}"/>
          </ac:spMkLst>
        </pc:spChg>
        <pc:spChg chg="mod">
          <ac:chgData name="Ren Ping Liu" userId="60ce823c-5cb7-4d3e-be0b-034740f7a9f3" providerId="ADAL" clId="{18277A82-6746-4048-B390-9B133C75ACB9}" dt="2022-02-13T04:24:52.756" v="244"/>
          <ac:spMkLst>
            <pc:docMk/>
            <pc:sldMk cId="3690971905" sldId="1199"/>
            <ac:spMk id="215" creationId="{A2878CEC-C96F-4542-B1C6-E358D7D0EA8A}"/>
          </ac:spMkLst>
        </pc:spChg>
        <pc:spChg chg="mod">
          <ac:chgData name="Ren Ping Liu" userId="60ce823c-5cb7-4d3e-be0b-034740f7a9f3" providerId="ADAL" clId="{18277A82-6746-4048-B390-9B133C75ACB9}" dt="2022-02-13T04:24:52.756" v="244"/>
          <ac:spMkLst>
            <pc:docMk/>
            <pc:sldMk cId="3690971905" sldId="1199"/>
            <ac:spMk id="218" creationId="{B1BD5A3C-957F-D54F-B91E-9C54A87D1ED8}"/>
          </ac:spMkLst>
        </pc:spChg>
        <pc:spChg chg="mod">
          <ac:chgData name="Ren Ping Liu" userId="60ce823c-5cb7-4d3e-be0b-034740f7a9f3" providerId="ADAL" clId="{18277A82-6746-4048-B390-9B133C75ACB9}" dt="2022-02-13T04:24:52.756" v="244"/>
          <ac:spMkLst>
            <pc:docMk/>
            <pc:sldMk cId="3690971905" sldId="1199"/>
            <ac:spMk id="220" creationId="{ED824093-2CB9-C44E-8731-A8083EC65A62}"/>
          </ac:spMkLst>
        </pc:spChg>
        <pc:spChg chg="mod">
          <ac:chgData name="Ren Ping Liu" userId="60ce823c-5cb7-4d3e-be0b-034740f7a9f3" providerId="ADAL" clId="{18277A82-6746-4048-B390-9B133C75ACB9}" dt="2022-02-13T04:24:52.756" v="244"/>
          <ac:spMkLst>
            <pc:docMk/>
            <pc:sldMk cId="3690971905" sldId="1199"/>
            <ac:spMk id="223" creationId="{4184995A-3BAD-5C46-A42F-E7B74EA49A0C}"/>
          </ac:spMkLst>
        </pc:spChg>
        <pc:spChg chg="mod">
          <ac:chgData name="Ren Ping Liu" userId="60ce823c-5cb7-4d3e-be0b-034740f7a9f3" providerId="ADAL" clId="{18277A82-6746-4048-B390-9B133C75ACB9}" dt="2022-02-13T04:24:52.756" v="244"/>
          <ac:spMkLst>
            <pc:docMk/>
            <pc:sldMk cId="3690971905" sldId="1199"/>
            <ac:spMk id="225" creationId="{8FB2859A-340C-6D41-B54C-AA7290A61D6B}"/>
          </ac:spMkLst>
        </pc:spChg>
        <pc:spChg chg="mod">
          <ac:chgData name="Ren Ping Liu" userId="60ce823c-5cb7-4d3e-be0b-034740f7a9f3" providerId="ADAL" clId="{18277A82-6746-4048-B390-9B133C75ACB9}" dt="2022-02-13T04:24:52.756" v="244"/>
          <ac:spMkLst>
            <pc:docMk/>
            <pc:sldMk cId="3690971905" sldId="1199"/>
            <ac:spMk id="228" creationId="{4CD40A95-2E1F-3D47-895A-DDC842B668F3}"/>
          </ac:spMkLst>
        </pc:spChg>
        <pc:spChg chg="add mod">
          <ac:chgData name="Ren Ping Liu" userId="60ce823c-5cb7-4d3e-be0b-034740f7a9f3" providerId="ADAL" clId="{18277A82-6746-4048-B390-9B133C75ACB9}" dt="2022-02-13T04:27:50.158" v="266" actId="1076"/>
          <ac:spMkLst>
            <pc:docMk/>
            <pc:sldMk cId="3690971905" sldId="1199"/>
            <ac:spMk id="233" creationId="{2B39DEC7-DAEB-D840-86F9-967D19AC1DED}"/>
          </ac:spMkLst>
        </pc:spChg>
        <pc:spChg chg="add mod">
          <ac:chgData name="Ren Ping Liu" userId="60ce823c-5cb7-4d3e-be0b-034740f7a9f3" providerId="ADAL" clId="{18277A82-6746-4048-B390-9B133C75ACB9}" dt="2022-02-13T04:29:08.132" v="274" actId="1076"/>
          <ac:spMkLst>
            <pc:docMk/>
            <pc:sldMk cId="3690971905" sldId="1199"/>
            <ac:spMk id="234" creationId="{ECA6E692-A4B4-924F-AA5F-F9C7E1E1A11C}"/>
          </ac:spMkLst>
        </pc:spChg>
        <pc:spChg chg="add mod">
          <ac:chgData name="Ren Ping Liu" userId="60ce823c-5cb7-4d3e-be0b-034740f7a9f3" providerId="ADAL" clId="{18277A82-6746-4048-B390-9B133C75ACB9}" dt="2022-02-13T04:28:32.171" v="270" actId="1076"/>
          <ac:spMkLst>
            <pc:docMk/>
            <pc:sldMk cId="3690971905" sldId="1199"/>
            <ac:spMk id="235" creationId="{E7809BE6-1A49-0743-B231-92BD5E2EE8B1}"/>
          </ac:spMkLst>
        </pc:spChg>
        <pc:spChg chg="add mod">
          <ac:chgData name="Ren Ping Liu" userId="60ce823c-5cb7-4d3e-be0b-034740f7a9f3" providerId="ADAL" clId="{18277A82-6746-4048-B390-9B133C75ACB9}" dt="2022-02-13T04:28:59.803" v="273" actId="1076"/>
          <ac:spMkLst>
            <pc:docMk/>
            <pc:sldMk cId="3690971905" sldId="1199"/>
            <ac:spMk id="236" creationId="{65A282EE-134B-B94A-A877-2A56B419961E}"/>
          </ac:spMkLst>
        </pc:spChg>
        <pc:spChg chg="add del mod">
          <ac:chgData name="Ren Ping Liu" userId="60ce823c-5cb7-4d3e-be0b-034740f7a9f3" providerId="ADAL" clId="{18277A82-6746-4048-B390-9B133C75ACB9}" dt="2022-02-13T04:36:51.123" v="365" actId="478"/>
          <ac:spMkLst>
            <pc:docMk/>
            <pc:sldMk cId="3690971905" sldId="1199"/>
            <ac:spMk id="237" creationId="{D2EA9640-D2C0-524E-8354-78212773C216}"/>
          </ac:spMkLst>
        </pc:spChg>
        <pc:grpChg chg="add del">
          <ac:chgData name="Ren Ping Liu" userId="60ce823c-5cb7-4d3e-be0b-034740f7a9f3" providerId="ADAL" clId="{18277A82-6746-4048-B390-9B133C75ACB9}" dt="2022-02-13T04:24:31.365" v="237" actId="478"/>
          <ac:grpSpMkLst>
            <pc:docMk/>
            <pc:sldMk cId="3690971905" sldId="1199"/>
            <ac:grpSpMk id="64" creationId="{90CD0E16-8B92-9A4D-9A85-FA76287C25CA}"/>
          </ac:grpSpMkLst>
        </pc:grpChg>
        <pc:grpChg chg="add del">
          <ac:chgData name="Ren Ping Liu" userId="60ce823c-5cb7-4d3e-be0b-034740f7a9f3" providerId="ADAL" clId="{18277A82-6746-4048-B390-9B133C75ACB9}" dt="2022-02-13T04:24:31.365" v="237" actId="478"/>
          <ac:grpSpMkLst>
            <pc:docMk/>
            <pc:sldMk cId="3690971905" sldId="1199"/>
            <ac:grpSpMk id="69" creationId="{27B89BCB-87CA-7640-BC2D-65A05B519E96}"/>
          </ac:grpSpMkLst>
        </pc:grpChg>
        <pc:grpChg chg="add del">
          <ac:chgData name="Ren Ping Liu" userId="60ce823c-5cb7-4d3e-be0b-034740f7a9f3" providerId="ADAL" clId="{18277A82-6746-4048-B390-9B133C75ACB9}" dt="2022-02-13T04:24:31.365" v="237" actId="478"/>
          <ac:grpSpMkLst>
            <pc:docMk/>
            <pc:sldMk cId="3690971905" sldId="1199"/>
            <ac:grpSpMk id="74" creationId="{F28A69E5-B425-D84E-A92A-1BF2AE27083E}"/>
          </ac:grpSpMkLst>
        </pc:grpChg>
        <pc:grpChg chg="add del">
          <ac:chgData name="Ren Ping Liu" userId="60ce823c-5cb7-4d3e-be0b-034740f7a9f3" providerId="ADAL" clId="{18277A82-6746-4048-B390-9B133C75ACB9}" dt="2022-02-13T04:24:31.365" v="237" actId="478"/>
          <ac:grpSpMkLst>
            <pc:docMk/>
            <pc:sldMk cId="3690971905" sldId="1199"/>
            <ac:grpSpMk id="79" creationId="{44746C07-410E-1F4F-91B6-1B430F3CFA31}"/>
          </ac:grpSpMkLst>
        </pc:grpChg>
        <pc:grpChg chg="add del mod">
          <ac:chgData name="Ren Ping Liu" userId="60ce823c-5cb7-4d3e-be0b-034740f7a9f3" providerId="ADAL" clId="{18277A82-6746-4048-B390-9B133C75ACB9}" dt="2022-02-13T04:24:43.030" v="239"/>
          <ac:grpSpMkLst>
            <pc:docMk/>
            <pc:sldMk cId="3690971905" sldId="1199"/>
            <ac:grpSpMk id="82" creationId="{A1F5298E-3B2E-204B-8C6E-539D1420AA90}"/>
          </ac:grpSpMkLst>
        </pc:grpChg>
        <pc:grpChg chg="mod">
          <ac:chgData name="Ren Ping Liu" userId="60ce823c-5cb7-4d3e-be0b-034740f7a9f3" providerId="ADAL" clId="{18277A82-6746-4048-B390-9B133C75ACB9}" dt="2022-02-13T04:24:37.582" v="238"/>
          <ac:grpSpMkLst>
            <pc:docMk/>
            <pc:sldMk cId="3690971905" sldId="1199"/>
            <ac:grpSpMk id="91" creationId="{46EFD91D-40A3-5A4F-A6B6-DE90AD1C1360}"/>
          </ac:grpSpMkLst>
        </pc:grpChg>
        <pc:grpChg chg="add del mod">
          <ac:chgData name="Ren Ping Liu" userId="60ce823c-5cb7-4d3e-be0b-034740f7a9f3" providerId="ADAL" clId="{18277A82-6746-4048-B390-9B133C75ACB9}" dt="2022-02-13T04:24:43.030" v="239"/>
          <ac:grpSpMkLst>
            <pc:docMk/>
            <pc:sldMk cId="3690971905" sldId="1199"/>
            <ac:grpSpMk id="94" creationId="{F4860104-A959-8A4E-A347-0EB4E88BD4A3}"/>
          </ac:grpSpMkLst>
        </pc:grpChg>
        <pc:grpChg chg="mod">
          <ac:chgData name="Ren Ping Liu" userId="60ce823c-5cb7-4d3e-be0b-034740f7a9f3" providerId="ADAL" clId="{18277A82-6746-4048-B390-9B133C75ACB9}" dt="2022-02-13T04:24:37.582" v="238"/>
          <ac:grpSpMkLst>
            <pc:docMk/>
            <pc:sldMk cId="3690971905" sldId="1199"/>
            <ac:grpSpMk id="96" creationId="{706AB0B3-1C85-9842-A1F1-6C6652BAC628}"/>
          </ac:grpSpMkLst>
        </pc:grpChg>
        <pc:grpChg chg="add del mod">
          <ac:chgData name="Ren Ping Liu" userId="60ce823c-5cb7-4d3e-be0b-034740f7a9f3" providerId="ADAL" clId="{18277A82-6746-4048-B390-9B133C75ACB9}" dt="2022-02-13T04:24:43.030" v="239"/>
          <ac:grpSpMkLst>
            <pc:docMk/>
            <pc:sldMk cId="3690971905" sldId="1199"/>
            <ac:grpSpMk id="99" creationId="{40D4A5B8-90CD-4A41-BA19-6CEB34F6F6C7}"/>
          </ac:grpSpMkLst>
        </pc:grpChg>
        <pc:grpChg chg="mod">
          <ac:chgData name="Ren Ping Liu" userId="60ce823c-5cb7-4d3e-be0b-034740f7a9f3" providerId="ADAL" clId="{18277A82-6746-4048-B390-9B133C75ACB9}" dt="2022-02-13T04:24:37.582" v="238"/>
          <ac:grpSpMkLst>
            <pc:docMk/>
            <pc:sldMk cId="3690971905" sldId="1199"/>
            <ac:grpSpMk id="101" creationId="{7F239906-0A2A-784E-9DF1-2CE317A542C2}"/>
          </ac:grpSpMkLst>
        </pc:grpChg>
        <pc:grpChg chg="add del mod">
          <ac:chgData name="Ren Ping Liu" userId="60ce823c-5cb7-4d3e-be0b-034740f7a9f3" providerId="ADAL" clId="{18277A82-6746-4048-B390-9B133C75ACB9}" dt="2022-02-13T04:24:43.030" v="239"/>
          <ac:grpSpMkLst>
            <pc:docMk/>
            <pc:sldMk cId="3690971905" sldId="1199"/>
            <ac:grpSpMk id="104" creationId="{4AA0AF7A-F9E3-6D4C-A338-6482D18B5F13}"/>
          </ac:grpSpMkLst>
        </pc:grpChg>
        <pc:grpChg chg="mod">
          <ac:chgData name="Ren Ping Liu" userId="60ce823c-5cb7-4d3e-be0b-034740f7a9f3" providerId="ADAL" clId="{18277A82-6746-4048-B390-9B133C75ACB9}" dt="2022-02-13T04:24:37.582" v="238"/>
          <ac:grpSpMkLst>
            <pc:docMk/>
            <pc:sldMk cId="3690971905" sldId="1199"/>
            <ac:grpSpMk id="106" creationId="{D5A9CA53-8CD9-0848-98B8-B02002FAD0A7}"/>
          </ac:grpSpMkLst>
        </pc:grpChg>
        <pc:grpChg chg="add del mod">
          <ac:chgData name="Ren Ping Liu" userId="60ce823c-5cb7-4d3e-be0b-034740f7a9f3" providerId="ADAL" clId="{18277A82-6746-4048-B390-9B133C75ACB9}" dt="2022-02-13T04:24:43.030" v="239"/>
          <ac:grpSpMkLst>
            <pc:docMk/>
            <pc:sldMk cId="3690971905" sldId="1199"/>
            <ac:grpSpMk id="109" creationId="{1920C09D-505D-8942-8489-AA479BA7EBAD}"/>
          </ac:grpSpMkLst>
        </pc:grpChg>
        <pc:grpChg chg="add del mod">
          <ac:chgData name="Ren Ping Liu" userId="60ce823c-5cb7-4d3e-be0b-034740f7a9f3" providerId="ADAL" clId="{18277A82-6746-4048-B390-9B133C75ACB9}" dt="2022-02-13T04:24:48.228" v="241"/>
          <ac:grpSpMkLst>
            <pc:docMk/>
            <pc:sldMk cId="3690971905" sldId="1199"/>
            <ac:grpSpMk id="129" creationId="{45E4D2B4-E9B2-684B-AA35-498DD876FBE4}"/>
          </ac:grpSpMkLst>
        </pc:grpChg>
        <pc:grpChg chg="mod">
          <ac:chgData name="Ren Ping Liu" userId="60ce823c-5cb7-4d3e-be0b-034740f7a9f3" providerId="ADAL" clId="{18277A82-6746-4048-B390-9B133C75ACB9}" dt="2022-02-13T04:24:43.070" v="240"/>
          <ac:grpSpMkLst>
            <pc:docMk/>
            <pc:sldMk cId="3690971905" sldId="1199"/>
            <ac:grpSpMk id="131" creationId="{8BD1D20D-35AD-C746-855E-50A3294E0131}"/>
          </ac:grpSpMkLst>
        </pc:grpChg>
        <pc:grpChg chg="add del mod">
          <ac:chgData name="Ren Ping Liu" userId="60ce823c-5cb7-4d3e-be0b-034740f7a9f3" providerId="ADAL" clId="{18277A82-6746-4048-B390-9B133C75ACB9}" dt="2022-02-13T04:24:48.228" v="241"/>
          <ac:grpSpMkLst>
            <pc:docMk/>
            <pc:sldMk cId="3690971905" sldId="1199"/>
            <ac:grpSpMk id="134" creationId="{93CEEFAA-3A64-AD47-8284-9897D0581533}"/>
          </ac:grpSpMkLst>
        </pc:grpChg>
        <pc:grpChg chg="mod">
          <ac:chgData name="Ren Ping Liu" userId="60ce823c-5cb7-4d3e-be0b-034740f7a9f3" providerId="ADAL" clId="{18277A82-6746-4048-B390-9B133C75ACB9}" dt="2022-02-13T04:24:43.070" v="240"/>
          <ac:grpSpMkLst>
            <pc:docMk/>
            <pc:sldMk cId="3690971905" sldId="1199"/>
            <ac:grpSpMk id="136" creationId="{0647BF09-CE3C-CB45-B3E3-8F5CE9BC54D3}"/>
          </ac:grpSpMkLst>
        </pc:grpChg>
        <pc:grpChg chg="add del mod">
          <ac:chgData name="Ren Ping Liu" userId="60ce823c-5cb7-4d3e-be0b-034740f7a9f3" providerId="ADAL" clId="{18277A82-6746-4048-B390-9B133C75ACB9}" dt="2022-02-13T04:24:48.228" v="241"/>
          <ac:grpSpMkLst>
            <pc:docMk/>
            <pc:sldMk cId="3690971905" sldId="1199"/>
            <ac:grpSpMk id="139" creationId="{BEA2C99C-32A8-A94E-A36C-FB46FFD0F6E1}"/>
          </ac:grpSpMkLst>
        </pc:grpChg>
        <pc:grpChg chg="mod">
          <ac:chgData name="Ren Ping Liu" userId="60ce823c-5cb7-4d3e-be0b-034740f7a9f3" providerId="ADAL" clId="{18277A82-6746-4048-B390-9B133C75ACB9}" dt="2022-02-13T04:24:43.070" v="240"/>
          <ac:grpSpMkLst>
            <pc:docMk/>
            <pc:sldMk cId="3690971905" sldId="1199"/>
            <ac:grpSpMk id="141" creationId="{182A4DE5-A5C5-7441-820B-E0446B099433}"/>
          </ac:grpSpMkLst>
        </pc:grpChg>
        <pc:grpChg chg="add del mod">
          <ac:chgData name="Ren Ping Liu" userId="60ce823c-5cb7-4d3e-be0b-034740f7a9f3" providerId="ADAL" clId="{18277A82-6746-4048-B390-9B133C75ACB9}" dt="2022-02-13T04:24:48.228" v="241"/>
          <ac:grpSpMkLst>
            <pc:docMk/>
            <pc:sldMk cId="3690971905" sldId="1199"/>
            <ac:grpSpMk id="144" creationId="{60EE0BEA-A538-014D-B473-A70550C0922B}"/>
          </ac:grpSpMkLst>
        </pc:grpChg>
        <pc:grpChg chg="mod">
          <ac:chgData name="Ren Ping Liu" userId="60ce823c-5cb7-4d3e-be0b-034740f7a9f3" providerId="ADAL" clId="{18277A82-6746-4048-B390-9B133C75ACB9}" dt="2022-02-13T04:24:43.070" v="240"/>
          <ac:grpSpMkLst>
            <pc:docMk/>
            <pc:sldMk cId="3690971905" sldId="1199"/>
            <ac:grpSpMk id="146" creationId="{A642344E-B565-8748-9E73-9A9244269A0E}"/>
          </ac:grpSpMkLst>
        </pc:grpChg>
        <pc:grpChg chg="add del mod">
          <ac:chgData name="Ren Ping Liu" userId="60ce823c-5cb7-4d3e-be0b-034740f7a9f3" providerId="ADAL" clId="{18277A82-6746-4048-B390-9B133C75ACB9}" dt="2022-02-13T04:24:48.228" v="241"/>
          <ac:grpSpMkLst>
            <pc:docMk/>
            <pc:sldMk cId="3690971905" sldId="1199"/>
            <ac:grpSpMk id="149" creationId="{05F6F7A1-E9EA-0A4B-853F-16764E643AF5}"/>
          </ac:grpSpMkLst>
        </pc:grpChg>
        <pc:grpChg chg="add del mod">
          <ac:chgData name="Ren Ping Liu" userId="60ce823c-5cb7-4d3e-be0b-034740f7a9f3" providerId="ADAL" clId="{18277A82-6746-4048-B390-9B133C75ACB9}" dt="2022-02-13T04:24:52.719" v="243"/>
          <ac:grpSpMkLst>
            <pc:docMk/>
            <pc:sldMk cId="3690971905" sldId="1199"/>
            <ac:grpSpMk id="169" creationId="{9DD41C38-EEAE-B742-9815-C7783727D44D}"/>
          </ac:grpSpMkLst>
        </pc:grpChg>
        <pc:grpChg chg="mod">
          <ac:chgData name="Ren Ping Liu" userId="60ce823c-5cb7-4d3e-be0b-034740f7a9f3" providerId="ADAL" clId="{18277A82-6746-4048-B390-9B133C75ACB9}" dt="2022-02-13T04:24:48.255" v="242"/>
          <ac:grpSpMkLst>
            <pc:docMk/>
            <pc:sldMk cId="3690971905" sldId="1199"/>
            <ac:grpSpMk id="171" creationId="{664E1C7C-104D-1744-939A-3FC48798BBBC}"/>
          </ac:grpSpMkLst>
        </pc:grpChg>
        <pc:grpChg chg="add del mod">
          <ac:chgData name="Ren Ping Liu" userId="60ce823c-5cb7-4d3e-be0b-034740f7a9f3" providerId="ADAL" clId="{18277A82-6746-4048-B390-9B133C75ACB9}" dt="2022-02-13T04:24:52.719" v="243"/>
          <ac:grpSpMkLst>
            <pc:docMk/>
            <pc:sldMk cId="3690971905" sldId="1199"/>
            <ac:grpSpMk id="174" creationId="{76CFE7D6-EA9B-F647-BA8E-D72C322CDE4B}"/>
          </ac:grpSpMkLst>
        </pc:grpChg>
        <pc:grpChg chg="mod">
          <ac:chgData name="Ren Ping Liu" userId="60ce823c-5cb7-4d3e-be0b-034740f7a9f3" providerId="ADAL" clId="{18277A82-6746-4048-B390-9B133C75ACB9}" dt="2022-02-13T04:24:48.255" v="242"/>
          <ac:grpSpMkLst>
            <pc:docMk/>
            <pc:sldMk cId="3690971905" sldId="1199"/>
            <ac:grpSpMk id="176" creationId="{5D87C560-F59C-6F46-8442-9C80FC2248C9}"/>
          </ac:grpSpMkLst>
        </pc:grpChg>
        <pc:grpChg chg="add del mod">
          <ac:chgData name="Ren Ping Liu" userId="60ce823c-5cb7-4d3e-be0b-034740f7a9f3" providerId="ADAL" clId="{18277A82-6746-4048-B390-9B133C75ACB9}" dt="2022-02-13T04:24:52.719" v="243"/>
          <ac:grpSpMkLst>
            <pc:docMk/>
            <pc:sldMk cId="3690971905" sldId="1199"/>
            <ac:grpSpMk id="179" creationId="{EF115BFD-FDF4-9543-9678-BCA032E845BA}"/>
          </ac:grpSpMkLst>
        </pc:grpChg>
        <pc:grpChg chg="mod">
          <ac:chgData name="Ren Ping Liu" userId="60ce823c-5cb7-4d3e-be0b-034740f7a9f3" providerId="ADAL" clId="{18277A82-6746-4048-B390-9B133C75ACB9}" dt="2022-02-13T04:24:48.255" v="242"/>
          <ac:grpSpMkLst>
            <pc:docMk/>
            <pc:sldMk cId="3690971905" sldId="1199"/>
            <ac:grpSpMk id="181" creationId="{6A2B9762-9516-AC43-9253-A59AAAD336A1}"/>
          </ac:grpSpMkLst>
        </pc:grpChg>
        <pc:grpChg chg="add del mod">
          <ac:chgData name="Ren Ping Liu" userId="60ce823c-5cb7-4d3e-be0b-034740f7a9f3" providerId="ADAL" clId="{18277A82-6746-4048-B390-9B133C75ACB9}" dt="2022-02-13T04:24:52.719" v="243"/>
          <ac:grpSpMkLst>
            <pc:docMk/>
            <pc:sldMk cId="3690971905" sldId="1199"/>
            <ac:grpSpMk id="184" creationId="{0FA5D491-4960-1D43-9AE8-A9B4113B54F3}"/>
          </ac:grpSpMkLst>
        </pc:grpChg>
        <pc:grpChg chg="mod">
          <ac:chgData name="Ren Ping Liu" userId="60ce823c-5cb7-4d3e-be0b-034740f7a9f3" providerId="ADAL" clId="{18277A82-6746-4048-B390-9B133C75ACB9}" dt="2022-02-13T04:24:48.255" v="242"/>
          <ac:grpSpMkLst>
            <pc:docMk/>
            <pc:sldMk cId="3690971905" sldId="1199"/>
            <ac:grpSpMk id="186" creationId="{DA95EFFF-0E74-4246-8959-115D8DBF2059}"/>
          </ac:grpSpMkLst>
        </pc:grpChg>
        <pc:grpChg chg="add del mod">
          <ac:chgData name="Ren Ping Liu" userId="60ce823c-5cb7-4d3e-be0b-034740f7a9f3" providerId="ADAL" clId="{18277A82-6746-4048-B390-9B133C75ACB9}" dt="2022-02-13T04:24:52.719" v="243"/>
          <ac:grpSpMkLst>
            <pc:docMk/>
            <pc:sldMk cId="3690971905" sldId="1199"/>
            <ac:grpSpMk id="189" creationId="{B62D189B-7EC4-DE4C-92B8-3009E0764A13}"/>
          </ac:grpSpMkLst>
        </pc:grpChg>
        <pc:grpChg chg="add mod">
          <ac:chgData name="Ren Ping Liu" userId="60ce823c-5cb7-4d3e-be0b-034740f7a9f3" providerId="ADAL" clId="{18277A82-6746-4048-B390-9B133C75ACB9}" dt="2022-02-13T04:25:21.192" v="245" actId="1076"/>
          <ac:grpSpMkLst>
            <pc:docMk/>
            <pc:sldMk cId="3690971905" sldId="1199"/>
            <ac:grpSpMk id="209" creationId="{74B7CEA5-C1A2-AA43-B6B7-DA8406DC1B77}"/>
          </ac:grpSpMkLst>
        </pc:grpChg>
        <pc:grpChg chg="mod">
          <ac:chgData name="Ren Ping Liu" userId="60ce823c-5cb7-4d3e-be0b-034740f7a9f3" providerId="ADAL" clId="{18277A82-6746-4048-B390-9B133C75ACB9}" dt="2022-02-13T04:24:52.756" v="244"/>
          <ac:grpSpMkLst>
            <pc:docMk/>
            <pc:sldMk cId="3690971905" sldId="1199"/>
            <ac:grpSpMk id="211" creationId="{9832F128-A328-1C49-AF0B-281BE024097B}"/>
          </ac:grpSpMkLst>
        </pc:grpChg>
        <pc:grpChg chg="add mod">
          <ac:chgData name="Ren Ping Liu" userId="60ce823c-5cb7-4d3e-be0b-034740f7a9f3" providerId="ADAL" clId="{18277A82-6746-4048-B390-9B133C75ACB9}" dt="2022-02-13T04:25:21.192" v="245" actId="1076"/>
          <ac:grpSpMkLst>
            <pc:docMk/>
            <pc:sldMk cId="3690971905" sldId="1199"/>
            <ac:grpSpMk id="214" creationId="{8761020A-F7DD-5C4F-874D-ACBE8BBA2991}"/>
          </ac:grpSpMkLst>
        </pc:grpChg>
        <pc:grpChg chg="mod">
          <ac:chgData name="Ren Ping Liu" userId="60ce823c-5cb7-4d3e-be0b-034740f7a9f3" providerId="ADAL" clId="{18277A82-6746-4048-B390-9B133C75ACB9}" dt="2022-02-13T04:24:52.756" v="244"/>
          <ac:grpSpMkLst>
            <pc:docMk/>
            <pc:sldMk cId="3690971905" sldId="1199"/>
            <ac:grpSpMk id="216" creationId="{5BC7E4C2-5105-2B4E-81C5-D9B12E5C5330}"/>
          </ac:grpSpMkLst>
        </pc:grpChg>
        <pc:grpChg chg="add mod">
          <ac:chgData name="Ren Ping Liu" userId="60ce823c-5cb7-4d3e-be0b-034740f7a9f3" providerId="ADAL" clId="{18277A82-6746-4048-B390-9B133C75ACB9}" dt="2022-02-13T04:25:35.295" v="261" actId="1036"/>
          <ac:grpSpMkLst>
            <pc:docMk/>
            <pc:sldMk cId="3690971905" sldId="1199"/>
            <ac:grpSpMk id="219" creationId="{A171063C-D896-DF42-80BC-D8CEABC52E2A}"/>
          </ac:grpSpMkLst>
        </pc:grpChg>
        <pc:grpChg chg="mod">
          <ac:chgData name="Ren Ping Liu" userId="60ce823c-5cb7-4d3e-be0b-034740f7a9f3" providerId="ADAL" clId="{18277A82-6746-4048-B390-9B133C75ACB9}" dt="2022-02-13T04:24:52.756" v="244"/>
          <ac:grpSpMkLst>
            <pc:docMk/>
            <pc:sldMk cId="3690971905" sldId="1199"/>
            <ac:grpSpMk id="221" creationId="{1277E58C-8DF5-9C43-917D-4B558AA0CB01}"/>
          </ac:grpSpMkLst>
        </pc:grpChg>
        <pc:grpChg chg="add mod">
          <ac:chgData name="Ren Ping Liu" userId="60ce823c-5cb7-4d3e-be0b-034740f7a9f3" providerId="ADAL" clId="{18277A82-6746-4048-B390-9B133C75ACB9}" dt="2022-02-13T04:25:21.192" v="245" actId="1076"/>
          <ac:grpSpMkLst>
            <pc:docMk/>
            <pc:sldMk cId="3690971905" sldId="1199"/>
            <ac:grpSpMk id="224" creationId="{7947A69E-DC40-2742-A17C-46CE7934809B}"/>
          </ac:grpSpMkLst>
        </pc:grpChg>
        <pc:grpChg chg="mod">
          <ac:chgData name="Ren Ping Liu" userId="60ce823c-5cb7-4d3e-be0b-034740f7a9f3" providerId="ADAL" clId="{18277A82-6746-4048-B390-9B133C75ACB9}" dt="2022-02-13T04:24:52.756" v="244"/>
          <ac:grpSpMkLst>
            <pc:docMk/>
            <pc:sldMk cId="3690971905" sldId="1199"/>
            <ac:grpSpMk id="226" creationId="{7CBB52A9-146D-7E42-9D45-95577FB40D71}"/>
          </ac:grpSpMkLst>
        </pc:grpChg>
        <pc:grpChg chg="add mod">
          <ac:chgData name="Ren Ping Liu" userId="60ce823c-5cb7-4d3e-be0b-034740f7a9f3" providerId="ADAL" clId="{18277A82-6746-4048-B390-9B133C75ACB9}" dt="2022-02-13T04:25:21.192" v="245" actId="1076"/>
          <ac:grpSpMkLst>
            <pc:docMk/>
            <pc:sldMk cId="3690971905" sldId="1199"/>
            <ac:grpSpMk id="229" creationId="{DCF373DB-14C4-A849-8DF8-CCE1DF87D488}"/>
          </ac:grpSpMkLst>
        </pc:grpChg>
        <pc:picChg chg="mod">
          <ac:chgData name="Ren Ping Liu" userId="60ce823c-5cb7-4d3e-be0b-034740f7a9f3" providerId="ADAL" clId="{18277A82-6746-4048-B390-9B133C75ACB9}" dt="2022-02-13T04:24:37.582" v="238"/>
          <ac:picMkLst>
            <pc:docMk/>
            <pc:sldMk cId="3690971905" sldId="1199"/>
            <ac:picMk id="92" creationId="{FFE020F5-1A92-B84C-A466-20963DFC02C9}"/>
          </ac:picMkLst>
        </pc:picChg>
        <pc:picChg chg="mod">
          <ac:chgData name="Ren Ping Liu" userId="60ce823c-5cb7-4d3e-be0b-034740f7a9f3" providerId="ADAL" clId="{18277A82-6746-4048-B390-9B133C75ACB9}" dt="2022-02-13T04:24:37.582" v="238"/>
          <ac:picMkLst>
            <pc:docMk/>
            <pc:sldMk cId="3690971905" sldId="1199"/>
            <ac:picMk id="97" creationId="{4E0687CA-0ECC-2D40-9C7B-B9E3A14D7643}"/>
          </ac:picMkLst>
        </pc:picChg>
        <pc:picChg chg="mod">
          <ac:chgData name="Ren Ping Liu" userId="60ce823c-5cb7-4d3e-be0b-034740f7a9f3" providerId="ADAL" clId="{18277A82-6746-4048-B390-9B133C75ACB9}" dt="2022-02-13T04:24:37.582" v="238"/>
          <ac:picMkLst>
            <pc:docMk/>
            <pc:sldMk cId="3690971905" sldId="1199"/>
            <ac:picMk id="102" creationId="{72163BF2-2B7E-CF43-85B1-3BF68BC7EB20}"/>
          </ac:picMkLst>
        </pc:picChg>
        <pc:picChg chg="mod">
          <ac:chgData name="Ren Ping Liu" userId="60ce823c-5cb7-4d3e-be0b-034740f7a9f3" providerId="ADAL" clId="{18277A82-6746-4048-B390-9B133C75ACB9}" dt="2022-02-13T04:24:37.582" v="238"/>
          <ac:picMkLst>
            <pc:docMk/>
            <pc:sldMk cId="3690971905" sldId="1199"/>
            <ac:picMk id="107" creationId="{989E18E0-818B-2941-ADC0-A9024223671C}"/>
          </ac:picMkLst>
        </pc:picChg>
        <pc:picChg chg="mod">
          <ac:chgData name="Ren Ping Liu" userId="60ce823c-5cb7-4d3e-be0b-034740f7a9f3" providerId="ADAL" clId="{18277A82-6746-4048-B390-9B133C75ACB9}" dt="2022-02-13T04:24:37.582" v="238"/>
          <ac:picMkLst>
            <pc:docMk/>
            <pc:sldMk cId="3690971905" sldId="1199"/>
            <ac:picMk id="110" creationId="{FCCA9111-8CB6-1D46-ACFD-765BEC78F60D}"/>
          </ac:picMkLst>
        </pc:picChg>
        <pc:picChg chg="mod">
          <ac:chgData name="Ren Ping Liu" userId="60ce823c-5cb7-4d3e-be0b-034740f7a9f3" providerId="ADAL" clId="{18277A82-6746-4048-B390-9B133C75ACB9}" dt="2022-02-13T04:24:37.582" v="238"/>
          <ac:picMkLst>
            <pc:docMk/>
            <pc:sldMk cId="3690971905" sldId="1199"/>
            <ac:picMk id="111" creationId="{E6751371-FDB5-994B-9F4A-A71E2CB67391}"/>
          </ac:picMkLst>
        </pc:picChg>
        <pc:picChg chg="add del mod">
          <ac:chgData name="Ren Ping Liu" userId="60ce823c-5cb7-4d3e-be0b-034740f7a9f3" providerId="ADAL" clId="{18277A82-6746-4048-B390-9B133C75ACB9}" dt="2022-02-13T04:24:43.030" v="239"/>
          <ac:picMkLst>
            <pc:docMk/>
            <pc:sldMk cId="3690971905" sldId="1199"/>
            <ac:picMk id="112" creationId="{2FC949DC-A122-DA42-83B5-E253E2556FFA}"/>
          </ac:picMkLst>
        </pc:picChg>
        <pc:picChg chg="mod">
          <ac:chgData name="Ren Ping Liu" userId="60ce823c-5cb7-4d3e-be0b-034740f7a9f3" providerId="ADAL" clId="{18277A82-6746-4048-B390-9B133C75ACB9}" dt="2022-02-13T04:24:43.070" v="240"/>
          <ac:picMkLst>
            <pc:docMk/>
            <pc:sldMk cId="3690971905" sldId="1199"/>
            <ac:picMk id="132" creationId="{8FC4DA03-5C17-6642-9AB3-C666FF03246B}"/>
          </ac:picMkLst>
        </pc:picChg>
        <pc:picChg chg="mod">
          <ac:chgData name="Ren Ping Liu" userId="60ce823c-5cb7-4d3e-be0b-034740f7a9f3" providerId="ADAL" clId="{18277A82-6746-4048-B390-9B133C75ACB9}" dt="2022-02-13T04:24:43.070" v="240"/>
          <ac:picMkLst>
            <pc:docMk/>
            <pc:sldMk cId="3690971905" sldId="1199"/>
            <ac:picMk id="137" creationId="{E1D15D6F-1719-FB48-9701-C800FA9AA1A4}"/>
          </ac:picMkLst>
        </pc:picChg>
        <pc:picChg chg="mod">
          <ac:chgData name="Ren Ping Liu" userId="60ce823c-5cb7-4d3e-be0b-034740f7a9f3" providerId="ADAL" clId="{18277A82-6746-4048-B390-9B133C75ACB9}" dt="2022-02-13T04:24:43.070" v="240"/>
          <ac:picMkLst>
            <pc:docMk/>
            <pc:sldMk cId="3690971905" sldId="1199"/>
            <ac:picMk id="142" creationId="{2A4F494E-5D12-8A49-8D55-E0D0A5DFA9E9}"/>
          </ac:picMkLst>
        </pc:picChg>
        <pc:picChg chg="mod">
          <ac:chgData name="Ren Ping Liu" userId="60ce823c-5cb7-4d3e-be0b-034740f7a9f3" providerId="ADAL" clId="{18277A82-6746-4048-B390-9B133C75ACB9}" dt="2022-02-13T04:24:43.070" v="240"/>
          <ac:picMkLst>
            <pc:docMk/>
            <pc:sldMk cId="3690971905" sldId="1199"/>
            <ac:picMk id="147" creationId="{4901FA66-F5BD-3B4E-B027-0F4C82F1FDBA}"/>
          </ac:picMkLst>
        </pc:picChg>
        <pc:picChg chg="mod">
          <ac:chgData name="Ren Ping Liu" userId="60ce823c-5cb7-4d3e-be0b-034740f7a9f3" providerId="ADAL" clId="{18277A82-6746-4048-B390-9B133C75ACB9}" dt="2022-02-13T04:24:43.070" v="240"/>
          <ac:picMkLst>
            <pc:docMk/>
            <pc:sldMk cId="3690971905" sldId="1199"/>
            <ac:picMk id="150" creationId="{111090C7-D66A-5B4C-BF13-7E106FD1EBF7}"/>
          </ac:picMkLst>
        </pc:picChg>
        <pc:picChg chg="mod">
          <ac:chgData name="Ren Ping Liu" userId="60ce823c-5cb7-4d3e-be0b-034740f7a9f3" providerId="ADAL" clId="{18277A82-6746-4048-B390-9B133C75ACB9}" dt="2022-02-13T04:24:43.070" v="240"/>
          <ac:picMkLst>
            <pc:docMk/>
            <pc:sldMk cId="3690971905" sldId="1199"/>
            <ac:picMk id="151" creationId="{4166A156-DF0B-9B48-B04E-EDAC408D6E82}"/>
          </ac:picMkLst>
        </pc:picChg>
        <pc:picChg chg="add del mod">
          <ac:chgData name="Ren Ping Liu" userId="60ce823c-5cb7-4d3e-be0b-034740f7a9f3" providerId="ADAL" clId="{18277A82-6746-4048-B390-9B133C75ACB9}" dt="2022-02-13T04:24:48.228" v="241"/>
          <ac:picMkLst>
            <pc:docMk/>
            <pc:sldMk cId="3690971905" sldId="1199"/>
            <ac:picMk id="152" creationId="{C6BEDF5F-0C81-C941-90ED-7FF6957F7037}"/>
          </ac:picMkLst>
        </pc:picChg>
        <pc:picChg chg="mod">
          <ac:chgData name="Ren Ping Liu" userId="60ce823c-5cb7-4d3e-be0b-034740f7a9f3" providerId="ADAL" clId="{18277A82-6746-4048-B390-9B133C75ACB9}" dt="2022-02-13T04:24:48.255" v="242"/>
          <ac:picMkLst>
            <pc:docMk/>
            <pc:sldMk cId="3690971905" sldId="1199"/>
            <ac:picMk id="172" creationId="{3FC719D5-2E65-5743-B2A7-13C47CB73221}"/>
          </ac:picMkLst>
        </pc:picChg>
        <pc:picChg chg="mod">
          <ac:chgData name="Ren Ping Liu" userId="60ce823c-5cb7-4d3e-be0b-034740f7a9f3" providerId="ADAL" clId="{18277A82-6746-4048-B390-9B133C75ACB9}" dt="2022-02-13T04:24:48.255" v="242"/>
          <ac:picMkLst>
            <pc:docMk/>
            <pc:sldMk cId="3690971905" sldId="1199"/>
            <ac:picMk id="177" creationId="{A3F404BA-639E-E440-B09B-D32BB0B40D9C}"/>
          </ac:picMkLst>
        </pc:picChg>
        <pc:picChg chg="mod">
          <ac:chgData name="Ren Ping Liu" userId="60ce823c-5cb7-4d3e-be0b-034740f7a9f3" providerId="ADAL" clId="{18277A82-6746-4048-B390-9B133C75ACB9}" dt="2022-02-13T04:24:48.255" v="242"/>
          <ac:picMkLst>
            <pc:docMk/>
            <pc:sldMk cId="3690971905" sldId="1199"/>
            <ac:picMk id="182" creationId="{1A5A2F65-7DA3-4F4C-8930-E55F2E188231}"/>
          </ac:picMkLst>
        </pc:picChg>
        <pc:picChg chg="mod">
          <ac:chgData name="Ren Ping Liu" userId="60ce823c-5cb7-4d3e-be0b-034740f7a9f3" providerId="ADAL" clId="{18277A82-6746-4048-B390-9B133C75ACB9}" dt="2022-02-13T04:24:48.255" v="242"/>
          <ac:picMkLst>
            <pc:docMk/>
            <pc:sldMk cId="3690971905" sldId="1199"/>
            <ac:picMk id="187" creationId="{B76E2EDD-2DD9-EB41-A45C-849DBCCB58AB}"/>
          </ac:picMkLst>
        </pc:picChg>
        <pc:picChg chg="mod">
          <ac:chgData name="Ren Ping Liu" userId="60ce823c-5cb7-4d3e-be0b-034740f7a9f3" providerId="ADAL" clId="{18277A82-6746-4048-B390-9B133C75ACB9}" dt="2022-02-13T04:24:48.255" v="242"/>
          <ac:picMkLst>
            <pc:docMk/>
            <pc:sldMk cId="3690971905" sldId="1199"/>
            <ac:picMk id="190" creationId="{31AC6DFC-21D9-EB48-86D6-012DEC13ACC3}"/>
          </ac:picMkLst>
        </pc:picChg>
        <pc:picChg chg="mod">
          <ac:chgData name="Ren Ping Liu" userId="60ce823c-5cb7-4d3e-be0b-034740f7a9f3" providerId="ADAL" clId="{18277A82-6746-4048-B390-9B133C75ACB9}" dt="2022-02-13T04:24:48.255" v="242"/>
          <ac:picMkLst>
            <pc:docMk/>
            <pc:sldMk cId="3690971905" sldId="1199"/>
            <ac:picMk id="191" creationId="{D79CA0F2-A327-2E4A-B118-81B0A4C8FEA0}"/>
          </ac:picMkLst>
        </pc:picChg>
        <pc:picChg chg="add del mod">
          <ac:chgData name="Ren Ping Liu" userId="60ce823c-5cb7-4d3e-be0b-034740f7a9f3" providerId="ADAL" clId="{18277A82-6746-4048-B390-9B133C75ACB9}" dt="2022-02-13T04:24:52.719" v="243"/>
          <ac:picMkLst>
            <pc:docMk/>
            <pc:sldMk cId="3690971905" sldId="1199"/>
            <ac:picMk id="192" creationId="{FEE8C5D8-FDF1-D847-B1D6-593DCADEA61A}"/>
          </ac:picMkLst>
        </pc:picChg>
        <pc:picChg chg="mod">
          <ac:chgData name="Ren Ping Liu" userId="60ce823c-5cb7-4d3e-be0b-034740f7a9f3" providerId="ADAL" clId="{18277A82-6746-4048-B390-9B133C75ACB9}" dt="2022-02-13T04:24:52.756" v="244"/>
          <ac:picMkLst>
            <pc:docMk/>
            <pc:sldMk cId="3690971905" sldId="1199"/>
            <ac:picMk id="212" creationId="{3BDCD3B6-FAE6-8A42-8C31-4198AD9EF67D}"/>
          </ac:picMkLst>
        </pc:picChg>
        <pc:picChg chg="mod">
          <ac:chgData name="Ren Ping Liu" userId="60ce823c-5cb7-4d3e-be0b-034740f7a9f3" providerId="ADAL" clId="{18277A82-6746-4048-B390-9B133C75ACB9}" dt="2022-02-13T04:24:52.756" v="244"/>
          <ac:picMkLst>
            <pc:docMk/>
            <pc:sldMk cId="3690971905" sldId="1199"/>
            <ac:picMk id="217" creationId="{5CDBA94C-151F-0845-9FE6-F516D83CCF98}"/>
          </ac:picMkLst>
        </pc:picChg>
        <pc:picChg chg="mod">
          <ac:chgData name="Ren Ping Liu" userId="60ce823c-5cb7-4d3e-be0b-034740f7a9f3" providerId="ADAL" clId="{18277A82-6746-4048-B390-9B133C75ACB9}" dt="2022-02-13T04:24:52.756" v="244"/>
          <ac:picMkLst>
            <pc:docMk/>
            <pc:sldMk cId="3690971905" sldId="1199"/>
            <ac:picMk id="222" creationId="{31850185-D8F0-3D4D-8CC8-DE733D6EC995}"/>
          </ac:picMkLst>
        </pc:picChg>
        <pc:picChg chg="mod">
          <ac:chgData name="Ren Ping Liu" userId="60ce823c-5cb7-4d3e-be0b-034740f7a9f3" providerId="ADAL" clId="{18277A82-6746-4048-B390-9B133C75ACB9}" dt="2022-02-13T04:24:52.756" v="244"/>
          <ac:picMkLst>
            <pc:docMk/>
            <pc:sldMk cId="3690971905" sldId="1199"/>
            <ac:picMk id="227" creationId="{69E5E59D-0A4E-5049-BA6B-9C03E7589012}"/>
          </ac:picMkLst>
        </pc:picChg>
        <pc:picChg chg="mod">
          <ac:chgData name="Ren Ping Liu" userId="60ce823c-5cb7-4d3e-be0b-034740f7a9f3" providerId="ADAL" clId="{18277A82-6746-4048-B390-9B133C75ACB9}" dt="2022-02-13T04:24:52.756" v="244"/>
          <ac:picMkLst>
            <pc:docMk/>
            <pc:sldMk cId="3690971905" sldId="1199"/>
            <ac:picMk id="230" creationId="{9DB0E43F-C67A-B449-B674-1D853DD33F5F}"/>
          </ac:picMkLst>
        </pc:picChg>
        <pc:picChg chg="mod">
          <ac:chgData name="Ren Ping Liu" userId="60ce823c-5cb7-4d3e-be0b-034740f7a9f3" providerId="ADAL" clId="{18277A82-6746-4048-B390-9B133C75ACB9}" dt="2022-02-13T04:24:52.756" v="244"/>
          <ac:picMkLst>
            <pc:docMk/>
            <pc:sldMk cId="3690971905" sldId="1199"/>
            <ac:picMk id="231" creationId="{8C973F02-B4DA-6E40-A18D-C6EEC6C36D50}"/>
          </ac:picMkLst>
        </pc:picChg>
        <pc:picChg chg="add mod">
          <ac:chgData name="Ren Ping Liu" userId="60ce823c-5cb7-4d3e-be0b-034740f7a9f3" providerId="ADAL" clId="{18277A82-6746-4048-B390-9B133C75ACB9}" dt="2022-02-13T04:25:21.192" v="245" actId="1076"/>
          <ac:picMkLst>
            <pc:docMk/>
            <pc:sldMk cId="3690971905" sldId="1199"/>
            <ac:picMk id="232" creationId="{CD9F9BEB-16E1-844D-A00F-B2F2E9828812}"/>
          </ac:picMkLst>
        </pc:picChg>
        <pc:cxnChg chg="add del">
          <ac:chgData name="Ren Ping Liu" userId="60ce823c-5cb7-4d3e-be0b-034740f7a9f3" providerId="ADAL" clId="{18277A82-6746-4048-B390-9B133C75ACB9}" dt="2022-02-13T04:24:31.365" v="237" actId="478"/>
          <ac:cxnSpMkLst>
            <pc:docMk/>
            <pc:sldMk cId="3690971905" sldId="1199"/>
            <ac:cxnSpMk id="4" creationId="{104DD163-DABA-C240-A6C6-E33234DB2F4D}"/>
          </ac:cxnSpMkLst>
        </pc:cxnChg>
      </pc:sldChg>
      <pc:sldChg chg="modSp del mod modAnim">
        <pc:chgData name="Ren Ping Liu" userId="60ce823c-5cb7-4d3e-be0b-034740f7a9f3" providerId="ADAL" clId="{18277A82-6746-4048-B390-9B133C75ACB9}" dt="2022-02-14T00:45:49.352" v="912" actId="2696"/>
        <pc:sldMkLst>
          <pc:docMk/>
          <pc:sldMk cId="497611916" sldId="1200"/>
        </pc:sldMkLst>
        <pc:spChg chg="mod">
          <ac:chgData name="Ren Ping Liu" userId="60ce823c-5cb7-4d3e-be0b-034740f7a9f3" providerId="ADAL" clId="{18277A82-6746-4048-B390-9B133C75ACB9}" dt="2022-02-13T04:44:01.064" v="524" actId="27636"/>
          <ac:spMkLst>
            <pc:docMk/>
            <pc:sldMk cId="497611916" sldId="1200"/>
            <ac:spMk id="36" creationId="{B986A0BA-C01E-D148-B175-80505AC80C09}"/>
          </ac:spMkLst>
        </pc:spChg>
      </pc:sldChg>
      <pc:sldChg chg="del">
        <pc:chgData name="Ren Ping Liu" userId="60ce823c-5cb7-4d3e-be0b-034740f7a9f3" providerId="ADAL" clId="{18277A82-6746-4048-B390-9B133C75ACB9}" dt="2022-02-14T00:45:49.352" v="912" actId="2696"/>
        <pc:sldMkLst>
          <pc:docMk/>
          <pc:sldMk cId="4201208657" sldId="1201"/>
        </pc:sldMkLst>
      </pc:sldChg>
      <pc:sldChg chg="addSp delSp modSp del mod modAnim">
        <pc:chgData name="Ren Ping Liu" userId="60ce823c-5cb7-4d3e-be0b-034740f7a9f3" providerId="ADAL" clId="{18277A82-6746-4048-B390-9B133C75ACB9}" dt="2022-02-14T00:45:49.352" v="912" actId="2696"/>
        <pc:sldMkLst>
          <pc:docMk/>
          <pc:sldMk cId="3041634270" sldId="1202"/>
        </pc:sldMkLst>
        <pc:spChg chg="mod">
          <ac:chgData name="Ren Ping Liu" userId="60ce823c-5cb7-4d3e-be0b-034740f7a9f3" providerId="ADAL" clId="{18277A82-6746-4048-B390-9B133C75ACB9}" dt="2022-02-13T04:59:49.641" v="677" actId="20577"/>
          <ac:spMkLst>
            <pc:docMk/>
            <pc:sldMk cId="3041634270" sldId="1202"/>
            <ac:spMk id="2" creationId="{3B8CD900-19EC-824C-BF74-AADFBF5A172E}"/>
          </ac:spMkLst>
        </pc:spChg>
        <pc:spChg chg="mod">
          <ac:chgData name="Ren Ping Liu" userId="60ce823c-5cb7-4d3e-be0b-034740f7a9f3" providerId="ADAL" clId="{18277A82-6746-4048-B390-9B133C75ACB9}" dt="2022-02-13T04:58:31.388" v="668" actId="6549"/>
          <ac:spMkLst>
            <pc:docMk/>
            <pc:sldMk cId="3041634270" sldId="1202"/>
            <ac:spMk id="68" creationId="{3E190205-EEDA-4A4B-922E-882CB0024C81}"/>
          </ac:spMkLst>
        </pc:spChg>
        <pc:spChg chg="add del mod">
          <ac:chgData name="Ren Ping Liu" userId="60ce823c-5cb7-4d3e-be0b-034740f7a9f3" providerId="ADAL" clId="{18277A82-6746-4048-B390-9B133C75ACB9}" dt="2022-02-13T04:53:28.924" v="565"/>
          <ac:spMkLst>
            <pc:docMk/>
            <pc:sldMk cId="3041634270" sldId="1202"/>
            <ac:spMk id="73" creationId="{3707AFBC-4C63-464D-BDE7-98BD4205E3E6}"/>
          </ac:spMkLst>
        </pc:spChg>
        <pc:spChg chg="add mod">
          <ac:chgData name="Ren Ping Liu" userId="60ce823c-5cb7-4d3e-be0b-034740f7a9f3" providerId="ADAL" clId="{18277A82-6746-4048-B390-9B133C75ACB9}" dt="2022-02-13T04:59:02.707" v="675" actId="14100"/>
          <ac:spMkLst>
            <pc:docMk/>
            <pc:sldMk cId="3041634270" sldId="1202"/>
            <ac:spMk id="77" creationId="{241C2B07-4AAB-2A4C-AC91-0A72476A5DE7}"/>
          </ac:spMkLst>
        </pc:spChg>
      </pc:sldChg>
      <pc:sldChg chg="del">
        <pc:chgData name="Ren Ping Liu" userId="60ce823c-5cb7-4d3e-be0b-034740f7a9f3" providerId="ADAL" clId="{18277A82-6746-4048-B390-9B133C75ACB9}" dt="2022-02-14T00:45:49.352" v="912" actId="2696"/>
        <pc:sldMkLst>
          <pc:docMk/>
          <pc:sldMk cId="44034466" sldId="1203"/>
        </pc:sldMkLst>
      </pc:sldChg>
      <pc:sldChg chg="del">
        <pc:chgData name="Ren Ping Liu" userId="60ce823c-5cb7-4d3e-be0b-034740f7a9f3" providerId="ADAL" clId="{18277A82-6746-4048-B390-9B133C75ACB9}" dt="2022-02-14T00:45:49.352" v="912" actId="2696"/>
        <pc:sldMkLst>
          <pc:docMk/>
          <pc:sldMk cId="4018667419" sldId="1204"/>
        </pc:sldMkLst>
      </pc:sldChg>
      <pc:sldChg chg="modSp del">
        <pc:chgData name="Ren Ping Liu" userId="60ce823c-5cb7-4d3e-be0b-034740f7a9f3" providerId="ADAL" clId="{18277A82-6746-4048-B390-9B133C75ACB9}" dt="2022-02-14T00:45:49.352" v="912" actId="2696"/>
        <pc:sldMkLst>
          <pc:docMk/>
          <pc:sldMk cId="1300262238" sldId="1205"/>
        </pc:sldMkLst>
        <pc:spChg chg="mod">
          <ac:chgData name="Ren Ping Liu" userId="60ce823c-5cb7-4d3e-be0b-034740f7a9f3" providerId="ADAL" clId="{18277A82-6746-4048-B390-9B133C75ACB9}" dt="2022-02-13T05:03:55.848" v="731" actId="20577"/>
          <ac:spMkLst>
            <pc:docMk/>
            <pc:sldMk cId="1300262238" sldId="1205"/>
            <ac:spMk id="275" creationId="{F2C09E71-12BD-2C45-A9FA-A6A951F6F19C}"/>
          </ac:spMkLst>
        </pc:spChg>
      </pc:sldChg>
      <pc:sldChg chg="del">
        <pc:chgData name="Ren Ping Liu" userId="60ce823c-5cb7-4d3e-be0b-034740f7a9f3" providerId="ADAL" clId="{18277A82-6746-4048-B390-9B133C75ACB9}" dt="2022-02-14T00:45:49.352" v="912" actId="2696"/>
        <pc:sldMkLst>
          <pc:docMk/>
          <pc:sldMk cId="4098677713" sldId="1208"/>
        </pc:sldMkLst>
      </pc:sldChg>
      <pc:sldChg chg="del">
        <pc:chgData name="Ren Ping Liu" userId="60ce823c-5cb7-4d3e-be0b-034740f7a9f3" providerId="ADAL" clId="{18277A82-6746-4048-B390-9B133C75ACB9}" dt="2022-02-14T00:45:49.352" v="912" actId="2696"/>
        <pc:sldMkLst>
          <pc:docMk/>
          <pc:sldMk cId="1217633941" sldId="1210"/>
        </pc:sldMkLst>
      </pc:sldChg>
      <pc:sldChg chg="del">
        <pc:chgData name="Ren Ping Liu" userId="60ce823c-5cb7-4d3e-be0b-034740f7a9f3" providerId="ADAL" clId="{18277A82-6746-4048-B390-9B133C75ACB9}" dt="2022-02-14T00:45:49.352" v="912" actId="2696"/>
        <pc:sldMkLst>
          <pc:docMk/>
          <pc:sldMk cId="3407046576" sldId="1211"/>
        </pc:sldMkLst>
      </pc:sldChg>
      <pc:sldChg chg="del">
        <pc:chgData name="Ren Ping Liu" userId="60ce823c-5cb7-4d3e-be0b-034740f7a9f3" providerId="ADAL" clId="{18277A82-6746-4048-B390-9B133C75ACB9}" dt="2022-02-14T00:45:49.352" v="912" actId="2696"/>
        <pc:sldMkLst>
          <pc:docMk/>
          <pc:sldMk cId="2136559446" sldId="1212"/>
        </pc:sldMkLst>
      </pc:sldChg>
      <pc:sldChg chg="del">
        <pc:chgData name="Ren Ping Liu" userId="60ce823c-5cb7-4d3e-be0b-034740f7a9f3" providerId="ADAL" clId="{18277A82-6746-4048-B390-9B133C75ACB9}" dt="2022-02-14T00:45:49.352" v="912" actId="2696"/>
        <pc:sldMkLst>
          <pc:docMk/>
          <pc:sldMk cId="4294966910" sldId="1213"/>
        </pc:sldMkLst>
      </pc:sldChg>
      <pc:sldChg chg="del">
        <pc:chgData name="Ren Ping Liu" userId="60ce823c-5cb7-4d3e-be0b-034740f7a9f3" providerId="ADAL" clId="{18277A82-6746-4048-B390-9B133C75ACB9}" dt="2022-02-13T05:06:00.573" v="736" actId="2696"/>
        <pc:sldMkLst>
          <pc:docMk/>
          <pc:sldMk cId="1523000046" sldId="1214"/>
        </pc:sldMkLst>
      </pc:sldChg>
      <pc:sldChg chg="addSp modSp mod">
        <pc:chgData name="Ren Ping Liu" userId="60ce823c-5cb7-4d3e-be0b-034740f7a9f3" providerId="ADAL" clId="{18277A82-6746-4048-B390-9B133C75ACB9}" dt="2022-02-13T05:08:44.097" v="738" actId="1076"/>
        <pc:sldMkLst>
          <pc:docMk/>
          <pc:sldMk cId="537447398" sldId="1216"/>
        </pc:sldMkLst>
        <pc:picChg chg="add mod">
          <ac:chgData name="Ren Ping Liu" userId="60ce823c-5cb7-4d3e-be0b-034740f7a9f3" providerId="ADAL" clId="{18277A82-6746-4048-B390-9B133C75ACB9}" dt="2022-02-13T05:08:44.097" v="738" actId="1076"/>
          <ac:picMkLst>
            <pc:docMk/>
            <pc:sldMk cId="537447398" sldId="1216"/>
            <ac:picMk id="66" creationId="{C1A99020-E482-DA4D-8375-A46D71E4AC36}"/>
          </ac:picMkLst>
        </pc:picChg>
      </pc:sldChg>
      <pc:sldChg chg="modSp modAnim">
        <pc:chgData name="Ren Ping Liu" userId="60ce823c-5cb7-4d3e-be0b-034740f7a9f3" providerId="ADAL" clId="{18277A82-6746-4048-B390-9B133C75ACB9}" dt="2022-02-13T05:14:17.733" v="740" actId="15"/>
        <pc:sldMkLst>
          <pc:docMk/>
          <pc:sldMk cId="113485400" sldId="1219"/>
        </pc:sldMkLst>
        <pc:spChg chg="mod">
          <ac:chgData name="Ren Ping Liu" userId="60ce823c-5cb7-4d3e-be0b-034740f7a9f3" providerId="ADAL" clId="{18277A82-6746-4048-B390-9B133C75ACB9}" dt="2022-02-13T05:14:17.733" v="740" actId="15"/>
          <ac:spMkLst>
            <pc:docMk/>
            <pc:sldMk cId="113485400" sldId="1219"/>
            <ac:spMk id="20" creationId="{C94B40E5-F359-2645-A4A0-0CEE4C209C99}"/>
          </ac:spMkLst>
        </pc:spChg>
      </pc:sldChg>
      <pc:sldChg chg="del">
        <pc:chgData name="Ren Ping Liu" userId="60ce823c-5cb7-4d3e-be0b-034740f7a9f3" providerId="ADAL" clId="{18277A82-6746-4048-B390-9B133C75ACB9}" dt="2022-02-13T05:18:03.604" v="744" actId="2696"/>
        <pc:sldMkLst>
          <pc:docMk/>
          <pc:sldMk cId="1829600854" sldId="1221"/>
        </pc:sldMkLst>
      </pc:sldChg>
      <pc:sldChg chg="addSp modSp mod modAnim">
        <pc:chgData name="Ren Ping Liu" userId="60ce823c-5cb7-4d3e-be0b-034740f7a9f3" providerId="ADAL" clId="{18277A82-6746-4048-B390-9B133C75ACB9}" dt="2022-02-13T05:25:57.761" v="748"/>
        <pc:sldMkLst>
          <pc:docMk/>
          <pc:sldMk cId="2207835101" sldId="1224"/>
        </pc:sldMkLst>
        <pc:picChg chg="add mod">
          <ac:chgData name="Ren Ping Liu" userId="60ce823c-5cb7-4d3e-be0b-034740f7a9f3" providerId="ADAL" clId="{18277A82-6746-4048-B390-9B133C75ACB9}" dt="2022-02-13T05:25:42.535" v="747" actId="1076"/>
          <ac:picMkLst>
            <pc:docMk/>
            <pc:sldMk cId="2207835101" sldId="1224"/>
            <ac:picMk id="56" creationId="{E6325499-4898-1F44-8684-DABF3E9536B3}"/>
          </ac:picMkLst>
        </pc:picChg>
      </pc:sldChg>
      <pc:sldChg chg="del">
        <pc:chgData name="Ren Ping Liu" userId="60ce823c-5cb7-4d3e-be0b-034740f7a9f3" providerId="ADAL" clId="{18277A82-6746-4048-B390-9B133C75ACB9}" dt="2022-02-13T03:48:40.591" v="1" actId="2696"/>
        <pc:sldMkLst>
          <pc:docMk/>
          <pc:sldMk cId="2432380975" sldId="1233"/>
        </pc:sldMkLst>
      </pc:sldChg>
      <pc:sldChg chg="del">
        <pc:chgData name="Ren Ping Liu" userId="60ce823c-5cb7-4d3e-be0b-034740f7a9f3" providerId="ADAL" clId="{18277A82-6746-4048-B390-9B133C75ACB9}" dt="2022-02-13T03:48:40.591" v="1" actId="2696"/>
        <pc:sldMkLst>
          <pc:docMk/>
          <pc:sldMk cId="3489379765" sldId="1234"/>
        </pc:sldMkLst>
      </pc:sldChg>
      <pc:sldChg chg="del">
        <pc:chgData name="Ren Ping Liu" userId="60ce823c-5cb7-4d3e-be0b-034740f7a9f3" providerId="ADAL" clId="{18277A82-6746-4048-B390-9B133C75ACB9}" dt="2022-02-13T03:48:40.591" v="1" actId="2696"/>
        <pc:sldMkLst>
          <pc:docMk/>
          <pc:sldMk cId="1651627689" sldId="1235"/>
        </pc:sldMkLst>
      </pc:sldChg>
      <pc:sldChg chg="del">
        <pc:chgData name="Ren Ping Liu" userId="60ce823c-5cb7-4d3e-be0b-034740f7a9f3" providerId="ADAL" clId="{18277A82-6746-4048-B390-9B133C75ACB9}" dt="2022-02-13T03:48:40.591" v="1" actId="2696"/>
        <pc:sldMkLst>
          <pc:docMk/>
          <pc:sldMk cId="3518726551" sldId="1236"/>
        </pc:sldMkLst>
      </pc:sldChg>
      <pc:sldChg chg="del">
        <pc:chgData name="Ren Ping Liu" userId="60ce823c-5cb7-4d3e-be0b-034740f7a9f3" providerId="ADAL" clId="{18277A82-6746-4048-B390-9B133C75ACB9}" dt="2022-02-13T03:48:40.591" v="1" actId="2696"/>
        <pc:sldMkLst>
          <pc:docMk/>
          <pc:sldMk cId="4221444541" sldId="1238"/>
        </pc:sldMkLst>
      </pc:sldChg>
      <pc:sldChg chg="del">
        <pc:chgData name="Ren Ping Liu" userId="60ce823c-5cb7-4d3e-be0b-034740f7a9f3" providerId="ADAL" clId="{18277A82-6746-4048-B390-9B133C75ACB9}" dt="2022-02-13T03:48:40.591" v="1" actId="2696"/>
        <pc:sldMkLst>
          <pc:docMk/>
          <pc:sldMk cId="4243574185" sldId="1239"/>
        </pc:sldMkLst>
      </pc:sldChg>
      <pc:sldChg chg="del">
        <pc:chgData name="Ren Ping Liu" userId="60ce823c-5cb7-4d3e-be0b-034740f7a9f3" providerId="ADAL" clId="{18277A82-6746-4048-B390-9B133C75ACB9}" dt="2022-02-13T03:48:40.591" v="1" actId="2696"/>
        <pc:sldMkLst>
          <pc:docMk/>
          <pc:sldMk cId="167327639" sldId="1240"/>
        </pc:sldMkLst>
      </pc:sldChg>
      <pc:sldChg chg="del">
        <pc:chgData name="Ren Ping Liu" userId="60ce823c-5cb7-4d3e-be0b-034740f7a9f3" providerId="ADAL" clId="{18277A82-6746-4048-B390-9B133C75ACB9}" dt="2022-02-13T03:48:40.591" v="1" actId="2696"/>
        <pc:sldMkLst>
          <pc:docMk/>
          <pc:sldMk cId="3599342491" sldId="1241"/>
        </pc:sldMkLst>
      </pc:sldChg>
      <pc:sldChg chg="del">
        <pc:chgData name="Ren Ping Liu" userId="60ce823c-5cb7-4d3e-be0b-034740f7a9f3" providerId="ADAL" clId="{18277A82-6746-4048-B390-9B133C75ACB9}" dt="2022-02-13T03:48:40.591" v="1" actId="2696"/>
        <pc:sldMkLst>
          <pc:docMk/>
          <pc:sldMk cId="339104555" sldId="1242"/>
        </pc:sldMkLst>
      </pc:sldChg>
      <pc:sldChg chg="del">
        <pc:chgData name="Ren Ping Liu" userId="60ce823c-5cb7-4d3e-be0b-034740f7a9f3" providerId="ADAL" clId="{18277A82-6746-4048-B390-9B133C75ACB9}" dt="2022-02-13T03:48:40.591" v="1" actId="2696"/>
        <pc:sldMkLst>
          <pc:docMk/>
          <pc:sldMk cId="194469752" sldId="1243"/>
        </pc:sldMkLst>
      </pc:sldChg>
      <pc:sldChg chg="del">
        <pc:chgData name="Ren Ping Liu" userId="60ce823c-5cb7-4d3e-be0b-034740f7a9f3" providerId="ADAL" clId="{18277A82-6746-4048-B390-9B133C75ACB9}" dt="2022-02-13T03:48:40.591" v="1" actId="2696"/>
        <pc:sldMkLst>
          <pc:docMk/>
          <pc:sldMk cId="796807809" sldId="1244"/>
        </pc:sldMkLst>
      </pc:sldChg>
      <pc:sldChg chg="del">
        <pc:chgData name="Ren Ping Liu" userId="60ce823c-5cb7-4d3e-be0b-034740f7a9f3" providerId="ADAL" clId="{18277A82-6746-4048-B390-9B133C75ACB9}" dt="2022-02-13T03:48:40.591" v="1" actId="2696"/>
        <pc:sldMkLst>
          <pc:docMk/>
          <pc:sldMk cId="2178107335" sldId="1245"/>
        </pc:sldMkLst>
      </pc:sldChg>
      <pc:sldChg chg="del">
        <pc:chgData name="Ren Ping Liu" userId="60ce823c-5cb7-4d3e-be0b-034740f7a9f3" providerId="ADAL" clId="{18277A82-6746-4048-B390-9B133C75ACB9}" dt="2022-02-13T03:48:40.591" v="1" actId="2696"/>
        <pc:sldMkLst>
          <pc:docMk/>
          <pc:sldMk cId="4182523445" sldId="1246"/>
        </pc:sldMkLst>
      </pc:sldChg>
      <pc:sldChg chg="del">
        <pc:chgData name="Ren Ping Liu" userId="60ce823c-5cb7-4d3e-be0b-034740f7a9f3" providerId="ADAL" clId="{18277A82-6746-4048-B390-9B133C75ACB9}" dt="2022-02-13T03:48:40.591" v="1" actId="2696"/>
        <pc:sldMkLst>
          <pc:docMk/>
          <pc:sldMk cId="354650509" sldId="1247"/>
        </pc:sldMkLst>
      </pc:sldChg>
      <pc:sldChg chg="del">
        <pc:chgData name="Ren Ping Liu" userId="60ce823c-5cb7-4d3e-be0b-034740f7a9f3" providerId="ADAL" clId="{18277A82-6746-4048-B390-9B133C75ACB9}" dt="2022-02-13T03:48:40.591" v="1" actId="2696"/>
        <pc:sldMkLst>
          <pc:docMk/>
          <pc:sldMk cId="1006654447" sldId="1248"/>
        </pc:sldMkLst>
      </pc:sldChg>
      <pc:sldChg chg="del">
        <pc:chgData name="Ren Ping Liu" userId="60ce823c-5cb7-4d3e-be0b-034740f7a9f3" providerId="ADAL" clId="{18277A82-6746-4048-B390-9B133C75ACB9}" dt="2022-02-13T03:48:40.591" v="1" actId="2696"/>
        <pc:sldMkLst>
          <pc:docMk/>
          <pc:sldMk cId="1677537908" sldId="1249"/>
        </pc:sldMkLst>
      </pc:sldChg>
      <pc:sldChg chg="del">
        <pc:chgData name="Ren Ping Liu" userId="60ce823c-5cb7-4d3e-be0b-034740f7a9f3" providerId="ADAL" clId="{18277A82-6746-4048-B390-9B133C75ACB9}" dt="2022-02-13T03:48:40.591" v="1" actId="2696"/>
        <pc:sldMkLst>
          <pc:docMk/>
          <pc:sldMk cId="2304356798" sldId="1250"/>
        </pc:sldMkLst>
      </pc:sldChg>
      <pc:sldChg chg="del">
        <pc:chgData name="Ren Ping Liu" userId="60ce823c-5cb7-4d3e-be0b-034740f7a9f3" providerId="ADAL" clId="{18277A82-6746-4048-B390-9B133C75ACB9}" dt="2022-02-13T03:48:40.591" v="1" actId="2696"/>
        <pc:sldMkLst>
          <pc:docMk/>
          <pc:sldMk cId="431568200" sldId="1251"/>
        </pc:sldMkLst>
      </pc:sldChg>
      <pc:sldChg chg="del">
        <pc:chgData name="Ren Ping Liu" userId="60ce823c-5cb7-4d3e-be0b-034740f7a9f3" providerId="ADAL" clId="{18277A82-6746-4048-B390-9B133C75ACB9}" dt="2022-02-13T03:48:40.591" v="1" actId="2696"/>
        <pc:sldMkLst>
          <pc:docMk/>
          <pc:sldMk cId="3317274115" sldId="1253"/>
        </pc:sldMkLst>
      </pc:sldChg>
      <pc:sldChg chg="del">
        <pc:chgData name="Ren Ping Liu" userId="60ce823c-5cb7-4d3e-be0b-034740f7a9f3" providerId="ADAL" clId="{18277A82-6746-4048-B390-9B133C75ACB9}" dt="2022-02-13T03:48:40.591" v="1" actId="2696"/>
        <pc:sldMkLst>
          <pc:docMk/>
          <pc:sldMk cId="841529965" sldId="1255"/>
        </pc:sldMkLst>
      </pc:sldChg>
      <pc:sldChg chg="del">
        <pc:chgData name="Ren Ping Liu" userId="60ce823c-5cb7-4d3e-be0b-034740f7a9f3" providerId="ADAL" clId="{18277A82-6746-4048-B390-9B133C75ACB9}" dt="2022-02-13T03:51:13.480" v="9" actId="2696"/>
        <pc:sldMkLst>
          <pc:docMk/>
          <pc:sldMk cId="816670615" sldId="1256"/>
        </pc:sldMkLst>
      </pc:sldChg>
      <pc:sldChg chg="addSp modSp mod modAnim">
        <pc:chgData name="Ren Ping Liu" userId="60ce823c-5cb7-4d3e-be0b-034740f7a9f3" providerId="ADAL" clId="{18277A82-6746-4048-B390-9B133C75ACB9}" dt="2022-02-13T05:30:26.647" v="758"/>
        <pc:sldMkLst>
          <pc:docMk/>
          <pc:sldMk cId="2614977219" sldId="1257"/>
        </pc:sldMkLst>
        <pc:spChg chg="mod">
          <ac:chgData name="Ren Ping Liu" userId="60ce823c-5cb7-4d3e-be0b-034740f7a9f3" providerId="ADAL" clId="{18277A82-6746-4048-B390-9B133C75ACB9}" dt="2022-02-13T05:29:44.020" v="751" actId="20577"/>
          <ac:spMkLst>
            <pc:docMk/>
            <pc:sldMk cId="2614977219" sldId="1257"/>
            <ac:spMk id="80" creationId="{A4B12346-C21D-2B4E-816C-10F5298F6A06}"/>
          </ac:spMkLst>
        </pc:spChg>
        <pc:picChg chg="add mod">
          <ac:chgData name="Ren Ping Liu" userId="60ce823c-5cb7-4d3e-be0b-034740f7a9f3" providerId="ADAL" clId="{18277A82-6746-4048-B390-9B133C75ACB9}" dt="2022-02-13T05:29:56.471" v="754" actId="14100"/>
          <ac:picMkLst>
            <pc:docMk/>
            <pc:sldMk cId="2614977219" sldId="1257"/>
            <ac:picMk id="5" creationId="{BA7AB0DF-357A-0D49-8642-D329F62AF2D9}"/>
          </ac:picMkLst>
        </pc:picChg>
      </pc:sldChg>
      <pc:sldChg chg="modSp">
        <pc:chgData name="Ren Ping Liu" userId="60ce823c-5cb7-4d3e-be0b-034740f7a9f3" providerId="ADAL" clId="{18277A82-6746-4048-B390-9B133C75ACB9}" dt="2022-02-14T00:55:32.487" v="925" actId="20577"/>
        <pc:sldMkLst>
          <pc:docMk/>
          <pc:sldMk cId="3734748860" sldId="1260"/>
        </pc:sldMkLst>
        <pc:spChg chg="mod">
          <ac:chgData name="Ren Ping Liu" userId="60ce823c-5cb7-4d3e-be0b-034740f7a9f3" providerId="ADAL" clId="{18277A82-6746-4048-B390-9B133C75ACB9}" dt="2022-02-14T00:55:32.487" v="925" actId="20577"/>
          <ac:spMkLst>
            <pc:docMk/>
            <pc:sldMk cId="3734748860" sldId="1260"/>
            <ac:spMk id="80" creationId="{A4B12346-C21D-2B4E-816C-10F5298F6A06}"/>
          </ac:spMkLst>
        </pc:spChg>
      </pc:sldChg>
      <pc:sldChg chg="addSp delSp modSp mod modAnim">
        <pc:chgData name="Ren Ping Liu" userId="60ce823c-5cb7-4d3e-be0b-034740f7a9f3" providerId="ADAL" clId="{18277A82-6746-4048-B390-9B133C75ACB9}" dt="2022-02-13T05:31:42.379" v="765" actId="14100"/>
        <pc:sldMkLst>
          <pc:docMk/>
          <pc:sldMk cId="3298994262" sldId="1261"/>
        </pc:sldMkLst>
        <pc:spChg chg="add del mod">
          <ac:chgData name="Ren Ping Liu" userId="60ce823c-5cb7-4d3e-be0b-034740f7a9f3" providerId="ADAL" clId="{18277A82-6746-4048-B390-9B133C75ACB9}" dt="2022-02-13T05:31:21.508" v="760"/>
          <ac:spMkLst>
            <pc:docMk/>
            <pc:sldMk cId="3298994262" sldId="1261"/>
            <ac:spMk id="224" creationId="{90DF0151-438A-A34C-9304-9442CF89FB4F}"/>
          </ac:spMkLst>
        </pc:spChg>
        <pc:spChg chg="add mod">
          <ac:chgData name="Ren Ping Liu" userId="60ce823c-5cb7-4d3e-be0b-034740f7a9f3" providerId="ADAL" clId="{18277A82-6746-4048-B390-9B133C75ACB9}" dt="2022-02-13T05:31:42.379" v="765" actId="14100"/>
          <ac:spMkLst>
            <pc:docMk/>
            <pc:sldMk cId="3298994262" sldId="1261"/>
            <ac:spMk id="225" creationId="{3201A50D-6DDC-B340-AE3C-E60D5CC89B8E}"/>
          </ac:spMkLst>
        </pc:spChg>
      </pc:sldChg>
      <pc:sldChg chg="modSp mod modAnim">
        <pc:chgData name="Ren Ping Liu" userId="60ce823c-5cb7-4d3e-be0b-034740f7a9f3" providerId="ADAL" clId="{18277A82-6746-4048-B390-9B133C75ACB9}" dt="2022-02-13T05:33:04.252" v="770" actId="1076"/>
        <pc:sldMkLst>
          <pc:docMk/>
          <pc:sldMk cId="1457736131" sldId="1263"/>
        </pc:sldMkLst>
        <pc:spChg chg="mod">
          <ac:chgData name="Ren Ping Liu" userId="60ce823c-5cb7-4d3e-be0b-034740f7a9f3" providerId="ADAL" clId="{18277A82-6746-4048-B390-9B133C75ACB9}" dt="2022-02-13T05:32:50.324" v="769" actId="20577"/>
          <ac:spMkLst>
            <pc:docMk/>
            <pc:sldMk cId="1457736131" sldId="1263"/>
            <ac:spMk id="289" creationId="{7B871886-3DE1-0B4A-8DB9-883FE1D7E63F}"/>
          </ac:spMkLst>
        </pc:spChg>
        <pc:spChg chg="mod">
          <ac:chgData name="Ren Ping Liu" userId="60ce823c-5cb7-4d3e-be0b-034740f7a9f3" providerId="ADAL" clId="{18277A82-6746-4048-B390-9B133C75ACB9}" dt="2022-02-13T05:33:04.252" v="770" actId="1076"/>
          <ac:spMkLst>
            <pc:docMk/>
            <pc:sldMk cId="1457736131" sldId="1263"/>
            <ac:spMk id="382" creationId="{E3E60786-723F-AF41-BAEB-EAE22AF7DDD9}"/>
          </ac:spMkLst>
        </pc:spChg>
      </pc:sldChg>
      <pc:sldChg chg="addSp modSp mod modAnim">
        <pc:chgData name="Ren Ping Liu" userId="60ce823c-5cb7-4d3e-be0b-034740f7a9f3" providerId="ADAL" clId="{18277A82-6746-4048-B390-9B133C75ACB9}" dt="2022-02-13T05:41:43.259" v="785"/>
        <pc:sldMkLst>
          <pc:docMk/>
          <pc:sldMk cId="3930774873" sldId="1266"/>
        </pc:sldMkLst>
        <pc:spChg chg="add mod">
          <ac:chgData name="Ren Ping Liu" userId="60ce823c-5cb7-4d3e-be0b-034740f7a9f3" providerId="ADAL" clId="{18277A82-6746-4048-B390-9B133C75ACB9}" dt="2022-02-13T05:37:12.717" v="772" actId="1076"/>
          <ac:spMkLst>
            <pc:docMk/>
            <pc:sldMk cId="3930774873" sldId="1266"/>
            <ac:spMk id="311" creationId="{A22660B7-40F4-9A4C-B748-8DB04EFC252F}"/>
          </ac:spMkLst>
        </pc:spChg>
        <pc:spChg chg="mod">
          <ac:chgData name="Ren Ping Liu" userId="60ce823c-5cb7-4d3e-be0b-034740f7a9f3" providerId="ADAL" clId="{18277A82-6746-4048-B390-9B133C75ACB9}" dt="2022-02-13T05:37:01.160" v="771"/>
          <ac:spMkLst>
            <pc:docMk/>
            <pc:sldMk cId="3930774873" sldId="1266"/>
            <ac:spMk id="334" creationId="{61FD2AC6-BD2F-6C4E-9C51-DA719160DA1A}"/>
          </ac:spMkLst>
        </pc:spChg>
        <pc:spChg chg="mod">
          <ac:chgData name="Ren Ping Liu" userId="60ce823c-5cb7-4d3e-be0b-034740f7a9f3" providerId="ADAL" clId="{18277A82-6746-4048-B390-9B133C75ACB9}" dt="2022-02-13T05:37:01.160" v="771"/>
          <ac:spMkLst>
            <pc:docMk/>
            <pc:sldMk cId="3930774873" sldId="1266"/>
            <ac:spMk id="335" creationId="{510EA141-C0B5-A446-B27E-B5A1E3CDAC45}"/>
          </ac:spMkLst>
        </pc:spChg>
        <pc:spChg chg="mod">
          <ac:chgData name="Ren Ping Liu" userId="60ce823c-5cb7-4d3e-be0b-034740f7a9f3" providerId="ADAL" clId="{18277A82-6746-4048-B390-9B133C75ACB9}" dt="2022-02-13T05:37:01.160" v="771"/>
          <ac:spMkLst>
            <pc:docMk/>
            <pc:sldMk cId="3930774873" sldId="1266"/>
            <ac:spMk id="336" creationId="{2C679AD1-DE48-3941-A011-D8755CD07CE8}"/>
          </ac:spMkLst>
        </pc:spChg>
        <pc:spChg chg="add mod">
          <ac:chgData name="Ren Ping Liu" userId="60ce823c-5cb7-4d3e-be0b-034740f7a9f3" providerId="ADAL" clId="{18277A82-6746-4048-B390-9B133C75ACB9}" dt="2022-02-13T05:40:21.934" v="783" actId="14100"/>
          <ac:spMkLst>
            <pc:docMk/>
            <pc:sldMk cId="3930774873" sldId="1266"/>
            <ac:spMk id="337" creationId="{AE2F9D01-F89F-F148-B5D3-2763619E617F}"/>
          </ac:spMkLst>
        </pc:spChg>
        <pc:grpChg chg="add mod">
          <ac:chgData name="Ren Ping Liu" userId="60ce823c-5cb7-4d3e-be0b-034740f7a9f3" providerId="ADAL" clId="{18277A82-6746-4048-B390-9B133C75ACB9}" dt="2022-02-13T05:37:12.717" v="772" actId="1076"/>
          <ac:grpSpMkLst>
            <pc:docMk/>
            <pc:sldMk cId="3930774873" sldId="1266"/>
            <ac:grpSpMk id="333" creationId="{3B2A2E1F-D1D2-CC49-BB82-51A47A7AE5FB}"/>
          </ac:grpSpMkLst>
        </pc:grpChg>
      </pc:sldChg>
      <pc:sldChg chg="del">
        <pc:chgData name="Ren Ping Liu" userId="60ce823c-5cb7-4d3e-be0b-034740f7a9f3" providerId="ADAL" clId="{18277A82-6746-4048-B390-9B133C75ACB9}" dt="2022-02-13T03:48:40.591" v="1" actId="2696"/>
        <pc:sldMkLst>
          <pc:docMk/>
          <pc:sldMk cId="81764650" sldId="1267"/>
        </pc:sldMkLst>
      </pc:sldChg>
      <pc:sldChg chg="addSp modSp mod modAnim">
        <pc:chgData name="Ren Ping Liu" userId="60ce823c-5cb7-4d3e-be0b-034740f7a9f3" providerId="ADAL" clId="{18277A82-6746-4048-B390-9B133C75ACB9}" dt="2022-02-13T05:49:32.339" v="849" actId="1076"/>
        <pc:sldMkLst>
          <pc:docMk/>
          <pc:sldMk cId="504288089" sldId="1268"/>
        </pc:sldMkLst>
        <pc:spChg chg="add mod">
          <ac:chgData name="Ren Ping Liu" userId="60ce823c-5cb7-4d3e-be0b-034740f7a9f3" providerId="ADAL" clId="{18277A82-6746-4048-B390-9B133C75ACB9}" dt="2022-02-13T05:47:47.188" v="845" actId="1076"/>
          <ac:spMkLst>
            <pc:docMk/>
            <pc:sldMk cId="504288089" sldId="1268"/>
            <ac:spMk id="335" creationId="{0224E484-B8E5-0641-9005-18EE5CBB0068}"/>
          </ac:spMkLst>
        </pc:spChg>
        <pc:spChg chg="mod">
          <ac:chgData name="Ren Ping Liu" userId="60ce823c-5cb7-4d3e-be0b-034740f7a9f3" providerId="ADAL" clId="{18277A82-6746-4048-B390-9B133C75ACB9}" dt="2022-02-13T05:45:24.608" v="788" actId="403"/>
          <ac:spMkLst>
            <pc:docMk/>
            <pc:sldMk cId="504288089" sldId="1268"/>
            <ac:spMk id="1330" creationId="{99FA9281-64A1-3C45-962E-4C46EDCFA254}"/>
          </ac:spMkLst>
        </pc:spChg>
        <pc:spChg chg="mod">
          <ac:chgData name="Ren Ping Liu" userId="60ce823c-5cb7-4d3e-be0b-034740f7a9f3" providerId="ADAL" clId="{18277A82-6746-4048-B390-9B133C75ACB9}" dt="2022-02-13T05:49:19.781" v="847" actId="1076"/>
          <ac:spMkLst>
            <pc:docMk/>
            <pc:sldMk cId="504288089" sldId="1268"/>
            <ac:spMk id="1331" creationId="{AA08BDAE-F57E-5E40-9927-D2F1F7617B95}"/>
          </ac:spMkLst>
        </pc:spChg>
        <pc:spChg chg="mod">
          <ac:chgData name="Ren Ping Liu" userId="60ce823c-5cb7-4d3e-be0b-034740f7a9f3" providerId="ADAL" clId="{18277A82-6746-4048-B390-9B133C75ACB9}" dt="2022-02-13T05:49:32.339" v="849" actId="1076"/>
          <ac:spMkLst>
            <pc:docMk/>
            <pc:sldMk cId="504288089" sldId="1268"/>
            <ac:spMk id="1332" creationId="{266F9D11-DB8B-9746-BCB5-3E2896050F10}"/>
          </ac:spMkLst>
        </pc:spChg>
        <pc:spChg chg="mod">
          <ac:chgData name="Ren Ping Liu" userId="60ce823c-5cb7-4d3e-be0b-034740f7a9f3" providerId="ADAL" clId="{18277A82-6746-4048-B390-9B133C75ACB9}" dt="2022-02-13T05:49:24.877" v="848" actId="1076"/>
          <ac:spMkLst>
            <pc:docMk/>
            <pc:sldMk cId="504288089" sldId="1268"/>
            <ac:spMk id="1335" creationId="{C5EC8EF9-6B00-CE43-96D3-46334FDB5DEB}"/>
          </ac:spMkLst>
        </pc:spChg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2133569613" sldId="1269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1525544819" sldId="1271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2244627068" sldId="1272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975297905" sldId="1273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951304556" sldId="1274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3148004866" sldId="1275"/>
        </pc:sldMkLst>
      </pc:sldChg>
      <pc:sldChg chg="del">
        <pc:chgData name="Ren Ping Liu" userId="60ce823c-5cb7-4d3e-be0b-034740f7a9f3" providerId="ADAL" clId="{18277A82-6746-4048-B390-9B133C75ACB9}" dt="2022-02-13T03:44:55.299" v="0" actId="2696"/>
        <pc:sldMkLst>
          <pc:docMk/>
          <pc:sldMk cId="4282324882" sldId="1276"/>
        </pc:sldMkLst>
      </pc:sldChg>
      <pc:sldChg chg="modSp del mod">
        <pc:chgData name="Ren Ping Liu" userId="60ce823c-5cb7-4d3e-be0b-034740f7a9f3" providerId="ADAL" clId="{18277A82-6746-4048-B390-9B133C75ACB9}" dt="2022-02-14T00:45:49.352" v="912" actId="2696"/>
        <pc:sldMkLst>
          <pc:docMk/>
          <pc:sldMk cId="3842235545" sldId="1277"/>
        </pc:sldMkLst>
        <pc:spChg chg="mod">
          <ac:chgData name="Ren Ping Liu" userId="60ce823c-5cb7-4d3e-be0b-034740f7a9f3" providerId="ADAL" clId="{18277A82-6746-4048-B390-9B133C75ACB9}" dt="2022-02-13T05:05:41.520" v="732" actId="207"/>
          <ac:spMkLst>
            <pc:docMk/>
            <pc:sldMk cId="3842235545" sldId="1277"/>
            <ac:spMk id="10" creationId="{2935D8EE-730D-3846-8ED3-CF147CA4A373}"/>
          </ac:spMkLst>
        </pc:spChg>
      </pc:sldChg>
      <pc:sldChg chg="modSp add mod">
        <pc:chgData name="Ren Ping Liu" userId="60ce823c-5cb7-4d3e-be0b-034740f7a9f3" providerId="ADAL" clId="{18277A82-6746-4048-B390-9B133C75ACB9}" dt="2022-02-13T03:51:04.395" v="8" actId="207"/>
        <pc:sldMkLst>
          <pc:docMk/>
          <pc:sldMk cId="2181710091" sldId="1278"/>
        </pc:sldMkLst>
        <pc:spChg chg="mod">
          <ac:chgData name="Ren Ping Liu" userId="60ce823c-5cb7-4d3e-be0b-034740f7a9f3" providerId="ADAL" clId="{18277A82-6746-4048-B390-9B133C75ACB9}" dt="2022-02-13T03:51:04.395" v="8" actId="207"/>
          <ac:spMkLst>
            <pc:docMk/>
            <pc:sldMk cId="2181710091" sldId="1278"/>
            <ac:spMk id="7" creationId="{F3A4FBDA-F3DE-F640-AAEE-CE557E67DD69}"/>
          </ac:spMkLst>
        </pc:spChg>
        <pc:spChg chg="mod">
          <ac:chgData name="Ren Ping Liu" userId="60ce823c-5cb7-4d3e-be0b-034740f7a9f3" providerId="ADAL" clId="{18277A82-6746-4048-B390-9B133C75ACB9}" dt="2022-02-13T03:50:58.073" v="7" actId="207"/>
          <ac:spMkLst>
            <pc:docMk/>
            <pc:sldMk cId="2181710091" sldId="1278"/>
            <ac:spMk id="10" creationId="{2935D8EE-730D-3846-8ED3-CF147CA4A373}"/>
          </ac:spMkLst>
        </pc:spChg>
      </pc:sldChg>
      <pc:sldChg chg="modSp add mod">
        <pc:chgData name="Ren Ping Liu" userId="60ce823c-5cb7-4d3e-be0b-034740f7a9f3" providerId="ADAL" clId="{18277A82-6746-4048-B390-9B133C75ACB9}" dt="2022-02-13T05:05:56.531" v="735" actId="207"/>
        <pc:sldMkLst>
          <pc:docMk/>
          <pc:sldMk cId="927798902" sldId="1279"/>
        </pc:sldMkLst>
        <pc:spChg chg="mod">
          <ac:chgData name="Ren Ping Liu" userId="60ce823c-5cb7-4d3e-be0b-034740f7a9f3" providerId="ADAL" clId="{18277A82-6746-4048-B390-9B133C75ACB9}" dt="2022-02-13T05:05:56.531" v="735" actId="207"/>
          <ac:spMkLst>
            <pc:docMk/>
            <pc:sldMk cId="927798902" sldId="1279"/>
            <ac:spMk id="10" creationId="{2935D8EE-730D-3846-8ED3-CF147CA4A373}"/>
          </ac:spMkLst>
        </pc:spChg>
      </pc:sldChg>
      <pc:sldChg chg="modSp add mod">
        <pc:chgData name="Ren Ping Liu" userId="60ce823c-5cb7-4d3e-be0b-034740f7a9f3" providerId="ADAL" clId="{18277A82-6746-4048-B390-9B133C75ACB9}" dt="2022-02-13T05:17:54.940" v="743" actId="207"/>
        <pc:sldMkLst>
          <pc:docMk/>
          <pc:sldMk cId="1700125611" sldId="1280"/>
        </pc:sldMkLst>
        <pc:spChg chg="mod">
          <ac:chgData name="Ren Ping Liu" userId="60ce823c-5cb7-4d3e-be0b-034740f7a9f3" providerId="ADAL" clId="{18277A82-6746-4048-B390-9B133C75ACB9}" dt="2022-02-13T05:17:54.940" v="743" actId="207"/>
          <ac:spMkLst>
            <pc:docMk/>
            <pc:sldMk cId="1700125611" sldId="1280"/>
            <ac:spMk id="10" creationId="{2935D8EE-730D-3846-8ED3-CF147CA4A373}"/>
          </ac:spMkLst>
        </pc:spChg>
      </pc:sldChg>
      <pc:sldChg chg="modSp new">
        <pc:chgData name="Ren Ping Liu" userId="60ce823c-5cb7-4d3e-be0b-034740f7a9f3" providerId="ADAL" clId="{18277A82-6746-4048-B390-9B133C75ACB9}" dt="2022-02-13T05:50:52.432" v="853"/>
        <pc:sldMkLst>
          <pc:docMk/>
          <pc:sldMk cId="419974068" sldId="1281"/>
        </pc:sldMkLst>
        <pc:spChg chg="mod">
          <ac:chgData name="Ren Ping Liu" userId="60ce823c-5cb7-4d3e-be0b-034740f7a9f3" providerId="ADAL" clId="{18277A82-6746-4048-B390-9B133C75ACB9}" dt="2022-02-13T05:50:52.432" v="853"/>
          <ac:spMkLst>
            <pc:docMk/>
            <pc:sldMk cId="419974068" sldId="1281"/>
            <ac:spMk id="2" creationId="{E3C806E4-5574-AA43-B37D-9D0BE54F4157}"/>
          </ac:spMkLst>
        </pc:spChg>
        <pc:spChg chg="mod">
          <ac:chgData name="Ren Ping Liu" userId="60ce823c-5cb7-4d3e-be0b-034740f7a9f3" providerId="ADAL" clId="{18277A82-6746-4048-B390-9B133C75ACB9}" dt="2022-02-13T05:50:41.317" v="852"/>
          <ac:spMkLst>
            <pc:docMk/>
            <pc:sldMk cId="419974068" sldId="1281"/>
            <ac:spMk id="3" creationId="{90D88C33-B6E7-1E4D-A865-A4D6C1F59B29}"/>
          </ac:spMkLst>
        </pc:spChg>
      </pc:sldChg>
      <pc:sldChg chg="modSp new mod ord">
        <pc:chgData name="Ren Ping Liu" userId="60ce823c-5cb7-4d3e-be0b-034740f7a9f3" providerId="ADAL" clId="{18277A82-6746-4048-B390-9B133C75ACB9}" dt="2022-02-14T00:59:21.034" v="926" actId="20578"/>
        <pc:sldMkLst>
          <pc:docMk/>
          <pc:sldMk cId="4057019791" sldId="1282"/>
        </pc:sldMkLst>
        <pc:spChg chg="mod">
          <ac:chgData name="Ren Ping Liu" userId="60ce823c-5cb7-4d3e-be0b-034740f7a9f3" providerId="ADAL" clId="{18277A82-6746-4048-B390-9B133C75ACB9}" dt="2022-02-13T05:51:43.229" v="857" actId="27636"/>
          <ac:spMkLst>
            <pc:docMk/>
            <pc:sldMk cId="4057019791" sldId="1282"/>
            <ac:spMk id="2" creationId="{592DE66E-FBAB-A34D-ABB9-718526A49689}"/>
          </ac:spMkLst>
        </pc:spChg>
        <pc:spChg chg="mod">
          <ac:chgData name="Ren Ping Liu" userId="60ce823c-5cb7-4d3e-be0b-034740f7a9f3" providerId="ADAL" clId="{18277A82-6746-4048-B390-9B133C75ACB9}" dt="2022-02-13T05:51:26.188" v="855"/>
          <ac:spMkLst>
            <pc:docMk/>
            <pc:sldMk cId="4057019791" sldId="1282"/>
            <ac:spMk id="3" creationId="{D98CCC5C-38DC-CF4B-BEF4-399039A80900}"/>
          </ac:spMkLst>
        </pc:spChg>
      </pc:sldChg>
      <pc:sldChg chg="modSp new modAnim">
        <pc:chgData name="Ren Ping Liu" userId="60ce823c-5cb7-4d3e-be0b-034740f7a9f3" providerId="ADAL" clId="{18277A82-6746-4048-B390-9B133C75ACB9}" dt="2022-02-13T05:52:41.003" v="861"/>
        <pc:sldMkLst>
          <pc:docMk/>
          <pc:sldMk cId="297449900" sldId="1283"/>
        </pc:sldMkLst>
        <pc:spChg chg="mod">
          <ac:chgData name="Ren Ping Liu" userId="60ce823c-5cb7-4d3e-be0b-034740f7a9f3" providerId="ADAL" clId="{18277A82-6746-4048-B390-9B133C75ACB9}" dt="2022-02-13T05:52:19.998" v="860"/>
          <ac:spMkLst>
            <pc:docMk/>
            <pc:sldMk cId="297449900" sldId="1283"/>
            <ac:spMk id="2" creationId="{AB9F7042-51FE-6F41-B1BA-0C90976E2B67}"/>
          </ac:spMkLst>
        </pc:spChg>
        <pc:spChg chg="mod">
          <ac:chgData name="Ren Ping Liu" userId="60ce823c-5cb7-4d3e-be0b-034740f7a9f3" providerId="ADAL" clId="{18277A82-6746-4048-B390-9B133C75ACB9}" dt="2022-02-13T05:52:09.335" v="859"/>
          <ac:spMkLst>
            <pc:docMk/>
            <pc:sldMk cId="297449900" sldId="1283"/>
            <ac:spMk id="3" creationId="{9D570174-AF6B-034C-92C5-31B4B2A33527}"/>
          </ac:spMkLst>
        </pc:spChg>
      </pc:sldChg>
      <pc:sldChg chg="add ord modTransition">
        <pc:chgData name="Ren Ping Liu" userId="60ce823c-5cb7-4d3e-be0b-034740f7a9f3" providerId="ADAL" clId="{18277A82-6746-4048-B390-9B133C75ACB9}" dt="2022-02-14T00:55:02.506" v="913" actId="20578"/>
        <pc:sldMkLst>
          <pc:docMk/>
          <pc:sldMk cId="70107518" sldId="1284"/>
        </pc:sldMkLst>
      </pc:sldChg>
      <pc:sldChg chg="modSp add mod modTransition">
        <pc:chgData name="Ren Ping Liu" userId="60ce823c-5cb7-4d3e-be0b-034740f7a9f3" providerId="ADAL" clId="{18277A82-6746-4048-B390-9B133C75ACB9}" dt="2022-02-13T05:57:34.136" v="911" actId="20577"/>
        <pc:sldMkLst>
          <pc:docMk/>
          <pc:sldMk cId="964102254" sldId="1285"/>
        </pc:sldMkLst>
        <pc:spChg chg="mod">
          <ac:chgData name="Ren Ping Liu" userId="60ce823c-5cb7-4d3e-be0b-034740f7a9f3" providerId="ADAL" clId="{18277A82-6746-4048-B390-9B133C75ACB9}" dt="2022-02-13T05:56:53.444" v="890" actId="20577"/>
          <ac:spMkLst>
            <pc:docMk/>
            <pc:sldMk cId="964102254" sldId="1285"/>
            <ac:spMk id="3" creationId="{59785FD6-A6C0-4048-B273-A484A479C3FA}"/>
          </ac:spMkLst>
        </pc:spChg>
        <pc:spChg chg="mod">
          <ac:chgData name="Ren Ping Liu" userId="60ce823c-5cb7-4d3e-be0b-034740f7a9f3" providerId="ADAL" clId="{18277A82-6746-4048-B390-9B133C75ACB9}" dt="2022-02-13T05:57:34.136" v="911" actId="20577"/>
          <ac:spMkLst>
            <pc:docMk/>
            <pc:sldMk cId="964102254" sldId="1285"/>
            <ac:spMk id="5" creationId="{93ADC91E-DBB0-F747-87AE-9AFC0FBA777D}"/>
          </ac:spMkLst>
        </pc:spChg>
      </pc:sldChg>
    </pc:docChg>
  </pc:docChgLst>
  <pc:docChgLst>
    <pc:chgData name="Ren Ping Liu" userId="60ce823c-5cb7-4d3e-be0b-034740f7a9f3" providerId="ADAL" clId="{273033F7-2A46-A348-B1B3-3756B9E4CBB5}"/>
    <pc:docChg chg="undo redo custSel mod addSld delSld modSld sldOrd">
      <pc:chgData name="Ren Ping Liu" userId="60ce823c-5cb7-4d3e-be0b-034740f7a9f3" providerId="ADAL" clId="{273033F7-2A46-A348-B1B3-3756B9E4CBB5}" dt="2022-02-13T03:38:07.752" v="1358" actId="207"/>
      <pc:docMkLst>
        <pc:docMk/>
      </pc:docMkLst>
      <pc:sldChg chg="addSp modSp mod">
        <pc:chgData name="Ren Ping Liu" userId="60ce823c-5cb7-4d3e-be0b-034740f7a9f3" providerId="ADAL" clId="{273033F7-2A46-A348-B1B3-3756B9E4CBB5}" dt="2022-02-12T06:31:41.947" v="9" actId="20577"/>
        <pc:sldMkLst>
          <pc:docMk/>
          <pc:sldMk cId="2314825519" sldId="960"/>
        </pc:sldMkLst>
        <pc:spChg chg="mod">
          <ac:chgData name="Ren Ping Liu" userId="60ce823c-5cb7-4d3e-be0b-034740f7a9f3" providerId="ADAL" clId="{273033F7-2A46-A348-B1B3-3756B9E4CBB5}" dt="2022-02-12T06:31:02.639" v="5" actId="20577"/>
          <ac:spMkLst>
            <pc:docMk/>
            <pc:sldMk cId="2314825519" sldId="960"/>
            <ac:spMk id="6" creationId="{9A9F684E-5DD1-6543-95D2-8EB5E7619BE2}"/>
          </ac:spMkLst>
        </pc:spChg>
        <pc:spChg chg="add mod">
          <ac:chgData name="Ren Ping Liu" userId="60ce823c-5cb7-4d3e-be0b-034740f7a9f3" providerId="ADAL" clId="{273033F7-2A46-A348-B1B3-3756B9E4CBB5}" dt="2022-02-12T06:31:41.947" v="9" actId="20577"/>
          <ac:spMkLst>
            <pc:docMk/>
            <pc:sldMk cId="2314825519" sldId="960"/>
            <ac:spMk id="10" creationId="{58F97D3E-0B97-2243-B0C3-14279D232BC7}"/>
          </ac:spMkLst>
        </pc:spChg>
      </pc:sldChg>
      <pc:sldChg chg="modSp del">
        <pc:chgData name="Ren Ping Liu" userId="60ce823c-5cb7-4d3e-be0b-034740f7a9f3" providerId="ADAL" clId="{273033F7-2A46-A348-B1B3-3756B9E4CBB5}" dt="2022-02-12T06:35:25.488" v="59" actId="2696"/>
        <pc:sldMkLst>
          <pc:docMk/>
          <pc:sldMk cId="1147651185" sldId="964"/>
        </pc:sldMkLst>
        <pc:spChg chg="mod">
          <ac:chgData name="Ren Ping Liu" userId="60ce823c-5cb7-4d3e-be0b-034740f7a9f3" providerId="ADAL" clId="{273033F7-2A46-A348-B1B3-3756B9E4CBB5}" dt="2022-02-12T06:32:35.930" v="11" actId="12"/>
          <ac:spMkLst>
            <pc:docMk/>
            <pc:sldMk cId="1147651185" sldId="964"/>
            <ac:spMk id="10" creationId="{2935D8EE-730D-3846-8ED3-CF147CA4A373}"/>
          </ac:spMkLst>
        </pc:spChg>
      </pc:sldChg>
      <pc:sldChg chg="addSp modSp mod modAnim">
        <pc:chgData name="Ren Ping Liu" userId="60ce823c-5cb7-4d3e-be0b-034740f7a9f3" providerId="ADAL" clId="{273033F7-2A46-A348-B1B3-3756B9E4CBB5}" dt="2022-02-12T23:15:16.902" v="519" actId="20577"/>
        <pc:sldMkLst>
          <pc:docMk/>
          <pc:sldMk cId="358414531" sldId="1047"/>
        </pc:sldMkLst>
        <pc:spChg chg="mod">
          <ac:chgData name="Ren Ping Liu" userId="60ce823c-5cb7-4d3e-be0b-034740f7a9f3" providerId="ADAL" clId="{273033F7-2A46-A348-B1B3-3756B9E4CBB5}" dt="2022-02-12T23:14:02.443" v="511" actId="1035"/>
          <ac:spMkLst>
            <pc:docMk/>
            <pc:sldMk cId="358414531" sldId="1047"/>
            <ac:spMk id="5" creationId="{40D408BE-7166-1A47-AA93-D02ED37AA439}"/>
          </ac:spMkLst>
        </pc:spChg>
        <pc:spChg chg="mod">
          <ac:chgData name="Ren Ping Liu" userId="60ce823c-5cb7-4d3e-be0b-034740f7a9f3" providerId="ADAL" clId="{273033F7-2A46-A348-B1B3-3756B9E4CBB5}" dt="2022-02-12T23:15:16.902" v="519" actId="20577"/>
          <ac:spMkLst>
            <pc:docMk/>
            <pc:sldMk cId="358414531" sldId="1047"/>
            <ac:spMk id="6" creationId="{B81DCC24-3FE7-E745-BC17-3886FB241095}"/>
          </ac:spMkLst>
        </pc:spChg>
        <pc:spChg chg="add mod">
          <ac:chgData name="Ren Ping Liu" userId="60ce823c-5cb7-4d3e-be0b-034740f7a9f3" providerId="ADAL" clId="{273033F7-2A46-A348-B1B3-3756B9E4CBB5}" dt="2022-02-12T06:52:10.681" v="253" actId="1076"/>
          <ac:spMkLst>
            <pc:docMk/>
            <pc:sldMk cId="358414531" sldId="1047"/>
            <ac:spMk id="555" creationId="{E677B281-DA89-A247-8272-82324AB634CC}"/>
          </ac:spMkLst>
        </pc:spChg>
        <pc:spChg chg="mod">
          <ac:chgData name="Ren Ping Liu" userId="60ce823c-5cb7-4d3e-be0b-034740f7a9f3" providerId="ADAL" clId="{273033F7-2A46-A348-B1B3-3756B9E4CBB5}" dt="2022-02-12T23:14:02.443" v="511" actId="1035"/>
          <ac:spMkLst>
            <pc:docMk/>
            <pc:sldMk cId="358414531" sldId="1047"/>
            <ac:spMk id="683" creationId="{1E3B9681-8FF1-EC4D-B168-3EC992789628}"/>
          </ac:spMkLst>
        </pc:spChg>
        <pc:picChg chg="add mod">
          <ac:chgData name="Ren Ping Liu" userId="60ce823c-5cb7-4d3e-be0b-034740f7a9f3" providerId="ADAL" clId="{273033F7-2A46-A348-B1B3-3756B9E4CBB5}" dt="2022-02-12T06:52:10.681" v="253" actId="1076"/>
          <ac:picMkLst>
            <pc:docMk/>
            <pc:sldMk cId="358414531" sldId="1047"/>
            <ac:picMk id="554" creationId="{200AEC22-DB9C-8742-9584-082863E04119}"/>
          </ac:picMkLst>
        </pc:picChg>
      </pc:sldChg>
      <pc:sldChg chg="del">
        <pc:chgData name="Ren Ping Liu" userId="60ce823c-5cb7-4d3e-be0b-034740f7a9f3" providerId="ADAL" clId="{273033F7-2A46-A348-B1B3-3756B9E4CBB5}" dt="2022-02-12T06:31:49.172" v="10" actId="2696"/>
        <pc:sldMkLst>
          <pc:docMk/>
          <pc:sldMk cId="11013346" sldId="1129"/>
        </pc:sldMkLst>
      </pc:sldChg>
      <pc:sldChg chg="addSp delSp modSp mod">
        <pc:chgData name="Ren Ping Liu" userId="60ce823c-5cb7-4d3e-be0b-034740f7a9f3" providerId="ADAL" clId="{273033F7-2A46-A348-B1B3-3756B9E4CBB5}" dt="2022-02-12T23:22:17.668" v="640" actId="20577"/>
        <pc:sldMkLst>
          <pc:docMk/>
          <pc:sldMk cId="508898110" sldId="1130"/>
        </pc:sldMkLst>
        <pc:spChg chg="mod">
          <ac:chgData name="Ren Ping Liu" userId="60ce823c-5cb7-4d3e-be0b-034740f7a9f3" providerId="ADAL" clId="{273033F7-2A46-A348-B1B3-3756B9E4CBB5}" dt="2022-02-12T23:22:17.668" v="640" actId="20577"/>
          <ac:spMkLst>
            <pc:docMk/>
            <pc:sldMk cId="508898110" sldId="1130"/>
            <ac:spMk id="554" creationId="{25FAF4B3-8F28-4941-BA8B-94D99D525D15}"/>
          </ac:spMkLst>
        </pc:spChg>
        <pc:spChg chg="del">
          <ac:chgData name="Ren Ping Liu" userId="60ce823c-5cb7-4d3e-be0b-034740f7a9f3" providerId="ADAL" clId="{273033F7-2A46-A348-B1B3-3756B9E4CBB5}" dt="2022-02-12T06:50:56.115" v="246" actId="478"/>
          <ac:spMkLst>
            <pc:docMk/>
            <pc:sldMk cId="508898110" sldId="1130"/>
            <ac:spMk id="555" creationId="{83117513-5A75-3E45-AEE9-E64565E223AB}"/>
          </ac:spMkLst>
        </pc:spChg>
        <pc:picChg chg="add del mod">
          <ac:chgData name="Ren Ping Liu" userId="60ce823c-5cb7-4d3e-be0b-034740f7a9f3" providerId="ADAL" clId="{273033F7-2A46-A348-B1B3-3756B9E4CBB5}" dt="2022-02-12T06:53:06.805" v="255"/>
          <ac:picMkLst>
            <pc:docMk/>
            <pc:sldMk cId="508898110" sldId="1130"/>
            <ac:picMk id="6" creationId="{4DF184BF-9362-A94D-979D-F2565BA095F9}"/>
          </ac:picMkLst>
        </pc:picChg>
        <pc:picChg chg="add del mod">
          <ac:chgData name="Ren Ping Liu" userId="60ce823c-5cb7-4d3e-be0b-034740f7a9f3" providerId="ADAL" clId="{273033F7-2A46-A348-B1B3-3756B9E4CBB5}" dt="2022-02-12T06:53:06.805" v="255"/>
          <ac:picMkLst>
            <pc:docMk/>
            <pc:sldMk cId="508898110" sldId="1130"/>
            <ac:picMk id="7" creationId="{3CB7639C-4CC9-6A40-90C1-A0544078A6D9}"/>
          </ac:picMkLst>
        </pc:picChg>
        <pc:picChg chg="add del mod">
          <ac:chgData name="Ren Ping Liu" userId="60ce823c-5cb7-4d3e-be0b-034740f7a9f3" providerId="ADAL" clId="{273033F7-2A46-A348-B1B3-3756B9E4CBB5}" dt="2022-02-12T06:53:06.805" v="255"/>
          <ac:picMkLst>
            <pc:docMk/>
            <pc:sldMk cId="508898110" sldId="1130"/>
            <ac:picMk id="8" creationId="{F4D3E8A1-DD68-0A40-AFC8-3A980D7109AF}"/>
          </ac:picMkLst>
        </pc:picChg>
        <pc:picChg chg="add del mod">
          <ac:chgData name="Ren Ping Liu" userId="60ce823c-5cb7-4d3e-be0b-034740f7a9f3" providerId="ADAL" clId="{273033F7-2A46-A348-B1B3-3756B9E4CBB5}" dt="2022-02-12T06:53:11.742" v="257"/>
          <ac:picMkLst>
            <pc:docMk/>
            <pc:sldMk cId="508898110" sldId="1130"/>
            <ac:picMk id="9" creationId="{5E79FA89-738A-FC43-9157-A5EE45C30655}"/>
          </ac:picMkLst>
        </pc:picChg>
        <pc:picChg chg="add del mod">
          <ac:chgData name="Ren Ping Liu" userId="60ce823c-5cb7-4d3e-be0b-034740f7a9f3" providerId="ADAL" clId="{273033F7-2A46-A348-B1B3-3756B9E4CBB5}" dt="2022-02-12T06:53:11.742" v="257"/>
          <ac:picMkLst>
            <pc:docMk/>
            <pc:sldMk cId="508898110" sldId="1130"/>
            <ac:picMk id="10" creationId="{85C105CF-142A-024F-8E4B-95456054BB54}"/>
          </ac:picMkLst>
        </pc:picChg>
        <pc:picChg chg="add del mod">
          <ac:chgData name="Ren Ping Liu" userId="60ce823c-5cb7-4d3e-be0b-034740f7a9f3" providerId="ADAL" clId="{273033F7-2A46-A348-B1B3-3756B9E4CBB5}" dt="2022-02-12T06:53:11.742" v="257"/>
          <ac:picMkLst>
            <pc:docMk/>
            <pc:sldMk cId="508898110" sldId="1130"/>
            <ac:picMk id="11" creationId="{D9AE7DD4-759B-E545-B12B-B0BE5AD5D1D7}"/>
          </ac:picMkLst>
        </pc:picChg>
        <pc:picChg chg="add mod">
          <ac:chgData name="Ren Ping Liu" userId="60ce823c-5cb7-4d3e-be0b-034740f7a9f3" providerId="ADAL" clId="{273033F7-2A46-A348-B1B3-3756B9E4CBB5}" dt="2022-02-12T06:58:37.088" v="368" actId="1076"/>
          <ac:picMkLst>
            <pc:docMk/>
            <pc:sldMk cId="508898110" sldId="1130"/>
            <ac:picMk id="12" creationId="{D203E18D-867A-4441-8F3C-19656F3DC476}"/>
          </ac:picMkLst>
        </pc:picChg>
        <pc:picChg chg="add mod">
          <ac:chgData name="Ren Ping Liu" userId="60ce823c-5cb7-4d3e-be0b-034740f7a9f3" providerId="ADAL" clId="{273033F7-2A46-A348-B1B3-3756B9E4CBB5}" dt="2022-02-12T06:58:42.719" v="369" actId="1076"/>
          <ac:picMkLst>
            <pc:docMk/>
            <pc:sldMk cId="508898110" sldId="1130"/>
            <ac:picMk id="13" creationId="{ABFB4B30-AA30-CD4E-ACE3-F7EEC4AB7CD6}"/>
          </ac:picMkLst>
        </pc:picChg>
        <pc:picChg chg="add mod">
          <ac:chgData name="Ren Ping Liu" userId="60ce823c-5cb7-4d3e-be0b-034740f7a9f3" providerId="ADAL" clId="{273033F7-2A46-A348-B1B3-3756B9E4CBB5}" dt="2022-02-12T06:58:48.788" v="370" actId="1076"/>
          <ac:picMkLst>
            <pc:docMk/>
            <pc:sldMk cId="508898110" sldId="1130"/>
            <ac:picMk id="14" creationId="{1BFFE216-01E0-9947-92B7-3D149C95B304}"/>
          </ac:picMkLst>
        </pc:picChg>
        <pc:picChg chg="add mod">
          <ac:chgData name="Ren Ping Liu" userId="60ce823c-5cb7-4d3e-be0b-034740f7a9f3" providerId="ADAL" clId="{273033F7-2A46-A348-B1B3-3756B9E4CBB5}" dt="2022-02-12T06:59:07.417" v="372" actId="18331"/>
          <ac:picMkLst>
            <pc:docMk/>
            <pc:sldMk cId="508898110" sldId="1130"/>
            <ac:picMk id="15362" creationId="{570474A2-1B23-2944-A03E-AE8528D5CA23}"/>
          </ac:picMkLst>
        </pc:picChg>
      </pc:sldChg>
      <pc:sldChg chg="addSp delSp modSp mod modAnim">
        <pc:chgData name="Ren Ping Liu" userId="60ce823c-5cb7-4d3e-be0b-034740f7a9f3" providerId="ADAL" clId="{273033F7-2A46-A348-B1B3-3756B9E4CBB5}" dt="2022-02-12T23:32:51.099" v="678" actId="14100"/>
        <pc:sldMkLst>
          <pc:docMk/>
          <pc:sldMk cId="3022046506" sldId="1131"/>
        </pc:sldMkLst>
        <pc:spChg chg="mod">
          <ac:chgData name="Ren Ping Liu" userId="60ce823c-5cb7-4d3e-be0b-034740f7a9f3" providerId="ADAL" clId="{273033F7-2A46-A348-B1B3-3756B9E4CBB5}" dt="2022-02-12T23:32:51.099" v="678" actId="14100"/>
          <ac:spMkLst>
            <pc:docMk/>
            <pc:sldMk cId="3022046506" sldId="1131"/>
            <ac:spMk id="6" creationId="{8AECB38E-687E-C946-9EB7-A4D36B2DC890}"/>
          </ac:spMkLst>
        </pc:spChg>
        <pc:spChg chg="del mod">
          <ac:chgData name="Ren Ping Liu" userId="60ce823c-5cb7-4d3e-be0b-034740f7a9f3" providerId="ADAL" clId="{273033F7-2A46-A348-B1B3-3756B9E4CBB5}" dt="2022-02-12T23:29:53.536" v="661" actId="478"/>
          <ac:spMkLst>
            <pc:docMk/>
            <pc:sldMk cId="3022046506" sldId="1131"/>
            <ac:spMk id="7" creationId="{BDE1E373-F1A0-C247-A16F-51FD5086ACA0}"/>
          </ac:spMkLst>
        </pc:spChg>
        <pc:spChg chg="del mod">
          <ac:chgData name="Ren Ping Liu" userId="60ce823c-5cb7-4d3e-be0b-034740f7a9f3" providerId="ADAL" clId="{273033F7-2A46-A348-B1B3-3756B9E4CBB5}" dt="2022-02-12T23:29:53.536" v="661" actId="478"/>
          <ac:spMkLst>
            <pc:docMk/>
            <pc:sldMk cId="3022046506" sldId="1131"/>
            <ac:spMk id="8" creationId="{016BF512-7EEE-8E45-A51E-2C57B59762CA}"/>
          </ac:spMkLst>
        </pc:spChg>
        <pc:spChg chg="del mod">
          <ac:chgData name="Ren Ping Liu" userId="60ce823c-5cb7-4d3e-be0b-034740f7a9f3" providerId="ADAL" clId="{273033F7-2A46-A348-B1B3-3756B9E4CBB5}" dt="2022-02-12T23:29:53.536" v="661" actId="478"/>
          <ac:spMkLst>
            <pc:docMk/>
            <pc:sldMk cId="3022046506" sldId="1131"/>
            <ac:spMk id="9" creationId="{3EB85E7D-B15D-694B-9BA3-E67818C25BE0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2" creationId="{7072EAAC-2851-D649-B728-FC09C1749859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3" creationId="{13513B34-6DF2-0042-82EF-D16C2B12A3A9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5" creationId="{9D758CB1-341F-F142-A3E4-0C5D7F4A1330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6" creationId="{E96245B3-01A7-014E-9BA1-7FF47814682F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7" creationId="{61DDD58F-B6AD-AD4C-B3E4-BAFA003044B7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8" creationId="{30F6942C-3B5A-C543-85D8-24BF9990A9C5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21" creationId="{CE876DBC-21CF-AE4B-919D-7AE28D5D03CD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24" creationId="{52EF559D-DFC5-8447-AEA4-BC6B16E3FC39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77" creationId="{B3924299-6BE1-3843-A764-2F95D9F82A3E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78" creationId="{603A533B-82A1-6445-B323-DBB29F6A36A9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79" creationId="{51E5D983-ADB0-114C-9834-F8276FDAF0E9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80" creationId="{AD9CC5C5-8A1B-F443-B43A-D696211E8117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81" creationId="{82118053-8C1C-C841-A495-DCB0EF345542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82" creationId="{DFA74633-0451-F848-A038-52B85B120BBF}"/>
          </ac:spMkLst>
        </pc:spChg>
        <pc:spChg chg="del mod">
          <ac:chgData name="Ren Ping Liu" userId="60ce823c-5cb7-4d3e-be0b-034740f7a9f3" providerId="ADAL" clId="{273033F7-2A46-A348-B1B3-3756B9E4CBB5}" dt="2022-02-12T23:29:53.536" v="661" actId="478"/>
          <ac:spMkLst>
            <pc:docMk/>
            <pc:sldMk cId="3022046506" sldId="1131"/>
            <ac:spMk id="99" creationId="{F837CB36-493B-5745-B9FD-E829379923E6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02" creationId="{CF63D940-213E-E04E-B278-9D3A7C64D0B1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04" creationId="{C06E7111-B442-654D-93DE-DCB036DF81BA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05" creationId="{35CFE63C-F843-B949-AE7D-6F9539B56651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06" creationId="{B892C53C-F2F4-CE4E-8F26-179F537FF29F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07" creationId="{93D8ED6E-5A62-7746-B2FE-26FB2D124491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08" creationId="{8B0BD3C8-F5CA-2F4E-ACAC-306F926E764D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09" creationId="{FB8F1236-6E4E-714D-83A5-42A9D509C744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11" creationId="{EF393024-E96E-BC4A-AFC7-770CCF687250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12" creationId="{97A332F8-64CC-E54E-89A8-3A66296F2728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13" creationId="{B89CE5D8-6AD0-234A-A17D-F831C5189113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14" creationId="{9B5C3397-523D-9644-BC85-607D66CD1094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15" creationId="{12645991-B70B-2B48-998E-16E93B522100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16" creationId="{7A8C4036-0BF2-9840-B003-74195473F313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17" creationId="{7CDA1E43-304C-074F-9E06-E93B37E49D15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18" creationId="{C7C89A76-158C-7E4B-9295-D1DFF6E09B9D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19" creationId="{2A9734CD-5DDC-B344-9909-F9F2B88967D1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20" creationId="{7977226D-E060-384A-8FB2-4D4BA87F4ED0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21" creationId="{7BC5632D-E9C7-C34C-B3D8-2D5EDB4FD1F0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22" creationId="{784FC5BE-6C9B-1641-8647-96A953320DBC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23" creationId="{112A8FA7-D02F-1C4E-928A-458AE095C8B7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24" creationId="{62B98988-D94E-9445-99A1-BDC64235BA77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25" creationId="{A9D2D73A-3D78-1145-AB93-BA57A4EAEB5B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29" creationId="{7176C226-BF44-6649-950B-948E667590BD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31" creationId="{3598EC29-E280-F746-B36D-588439E6DCA9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32" creationId="{F9DCA515-22F0-1E48-9019-A84C0C1F8085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33" creationId="{8E442298-4994-1142-A6C6-3903018E7A64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34" creationId="{8CC776D6-5663-BF46-A106-69B421106FE5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35" creationId="{D55E08AE-23F1-214A-8BD5-F87052809921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36" creationId="{8CB649A3-8BDF-E747-A414-CDEA46401309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38" creationId="{FD3D4085-DD0A-D547-ABF1-A7510D1A4CFD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39" creationId="{0BFDF49B-A9BF-934A-910F-F26A5134B366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40" creationId="{21F4B59D-5D85-964E-BDDE-E5E86FF6961B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41" creationId="{298DF50A-C343-D34F-9CBE-3627C25C7211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42" creationId="{CB753F3D-F63E-E249-8C26-0B99126FF2FD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43" creationId="{6E91FD67-A892-364A-97CA-C6EE03DEF08C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44" creationId="{2FE98928-41C9-8D41-A287-45BCF42D0979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45" creationId="{838D3DA7-E057-3346-864B-5082E4403A8D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46" creationId="{61E88B83-952F-C24F-8123-5FF21D78D066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47" creationId="{12CA5741-2D5F-B242-8E25-CA7F3C179BDF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48" creationId="{6D94FDC2-2CEC-124C-9643-9FBD7AD07BB5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49" creationId="{D7942E49-B3B0-2945-94EE-E8F1B6FCB0F4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57" creationId="{4460B147-19FD-ED40-A3B7-0F7EE0A57AAC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58" creationId="{13E6A2E8-520D-9749-9BFE-80F719C48DEA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59" creationId="{EE3C2BDD-616C-AB4F-B41E-A0418E3456DA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60" creationId="{F4D786B4-49B0-364F-BC7F-0D534B21ED7F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61" creationId="{DA18CE26-E66F-7A43-901C-8DB0512D7546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62" creationId="{258D91CA-3C65-0945-B397-447D80E3D211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64" creationId="{0A3B2890-63C0-1440-A3F8-44AC4E0DB90B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65" creationId="{A936340B-6216-054B-ABBB-93144592513F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66" creationId="{BC6D110B-6A56-E645-8A6E-0EAE48C6FB4D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67" creationId="{87BB582F-47C4-C14A-97F4-E44CFD9ADD8E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68" creationId="{9C57A89C-CE02-E746-A809-CF43F922127E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69" creationId="{FDBAE25A-BB84-9244-B180-D26AB9237451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71" creationId="{0C14BB78-0294-D54F-9DD1-C6F2EDA49B82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72" creationId="{55BB298B-A15C-B24A-B157-0358B8660088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73" creationId="{141EB67B-0F7A-374E-96B4-A369EE448973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74" creationId="{ACA4D0C6-74D9-FD45-A60A-768D96892338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75" creationId="{2C29AE09-F70C-834E-81F1-8458E86CFB60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76" creationId="{7DF8543E-A029-FF4D-8570-1F1561369C62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188" creationId="{6D9A530E-D982-6948-B078-2A03FF1F3BE9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194" creationId="{40AEBF74-7D40-DE48-B7FB-0E8992CB58C0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195" creationId="{CD6F1594-3FE4-F94F-ACC7-0D901861F35D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196" creationId="{D17F9977-9E37-8741-B482-D64778F67146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197" creationId="{9CA9F277-24FA-3940-B16C-D12B7BB4F34D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198" creationId="{42D0BD36-F52A-EA4F-8E56-673822F59354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199" creationId="{DE032556-7636-804E-906F-97BBD0B9C96F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01" creationId="{FB9CB46A-3962-FA48-A49E-FC5678B71044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03" creationId="{3609018E-54F0-C545-8881-2F666AE77294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04" creationId="{25B49A33-C4F2-BD48-B970-1F34E2623C4F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05" creationId="{7A3CD4B0-7D22-AA45-8A15-E073D619536E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06" creationId="{6A3B0A44-ABEE-F642-9AA1-40BC4C0AD4EC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07" creationId="{8E276300-85ED-F14E-BCE2-C7D4D59B3BD1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08" creationId="{C5ADDBAC-F8C7-5846-8484-7E2ACCC04250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10" creationId="{3B1CD3A9-2A99-D943-AB31-0016D9DD7466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11" creationId="{9DA1D7A0-F967-E74D-960A-4B56F22DD27D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12" creationId="{950CCC8A-F414-9A41-9782-93A28378FB66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13" creationId="{096C7422-F2A4-C441-8ACD-BCE2E662DB7A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14" creationId="{62886C74-4755-1F49-916C-0FB17C421A31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15" creationId="{83286882-3B59-2E4B-8F6B-0A559AFADE53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16" creationId="{5AA16397-7098-9946-8BE9-C4651BB16E2B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17" creationId="{384C7126-22CD-204D-ADC8-D47C75895768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18" creationId="{988ADBF6-5CE8-D54F-9B1A-0CDD671EFC2D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19" creationId="{143CE67A-75D1-0648-A3F8-C441C79AD8D1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20" creationId="{D7D5A372-4E31-6F4C-AAB1-9DE01C704BF8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21" creationId="{0AF2083D-846C-A943-9458-9EF7685D4DEE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26" creationId="{C78362AD-12BA-544F-9449-4E99CFE45F8C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27" creationId="{D7D5F371-6CB2-754F-B423-4A735A9DB5C3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28" creationId="{8BA4DE9D-2F75-6549-9A25-7FB763FE554F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29" creationId="{9C6E88C6-1471-3640-9C83-836DB2672C78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30" creationId="{CDF7241E-AB35-CB4E-AC37-D40F82656D36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31" creationId="{1F147BC7-3E05-0248-B4B8-53FE858D23E7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33" creationId="{2AF3E33D-CD8C-2F48-81D3-778B4B41A7D2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35" creationId="{511E93A6-2D52-5346-8CB6-B5B1DF37F792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36" creationId="{1D625A85-B0E0-4145-AF39-6DB0D9E0CBF4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37" creationId="{ABD8107C-127C-8B4C-956D-D2038C947A11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38" creationId="{523BA87F-7AE2-F34A-B701-BE0CF79FE0D6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39" creationId="{F6F11968-F7C7-7148-A094-57D4B6F7A6AE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40" creationId="{9CE419CC-6653-D64F-826C-2A3B663DD5E5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42" creationId="{236DF0FE-8B0C-254C-9AE3-B73153B830A0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43" creationId="{CD69B965-4D92-7C44-AB07-D51C40C35600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44" creationId="{7F88CD3B-8D3F-944F-93A0-3272A6EC0FC6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45" creationId="{96F1BC2D-3CA4-2C4F-9D40-5E252F8EF9BC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46" creationId="{0907C174-E6C0-5642-A505-58A08DD18AB9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47" creationId="{1CDC6E2D-A772-3B49-8439-D3D891518374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48" creationId="{294DD880-2083-8645-945D-9844B4060818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49" creationId="{AE3490FA-748F-B64C-A3DB-5C327A8281BF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50" creationId="{2A46627B-BBEF-1943-8288-EC0F71CA7D37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51" creationId="{6DF5FBDA-FAE1-B241-90C6-B93B7090DBEA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52" creationId="{7FA684E5-78AC-0C46-8D3D-012C1F74500F}"/>
          </ac:spMkLst>
        </pc:spChg>
        <pc:spChg chg="mod">
          <ac:chgData name="Ren Ping Liu" userId="60ce823c-5cb7-4d3e-be0b-034740f7a9f3" providerId="ADAL" clId="{273033F7-2A46-A348-B1B3-3756B9E4CBB5}" dt="2022-02-12T23:25:01.788" v="646" actId="1076"/>
          <ac:spMkLst>
            <pc:docMk/>
            <pc:sldMk cId="3022046506" sldId="1131"/>
            <ac:spMk id="253" creationId="{B3FCEF67-D6F1-984D-8779-21AC52CA9C56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260" creationId="{5BECB3BA-968D-4544-B4D7-4477AA737A90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261" creationId="{7519F261-0ECE-EC48-9C8D-BE178692C77C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262" creationId="{4523D1E6-385A-AD4B-8C25-E3FF70F4F022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263" creationId="{CD5AD483-701D-A241-9119-38B6390EAF19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264" creationId="{6EDB60BA-8BEA-8446-91FC-AF107B0E1381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265" creationId="{7C638117-E1E4-7849-ABAA-CCB67774F3EB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266" creationId="{3A9889A7-81F5-4547-A100-B40A15EB8148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267" creationId="{2A42C596-E332-BD46-BF3D-9D7AEDD86574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274" creationId="{19FECEC5-DE0E-784A-9583-2B6FFC9B7B03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276" creationId="{A2734C67-F9AC-2F44-B35F-38E877473CE5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277" creationId="{C66E4941-F9C5-1E4F-8B84-AFF95C6698DA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280" creationId="{1ABA220B-E12D-014F-A57E-FF99A7E82320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281" creationId="{D421ED9C-7EE2-4245-A767-1000693F38B4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282" creationId="{F3C0C220-DF64-AF48-8844-20112059C958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284" creationId="{A99A3752-5DF1-1C4E-BD45-602755ADFAE1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285" creationId="{AC49E6EB-2EDA-8B47-AE75-BB9901D4F95E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286" creationId="{651CC5C2-CB72-6C43-B103-BE4D703728D0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287" creationId="{1DE97946-179C-8D42-A61A-D83CE594619F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288" creationId="{04A1C1EF-E526-1F41-A47F-D1260D32ED04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289" creationId="{DAE4B7E4-EF46-4D47-BE30-6BDF7FC9D9FC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290" creationId="{1782400F-B224-5140-BC65-6DB5A861C1E8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291" creationId="{BEB21008-B9E3-6849-B2F0-A41818766300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293" creationId="{EF1B26D1-9003-D848-BDED-A34CF114642A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294" creationId="{38F90E40-1F31-FD4F-9F0F-37D459C1E82C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00" creationId="{7B520DA0-4352-5647-B66C-F4914491A0A3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02" creationId="{43FB1483-748C-FB48-B7B1-1173C421879E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03" creationId="{2B1D54E3-90CD-2B46-8445-101E7F9C0DD7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04" creationId="{6A6968E4-A239-474D-842F-4136B456FD37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05" creationId="{65BB9918-2FB4-CA4F-A65C-FFF290CC0371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06" creationId="{B09066E8-7FF8-D84A-B0C8-CB21E4E5844B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08" creationId="{06A4920B-716F-6440-A4A4-D28120C16416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10" creationId="{8FC71A6F-1303-3A46-848F-ED88E09D463E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11" creationId="{74A21E63-C3A9-BE46-B55D-249D7B73ACE3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14" creationId="{11D92BD6-CE36-634D-9F1B-6CBED16DB889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15" creationId="{FA61DEAA-1D6D-3A4B-9DD2-2633E3EF3298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16" creationId="{09B5D2DE-7D49-094F-A57C-AA709454A180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18" creationId="{0AC9502F-C0FF-034A-B159-81DCA48F8147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19" creationId="{1836D0E5-A637-3645-ADFC-9E3F1C734453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20" creationId="{033C6F2A-0F65-6040-8A3C-BAD90C628B94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21" creationId="{513E5FB6-D7F9-9343-82C8-9BB80CB7FF95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22" creationId="{700456BA-BDB8-784C-999D-644E2C79FCD6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23" creationId="{902212FC-7256-754F-AFD4-8BD64D83D2D9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25" creationId="{BB2D7B79-1950-2247-8FA6-02ABDE00DEBE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26" creationId="{61DA207D-0631-5040-A3B9-E8E81F9A15C1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27" creationId="{392896BA-A893-494C-98BF-2F6F1AD0C34F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28" creationId="{ED8809C7-B4F1-7D4F-AFDF-48CE1DB8F4E7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29" creationId="{45257D8F-1675-4544-A0E3-44C2470FC5D5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30" creationId="{4E92924B-2CC6-8D45-839B-F697A26A510D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31" creationId="{6F677AF1-10D7-824A-83A1-9166D7E3E626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32" creationId="{01B56E18-5062-1D4C-84BB-FD4D4D925884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33" creationId="{BAEFC2DA-6ADC-E74B-B7B0-2E8E7618B2FC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34" creationId="{83EE8C06-63FD-1845-A365-92F15A14A1CE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35" creationId="{59EE9359-B0EA-8645-8EA9-64AF599A09B8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36" creationId="{AF7074B8-8CD3-F044-8255-6EE135C3A20B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37" creationId="{6E85C558-7106-E04E-99DB-3CD1B5DE9CDE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38" creationId="{615DE80A-6CC3-B544-93EA-5DB3ED803EBB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39" creationId="{7C12975F-1102-0E42-AC00-E5DE46BC8B18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40" creationId="{91B449B3-B614-5442-9391-ABC0F3B9867B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41" creationId="{0ED8CDDF-16E6-9949-AE23-AEA42EA9F9D5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42" creationId="{0810FC32-08C5-A646-9160-4817E00EA3D4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43" creationId="{6C812DF9-77CD-FA4F-8A33-ACC782FDCFC0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44" creationId="{665CB859-95D9-314A-AFD5-C45574688D44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45" creationId="{90829047-2261-CA41-B8B0-6B388B09E4B7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48" creationId="{AC877DBB-D265-D741-83DA-AC5D474971EF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49" creationId="{611A7489-B039-6444-8245-C1CC36493FC3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50" creationId="{A923CB58-FDC8-7D45-B217-A4596C4A0CE5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51" creationId="{F13B8F8F-91EF-BB47-A018-F83770E7ADDB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52" creationId="{F6AB85CB-C585-B34C-A1D4-07FB0510971F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54" creationId="{453C5376-35AA-5C4A-BCF4-93AA0CEA55D7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56" creationId="{F243ED20-27D8-BA4C-86C4-2E13AC591FA1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57" creationId="{57196BCE-2ABB-0046-8876-1D79464EBE94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59" creationId="{9EB94DD9-4B0C-9F40-A9C8-055FEE1AEF50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60" creationId="{0FE01BF4-92AC-BF41-968B-4A717C56E8D0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62" creationId="{F9F2A5FC-1883-C344-BA42-E6D328C0DE5F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63" creationId="{D1DEF349-A358-1E4C-A3DC-DAAA12B79D74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64" creationId="{EFB2345E-45BF-0345-9876-16ED4A0CBD60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65" creationId="{7ABEC7AC-0CF9-7740-88E7-0E43CF01748F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66" creationId="{546F0A71-2AAD-494F-9D24-604D5B0A58FF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67" creationId="{D74A0656-120C-2348-A152-8E46A643DE11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68" creationId="{B21EE085-803A-FB4A-83BD-700B68E7F645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69" creationId="{662CF9DC-48CB-3C4D-B5DD-565FE580BE40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70" creationId="{7C5780A1-D001-8344-837A-3397C4576A2A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71" creationId="{6C59CA65-50C3-0443-8B37-EE986EE2D328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72" creationId="{7556E69F-3BCD-2B4F-A17A-81BBDE0EEFC2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73" creationId="{9DD28501-C345-2745-849B-87EB75970D3E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74" creationId="{11E6CE3C-9F16-4446-8513-593B6056DDA5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75" creationId="{8E95A7A5-35E8-284B-832A-A23238156358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76" creationId="{EEFA7E0D-459F-544E-82EB-5BD3697B7C3F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77" creationId="{FF660A31-6645-6947-80CE-47E50CE2E5DF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78" creationId="{EEDE4227-1A64-DF47-9577-71ABE33C622C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79" creationId="{39E1FE63-D98C-E14D-9F6D-07F989B99AD8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80" creationId="{20409108-5B75-0C46-B58B-20DFFC4D3579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81" creationId="{BAA8ED04-1188-3347-ADCE-E856BCD91452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82" creationId="{9FF1A955-46BC-C94D-BFDB-8A7596E63EE5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83" creationId="{1FC30352-81A4-C242-B45E-DF2CF42B290C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84" creationId="{F3261F40-60C8-AC44-85BB-1CFB3F0059BE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85" creationId="{AED9BB21-406E-AD41-813B-E60BE41D830D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86" creationId="{4415D9B2-A157-2247-9549-697EB6D7E246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87" creationId="{C81FE995-3ECE-6D41-8FDD-A0910ED67EC0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88" creationId="{0FEB447F-45F0-A347-AA15-706C49FEFE36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89" creationId="{BD077FEE-75B3-5942-B64E-924401FBC251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90" creationId="{6094A120-F8FD-EA48-B542-A44202F7AD5F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91" creationId="{9D65D553-E114-B146-8074-2D476DF67771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392" creationId="{390E012C-E2C3-2841-8510-B65D67803F5B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94" creationId="{97DF7804-CC88-1F42-B8F9-051351FE8089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96" creationId="{C882ED75-ED21-974A-90AC-D2ADE1E07E38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397" creationId="{1BB2D968-610B-184F-A2CF-14B33B3A9572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00" creationId="{93620211-30D2-A74F-85D8-3CCB3BB54C29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01" creationId="{EAB132C2-BF16-0F4B-B306-8B5A4C1C07AA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03" creationId="{F0C7BF96-DC9B-8F46-A1CD-DF23ED3B114D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04" creationId="{31A36EA8-D658-AB47-BE82-801AA588F5B0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05" creationId="{5DDEAC47-056C-384C-B89F-5A42C8379AD9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06" creationId="{5FAEA790-B08D-2741-A24E-F6C8966DFA2D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07" creationId="{C8681A97-C9D1-FE48-BB82-818A99CB0B4D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08" creationId="{CFB36D93-5244-FD4C-BD34-FB641007F596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10" creationId="{5A207A53-0DC0-0C4B-8A23-5D6E0BF16671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11" creationId="{F2318394-A831-884A-AE20-F079C37C9F40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13" creationId="{A59A6977-8F9E-7B44-9205-634CA94C5A75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14" creationId="{E408DB48-34E7-F44E-B279-70F03CA78E3D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17" creationId="{0B7484A0-57B4-9D4F-88D9-C1C31B000066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18" creationId="{F297B945-74B3-CB4B-878C-7C02A4889F16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20" creationId="{E728FEDA-C496-A141-8FEA-14AAB825DF0A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21" creationId="{94947D33-1E0B-FE40-8CAB-CBBDC0D6E22A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24" creationId="{F8AF0B05-119A-0146-852E-B3BD3225EC1D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25" creationId="{AB1B2319-3B1A-4844-AE46-5CB41DCFDC2B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27" creationId="{448655B1-0992-6F4B-815F-913E06606CB8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28" creationId="{968409F2-F7DA-2446-B315-0CF4D05EAD1C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29" creationId="{0362FF3B-ADD9-5744-8ACA-3EFADB83225A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30" creationId="{C40AA11A-DFD4-8F42-897F-82FED599B224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31" creationId="{8A810F1B-6E62-5742-8139-F7E89D3E1CE1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32" creationId="{F9E0BEC6-A98D-274B-80FC-89A044339232}"/>
          </ac:spMkLst>
        </pc:spChg>
        <pc:spChg chg="mod">
          <ac:chgData name="Ren Ping Liu" userId="60ce823c-5cb7-4d3e-be0b-034740f7a9f3" providerId="ADAL" clId="{273033F7-2A46-A348-B1B3-3756B9E4CBB5}" dt="2022-02-12T23:23:33.599" v="642" actId="1076"/>
          <ac:spMkLst>
            <pc:docMk/>
            <pc:sldMk cId="3022046506" sldId="1131"/>
            <ac:spMk id="433" creationId="{3C38ADF6-8694-1144-9C3F-327CA8736409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34" creationId="{F0E6E754-C3BB-CA42-B4B6-567BD6847896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35" creationId="{B1A9C810-5BDC-154E-9571-1FA64904993D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36" creationId="{8E8ED96C-1170-8B4C-892A-C7519CF442AF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38" creationId="{35A7BB91-01F4-0D48-9442-99166BA6D1BB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40" creationId="{27E05464-04B6-BC4D-8BE5-D2E5565AF17F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41" creationId="{0370BC0A-AC19-EF44-BBA7-3C120CCEA529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42" creationId="{980CAE40-AF6D-1445-A592-C42E1E8E4474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43" creationId="{8EACC37D-1E2E-0344-81BB-039763F400CB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44" creationId="{8BF61C94-E188-F646-9255-24137A0477E3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45" creationId="{044E79EF-E218-4A41-A4E5-6A4933E3A74E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47" creationId="{34F86232-CDA0-A54C-9D98-90E6D869A883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48" creationId="{A35D9F3E-5EF2-9040-A624-A9514CB0363D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49" creationId="{1EF943FE-C13C-A746-B46C-0351B86A097A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50" creationId="{00F24253-20CC-FE41-80CB-2633C039A992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51" creationId="{1CE10C60-6CF0-2C4B-A637-B6271F4C62C0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52" creationId="{C12F2592-8E28-044C-B6BD-8C134706192C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53" creationId="{DFE11188-581F-2D45-B4CA-41414DD7F88D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55" creationId="{A197F96C-391B-D449-BF1C-6A4776766400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56" creationId="{CE94ED68-0457-EF44-961B-4BDA92E64263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57" creationId="{4B5AAEB1-E9E1-C742-8736-ACCA0B75BD7D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58" creationId="{66CC5620-E364-BA4D-8A6C-099ADD2456C9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59" creationId="{9A02D38E-95CF-2649-86C9-74EB8E24EA84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60" creationId="{B34F1CBB-7BEE-D949-827C-D8862305A8CB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61" creationId="{F6477CF5-31B3-8C45-91F4-452C73DCD4AE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63" creationId="{FA718E98-4BA9-7941-8429-D17EC8D5E2F5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64" creationId="{A70EC154-A88A-E748-A798-48B093D57542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65" creationId="{5072D83D-9A03-2E43-B313-C4E47008676C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66" creationId="{10CCF398-F687-9847-8D43-F700DBB99C28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67" creationId="{B30A287E-964F-154A-B7B9-476C4AB79BAE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68" creationId="{810DD045-7A1C-E349-9948-5B95A940D0DB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69" creationId="{244544E4-8C78-9941-90AE-6C2B11D11593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71" creationId="{FBAD9266-3F4A-8448-A5E5-BCB4878B1089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72" creationId="{C2ABA2DF-CF17-454C-9261-3B37EEFEA863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73" creationId="{9FD4C997-CD0B-6846-BA59-9F54CBC3ECCE}"/>
          </ac:spMkLst>
        </pc:spChg>
        <pc:spChg chg="mod">
          <ac:chgData name="Ren Ping Liu" userId="60ce823c-5cb7-4d3e-be0b-034740f7a9f3" providerId="ADAL" clId="{273033F7-2A46-A348-B1B3-3756B9E4CBB5}" dt="2022-02-12T23:24:38.145" v="644"/>
          <ac:spMkLst>
            <pc:docMk/>
            <pc:sldMk cId="3022046506" sldId="1131"/>
            <ac:spMk id="474" creationId="{21A7148F-8FC1-7F4D-8201-CC0424EDFD8D}"/>
          </ac:spMkLst>
        </pc:spChg>
        <pc:spChg chg="add mod">
          <ac:chgData name="Ren Ping Liu" userId="60ce823c-5cb7-4d3e-be0b-034740f7a9f3" providerId="ADAL" clId="{273033F7-2A46-A348-B1B3-3756B9E4CBB5}" dt="2022-02-12T23:25:55.019" v="649" actId="1076"/>
          <ac:spMkLst>
            <pc:docMk/>
            <pc:sldMk cId="3022046506" sldId="1131"/>
            <ac:spMk id="475" creationId="{1C761E6B-BECC-4249-BE70-B62157FE6667}"/>
          </ac:spMkLst>
        </pc:spChg>
        <pc:spChg chg="add mod">
          <ac:chgData name="Ren Ping Liu" userId="60ce823c-5cb7-4d3e-be0b-034740f7a9f3" providerId="ADAL" clId="{273033F7-2A46-A348-B1B3-3756B9E4CBB5}" dt="2022-02-12T23:25:55.019" v="649" actId="1076"/>
          <ac:spMkLst>
            <pc:docMk/>
            <pc:sldMk cId="3022046506" sldId="1131"/>
            <ac:spMk id="476" creationId="{D267E8F1-74C6-6B40-A86B-40BA56C6D33D}"/>
          </ac:spMkLst>
        </pc:spChg>
        <pc:grpChg chg="del mod">
          <ac:chgData name="Ren Ping Liu" userId="60ce823c-5cb7-4d3e-be0b-034740f7a9f3" providerId="ADAL" clId="{273033F7-2A46-A348-B1B3-3756B9E4CBB5}" dt="2022-02-12T23:29:53.536" v="661" actId="478"/>
          <ac:grpSpMkLst>
            <pc:docMk/>
            <pc:sldMk cId="3022046506" sldId="1131"/>
            <ac:grpSpMk id="11" creationId="{C4292F10-EFDE-C646-BCE0-43E3D3F0B73B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14" creationId="{4C14FCDE-EE37-724B-91B1-B35B8FBFB9DE}"/>
          </ac:grpSpMkLst>
        </pc:grpChg>
        <pc:grpChg chg="del mod">
          <ac:chgData name="Ren Ping Liu" userId="60ce823c-5cb7-4d3e-be0b-034740f7a9f3" providerId="ADAL" clId="{273033F7-2A46-A348-B1B3-3756B9E4CBB5}" dt="2022-02-12T23:29:53.536" v="661" actId="478"/>
          <ac:grpSpMkLst>
            <pc:docMk/>
            <pc:sldMk cId="3022046506" sldId="1131"/>
            <ac:grpSpMk id="19" creationId="{303C6DB6-B1E2-884C-BBB8-EC1A99AC6277}"/>
          </ac:grpSpMkLst>
        </pc:grpChg>
        <pc:grpChg chg="del mod">
          <ac:chgData name="Ren Ping Liu" userId="60ce823c-5cb7-4d3e-be0b-034740f7a9f3" providerId="ADAL" clId="{273033F7-2A46-A348-B1B3-3756B9E4CBB5}" dt="2022-02-12T23:29:53.536" v="661" actId="478"/>
          <ac:grpSpMkLst>
            <pc:docMk/>
            <pc:sldMk cId="3022046506" sldId="1131"/>
            <ac:grpSpMk id="22" creationId="{91392431-0A58-5644-AA3F-947CE467E6FE}"/>
          </ac:grpSpMkLst>
        </pc:grpChg>
        <pc:grpChg chg="mod">
          <ac:chgData name="Ren Ping Liu" userId="60ce823c-5cb7-4d3e-be0b-034740f7a9f3" providerId="ADAL" clId="{273033F7-2A46-A348-B1B3-3756B9E4CBB5}" dt="2022-02-12T23:25:01.788" v="646" actId="1076"/>
          <ac:grpSpMkLst>
            <pc:docMk/>
            <pc:sldMk cId="3022046506" sldId="1131"/>
            <ac:grpSpMk id="76" creationId="{57E97886-C05F-6048-B731-37159BF97094}"/>
          </ac:grpSpMkLst>
        </pc:grpChg>
        <pc:grpChg chg="del mod">
          <ac:chgData name="Ren Ping Liu" userId="60ce823c-5cb7-4d3e-be0b-034740f7a9f3" providerId="ADAL" clId="{273033F7-2A46-A348-B1B3-3756B9E4CBB5}" dt="2022-02-12T23:29:53.536" v="661" actId="478"/>
          <ac:grpSpMkLst>
            <pc:docMk/>
            <pc:sldMk cId="3022046506" sldId="1131"/>
            <ac:grpSpMk id="101" creationId="{CA1E1C7E-A9E4-CF45-9133-2CC43B860D8B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103" creationId="{41FFEB08-147C-7842-AF61-E4B607AED1BF}"/>
          </ac:grpSpMkLst>
        </pc:grpChg>
        <pc:grpChg chg="del mod">
          <ac:chgData name="Ren Ping Liu" userId="60ce823c-5cb7-4d3e-be0b-034740f7a9f3" providerId="ADAL" clId="{273033F7-2A46-A348-B1B3-3756B9E4CBB5}" dt="2022-02-12T23:29:53.536" v="661" actId="478"/>
          <ac:grpSpMkLst>
            <pc:docMk/>
            <pc:sldMk cId="3022046506" sldId="1131"/>
            <ac:grpSpMk id="110" creationId="{4E159764-D53A-B343-8E61-238FD6ACF010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126" creationId="{DD901445-2578-E74A-AB6E-D336861DE9B9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137" creationId="{8424DCB7-60B5-7949-BF2B-46C1177C8DB3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156" creationId="{02A8867F-D007-AE4F-B03F-660C78A1244E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163" creationId="{0DD913BC-2375-CA41-B393-8196AC67CF5D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170" creationId="{A59911D2-E46E-9348-A949-1DF1D38ED547}"/>
          </ac:grpSpMkLst>
        </pc:grpChg>
        <pc:grpChg chg="del mod">
          <ac:chgData name="Ren Ping Liu" userId="60ce823c-5cb7-4d3e-be0b-034740f7a9f3" providerId="ADAL" clId="{273033F7-2A46-A348-B1B3-3756B9E4CBB5}" dt="2022-02-12T23:29:53.536" v="661" actId="478"/>
          <ac:grpSpMkLst>
            <pc:docMk/>
            <pc:sldMk cId="3022046506" sldId="1131"/>
            <ac:grpSpMk id="186" creationId="{F7641AD9-87D9-A44B-A42D-CB95A3432A41}"/>
          </ac:grpSpMkLst>
        </pc:grpChg>
        <pc:grpChg chg="mod">
          <ac:chgData name="Ren Ping Liu" userId="60ce823c-5cb7-4d3e-be0b-034740f7a9f3" providerId="ADAL" clId="{273033F7-2A46-A348-B1B3-3756B9E4CBB5}" dt="2022-02-12T23:25:01.788" v="646" actId="1076"/>
          <ac:grpSpMkLst>
            <pc:docMk/>
            <pc:sldMk cId="3022046506" sldId="1131"/>
            <ac:grpSpMk id="190" creationId="{04A1B945-82CF-B24C-927F-7FD13A0C24C4}"/>
          </ac:grpSpMkLst>
        </pc:grpChg>
        <pc:grpChg chg="mod">
          <ac:chgData name="Ren Ping Liu" userId="60ce823c-5cb7-4d3e-be0b-034740f7a9f3" providerId="ADAL" clId="{273033F7-2A46-A348-B1B3-3756B9E4CBB5}" dt="2022-02-12T23:25:01.788" v="646" actId="1076"/>
          <ac:grpSpMkLst>
            <pc:docMk/>
            <pc:sldMk cId="3022046506" sldId="1131"/>
            <ac:grpSpMk id="191" creationId="{14BD4F1A-F69B-CC4E-9ADB-754A3C888DDB}"/>
          </ac:grpSpMkLst>
        </pc:grpChg>
        <pc:grpChg chg="mod">
          <ac:chgData name="Ren Ping Liu" userId="60ce823c-5cb7-4d3e-be0b-034740f7a9f3" providerId="ADAL" clId="{273033F7-2A46-A348-B1B3-3756B9E4CBB5}" dt="2022-02-12T23:25:01.788" v="646" actId="1076"/>
          <ac:grpSpMkLst>
            <pc:docMk/>
            <pc:sldMk cId="3022046506" sldId="1131"/>
            <ac:grpSpMk id="192" creationId="{19F8753D-AAD8-4949-A49B-6EC93DC27061}"/>
          </ac:grpSpMkLst>
        </pc:grpChg>
        <pc:grpChg chg="mod">
          <ac:chgData name="Ren Ping Liu" userId="60ce823c-5cb7-4d3e-be0b-034740f7a9f3" providerId="ADAL" clId="{273033F7-2A46-A348-B1B3-3756B9E4CBB5}" dt="2022-02-12T23:25:01.788" v="646" actId="1076"/>
          <ac:grpSpMkLst>
            <pc:docMk/>
            <pc:sldMk cId="3022046506" sldId="1131"/>
            <ac:grpSpMk id="209" creationId="{6244016C-85DB-4D44-A0FC-F42A9A7D3A3C}"/>
          </ac:grpSpMkLst>
        </pc:grpChg>
        <pc:grpChg chg="mod">
          <ac:chgData name="Ren Ping Liu" userId="60ce823c-5cb7-4d3e-be0b-034740f7a9f3" providerId="ADAL" clId="{273033F7-2A46-A348-B1B3-3756B9E4CBB5}" dt="2022-02-12T23:25:01.788" v="646" actId="1076"/>
          <ac:grpSpMkLst>
            <pc:docMk/>
            <pc:sldMk cId="3022046506" sldId="1131"/>
            <ac:grpSpMk id="222" creationId="{25857B5F-442D-6547-97DC-F5378BA1C438}"/>
          </ac:grpSpMkLst>
        </pc:grpChg>
        <pc:grpChg chg="mod">
          <ac:chgData name="Ren Ping Liu" userId="60ce823c-5cb7-4d3e-be0b-034740f7a9f3" providerId="ADAL" clId="{273033F7-2A46-A348-B1B3-3756B9E4CBB5}" dt="2022-02-12T23:25:01.788" v="646" actId="1076"/>
          <ac:grpSpMkLst>
            <pc:docMk/>
            <pc:sldMk cId="3022046506" sldId="1131"/>
            <ac:grpSpMk id="223" creationId="{76DB35A4-9E1B-4E44-8D0F-D270CF67063A}"/>
          </ac:grpSpMkLst>
        </pc:grpChg>
        <pc:grpChg chg="mod">
          <ac:chgData name="Ren Ping Liu" userId="60ce823c-5cb7-4d3e-be0b-034740f7a9f3" providerId="ADAL" clId="{273033F7-2A46-A348-B1B3-3756B9E4CBB5}" dt="2022-02-12T23:25:01.788" v="646" actId="1076"/>
          <ac:grpSpMkLst>
            <pc:docMk/>
            <pc:sldMk cId="3022046506" sldId="1131"/>
            <ac:grpSpMk id="224" creationId="{C7FC9F56-C4B9-CB4F-871F-27598301F431}"/>
          </ac:grpSpMkLst>
        </pc:grpChg>
        <pc:grpChg chg="mod">
          <ac:chgData name="Ren Ping Liu" userId="60ce823c-5cb7-4d3e-be0b-034740f7a9f3" providerId="ADAL" clId="{273033F7-2A46-A348-B1B3-3756B9E4CBB5}" dt="2022-02-12T23:25:01.788" v="646" actId="1076"/>
          <ac:grpSpMkLst>
            <pc:docMk/>
            <pc:sldMk cId="3022046506" sldId="1131"/>
            <ac:grpSpMk id="241" creationId="{B79A86C8-03B9-3742-B3E1-C3C4870A9B65}"/>
          </ac:grpSpMkLst>
        </pc:grpChg>
        <pc:grpChg chg="add mod">
          <ac:chgData name="Ren Ping Liu" userId="60ce823c-5cb7-4d3e-be0b-034740f7a9f3" providerId="ADAL" clId="{273033F7-2A46-A348-B1B3-3756B9E4CBB5}" dt="2022-02-12T23:25:09.703" v="647" actId="1076"/>
          <ac:grpSpMkLst>
            <pc:docMk/>
            <pc:sldMk cId="3022046506" sldId="1131"/>
            <ac:grpSpMk id="259" creationId="{07655881-A531-CB4C-9286-423FCE2D9A3A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268" creationId="{3202FC1E-2FA1-F84F-A6C2-5BD9142CF61A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269" creationId="{56816D9B-3CE4-D647-A251-2CF75647CACC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270" creationId="{B8F97B37-5E33-704B-9453-3E75CD53793F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271" creationId="{AFA79975-8476-5B42-BBA1-F5D1A09781A2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272" creationId="{716B0848-817C-B241-B87F-D14744F9876F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273" creationId="{D45AA40C-B22D-9946-9473-ECEF602BD97D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275" creationId="{CB83F8A1-1FC2-3B4D-8C09-DF5C80183588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278" creationId="{7CB4606E-327A-1A44-A907-2660A56372FA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292" creationId="{49468DC9-5052-7949-8BA0-A4794DF83B69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295" creationId="{C62DADD9-E9F3-4F4B-A9D8-2DCC0AA3898E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296" creationId="{A3C30F8E-1302-1345-9DE9-6EFB44FB799C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297" creationId="{57586F58-9736-B345-9BD5-F7E75993132E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298" creationId="{14A5FFD8-2500-D447-A57F-2682E413EB65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307" creationId="{18C2718F-6489-3842-866B-C6083D9124ED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309" creationId="{D5BBEB23-7774-4344-9031-57B565E6285C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312" creationId="{F6600432-E3DE-234E-9D32-F2444455478A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324" creationId="{F1A1E0AC-700D-A64B-8C1B-D2F9C62D0ED1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353" creationId="{49CEC893-BD08-C54B-BBD6-4D143BEF30EB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355" creationId="{EE23DD67-D667-0640-A3D5-C06C6504AD51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358" creationId="{2ABE0D35-9828-AE46-9649-2941F97787BB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361" creationId="{1D91EA8C-4BAE-9643-A954-054D13AD8645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393" creationId="{D54CFC43-9C44-9741-8C04-D80CE4756997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395" creationId="{62D463CD-C41B-EB42-B714-BE7DEB8C5A05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398" creationId="{4D4CE61C-8983-B647-864F-F470C03A070F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409" creationId="{6CC32F4C-C876-814E-8007-4577AC0024D8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415" creationId="{EA667DB5-3322-4A46-B5FA-A070FD5DC154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416" creationId="{85DFD946-B194-774B-88CB-2C0D2F0CAAAB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419" creationId="{E4CF7180-96A2-CD40-B8A0-45AE98BA1F1E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422" creationId="{394E883E-EC3D-5D4A-AEA2-4725F7F2DBF7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437" creationId="{3CBD453C-7096-B442-B508-2B56775554A5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446" creationId="{85966065-88B7-4E43-ADF2-13B748E7F858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454" creationId="{DFB5741C-0DAA-3E41-8B9F-3CB9674FED7B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462" creationId="{DF09B8C5-05C0-CF41-B8E3-BC47F22B2E1B}"/>
          </ac:grpSpMkLst>
        </pc:grpChg>
        <pc:grpChg chg="mod">
          <ac:chgData name="Ren Ping Liu" userId="60ce823c-5cb7-4d3e-be0b-034740f7a9f3" providerId="ADAL" clId="{273033F7-2A46-A348-B1B3-3756B9E4CBB5}" dt="2022-02-12T23:24:38.145" v="644"/>
          <ac:grpSpMkLst>
            <pc:docMk/>
            <pc:sldMk cId="3022046506" sldId="1131"/>
            <ac:grpSpMk id="470" creationId="{BD918327-69E3-294B-B5EA-722A74C6B50E}"/>
          </ac:grpSpMkLst>
        </pc:grpChg>
        <pc:grpChg chg="del mod">
          <ac:chgData name="Ren Ping Liu" userId="60ce823c-5cb7-4d3e-be0b-034740f7a9f3" providerId="ADAL" clId="{273033F7-2A46-A348-B1B3-3756B9E4CBB5}" dt="2022-02-12T23:29:53.536" v="661" actId="478"/>
          <ac:grpSpMkLst>
            <pc:docMk/>
            <pc:sldMk cId="3022046506" sldId="1131"/>
            <ac:grpSpMk id="517" creationId="{AEC62089-4CCC-E141-AC3C-36C166B8E09C}"/>
          </ac:grpSpMkLst>
        </pc:grpChg>
        <pc:grpChg chg="del mod">
          <ac:chgData name="Ren Ping Liu" userId="60ce823c-5cb7-4d3e-be0b-034740f7a9f3" providerId="ADAL" clId="{273033F7-2A46-A348-B1B3-3756B9E4CBB5}" dt="2022-02-12T23:29:53.536" v="661" actId="478"/>
          <ac:grpSpMkLst>
            <pc:docMk/>
            <pc:sldMk cId="3022046506" sldId="1131"/>
            <ac:grpSpMk id="520" creationId="{BCEAC609-53A3-DC4E-B9E6-B5176894A3B7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523" creationId="{983BDABC-49F0-F642-9544-FC51657A2E15}"/>
          </ac:grpSpMkLst>
        </pc:grpChg>
        <pc:grpChg chg="mod">
          <ac:chgData name="Ren Ping Liu" userId="60ce823c-5cb7-4d3e-be0b-034740f7a9f3" providerId="ADAL" clId="{273033F7-2A46-A348-B1B3-3756B9E4CBB5}" dt="2022-02-12T23:23:33.599" v="642" actId="1076"/>
          <ac:grpSpMkLst>
            <pc:docMk/>
            <pc:sldMk cId="3022046506" sldId="1131"/>
            <ac:grpSpMk id="524" creationId="{94702E13-DA68-4543-AB4F-AD4BC76B53EB}"/>
          </ac:grpSpMkLst>
        </pc:grpChg>
        <pc:grpChg chg="del mod">
          <ac:chgData name="Ren Ping Liu" userId="60ce823c-5cb7-4d3e-be0b-034740f7a9f3" providerId="ADAL" clId="{273033F7-2A46-A348-B1B3-3756B9E4CBB5}" dt="2022-02-12T23:29:53.536" v="661" actId="478"/>
          <ac:grpSpMkLst>
            <pc:docMk/>
            <pc:sldMk cId="3022046506" sldId="1131"/>
            <ac:grpSpMk id="525" creationId="{D6838F16-4A3C-DD46-9087-E9BB27216267}"/>
          </ac:grpSpMkLst>
        </pc:grpChg>
        <pc:grpChg chg="del mod">
          <ac:chgData name="Ren Ping Liu" userId="60ce823c-5cb7-4d3e-be0b-034740f7a9f3" providerId="ADAL" clId="{273033F7-2A46-A348-B1B3-3756B9E4CBB5}" dt="2022-02-12T23:29:53.536" v="661" actId="478"/>
          <ac:grpSpMkLst>
            <pc:docMk/>
            <pc:sldMk cId="3022046506" sldId="1131"/>
            <ac:grpSpMk id="526" creationId="{9AA7F5F4-C3F0-DE47-B448-A0D5329BF8F8}"/>
          </ac:grpSpMkLst>
        </pc:grpChg>
        <pc:grpChg chg="del mod">
          <ac:chgData name="Ren Ping Liu" userId="60ce823c-5cb7-4d3e-be0b-034740f7a9f3" providerId="ADAL" clId="{273033F7-2A46-A348-B1B3-3756B9E4CBB5}" dt="2022-02-12T23:29:53.536" v="661" actId="478"/>
          <ac:grpSpMkLst>
            <pc:docMk/>
            <pc:sldMk cId="3022046506" sldId="1131"/>
            <ac:grpSpMk id="528" creationId="{B503E439-945A-A344-AB60-2A65A7023FC4}"/>
          </ac:grpSpMkLst>
        </pc:grpChg>
        <pc:picChg chg="mod">
          <ac:chgData name="Ren Ping Liu" userId="60ce823c-5cb7-4d3e-be0b-034740f7a9f3" providerId="ADAL" clId="{273033F7-2A46-A348-B1B3-3756B9E4CBB5}" dt="2022-02-12T23:23:33.599" v="642" actId="1076"/>
          <ac:picMkLst>
            <pc:docMk/>
            <pc:sldMk cId="3022046506" sldId="1131"/>
            <ac:picMk id="20" creationId="{63D2D7F9-5192-C24A-82A4-B0EA6FAD6C60}"/>
          </ac:picMkLst>
        </pc:picChg>
        <pc:picChg chg="mod">
          <ac:chgData name="Ren Ping Liu" userId="60ce823c-5cb7-4d3e-be0b-034740f7a9f3" providerId="ADAL" clId="{273033F7-2A46-A348-B1B3-3756B9E4CBB5}" dt="2022-02-12T23:23:33.599" v="642" actId="1076"/>
          <ac:picMkLst>
            <pc:docMk/>
            <pc:sldMk cId="3022046506" sldId="1131"/>
            <ac:picMk id="23" creationId="{46FA0F11-EBA2-284F-8B1D-14AF39145855}"/>
          </ac:picMkLst>
        </pc:picChg>
        <pc:picChg chg="mod">
          <ac:chgData name="Ren Ping Liu" userId="60ce823c-5cb7-4d3e-be0b-034740f7a9f3" providerId="ADAL" clId="{273033F7-2A46-A348-B1B3-3756B9E4CBB5}" dt="2022-02-12T23:25:01.788" v="646" actId="1076"/>
          <ac:picMkLst>
            <pc:docMk/>
            <pc:sldMk cId="3022046506" sldId="1131"/>
            <ac:picMk id="26" creationId="{DB627E11-E099-EC41-BC25-0FB10F3B69CE}"/>
          </ac:picMkLst>
        </pc:picChg>
        <pc:picChg chg="mod">
          <ac:chgData name="Ren Ping Liu" userId="60ce823c-5cb7-4d3e-be0b-034740f7a9f3" providerId="ADAL" clId="{273033F7-2A46-A348-B1B3-3756B9E4CBB5}" dt="2022-02-12T23:25:01.788" v="646" actId="1076"/>
          <ac:picMkLst>
            <pc:docMk/>
            <pc:sldMk cId="3022046506" sldId="1131"/>
            <ac:picMk id="27" creationId="{A02A91D2-3E70-F042-A5F5-5B2635BF0B9A}"/>
          </ac:picMkLst>
        </pc:picChg>
        <pc:picChg chg="mod">
          <ac:chgData name="Ren Ping Liu" userId="60ce823c-5cb7-4d3e-be0b-034740f7a9f3" providerId="ADAL" clId="{273033F7-2A46-A348-B1B3-3756B9E4CBB5}" dt="2022-02-12T23:23:33.599" v="642" actId="1076"/>
          <ac:picMkLst>
            <pc:docMk/>
            <pc:sldMk cId="3022046506" sldId="1131"/>
            <ac:picMk id="128" creationId="{27AA9BC0-B9AF-FC45-AEDF-D414C68DEB48}"/>
          </ac:picMkLst>
        </pc:picChg>
        <pc:picChg chg="mod">
          <ac:chgData name="Ren Ping Liu" userId="60ce823c-5cb7-4d3e-be0b-034740f7a9f3" providerId="ADAL" clId="{273033F7-2A46-A348-B1B3-3756B9E4CBB5}" dt="2022-02-12T23:23:33.599" v="642" actId="1076"/>
          <ac:picMkLst>
            <pc:docMk/>
            <pc:sldMk cId="3022046506" sldId="1131"/>
            <ac:picMk id="130" creationId="{A1384515-5D36-E044-BC1F-52436C5BCAB3}"/>
          </ac:picMkLst>
        </pc:picChg>
        <pc:picChg chg="mod">
          <ac:chgData name="Ren Ping Liu" userId="60ce823c-5cb7-4d3e-be0b-034740f7a9f3" providerId="ADAL" clId="{273033F7-2A46-A348-B1B3-3756B9E4CBB5}" dt="2022-02-12T23:23:33.599" v="642" actId="1076"/>
          <ac:picMkLst>
            <pc:docMk/>
            <pc:sldMk cId="3022046506" sldId="1131"/>
            <ac:picMk id="151" creationId="{33C39A1D-A80E-064C-8859-82219AD6D560}"/>
          </ac:picMkLst>
        </pc:picChg>
        <pc:picChg chg="mod">
          <ac:chgData name="Ren Ping Liu" userId="60ce823c-5cb7-4d3e-be0b-034740f7a9f3" providerId="ADAL" clId="{273033F7-2A46-A348-B1B3-3756B9E4CBB5}" dt="2022-02-12T23:23:33.599" v="642" actId="1076"/>
          <ac:picMkLst>
            <pc:docMk/>
            <pc:sldMk cId="3022046506" sldId="1131"/>
            <ac:picMk id="154" creationId="{FA77DB9E-F75E-434C-9D9B-6786CCA70D9A}"/>
          </ac:picMkLst>
        </pc:picChg>
        <pc:picChg chg="mod">
          <ac:chgData name="Ren Ping Liu" userId="60ce823c-5cb7-4d3e-be0b-034740f7a9f3" providerId="ADAL" clId="{273033F7-2A46-A348-B1B3-3756B9E4CBB5}" dt="2022-02-12T23:23:33.599" v="642" actId="1076"/>
          <ac:picMkLst>
            <pc:docMk/>
            <pc:sldMk cId="3022046506" sldId="1131"/>
            <ac:picMk id="187" creationId="{30678A54-3E22-8B42-A81E-5CF5B995FA36}"/>
          </ac:picMkLst>
        </pc:picChg>
        <pc:picChg chg="mod">
          <ac:chgData name="Ren Ping Liu" userId="60ce823c-5cb7-4d3e-be0b-034740f7a9f3" providerId="ADAL" clId="{273033F7-2A46-A348-B1B3-3756B9E4CBB5}" dt="2022-02-12T23:25:01.788" v="646" actId="1076"/>
          <ac:picMkLst>
            <pc:docMk/>
            <pc:sldMk cId="3022046506" sldId="1131"/>
            <ac:picMk id="200" creationId="{43A4C956-16BA-2749-B63E-A0735579E8E7}"/>
          </ac:picMkLst>
        </pc:picChg>
        <pc:picChg chg="mod">
          <ac:chgData name="Ren Ping Liu" userId="60ce823c-5cb7-4d3e-be0b-034740f7a9f3" providerId="ADAL" clId="{273033F7-2A46-A348-B1B3-3756B9E4CBB5}" dt="2022-02-12T23:25:01.788" v="646" actId="1076"/>
          <ac:picMkLst>
            <pc:docMk/>
            <pc:sldMk cId="3022046506" sldId="1131"/>
            <ac:picMk id="202" creationId="{546620B1-B43D-D44B-BDBF-CB7163856C99}"/>
          </ac:picMkLst>
        </pc:picChg>
        <pc:picChg chg="mod">
          <ac:chgData name="Ren Ping Liu" userId="60ce823c-5cb7-4d3e-be0b-034740f7a9f3" providerId="ADAL" clId="{273033F7-2A46-A348-B1B3-3756B9E4CBB5}" dt="2022-02-12T23:25:01.788" v="646" actId="1076"/>
          <ac:picMkLst>
            <pc:docMk/>
            <pc:sldMk cId="3022046506" sldId="1131"/>
            <ac:picMk id="232" creationId="{4F4F48BB-0250-D44A-9BC4-81D3641D24AF}"/>
          </ac:picMkLst>
        </pc:picChg>
        <pc:picChg chg="mod">
          <ac:chgData name="Ren Ping Liu" userId="60ce823c-5cb7-4d3e-be0b-034740f7a9f3" providerId="ADAL" clId="{273033F7-2A46-A348-B1B3-3756B9E4CBB5}" dt="2022-02-12T23:25:01.788" v="646" actId="1076"/>
          <ac:picMkLst>
            <pc:docMk/>
            <pc:sldMk cId="3022046506" sldId="1131"/>
            <ac:picMk id="234" creationId="{8DF7014D-CFBA-C245-B0BD-DE0B172F72EB}"/>
          </ac:picMkLst>
        </pc:picChg>
        <pc:picChg chg="mod">
          <ac:chgData name="Ren Ping Liu" userId="60ce823c-5cb7-4d3e-be0b-034740f7a9f3" providerId="ADAL" clId="{273033F7-2A46-A348-B1B3-3756B9E4CBB5}" dt="2022-02-12T23:23:33.599" v="642" actId="1076"/>
          <ac:picMkLst>
            <pc:docMk/>
            <pc:sldMk cId="3022046506" sldId="1131"/>
            <ac:picMk id="279" creationId="{DDDBC1EE-FFD8-AA47-90A3-58C691D12C81}"/>
          </ac:picMkLst>
        </pc:picChg>
        <pc:picChg chg="mod">
          <ac:chgData name="Ren Ping Liu" userId="60ce823c-5cb7-4d3e-be0b-034740f7a9f3" providerId="ADAL" clId="{273033F7-2A46-A348-B1B3-3756B9E4CBB5}" dt="2022-02-12T23:23:33.599" v="642" actId="1076"/>
          <ac:picMkLst>
            <pc:docMk/>
            <pc:sldMk cId="3022046506" sldId="1131"/>
            <ac:picMk id="283" creationId="{DA3CD424-6F2B-A64F-BB99-BFCEFC77DBA3}"/>
          </ac:picMkLst>
        </pc:picChg>
        <pc:picChg chg="mod">
          <ac:chgData name="Ren Ping Liu" userId="60ce823c-5cb7-4d3e-be0b-034740f7a9f3" providerId="ADAL" clId="{273033F7-2A46-A348-B1B3-3756B9E4CBB5}" dt="2022-02-12T23:24:38.145" v="644"/>
          <ac:picMkLst>
            <pc:docMk/>
            <pc:sldMk cId="3022046506" sldId="1131"/>
            <ac:picMk id="299" creationId="{529F00EE-7D3E-3943-8219-A6AFC0E73EBC}"/>
          </ac:picMkLst>
        </pc:picChg>
        <pc:picChg chg="mod">
          <ac:chgData name="Ren Ping Liu" userId="60ce823c-5cb7-4d3e-be0b-034740f7a9f3" providerId="ADAL" clId="{273033F7-2A46-A348-B1B3-3756B9E4CBB5}" dt="2022-02-12T23:24:38.145" v="644"/>
          <ac:picMkLst>
            <pc:docMk/>
            <pc:sldMk cId="3022046506" sldId="1131"/>
            <ac:picMk id="301" creationId="{72E7B37A-413C-7B44-85B4-47D70502791F}"/>
          </ac:picMkLst>
        </pc:picChg>
        <pc:picChg chg="mod">
          <ac:chgData name="Ren Ping Liu" userId="60ce823c-5cb7-4d3e-be0b-034740f7a9f3" providerId="ADAL" clId="{273033F7-2A46-A348-B1B3-3756B9E4CBB5}" dt="2022-02-12T23:23:33.599" v="642" actId="1076"/>
          <ac:picMkLst>
            <pc:docMk/>
            <pc:sldMk cId="3022046506" sldId="1131"/>
            <ac:picMk id="313" creationId="{6749D4B2-638E-3247-895E-C38F81C6A167}"/>
          </ac:picMkLst>
        </pc:picChg>
        <pc:picChg chg="mod">
          <ac:chgData name="Ren Ping Liu" userId="60ce823c-5cb7-4d3e-be0b-034740f7a9f3" providerId="ADAL" clId="{273033F7-2A46-A348-B1B3-3756B9E4CBB5}" dt="2022-02-12T23:23:33.599" v="642" actId="1076"/>
          <ac:picMkLst>
            <pc:docMk/>
            <pc:sldMk cId="3022046506" sldId="1131"/>
            <ac:picMk id="317" creationId="{94763A90-FA83-6D43-A436-F13917DEDD5E}"/>
          </ac:picMkLst>
        </pc:picChg>
        <pc:picChg chg="mod">
          <ac:chgData name="Ren Ping Liu" userId="60ce823c-5cb7-4d3e-be0b-034740f7a9f3" providerId="ADAL" clId="{273033F7-2A46-A348-B1B3-3756B9E4CBB5}" dt="2022-02-12T23:24:38.145" v="644"/>
          <ac:picMkLst>
            <pc:docMk/>
            <pc:sldMk cId="3022046506" sldId="1131"/>
            <ac:picMk id="346" creationId="{532BCB05-FFA7-A645-BB5C-40882B896245}"/>
          </ac:picMkLst>
        </pc:picChg>
        <pc:picChg chg="mod">
          <ac:chgData name="Ren Ping Liu" userId="60ce823c-5cb7-4d3e-be0b-034740f7a9f3" providerId="ADAL" clId="{273033F7-2A46-A348-B1B3-3756B9E4CBB5}" dt="2022-02-12T23:24:38.145" v="644"/>
          <ac:picMkLst>
            <pc:docMk/>
            <pc:sldMk cId="3022046506" sldId="1131"/>
            <ac:picMk id="347" creationId="{5A509C44-C65C-4748-90DD-2407696652B6}"/>
          </ac:picMkLst>
        </pc:picChg>
        <pc:picChg chg="mod">
          <ac:chgData name="Ren Ping Liu" userId="60ce823c-5cb7-4d3e-be0b-034740f7a9f3" providerId="ADAL" clId="{273033F7-2A46-A348-B1B3-3756B9E4CBB5}" dt="2022-02-12T23:23:33.599" v="642" actId="1076"/>
          <ac:picMkLst>
            <pc:docMk/>
            <pc:sldMk cId="3022046506" sldId="1131"/>
            <ac:picMk id="399" creationId="{9B404C1F-048E-7044-BE69-14D8C09F81C5}"/>
          </ac:picMkLst>
        </pc:picChg>
        <pc:picChg chg="mod">
          <ac:chgData name="Ren Ping Liu" userId="60ce823c-5cb7-4d3e-be0b-034740f7a9f3" providerId="ADAL" clId="{273033F7-2A46-A348-B1B3-3756B9E4CBB5}" dt="2022-02-12T23:23:33.599" v="642" actId="1076"/>
          <ac:picMkLst>
            <pc:docMk/>
            <pc:sldMk cId="3022046506" sldId="1131"/>
            <ac:picMk id="402" creationId="{E56F1C09-456F-6945-AACA-76354A8314EA}"/>
          </ac:picMkLst>
        </pc:picChg>
        <pc:picChg chg="mod">
          <ac:chgData name="Ren Ping Liu" userId="60ce823c-5cb7-4d3e-be0b-034740f7a9f3" providerId="ADAL" clId="{273033F7-2A46-A348-B1B3-3756B9E4CBB5}" dt="2022-02-12T23:23:33.599" v="642" actId="1076"/>
          <ac:picMkLst>
            <pc:docMk/>
            <pc:sldMk cId="3022046506" sldId="1131"/>
            <ac:picMk id="423" creationId="{0A91A55F-2043-9E4B-99F9-AFA78F5A8149}"/>
          </ac:picMkLst>
        </pc:picChg>
        <pc:picChg chg="mod">
          <ac:chgData name="Ren Ping Liu" userId="60ce823c-5cb7-4d3e-be0b-034740f7a9f3" providerId="ADAL" clId="{273033F7-2A46-A348-B1B3-3756B9E4CBB5}" dt="2022-02-12T23:23:33.599" v="642" actId="1076"/>
          <ac:picMkLst>
            <pc:docMk/>
            <pc:sldMk cId="3022046506" sldId="1131"/>
            <ac:picMk id="426" creationId="{FBF03B14-5AED-7E49-8E18-C9D52DD06664}"/>
          </ac:picMkLst>
        </pc:picChg>
        <pc:cxnChg chg="mod">
          <ac:chgData name="Ren Ping Liu" userId="60ce823c-5cb7-4d3e-be0b-034740f7a9f3" providerId="ADAL" clId="{273033F7-2A46-A348-B1B3-3756B9E4CBB5}" dt="2022-02-12T23:23:33.599" v="642" actId="1076"/>
          <ac:cxnSpMkLst>
            <pc:docMk/>
            <pc:sldMk cId="3022046506" sldId="1131"/>
            <ac:cxnSpMk id="182" creationId="{40D64F1E-CB1A-A646-B422-FB171B402306}"/>
          </ac:cxnSpMkLst>
        </pc:cxnChg>
        <pc:cxnChg chg="mod">
          <ac:chgData name="Ren Ping Liu" userId="60ce823c-5cb7-4d3e-be0b-034740f7a9f3" providerId="ADAL" clId="{273033F7-2A46-A348-B1B3-3756B9E4CBB5}" dt="2022-02-12T23:25:01.788" v="646" actId="1076"/>
          <ac:cxnSpMkLst>
            <pc:docMk/>
            <pc:sldMk cId="3022046506" sldId="1131"/>
            <ac:cxnSpMk id="193" creationId="{E327019D-1905-154A-8E85-6EC04E77529B}"/>
          </ac:cxnSpMkLst>
        </pc:cxnChg>
        <pc:cxnChg chg="mod">
          <ac:chgData name="Ren Ping Liu" userId="60ce823c-5cb7-4d3e-be0b-034740f7a9f3" providerId="ADAL" clId="{273033F7-2A46-A348-B1B3-3756B9E4CBB5}" dt="2022-02-12T23:25:01.788" v="646" actId="1076"/>
          <ac:cxnSpMkLst>
            <pc:docMk/>
            <pc:sldMk cId="3022046506" sldId="1131"/>
            <ac:cxnSpMk id="225" creationId="{3BA573AA-F2AE-334C-B328-9F37A8FF4532}"/>
          </ac:cxnSpMkLst>
        </pc:cxnChg>
        <pc:cxnChg chg="mod">
          <ac:chgData name="Ren Ping Liu" userId="60ce823c-5cb7-4d3e-be0b-034740f7a9f3" providerId="ADAL" clId="{273033F7-2A46-A348-B1B3-3756B9E4CBB5}" dt="2022-02-12T23:23:33.599" v="642" actId="1076"/>
          <ac:cxnSpMkLst>
            <pc:docMk/>
            <pc:sldMk cId="3022046506" sldId="1131"/>
            <ac:cxnSpMk id="412" creationId="{2E6A914D-56E6-6144-8A5D-B26042233D49}"/>
          </ac:cxnSpMkLst>
        </pc:cxnChg>
        <pc:cxnChg chg="mod">
          <ac:chgData name="Ren Ping Liu" userId="60ce823c-5cb7-4d3e-be0b-034740f7a9f3" providerId="ADAL" clId="{273033F7-2A46-A348-B1B3-3756B9E4CBB5}" dt="2022-02-12T23:23:33.599" v="642" actId="1076"/>
          <ac:cxnSpMkLst>
            <pc:docMk/>
            <pc:sldMk cId="3022046506" sldId="1131"/>
            <ac:cxnSpMk id="514" creationId="{D836A7FE-71EF-AE45-913D-6B411C646596}"/>
          </ac:cxnSpMkLst>
        </pc:cxnChg>
        <pc:cxnChg chg="mod">
          <ac:chgData name="Ren Ping Liu" userId="60ce823c-5cb7-4d3e-be0b-034740f7a9f3" providerId="ADAL" clId="{273033F7-2A46-A348-B1B3-3756B9E4CBB5}" dt="2022-02-12T23:23:33.599" v="642" actId="1076"/>
          <ac:cxnSpMkLst>
            <pc:docMk/>
            <pc:sldMk cId="3022046506" sldId="1131"/>
            <ac:cxnSpMk id="522" creationId="{CEADDDE2-F07E-2048-90F3-56476774EC97}"/>
          </ac:cxnSpMkLst>
        </pc:cxnChg>
      </pc:sldChg>
      <pc:sldChg chg="addSp delSp modSp mod">
        <pc:chgData name="Ren Ping Liu" userId="60ce823c-5cb7-4d3e-be0b-034740f7a9f3" providerId="ADAL" clId="{273033F7-2A46-A348-B1B3-3756B9E4CBB5}" dt="2022-02-12T23:33:00.619" v="680" actId="1076"/>
        <pc:sldMkLst>
          <pc:docMk/>
          <pc:sldMk cId="2461491720" sldId="1133"/>
        </pc:sldMkLst>
        <pc:picChg chg="add del mod">
          <ac:chgData name="Ren Ping Liu" userId="60ce823c-5cb7-4d3e-be0b-034740f7a9f3" providerId="ADAL" clId="{273033F7-2A46-A348-B1B3-3756B9E4CBB5}" dt="2022-02-12T23:33:00.619" v="680" actId="1076"/>
          <ac:picMkLst>
            <pc:docMk/>
            <pc:sldMk cId="2461491720" sldId="1133"/>
            <ac:picMk id="45" creationId="{AA7F4FDF-7DEE-2F4C-804F-1C5AEF6C3F9A}"/>
          </ac:picMkLst>
        </pc:picChg>
        <pc:picChg chg="mod">
          <ac:chgData name="Ren Ping Liu" userId="60ce823c-5cb7-4d3e-be0b-034740f7a9f3" providerId="ADAL" clId="{273033F7-2A46-A348-B1B3-3756B9E4CBB5}" dt="2022-02-12T23:32:39.655" v="674" actId="1076"/>
          <ac:picMkLst>
            <pc:docMk/>
            <pc:sldMk cId="2461491720" sldId="1133"/>
            <ac:picMk id="392" creationId="{0409F287-178A-D34A-9140-43A7C1282D58}"/>
          </ac:picMkLst>
        </pc:picChg>
        <pc:picChg chg="mod">
          <ac:chgData name="Ren Ping Liu" userId="60ce823c-5cb7-4d3e-be0b-034740f7a9f3" providerId="ADAL" clId="{273033F7-2A46-A348-B1B3-3756B9E4CBB5}" dt="2022-02-12T23:32:39.191" v="673" actId="1076"/>
          <ac:picMkLst>
            <pc:docMk/>
            <pc:sldMk cId="2461491720" sldId="1133"/>
            <ac:picMk id="409" creationId="{6B897852-0519-9143-BDE1-7222839FAB7A}"/>
          </ac:picMkLst>
        </pc:picChg>
      </pc:sldChg>
      <pc:sldChg chg="modSp mod">
        <pc:chgData name="Ren Ping Liu" userId="60ce823c-5cb7-4d3e-be0b-034740f7a9f3" providerId="ADAL" clId="{273033F7-2A46-A348-B1B3-3756B9E4CBB5}" dt="2022-02-12T06:34:09.429" v="52" actId="400"/>
        <pc:sldMkLst>
          <pc:docMk/>
          <pc:sldMk cId="2161786276" sldId="1135"/>
        </pc:sldMkLst>
        <pc:spChg chg="mod">
          <ac:chgData name="Ren Ping Liu" userId="60ce823c-5cb7-4d3e-be0b-034740f7a9f3" providerId="ADAL" clId="{273033F7-2A46-A348-B1B3-3756B9E4CBB5}" dt="2022-02-12T06:33:57.538" v="46" actId="20577"/>
          <ac:spMkLst>
            <pc:docMk/>
            <pc:sldMk cId="2161786276" sldId="1135"/>
            <ac:spMk id="7" creationId="{F3A4FBDA-F3DE-F640-AAEE-CE557E67DD69}"/>
          </ac:spMkLst>
        </pc:spChg>
        <pc:spChg chg="mod">
          <ac:chgData name="Ren Ping Liu" userId="60ce823c-5cb7-4d3e-be0b-034740f7a9f3" providerId="ADAL" clId="{273033F7-2A46-A348-B1B3-3756B9E4CBB5}" dt="2022-02-12T06:34:09.429" v="52" actId="400"/>
          <ac:spMkLst>
            <pc:docMk/>
            <pc:sldMk cId="2161786276" sldId="1135"/>
            <ac:spMk id="10" creationId="{2935D8EE-730D-3846-8ED3-CF147CA4A373}"/>
          </ac:spMkLst>
        </pc:spChg>
      </pc:sldChg>
      <pc:sldChg chg="ord">
        <pc:chgData name="Ren Ping Liu" userId="60ce823c-5cb7-4d3e-be0b-034740f7a9f3" providerId="ADAL" clId="{273033F7-2A46-A348-B1B3-3756B9E4CBB5}" dt="2022-02-12T23:38:05.028" v="693" actId="20578"/>
        <pc:sldMkLst>
          <pc:docMk/>
          <pc:sldMk cId="1141855776" sldId="1168"/>
        </pc:sldMkLst>
      </pc:sldChg>
      <pc:sldChg chg="addSp modSp mod modAnim">
        <pc:chgData name="Ren Ping Liu" userId="60ce823c-5cb7-4d3e-be0b-034740f7a9f3" providerId="ADAL" clId="{273033F7-2A46-A348-B1B3-3756B9E4CBB5}" dt="2022-02-12T23:42:33.731" v="698"/>
        <pc:sldMkLst>
          <pc:docMk/>
          <pc:sldMk cId="1550714309" sldId="1169"/>
        </pc:sldMkLst>
        <pc:spChg chg="add mod">
          <ac:chgData name="Ren Ping Liu" userId="60ce823c-5cb7-4d3e-be0b-034740f7a9f3" providerId="ADAL" clId="{273033F7-2A46-A348-B1B3-3756B9E4CBB5}" dt="2022-02-12T23:42:28.421" v="697" actId="1076"/>
          <ac:spMkLst>
            <pc:docMk/>
            <pc:sldMk cId="1550714309" sldId="1169"/>
            <ac:spMk id="33" creationId="{9FCDB6A7-43B3-4C45-B404-AD7EDAC26128}"/>
          </ac:spMkLst>
        </pc:spChg>
      </pc:sldChg>
      <pc:sldChg chg="mod modShow">
        <pc:chgData name="Ren Ping Liu" userId="60ce823c-5cb7-4d3e-be0b-034740f7a9f3" providerId="ADAL" clId="{273033F7-2A46-A348-B1B3-3756B9E4CBB5}" dt="2022-02-12T23:41:31.220" v="695" actId="729"/>
        <pc:sldMkLst>
          <pc:docMk/>
          <pc:sldMk cId="3117955822" sldId="1170"/>
        </pc:sldMkLst>
      </pc:sldChg>
      <pc:sldChg chg="modSp mod">
        <pc:chgData name="Ren Ping Liu" userId="60ce823c-5cb7-4d3e-be0b-034740f7a9f3" providerId="ADAL" clId="{273033F7-2A46-A348-B1B3-3756B9E4CBB5}" dt="2022-02-12T23:46:08.194" v="767" actId="20577"/>
        <pc:sldMkLst>
          <pc:docMk/>
          <pc:sldMk cId="4207669290" sldId="1173"/>
        </pc:sldMkLst>
        <pc:spChg chg="mod">
          <ac:chgData name="Ren Ping Liu" userId="60ce823c-5cb7-4d3e-be0b-034740f7a9f3" providerId="ADAL" clId="{273033F7-2A46-A348-B1B3-3756B9E4CBB5}" dt="2022-02-12T23:46:08.194" v="767" actId="20577"/>
          <ac:spMkLst>
            <pc:docMk/>
            <pc:sldMk cId="4207669290" sldId="1173"/>
            <ac:spMk id="470" creationId="{A4DB250C-FCF5-CC4D-B049-42D6C0DD3604}"/>
          </ac:spMkLst>
        </pc:spChg>
      </pc:sldChg>
      <pc:sldChg chg="addSp modSp mod">
        <pc:chgData name="Ren Ping Liu" userId="60ce823c-5cb7-4d3e-be0b-034740f7a9f3" providerId="ADAL" clId="{273033F7-2A46-A348-B1B3-3756B9E4CBB5}" dt="2022-02-13T00:08:55.702" v="769" actId="1076"/>
        <pc:sldMkLst>
          <pc:docMk/>
          <pc:sldMk cId="2206977667" sldId="1174"/>
        </pc:sldMkLst>
        <pc:spChg chg="add mod">
          <ac:chgData name="Ren Ping Liu" userId="60ce823c-5cb7-4d3e-be0b-034740f7a9f3" providerId="ADAL" clId="{273033F7-2A46-A348-B1B3-3756B9E4CBB5}" dt="2022-02-13T00:08:55.702" v="769" actId="1076"/>
          <ac:spMkLst>
            <pc:docMk/>
            <pc:sldMk cId="2206977667" sldId="1174"/>
            <ac:spMk id="8" creationId="{F1E4C0F4-BACC-8347-A1DA-80FA490A92CE}"/>
          </ac:spMkLst>
        </pc:spChg>
        <pc:picChg chg="add mod">
          <ac:chgData name="Ren Ping Liu" userId="60ce823c-5cb7-4d3e-be0b-034740f7a9f3" providerId="ADAL" clId="{273033F7-2A46-A348-B1B3-3756B9E4CBB5}" dt="2022-02-13T00:08:55.702" v="769" actId="1076"/>
          <ac:picMkLst>
            <pc:docMk/>
            <pc:sldMk cId="2206977667" sldId="1174"/>
            <ac:picMk id="9" creationId="{F45B8258-0D16-9143-8129-F3FB20CA14F5}"/>
          </ac:picMkLst>
        </pc:picChg>
      </pc:sldChg>
      <pc:sldChg chg="addSp modSp mod modAnim">
        <pc:chgData name="Ren Ping Liu" userId="60ce823c-5cb7-4d3e-be0b-034740f7a9f3" providerId="ADAL" clId="{273033F7-2A46-A348-B1B3-3756B9E4CBB5}" dt="2022-02-13T00:35:25.948" v="949"/>
        <pc:sldMkLst>
          <pc:docMk/>
          <pc:sldMk cId="853476917" sldId="1180"/>
        </pc:sldMkLst>
        <pc:spChg chg="mod">
          <ac:chgData name="Ren Ping Liu" userId="60ce823c-5cb7-4d3e-be0b-034740f7a9f3" providerId="ADAL" clId="{273033F7-2A46-A348-B1B3-3756B9E4CBB5}" dt="2022-02-13T00:32:05.359" v="936" actId="1076"/>
          <ac:spMkLst>
            <pc:docMk/>
            <pc:sldMk cId="853476917" sldId="1180"/>
            <ac:spMk id="3" creationId="{3B4B840C-7E28-C04D-8CE9-682705AEE59B}"/>
          </ac:spMkLst>
        </pc:spChg>
        <pc:spChg chg="mod">
          <ac:chgData name="Ren Ping Liu" userId="60ce823c-5cb7-4d3e-be0b-034740f7a9f3" providerId="ADAL" clId="{273033F7-2A46-A348-B1B3-3756B9E4CBB5}" dt="2022-02-13T00:32:58.697" v="941" actId="1076"/>
          <ac:spMkLst>
            <pc:docMk/>
            <pc:sldMk cId="853476917" sldId="1180"/>
            <ac:spMk id="4" creationId="{3078318A-B74F-CF47-A0AD-52CC631467FC}"/>
          </ac:spMkLst>
        </pc:spChg>
        <pc:spChg chg="mod">
          <ac:chgData name="Ren Ping Liu" userId="60ce823c-5cb7-4d3e-be0b-034740f7a9f3" providerId="ADAL" clId="{273033F7-2A46-A348-B1B3-3756B9E4CBB5}" dt="2022-02-13T00:30:35.961" v="932" actId="27636"/>
          <ac:spMkLst>
            <pc:docMk/>
            <pc:sldMk cId="853476917" sldId="1180"/>
            <ac:spMk id="5" creationId="{B8D6383C-7665-4746-86A3-DB2B42D7440C}"/>
          </ac:spMkLst>
        </pc:spChg>
        <pc:spChg chg="mod">
          <ac:chgData name="Ren Ping Liu" userId="60ce823c-5cb7-4d3e-be0b-034740f7a9f3" providerId="ADAL" clId="{273033F7-2A46-A348-B1B3-3756B9E4CBB5}" dt="2022-02-13T00:30:43.198" v="934" actId="27636"/>
          <ac:spMkLst>
            <pc:docMk/>
            <pc:sldMk cId="853476917" sldId="1180"/>
            <ac:spMk id="6" creationId="{BFE15C25-BB28-9543-9419-B80CD8AA3C64}"/>
          </ac:spMkLst>
        </pc:spChg>
        <pc:spChg chg="mod">
          <ac:chgData name="Ren Ping Liu" userId="60ce823c-5cb7-4d3e-be0b-034740f7a9f3" providerId="ADAL" clId="{273033F7-2A46-A348-B1B3-3756B9E4CBB5}" dt="2022-02-13T00:33:14.614" v="943"/>
          <ac:spMkLst>
            <pc:docMk/>
            <pc:sldMk cId="853476917" sldId="1180"/>
            <ac:spMk id="15" creationId="{81105A61-9BE3-8340-A371-249F32EFEBB8}"/>
          </ac:spMkLst>
        </pc:spChg>
        <pc:spChg chg="mod">
          <ac:chgData name="Ren Ping Liu" userId="60ce823c-5cb7-4d3e-be0b-034740f7a9f3" providerId="ADAL" clId="{273033F7-2A46-A348-B1B3-3756B9E4CBB5}" dt="2022-02-13T00:33:14.614" v="943"/>
          <ac:spMkLst>
            <pc:docMk/>
            <pc:sldMk cId="853476917" sldId="1180"/>
            <ac:spMk id="16" creationId="{D00E61FB-9498-F244-8D46-62DAA0DBD4F4}"/>
          </ac:spMkLst>
        </pc:spChg>
        <pc:spChg chg="mod">
          <ac:chgData name="Ren Ping Liu" userId="60ce823c-5cb7-4d3e-be0b-034740f7a9f3" providerId="ADAL" clId="{273033F7-2A46-A348-B1B3-3756B9E4CBB5}" dt="2022-02-13T00:33:14.614" v="943"/>
          <ac:spMkLst>
            <pc:docMk/>
            <pc:sldMk cId="853476917" sldId="1180"/>
            <ac:spMk id="17" creationId="{3981BCBE-D83F-044A-800D-A6F1D838F330}"/>
          </ac:spMkLst>
        </pc:spChg>
        <pc:spChg chg="add mod">
          <ac:chgData name="Ren Ping Liu" userId="60ce823c-5cb7-4d3e-be0b-034740f7a9f3" providerId="ADAL" clId="{273033F7-2A46-A348-B1B3-3756B9E4CBB5}" dt="2022-02-13T00:33:34.928" v="944" actId="1076"/>
          <ac:spMkLst>
            <pc:docMk/>
            <pc:sldMk cId="853476917" sldId="1180"/>
            <ac:spMk id="18" creationId="{D5454FEE-5E1B-9842-AD46-1CE4DA2FD978}"/>
          </ac:spMkLst>
        </pc:spChg>
        <pc:spChg chg="add mod">
          <ac:chgData name="Ren Ping Liu" userId="60ce823c-5cb7-4d3e-be0b-034740f7a9f3" providerId="ADAL" clId="{273033F7-2A46-A348-B1B3-3756B9E4CBB5}" dt="2022-02-13T00:33:34.928" v="944" actId="1076"/>
          <ac:spMkLst>
            <pc:docMk/>
            <pc:sldMk cId="853476917" sldId="1180"/>
            <ac:spMk id="19" creationId="{9CA28881-39E4-514B-8D39-0C2D551AE491}"/>
          </ac:spMkLst>
        </pc:spChg>
        <pc:spChg chg="add mod">
          <ac:chgData name="Ren Ping Liu" userId="60ce823c-5cb7-4d3e-be0b-034740f7a9f3" providerId="ADAL" clId="{273033F7-2A46-A348-B1B3-3756B9E4CBB5}" dt="2022-02-13T00:33:34.928" v="944" actId="1076"/>
          <ac:spMkLst>
            <pc:docMk/>
            <pc:sldMk cId="853476917" sldId="1180"/>
            <ac:spMk id="20" creationId="{22FF035F-F0F4-6849-9ECC-5142FF297F14}"/>
          </ac:spMkLst>
        </pc:spChg>
        <pc:spChg chg="add mod">
          <ac:chgData name="Ren Ping Liu" userId="60ce823c-5cb7-4d3e-be0b-034740f7a9f3" providerId="ADAL" clId="{273033F7-2A46-A348-B1B3-3756B9E4CBB5}" dt="2022-02-13T00:33:34.928" v="944" actId="1076"/>
          <ac:spMkLst>
            <pc:docMk/>
            <pc:sldMk cId="853476917" sldId="1180"/>
            <ac:spMk id="21" creationId="{EB583258-668D-6040-856F-5F75A467F470}"/>
          </ac:spMkLst>
        </pc:spChg>
        <pc:spChg chg="add mod">
          <ac:chgData name="Ren Ping Liu" userId="60ce823c-5cb7-4d3e-be0b-034740f7a9f3" providerId="ADAL" clId="{273033F7-2A46-A348-B1B3-3756B9E4CBB5}" dt="2022-02-13T00:33:34.928" v="944" actId="1076"/>
          <ac:spMkLst>
            <pc:docMk/>
            <pc:sldMk cId="853476917" sldId="1180"/>
            <ac:spMk id="28" creationId="{1C74E69D-1480-7B4C-B538-CAB1B138457C}"/>
          </ac:spMkLst>
        </pc:spChg>
        <pc:spChg chg="add mod">
          <ac:chgData name="Ren Ping Liu" userId="60ce823c-5cb7-4d3e-be0b-034740f7a9f3" providerId="ADAL" clId="{273033F7-2A46-A348-B1B3-3756B9E4CBB5}" dt="2022-02-13T00:33:34.928" v="944" actId="1076"/>
          <ac:spMkLst>
            <pc:docMk/>
            <pc:sldMk cId="853476917" sldId="1180"/>
            <ac:spMk id="29" creationId="{5153C01E-4BF3-8641-BB56-2C90C5EF1F9D}"/>
          </ac:spMkLst>
        </pc:spChg>
        <pc:spChg chg="add mod">
          <ac:chgData name="Ren Ping Liu" userId="60ce823c-5cb7-4d3e-be0b-034740f7a9f3" providerId="ADAL" clId="{273033F7-2A46-A348-B1B3-3756B9E4CBB5}" dt="2022-02-13T00:33:34.928" v="944" actId="1076"/>
          <ac:spMkLst>
            <pc:docMk/>
            <pc:sldMk cId="853476917" sldId="1180"/>
            <ac:spMk id="30" creationId="{C5B0BB5F-95FC-5B44-B909-5B61FEB66B45}"/>
          </ac:spMkLst>
        </pc:spChg>
        <pc:spChg chg="add mod">
          <ac:chgData name="Ren Ping Liu" userId="60ce823c-5cb7-4d3e-be0b-034740f7a9f3" providerId="ADAL" clId="{273033F7-2A46-A348-B1B3-3756B9E4CBB5}" dt="2022-02-13T00:33:34.928" v="944" actId="1076"/>
          <ac:spMkLst>
            <pc:docMk/>
            <pc:sldMk cId="853476917" sldId="1180"/>
            <ac:spMk id="31" creationId="{6A430EEF-64C6-2B4C-95EA-9138D6D78ED8}"/>
          </ac:spMkLst>
        </pc:spChg>
        <pc:spChg chg="add mod">
          <ac:chgData name="Ren Ping Liu" userId="60ce823c-5cb7-4d3e-be0b-034740f7a9f3" providerId="ADAL" clId="{273033F7-2A46-A348-B1B3-3756B9E4CBB5}" dt="2022-02-13T00:33:34.928" v="944" actId="1076"/>
          <ac:spMkLst>
            <pc:docMk/>
            <pc:sldMk cId="853476917" sldId="1180"/>
            <ac:spMk id="32" creationId="{5E3DA37F-ADAD-204C-8B49-CBE3CB0C5659}"/>
          </ac:spMkLst>
        </pc:spChg>
        <pc:grpChg chg="mod">
          <ac:chgData name="Ren Ping Liu" userId="60ce823c-5cb7-4d3e-be0b-034740f7a9f3" providerId="ADAL" clId="{273033F7-2A46-A348-B1B3-3756B9E4CBB5}" dt="2022-02-13T00:31:52.960" v="935" actId="1076"/>
          <ac:grpSpMkLst>
            <pc:docMk/>
            <pc:sldMk cId="853476917" sldId="1180"/>
            <ac:grpSpMk id="9" creationId="{7E15E43E-EE56-8544-9198-B2CDA59DD294}"/>
          </ac:grpSpMkLst>
        </pc:grpChg>
        <pc:grpChg chg="add mod">
          <ac:chgData name="Ren Ping Liu" userId="60ce823c-5cb7-4d3e-be0b-034740f7a9f3" providerId="ADAL" clId="{273033F7-2A46-A348-B1B3-3756B9E4CBB5}" dt="2022-02-13T00:33:34.928" v="944" actId="1076"/>
          <ac:grpSpMkLst>
            <pc:docMk/>
            <pc:sldMk cId="853476917" sldId="1180"/>
            <ac:grpSpMk id="13" creationId="{B852A8DA-5F79-8749-B80B-F31760544517}"/>
          </ac:grpSpMkLst>
        </pc:grpChg>
        <pc:picChg chg="mod">
          <ac:chgData name="Ren Ping Liu" userId="60ce823c-5cb7-4d3e-be0b-034740f7a9f3" providerId="ADAL" clId="{273033F7-2A46-A348-B1B3-3756B9E4CBB5}" dt="2022-02-13T00:33:14.614" v="943"/>
          <ac:picMkLst>
            <pc:docMk/>
            <pc:sldMk cId="853476917" sldId="1180"/>
            <ac:picMk id="14" creationId="{EBC4FC2C-0629-774A-A97F-F932ACF4F831}"/>
          </ac:picMkLst>
        </pc:picChg>
        <pc:cxnChg chg="mod">
          <ac:chgData name="Ren Ping Liu" userId="60ce823c-5cb7-4d3e-be0b-034740f7a9f3" providerId="ADAL" clId="{273033F7-2A46-A348-B1B3-3756B9E4CBB5}" dt="2022-02-13T00:33:07.212" v="942" actId="14100"/>
          <ac:cxnSpMkLst>
            <pc:docMk/>
            <pc:sldMk cId="853476917" sldId="1180"/>
            <ac:cxnSpMk id="8" creationId="{1D232C45-BB94-AB4D-BDBB-4AF8C10F718F}"/>
          </ac:cxnSpMkLst>
        </pc:cxnChg>
        <pc:cxnChg chg="add mod">
          <ac:chgData name="Ren Ping Liu" userId="60ce823c-5cb7-4d3e-be0b-034740f7a9f3" providerId="ADAL" clId="{273033F7-2A46-A348-B1B3-3756B9E4CBB5}" dt="2022-02-13T00:33:34.928" v="944" actId="1076"/>
          <ac:cxnSpMkLst>
            <pc:docMk/>
            <pc:sldMk cId="853476917" sldId="1180"/>
            <ac:cxnSpMk id="22" creationId="{F152F73A-CC16-4647-AC35-F211845A3E5E}"/>
          </ac:cxnSpMkLst>
        </pc:cxnChg>
        <pc:cxnChg chg="add mod">
          <ac:chgData name="Ren Ping Liu" userId="60ce823c-5cb7-4d3e-be0b-034740f7a9f3" providerId="ADAL" clId="{273033F7-2A46-A348-B1B3-3756B9E4CBB5}" dt="2022-02-13T00:33:34.928" v="944" actId="1076"/>
          <ac:cxnSpMkLst>
            <pc:docMk/>
            <pc:sldMk cId="853476917" sldId="1180"/>
            <ac:cxnSpMk id="23" creationId="{CF434FC9-83E8-404A-878B-52C1289875D3}"/>
          </ac:cxnSpMkLst>
        </pc:cxnChg>
        <pc:cxnChg chg="add mod">
          <ac:chgData name="Ren Ping Liu" userId="60ce823c-5cb7-4d3e-be0b-034740f7a9f3" providerId="ADAL" clId="{273033F7-2A46-A348-B1B3-3756B9E4CBB5}" dt="2022-02-13T00:33:34.928" v="944" actId="1076"/>
          <ac:cxnSpMkLst>
            <pc:docMk/>
            <pc:sldMk cId="853476917" sldId="1180"/>
            <ac:cxnSpMk id="24" creationId="{DE7F2C1A-5CEB-A145-8FC3-67B6C77C6612}"/>
          </ac:cxnSpMkLst>
        </pc:cxnChg>
        <pc:cxnChg chg="add mod">
          <ac:chgData name="Ren Ping Liu" userId="60ce823c-5cb7-4d3e-be0b-034740f7a9f3" providerId="ADAL" clId="{273033F7-2A46-A348-B1B3-3756B9E4CBB5}" dt="2022-02-13T00:33:34.928" v="944" actId="1076"/>
          <ac:cxnSpMkLst>
            <pc:docMk/>
            <pc:sldMk cId="853476917" sldId="1180"/>
            <ac:cxnSpMk id="25" creationId="{8092447D-AE12-E741-93D7-A807FB9AE83B}"/>
          </ac:cxnSpMkLst>
        </pc:cxnChg>
        <pc:cxnChg chg="add mod">
          <ac:chgData name="Ren Ping Liu" userId="60ce823c-5cb7-4d3e-be0b-034740f7a9f3" providerId="ADAL" clId="{273033F7-2A46-A348-B1B3-3756B9E4CBB5}" dt="2022-02-13T00:33:34.928" v="944" actId="1076"/>
          <ac:cxnSpMkLst>
            <pc:docMk/>
            <pc:sldMk cId="853476917" sldId="1180"/>
            <ac:cxnSpMk id="26" creationId="{FA2F36EE-A4D2-7F43-AC25-860FFE6E9982}"/>
          </ac:cxnSpMkLst>
        </pc:cxnChg>
        <pc:cxnChg chg="add mod">
          <ac:chgData name="Ren Ping Liu" userId="60ce823c-5cb7-4d3e-be0b-034740f7a9f3" providerId="ADAL" clId="{273033F7-2A46-A348-B1B3-3756B9E4CBB5}" dt="2022-02-13T00:33:34.928" v="944" actId="1076"/>
          <ac:cxnSpMkLst>
            <pc:docMk/>
            <pc:sldMk cId="853476917" sldId="1180"/>
            <ac:cxnSpMk id="27" creationId="{BF6EE63C-3F95-C445-BFC4-C9F423623D36}"/>
          </ac:cxnSpMkLst>
        </pc:cxnChg>
      </pc:sldChg>
      <pc:sldChg chg="addSp modSp mod modAnim">
        <pc:chgData name="Ren Ping Liu" userId="60ce823c-5cb7-4d3e-be0b-034740f7a9f3" providerId="ADAL" clId="{273033F7-2A46-A348-B1B3-3756B9E4CBB5}" dt="2022-02-13T00:39:47.045" v="967" actId="14100"/>
        <pc:sldMkLst>
          <pc:docMk/>
          <pc:sldMk cId="1645034569" sldId="1181"/>
        </pc:sldMkLst>
        <pc:spChg chg="mod">
          <ac:chgData name="Ren Ping Liu" userId="60ce823c-5cb7-4d3e-be0b-034740f7a9f3" providerId="ADAL" clId="{273033F7-2A46-A348-B1B3-3756B9E4CBB5}" dt="2022-02-13T00:38:07.422" v="958" actId="1076"/>
          <ac:spMkLst>
            <pc:docMk/>
            <pc:sldMk cId="1645034569" sldId="1181"/>
            <ac:spMk id="7" creationId="{6F11076B-DA1C-6740-8643-B478EA3CF6E2}"/>
          </ac:spMkLst>
        </pc:spChg>
        <pc:spChg chg="add mod">
          <ac:chgData name="Ren Ping Liu" userId="60ce823c-5cb7-4d3e-be0b-034740f7a9f3" providerId="ADAL" clId="{273033F7-2A46-A348-B1B3-3756B9E4CBB5}" dt="2022-02-13T00:36:57.660" v="952" actId="1076"/>
          <ac:spMkLst>
            <pc:docMk/>
            <pc:sldMk cId="1645034569" sldId="1181"/>
            <ac:spMk id="60" creationId="{C467AA58-42FB-4C45-9D83-253614A923BE}"/>
          </ac:spMkLst>
        </pc:spChg>
        <pc:spChg chg="add mod">
          <ac:chgData name="Ren Ping Liu" userId="60ce823c-5cb7-4d3e-be0b-034740f7a9f3" providerId="ADAL" clId="{273033F7-2A46-A348-B1B3-3756B9E4CBB5}" dt="2022-02-13T00:36:57.660" v="952" actId="1076"/>
          <ac:spMkLst>
            <pc:docMk/>
            <pc:sldMk cId="1645034569" sldId="1181"/>
            <ac:spMk id="61" creationId="{7290DEBC-2F38-F548-B920-0782E5A53EB2}"/>
          </ac:spMkLst>
        </pc:spChg>
        <pc:spChg chg="add mod">
          <ac:chgData name="Ren Ping Liu" userId="60ce823c-5cb7-4d3e-be0b-034740f7a9f3" providerId="ADAL" clId="{273033F7-2A46-A348-B1B3-3756B9E4CBB5}" dt="2022-02-13T00:36:57.660" v="952" actId="1076"/>
          <ac:spMkLst>
            <pc:docMk/>
            <pc:sldMk cId="1645034569" sldId="1181"/>
            <ac:spMk id="62" creationId="{A11A257A-E8D6-D04E-AD60-C8FE89C896C1}"/>
          </ac:spMkLst>
        </pc:spChg>
        <pc:spChg chg="mod">
          <ac:chgData name="Ren Ping Liu" userId="60ce823c-5cb7-4d3e-be0b-034740f7a9f3" providerId="ADAL" clId="{273033F7-2A46-A348-B1B3-3756B9E4CBB5}" dt="2022-02-13T00:38:44.183" v="961" actId="403"/>
          <ac:spMkLst>
            <pc:docMk/>
            <pc:sldMk cId="1645034569" sldId="1181"/>
            <ac:spMk id="65" creationId="{953BA95C-8A5E-9947-9A4B-4E1950A45899}"/>
          </ac:spMkLst>
        </pc:spChg>
        <pc:spChg chg="add mod">
          <ac:chgData name="Ren Ping Liu" userId="60ce823c-5cb7-4d3e-be0b-034740f7a9f3" providerId="ADAL" clId="{273033F7-2A46-A348-B1B3-3756B9E4CBB5}" dt="2022-02-13T00:38:59.822" v="963" actId="1076"/>
          <ac:spMkLst>
            <pc:docMk/>
            <pc:sldMk cId="1645034569" sldId="1181"/>
            <ac:spMk id="68" creationId="{C7E5B33D-9A70-7B4F-AABC-6409B2299C93}"/>
          </ac:spMkLst>
        </pc:spChg>
        <pc:grpChg chg="add mod">
          <ac:chgData name="Ren Ping Liu" userId="60ce823c-5cb7-4d3e-be0b-034740f7a9f3" providerId="ADAL" clId="{273033F7-2A46-A348-B1B3-3756B9E4CBB5}" dt="2022-02-13T00:38:49.936" v="962" actId="1076"/>
          <ac:grpSpMkLst>
            <pc:docMk/>
            <pc:sldMk cId="1645034569" sldId="1181"/>
            <ac:grpSpMk id="63" creationId="{104532A4-3B61-7F49-BD43-AA082A1EAB52}"/>
          </ac:grpSpMkLst>
        </pc:grpChg>
        <pc:cxnChg chg="mod">
          <ac:chgData name="Ren Ping Liu" userId="60ce823c-5cb7-4d3e-be0b-034740f7a9f3" providerId="ADAL" clId="{273033F7-2A46-A348-B1B3-3756B9E4CBB5}" dt="2022-02-13T00:39:47.045" v="967" actId="14100"/>
          <ac:cxnSpMkLst>
            <pc:docMk/>
            <pc:sldMk cId="1645034569" sldId="1181"/>
            <ac:cxnSpMk id="64" creationId="{A44000E2-DF9A-A14B-9740-BD338B840885}"/>
          </ac:cxnSpMkLst>
        </pc:cxnChg>
      </pc:sldChg>
      <pc:sldChg chg="modSp">
        <pc:chgData name="Ren Ping Liu" userId="60ce823c-5cb7-4d3e-be0b-034740f7a9f3" providerId="ADAL" clId="{273033F7-2A46-A348-B1B3-3756B9E4CBB5}" dt="2022-02-13T00:40:52.629" v="969" actId="207"/>
        <pc:sldMkLst>
          <pc:docMk/>
          <pc:sldMk cId="1552137184" sldId="1183"/>
        </pc:sldMkLst>
        <pc:spChg chg="mod">
          <ac:chgData name="Ren Ping Liu" userId="60ce823c-5cb7-4d3e-be0b-034740f7a9f3" providerId="ADAL" clId="{273033F7-2A46-A348-B1B3-3756B9E4CBB5}" dt="2022-02-13T00:40:52.629" v="969" actId="207"/>
          <ac:spMkLst>
            <pc:docMk/>
            <pc:sldMk cId="1552137184" sldId="1183"/>
            <ac:spMk id="7" creationId="{5513571B-5A38-7249-BDB3-42189BDDBF13}"/>
          </ac:spMkLst>
        </pc:spChg>
      </pc:sldChg>
      <pc:sldChg chg="modSp add">
        <pc:chgData name="Ren Ping Liu" userId="60ce823c-5cb7-4d3e-be0b-034740f7a9f3" providerId="ADAL" clId="{273033F7-2A46-A348-B1B3-3756B9E4CBB5}" dt="2022-02-13T00:28:33.365" v="930" actId="207"/>
        <pc:sldMkLst>
          <pc:docMk/>
          <pc:sldMk cId="1489850572" sldId="1184"/>
        </pc:sldMkLst>
        <pc:spChg chg="mod">
          <ac:chgData name="Ren Ping Liu" userId="60ce823c-5cb7-4d3e-be0b-034740f7a9f3" providerId="ADAL" clId="{273033F7-2A46-A348-B1B3-3756B9E4CBB5}" dt="2022-02-13T00:28:33.365" v="930" actId="207"/>
          <ac:spMkLst>
            <pc:docMk/>
            <pc:sldMk cId="1489850572" sldId="1184"/>
            <ac:spMk id="131" creationId="{F939E5F7-799D-7849-A30B-30CE63066E5E}"/>
          </ac:spMkLst>
        </pc:spChg>
      </pc:sldChg>
      <pc:sldChg chg="del">
        <pc:chgData name="Ren Ping Liu" userId="60ce823c-5cb7-4d3e-be0b-034740f7a9f3" providerId="ADAL" clId="{273033F7-2A46-A348-B1B3-3756B9E4CBB5}" dt="2022-02-13T00:26:49.895" v="915" actId="2696"/>
        <pc:sldMkLst>
          <pc:docMk/>
          <pc:sldMk cId="3544367118" sldId="1184"/>
        </pc:sldMkLst>
      </pc:sldChg>
      <pc:sldChg chg="addSp delSp modSp mod delAnim modAnim">
        <pc:chgData name="Ren Ping Liu" userId="60ce823c-5cb7-4d3e-be0b-034740f7a9f3" providerId="ADAL" clId="{273033F7-2A46-A348-B1B3-3756B9E4CBB5}" dt="2022-02-13T00:47:46.854" v="1034" actId="1076"/>
        <pc:sldMkLst>
          <pc:docMk/>
          <pc:sldMk cId="3089280618" sldId="1186"/>
        </pc:sldMkLst>
        <pc:spChg chg="mod">
          <ac:chgData name="Ren Ping Liu" userId="60ce823c-5cb7-4d3e-be0b-034740f7a9f3" providerId="ADAL" clId="{273033F7-2A46-A348-B1B3-3756B9E4CBB5}" dt="2022-02-13T00:46:14.039" v="1029" actId="20577"/>
          <ac:spMkLst>
            <pc:docMk/>
            <pc:sldMk cId="3089280618" sldId="1186"/>
            <ac:spMk id="2" creationId="{3B8CD900-19EC-824C-BF74-AADFBF5A172E}"/>
          </ac:spMkLst>
        </pc:spChg>
        <pc:spChg chg="add del mod">
          <ac:chgData name="Ren Ping Liu" userId="60ce823c-5cb7-4d3e-be0b-034740f7a9f3" providerId="ADAL" clId="{273033F7-2A46-A348-B1B3-3756B9E4CBB5}" dt="2022-02-13T00:43:54.570" v="975" actId="478"/>
          <ac:spMkLst>
            <pc:docMk/>
            <pc:sldMk cId="3089280618" sldId="1186"/>
            <ac:spMk id="7" creationId="{23A8F315-7402-5348-81C5-370C689852E9}"/>
          </ac:spMkLst>
        </pc:spChg>
        <pc:spChg chg="add mod">
          <ac:chgData name="Ren Ping Liu" userId="60ce823c-5cb7-4d3e-be0b-034740f7a9f3" providerId="ADAL" clId="{273033F7-2A46-A348-B1B3-3756B9E4CBB5}" dt="2022-02-13T00:47:07.590" v="1030" actId="1076"/>
          <ac:spMkLst>
            <pc:docMk/>
            <pc:sldMk cId="3089280618" sldId="1186"/>
            <ac:spMk id="8" creationId="{AB6B5E4F-A541-9A43-8E75-412E57F73E7F}"/>
          </ac:spMkLst>
        </pc:spChg>
        <pc:spChg chg="mod">
          <ac:chgData name="Ren Ping Liu" userId="60ce823c-5cb7-4d3e-be0b-034740f7a9f3" providerId="ADAL" clId="{273033F7-2A46-A348-B1B3-3756B9E4CBB5}" dt="2022-02-13T00:45:41.013" v="1000"/>
          <ac:spMkLst>
            <pc:docMk/>
            <pc:sldMk cId="3089280618" sldId="1186"/>
            <ac:spMk id="13" creationId="{707F5783-D702-E34A-8D48-596CEA3BDCBB}"/>
          </ac:spMkLst>
        </pc:spChg>
        <pc:spChg chg="mod">
          <ac:chgData name="Ren Ping Liu" userId="60ce823c-5cb7-4d3e-be0b-034740f7a9f3" providerId="ADAL" clId="{273033F7-2A46-A348-B1B3-3756B9E4CBB5}" dt="2022-02-13T00:45:41.013" v="1000"/>
          <ac:spMkLst>
            <pc:docMk/>
            <pc:sldMk cId="3089280618" sldId="1186"/>
            <ac:spMk id="15" creationId="{E25778AE-F2E6-764A-92A6-47726A175B46}"/>
          </ac:spMkLst>
        </pc:spChg>
        <pc:spChg chg="mod">
          <ac:chgData name="Ren Ping Liu" userId="60ce823c-5cb7-4d3e-be0b-034740f7a9f3" providerId="ADAL" clId="{273033F7-2A46-A348-B1B3-3756B9E4CBB5}" dt="2022-02-13T00:45:41.013" v="1000"/>
          <ac:spMkLst>
            <pc:docMk/>
            <pc:sldMk cId="3089280618" sldId="1186"/>
            <ac:spMk id="16" creationId="{7B9BB8D0-9DBB-7E42-905B-D7010F013D36}"/>
          </ac:spMkLst>
        </pc:spChg>
        <pc:spChg chg="add mod">
          <ac:chgData name="Ren Ping Liu" userId="60ce823c-5cb7-4d3e-be0b-034740f7a9f3" providerId="ADAL" clId="{273033F7-2A46-A348-B1B3-3756B9E4CBB5}" dt="2022-02-13T00:45:59.702" v="1003" actId="1076"/>
          <ac:spMkLst>
            <pc:docMk/>
            <pc:sldMk cId="3089280618" sldId="1186"/>
            <ac:spMk id="17" creationId="{66689AD5-AED9-FB4E-A205-7BE4014E8248}"/>
          </ac:spMkLst>
        </pc:spChg>
        <pc:spChg chg="mod">
          <ac:chgData name="Ren Ping Liu" userId="60ce823c-5cb7-4d3e-be0b-034740f7a9f3" providerId="ADAL" clId="{273033F7-2A46-A348-B1B3-3756B9E4CBB5}" dt="2022-02-13T00:44:56.023" v="998" actId="20577"/>
          <ac:spMkLst>
            <pc:docMk/>
            <pc:sldMk cId="3089280618" sldId="1186"/>
            <ac:spMk id="25" creationId="{5E7A0B0F-2486-9640-B03D-72DF37C159B4}"/>
          </ac:spMkLst>
        </pc:spChg>
        <pc:spChg chg="del">
          <ac:chgData name="Ren Ping Liu" userId="60ce823c-5cb7-4d3e-be0b-034740f7a9f3" providerId="ADAL" clId="{273033F7-2A46-A348-B1B3-3756B9E4CBB5}" dt="2022-02-13T00:43:05.461" v="971" actId="478"/>
          <ac:spMkLst>
            <pc:docMk/>
            <pc:sldMk cId="3089280618" sldId="1186"/>
            <ac:spMk id="26" creationId="{2C4025D2-3728-874E-8B17-43AA7C121C2A}"/>
          </ac:spMkLst>
        </pc:spChg>
        <pc:grpChg chg="add mod">
          <ac:chgData name="Ren Ping Liu" userId="60ce823c-5cb7-4d3e-be0b-034740f7a9f3" providerId="ADAL" clId="{273033F7-2A46-A348-B1B3-3756B9E4CBB5}" dt="2022-02-13T00:45:59.702" v="1003" actId="1076"/>
          <ac:grpSpMkLst>
            <pc:docMk/>
            <pc:sldMk cId="3089280618" sldId="1186"/>
            <ac:grpSpMk id="10" creationId="{778E73AE-3076-904B-A6D3-732AA6F213BC}"/>
          </ac:grpSpMkLst>
        </pc:grpChg>
        <pc:grpChg chg="add mod">
          <ac:chgData name="Ren Ping Liu" userId="60ce823c-5cb7-4d3e-be0b-034740f7a9f3" providerId="ADAL" clId="{273033F7-2A46-A348-B1B3-3756B9E4CBB5}" dt="2022-02-13T00:45:59.702" v="1003" actId="1076"/>
          <ac:grpSpMkLst>
            <pc:docMk/>
            <pc:sldMk cId="3089280618" sldId="1186"/>
            <ac:grpSpMk id="14" creationId="{2ED91D3C-90E4-D74C-B58B-360B5F4A6988}"/>
          </ac:grpSpMkLst>
        </pc:grpChg>
        <pc:picChg chg="add mod">
          <ac:chgData name="Ren Ping Liu" userId="60ce823c-5cb7-4d3e-be0b-034740f7a9f3" providerId="ADAL" clId="{273033F7-2A46-A348-B1B3-3756B9E4CBB5}" dt="2022-02-13T00:45:59.702" v="1003" actId="1076"/>
          <ac:picMkLst>
            <pc:docMk/>
            <pc:sldMk cId="3089280618" sldId="1186"/>
            <ac:picMk id="9" creationId="{E0EA2AE2-A697-FD4D-9C8E-BC15278B5E58}"/>
          </ac:picMkLst>
        </pc:picChg>
        <pc:picChg chg="add mod">
          <ac:chgData name="Ren Ping Liu" userId="60ce823c-5cb7-4d3e-be0b-034740f7a9f3" providerId="ADAL" clId="{273033F7-2A46-A348-B1B3-3756B9E4CBB5}" dt="2022-02-13T00:47:46.854" v="1034" actId="1076"/>
          <ac:picMkLst>
            <pc:docMk/>
            <pc:sldMk cId="3089280618" sldId="1186"/>
            <ac:picMk id="18" creationId="{45F454E7-6B59-3049-BD01-7EB2C5827837}"/>
          </ac:picMkLst>
        </pc:picChg>
        <pc:cxnChg chg="mod">
          <ac:chgData name="Ren Ping Liu" userId="60ce823c-5cb7-4d3e-be0b-034740f7a9f3" providerId="ADAL" clId="{273033F7-2A46-A348-B1B3-3756B9E4CBB5}" dt="2022-02-13T00:45:41.013" v="1000"/>
          <ac:cxnSpMkLst>
            <pc:docMk/>
            <pc:sldMk cId="3089280618" sldId="1186"/>
            <ac:cxnSpMk id="11" creationId="{7062F2DA-A33C-C34A-916F-4B99C9F47987}"/>
          </ac:cxnSpMkLst>
        </pc:cxnChg>
        <pc:cxnChg chg="mod">
          <ac:chgData name="Ren Ping Liu" userId="60ce823c-5cb7-4d3e-be0b-034740f7a9f3" providerId="ADAL" clId="{273033F7-2A46-A348-B1B3-3756B9E4CBB5}" dt="2022-02-13T00:45:41.013" v="1000"/>
          <ac:cxnSpMkLst>
            <pc:docMk/>
            <pc:sldMk cId="3089280618" sldId="1186"/>
            <ac:cxnSpMk id="12" creationId="{5FA0021F-5BAD-864F-80BC-8F7F2DE8CE51}"/>
          </ac:cxnSpMkLst>
        </pc:cxnChg>
      </pc:sldChg>
      <pc:sldChg chg="addSp delSp modSp mod delAnim modAnim">
        <pc:chgData name="Ren Ping Liu" userId="60ce823c-5cb7-4d3e-be0b-034740f7a9f3" providerId="ADAL" clId="{273033F7-2A46-A348-B1B3-3756B9E4CBB5}" dt="2022-02-13T00:52:13.984" v="1101" actId="20577"/>
        <pc:sldMkLst>
          <pc:docMk/>
          <pc:sldMk cId="3784330073" sldId="1188"/>
        </pc:sldMkLst>
        <pc:spChg chg="mod">
          <ac:chgData name="Ren Ping Liu" userId="60ce823c-5cb7-4d3e-be0b-034740f7a9f3" providerId="ADAL" clId="{273033F7-2A46-A348-B1B3-3756B9E4CBB5}" dt="2022-02-13T00:50:26.187" v="1092" actId="166"/>
          <ac:spMkLst>
            <pc:docMk/>
            <pc:sldMk cId="3784330073" sldId="1188"/>
            <ac:spMk id="2" creationId="{3B8CD900-19EC-824C-BF74-AADFBF5A172E}"/>
          </ac:spMkLst>
        </pc:spChg>
        <pc:spChg chg="mod">
          <ac:chgData name="Ren Ping Liu" userId="60ce823c-5cb7-4d3e-be0b-034740f7a9f3" providerId="ADAL" clId="{273033F7-2A46-A348-B1B3-3756B9E4CBB5}" dt="2022-02-13T00:52:13.984" v="1101" actId="20577"/>
          <ac:spMkLst>
            <pc:docMk/>
            <pc:sldMk cId="3784330073" sldId="1188"/>
            <ac:spMk id="6" creationId="{58A3876E-869D-8249-AD44-8C126ECC71E2}"/>
          </ac:spMkLst>
        </pc:spChg>
        <pc:spChg chg="add del mod">
          <ac:chgData name="Ren Ping Liu" userId="60ce823c-5cb7-4d3e-be0b-034740f7a9f3" providerId="ADAL" clId="{273033F7-2A46-A348-B1B3-3756B9E4CBB5}" dt="2022-02-13T00:51:28.392" v="1095" actId="478"/>
          <ac:spMkLst>
            <pc:docMk/>
            <pc:sldMk cId="3784330073" sldId="1188"/>
            <ac:spMk id="26" creationId="{F6E984B5-BBE2-BC43-9689-08C51B11B279}"/>
          </ac:spMkLst>
        </pc:spChg>
      </pc:sldChg>
      <pc:sldChg chg="mod modShow">
        <pc:chgData name="Ren Ping Liu" userId="60ce823c-5cb7-4d3e-be0b-034740f7a9f3" providerId="ADAL" clId="{273033F7-2A46-A348-B1B3-3756B9E4CBB5}" dt="2022-02-13T00:56:37.355" v="1103" actId="729"/>
        <pc:sldMkLst>
          <pc:docMk/>
          <pc:sldMk cId="4060232581" sldId="1189"/>
        </pc:sldMkLst>
      </pc:sldChg>
      <pc:sldChg chg="addSp modSp mod modAnim">
        <pc:chgData name="Ren Ping Liu" userId="60ce823c-5cb7-4d3e-be0b-034740f7a9f3" providerId="ADAL" clId="{273033F7-2A46-A348-B1B3-3756B9E4CBB5}" dt="2022-02-13T01:16:12.914" v="1354" actId="14100"/>
        <pc:sldMkLst>
          <pc:docMk/>
          <pc:sldMk cId="3627370643" sldId="1190"/>
        </pc:sldMkLst>
        <pc:spChg chg="add mod">
          <ac:chgData name="Ren Ping Liu" userId="60ce823c-5cb7-4d3e-be0b-034740f7a9f3" providerId="ADAL" clId="{273033F7-2A46-A348-B1B3-3756B9E4CBB5}" dt="2022-02-13T01:16:12.914" v="1354" actId="14100"/>
          <ac:spMkLst>
            <pc:docMk/>
            <pc:sldMk cId="3627370643" sldId="1190"/>
            <ac:spMk id="6" creationId="{F9F0CCD6-CACA-A54E-8B7C-5E038379958B}"/>
          </ac:spMkLst>
        </pc:spChg>
        <pc:spChg chg="mod">
          <ac:chgData name="Ren Ping Liu" userId="60ce823c-5cb7-4d3e-be0b-034740f7a9f3" providerId="ADAL" clId="{273033F7-2A46-A348-B1B3-3756B9E4CBB5}" dt="2022-02-13T01:04:08.815" v="1249" actId="14100"/>
          <ac:spMkLst>
            <pc:docMk/>
            <pc:sldMk cId="3627370643" sldId="1190"/>
            <ac:spMk id="10" creationId="{01B8942E-BB9F-9F46-9201-9FDDC201959E}"/>
          </ac:spMkLst>
        </pc:spChg>
      </pc:sldChg>
      <pc:sldChg chg="addSp modSp mod modAnim">
        <pc:chgData name="Ren Ping Liu" userId="60ce823c-5cb7-4d3e-be0b-034740f7a9f3" providerId="ADAL" clId="{273033F7-2A46-A348-B1B3-3756B9E4CBB5}" dt="2022-02-13T01:09:37.062" v="1285" actId="207"/>
        <pc:sldMkLst>
          <pc:docMk/>
          <pc:sldMk cId="635721384" sldId="1192"/>
        </pc:sldMkLst>
        <pc:spChg chg="add mod">
          <ac:chgData name="Ren Ping Liu" userId="60ce823c-5cb7-4d3e-be0b-034740f7a9f3" providerId="ADAL" clId="{273033F7-2A46-A348-B1B3-3756B9E4CBB5}" dt="2022-02-13T01:09:37.062" v="1285" actId="207"/>
          <ac:spMkLst>
            <pc:docMk/>
            <pc:sldMk cId="635721384" sldId="1192"/>
            <ac:spMk id="38" creationId="{7A01046E-AB22-9147-B161-193F28F539BA}"/>
          </ac:spMkLst>
        </pc:spChg>
        <pc:spChg chg="mod">
          <ac:chgData name="Ren Ping Liu" userId="60ce823c-5cb7-4d3e-be0b-034740f7a9f3" providerId="ADAL" clId="{273033F7-2A46-A348-B1B3-3756B9E4CBB5}" dt="2022-02-13T01:08:01.813" v="1268" actId="20577"/>
          <ac:spMkLst>
            <pc:docMk/>
            <pc:sldMk cId="635721384" sldId="1192"/>
            <ac:spMk id="55" creationId="{8CE0F95B-BCD3-FD4A-826E-885CC3FD64A3}"/>
          </ac:spMkLst>
        </pc:spChg>
      </pc:sldChg>
      <pc:sldChg chg="addSp modSp mod modAnim">
        <pc:chgData name="Ren Ping Liu" userId="60ce823c-5cb7-4d3e-be0b-034740f7a9f3" providerId="ADAL" clId="{273033F7-2A46-A348-B1B3-3756B9E4CBB5}" dt="2022-02-13T01:12:54.519" v="1311" actId="14100"/>
        <pc:sldMkLst>
          <pc:docMk/>
          <pc:sldMk cId="1955302534" sldId="1193"/>
        </pc:sldMkLst>
        <pc:spChg chg="add mod">
          <ac:chgData name="Ren Ping Liu" userId="60ce823c-5cb7-4d3e-be0b-034740f7a9f3" providerId="ADAL" clId="{273033F7-2A46-A348-B1B3-3756B9E4CBB5}" dt="2022-02-13T01:12:54.519" v="1311" actId="14100"/>
          <ac:spMkLst>
            <pc:docMk/>
            <pc:sldMk cId="1955302534" sldId="1193"/>
            <ac:spMk id="22" creationId="{ADE79339-EBF1-5247-B704-CFC0D8D91A3C}"/>
          </ac:spMkLst>
        </pc:spChg>
      </pc:sldChg>
      <pc:sldChg chg="del">
        <pc:chgData name="Ren Ping Liu" userId="60ce823c-5cb7-4d3e-be0b-034740f7a9f3" providerId="ADAL" clId="{273033F7-2A46-A348-B1B3-3756B9E4CBB5}" dt="2022-02-13T01:11:29.269" v="1286" actId="2696"/>
        <pc:sldMkLst>
          <pc:docMk/>
          <pc:sldMk cId="2232955304" sldId="1194"/>
        </pc:sldMkLst>
      </pc:sldChg>
      <pc:sldChg chg="del">
        <pc:chgData name="Ren Ping Liu" userId="60ce823c-5cb7-4d3e-be0b-034740f7a9f3" providerId="ADAL" clId="{273033F7-2A46-A348-B1B3-3756B9E4CBB5}" dt="2022-02-13T01:11:29.269" v="1286" actId="2696"/>
        <pc:sldMkLst>
          <pc:docMk/>
          <pc:sldMk cId="2959630736" sldId="1195"/>
        </pc:sldMkLst>
      </pc:sldChg>
      <pc:sldChg chg="modSp add mod">
        <pc:chgData name="Ren Ping Liu" userId="60ce823c-5cb7-4d3e-be0b-034740f7a9f3" providerId="ADAL" clId="{273033F7-2A46-A348-B1B3-3756B9E4CBB5}" dt="2022-02-12T06:35:08.668" v="58" actId="207"/>
        <pc:sldMkLst>
          <pc:docMk/>
          <pc:sldMk cId="2133569613" sldId="1269"/>
        </pc:sldMkLst>
        <pc:spChg chg="mod">
          <ac:chgData name="Ren Ping Liu" userId="60ce823c-5cb7-4d3e-be0b-034740f7a9f3" providerId="ADAL" clId="{273033F7-2A46-A348-B1B3-3756B9E4CBB5}" dt="2022-02-12T06:35:08.668" v="58" actId="207"/>
          <ac:spMkLst>
            <pc:docMk/>
            <pc:sldMk cId="2133569613" sldId="1269"/>
            <ac:spMk id="10" creationId="{2935D8EE-730D-3846-8ED3-CF147CA4A373}"/>
          </ac:spMkLst>
        </pc:spChg>
      </pc:sldChg>
      <pc:sldChg chg="addSp delSp modSp add del mod">
        <pc:chgData name="Ren Ping Liu" userId="60ce823c-5cb7-4d3e-be0b-034740f7a9f3" providerId="ADAL" clId="{273033F7-2A46-A348-B1B3-3756B9E4CBB5}" dt="2022-02-12T23:16:32.473" v="525" actId="2696"/>
        <pc:sldMkLst>
          <pc:docMk/>
          <pc:sldMk cId="2048287323" sldId="1270"/>
        </pc:sldMkLst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10" creationId="{7FC4FF92-130F-BB41-8C2E-AD6E35A5EFB3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11" creationId="{86D46BE4-B0DC-6447-9B19-4A15963D6107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15" creationId="{50383F63-A1BE-EE40-9A4A-9521B5B39A87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16" creationId="{68F39DC6-82AA-494B-BF8C-3328A3504C38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19" creationId="{18D63BA9-A80C-3C4E-951E-EC3E6277A653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20" creationId="{21C1BA4F-9694-604C-B41C-E527BFD0B4FC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39" creationId="{717B1C14-4D36-EF4F-A926-BBBD98456BEE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0" creationId="{E13F2107-1C9A-0C41-B24A-0671CC60D47A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1" creationId="{4E6D405D-F88D-A643-A8DA-87BCB5348C5C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3" creationId="{795F625F-E4CA-A14C-BDB7-680FDFE6EE1F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61" creationId="{029C7FDD-ABE9-EB40-A1C5-64FF9B2F936D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62" creationId="{16F1973E-A8F0-6E4E-9510-49D75998F4A8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63" creationId="{CAB72423-2D43-1046-869C-9EDAEA5E40C1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64" creationId="{99BD1088-D56F-3A42-8E44-483A32BEDA49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65" creationId="{8A75CF99-7455-B74F-8BAD-3AD43E03F473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66" creationId="{FC542B29-675E-3D46-80C8-75565CBAE29A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67" creationId="{2B974C3D-5280-D849-8D04-7FDDEF66CF86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68" creationId="{05391238-AE6D-D14C-8C1F-CD07E40328C7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69" creationId="{F0B33890-F38E-9948-851E-64C7E965F08B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70" creationId="{A6F6A7F9-E45C-124D-AC6C-F4101DAE4B5F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71" creationId="{AD8346D7-6C40-1348-A196-CC99EDB76C75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72" creationId="{E2DA8AD7-F617-354E-B5AE-47F97541A8FA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73" creationId="{E873DD89-2DB7-304C-ADED-170F1F4E1A6A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74" creationId="{56AC483A-3972-5540-9E9F-AE1FE256604E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75" creationId="{B0224379-0B0C-1343-B0E2-E62DFA482C03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84" creationId="{3EE4D6D5-1F58-604E-926E-B12AF198F926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85" creationId="{69D11C97-9A2A-6F4A-BEC2-192440539BA8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86" creationId="{390C81B6-E64F-6D4C-8D06-8F1804B7F591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13" creationId="{EF28E360-D52F-294F-97A4-5B43A7D60CE3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14" creationId="{9D5E80B1-F637-9E4D-BFD5-5F5ADB827A42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15" creationId="{F21D56DB-F5E9-8D44-92D9-C4770361B950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16" creationId="{0447DE90-707A-1F42-8981-9A87D22C1D1D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20" creationId="{E881C066-69A3-D649-893B-A3C4CB9FAE81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24" creationId="{2F7E8752-11E5-3642-90E6-5285D40EA469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25" creationId="{C884D5C3-FF18-F04A-B4E2-7E02117C03FE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29" creationId="{A40EEA2E-A801-414B-8FBC-BBC009ECE19B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33" creationId="{10238275-C02A-F74A-A765-B593C055F724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34" creationId="{81D6D301-6C77-C64B-B2D0-382D840AA7FC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35" creationId="{6966CA35-6F7B-6C4F-AEE3-078FED56DF20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36" creationId="{2CFA9381-C4F6-8A4A-BCBB-312388656716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37" creationId="{B30AEBEB-78E1-754E-BA64-FEE706BFF392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38" creationId="{F2779901-7D8F-784A-8E8D-397036700A71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39" creationId="{87A8BD55-4166-4643-A7DA-52B9D36F3801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40" creationId="{0F991E83-25F4-2549-B34F-7A98472010D7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41" creationId="{01F6513A-F015-D94A-929C-75D48673F75A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42" creationId="{DF2F1710-E7DF-7E48-A534-44E42CD00502}"/>
          </ac:spMkLst>
        </pc:spChg>
        <pc:spChg chg="del">
          <ac:chgData name="Ren Ping Liu" userId="60ce823c-5cb7-4d3e-be0b-034740f7a9f3" providerId="ADAL" clId="{273033F7-2A46-A348-B1B3-3756B9E4CBB5}" dt="2022-02-12T22:51:24.163" v="376" actId="478"/>
          <ac:spMkLst>
            <pc:docMk/>
            <pc:sldMk cId="2048287323" sldId="1270"/>
            <ac:spMk id="443" creationId="{328DCBC9-32E9-FD44-B2CF-3BC801D59B6C}"/>
          </ac:spMkLst>
        </pc:spChg>
        <pc:spChg chg="del">
          <ac:chgData name="Ren Ping Liu" userId="60ce823c-5cb7-4d3e-be0b-034740f7a9f3" providerId="ADAL" clId="{273033F7-2A46-A348-B1B3-3756B9E4CBB5}" dt="2022-02-12T22:51:16.160" v="375" actId="478"/>
          <ac:spMkLst>
            <pc:docMk/>
            <pc:sldMk cId="2048287323" sldId="1270"/>
            <ac:spMk id="555" creationId="{E677B281-DA89-A247-8272-82324AB634CC}"/>
          </ac:spMkLst>
        </pc:spChg>
        <pc:spChg chg="add 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56" creationId="{8A9F8D19-4DDC-4245-94E4-C282C443A49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58" creationId="{7728E96A-164B-DB48-80C6-94C50AFB281C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60" creationId="{00D38EBF-0C4E-D24F-98A8-71BD81DFAD1C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61" creationId="{5FAA2C7F-8E06-2048-A1FA-DCCC6AD8DBB9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62" creationId="{9EFF154D-371B-9C43-9F77-B15DF12F2413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63" creationId="{45029A1E-BC95-E54A-AE82-D91EB742C2F3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64" creationId="{D7C8BC5B-2E23-6D44-973B-4101DAFAA868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65" creationId="{C03BDBB1-3860-DD48-9265-1C73427BCF02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67" creationId="{04D6D110-5674-D041-A424-92D10F63FD8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68" creationId="{48ABBE2E-DC6C-E047-8BB6-3E4D234A14FC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69" creationId="{DC41D4C4-BFB3-7842-952B-B1BF797136BA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70" creationId="{DC0418A5-25AF-3442-BBAE-2D41537FA2F2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71" creationId="{7666197A-C0A9-E047-801F-34930A0A64D0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72" creationId="{005251D2-7AD0-D542-81D0-5FDEEE4F7070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73" creationId="{54924EB1-859D-E943-9E5D-76B3CD4CCE72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74" creationId="{2846D191-C9BC-A044-93F4-FC9906818155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75" creationId="{D6C80E0E-B928-0E4A-ABE5-060CD31AB384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76" creationId="{E46D4DEB-690F-BD45-9D2F-7E1FD913A961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77" creationId="{86ECD60A-7FEB-B940-9B8F-CE916D84098F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78" creationId="{FB5979F8-934B-554C-AA2A-D853570659E8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79" creationId="{29C625EA-F3BB-094D-A831-0BCCC43E3AAE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80" creationId="{8DBFE8FE-C706-8441-BE65-EA0C680BF20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81" creationId="{E7621939-E77A-7D4B-8383-4A81AB43E97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85" creationId="{D369C083-A816-D94D-8110-6DAA1AE31C3A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86" creationId="{BD27CDF5-542F-AD42-BA21-05A632491D88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87" creationId="{37D58A41-1557-BB43-BC2A-EBA058681667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89" creationId="{7D7BA8B4-4A76-B14E-B66C-A9FC08E05F0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90" creationId="{7FBE7FA5-A41F-B04F-87CE-9C0CF23C3001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91" creationId="{E2BF5CEE-CACB-644A-839B-93B90877B669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596" creationId="{7675F09A-8082-8F44-BA91-9DEA20601EE1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17" creationId="{EAC92DED-5CBE-A049-899F-58CB0B3BA9C1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18" creationId="{2C8F0FAB-D10B-9249-A595-5C5D23D3B116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19" creationId="{B263A387-43B3-A143-88F4-6D25D3E5AB8E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20" creationId="{8FBAA5F7-F2E9-0D41-ABF7-B2D26780B89A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21" creationId="{898F0E38-A7B6-5C45-9116-2D4CB947A417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87" creationId="{1D5195AC-89DC-834E-94D9-F5B50C31AB26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88" creationId="{29C6A6B3-F51E-3447-892D-E7525F062452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89" creationId="{D0BD898F-F61F-B04C-B2F0-4EBDC03F80DC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90" creationId="{06DC926F-1AF1-694C-86C9-8544AE170436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91" creationId="{152DEB26-6C45-5C40-8023-57037BED986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92" creationId="{B2199E3F-9D75-6445-81EA-E4C90CC7EBA2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94" creationId="{BE0D560C-142B-2344-918A-A91DB1AB0359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96" creationId="{D35C547D-083C-5E43-80F7-73E6ADDF6A77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97" creationId="{9AF4BB11-836D-5243-A9C0-994A16534782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98" creationId="{6211E07C-0865-DF4A-9B02-77B5799F9818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699" creationId="{9F6A842B-0EFC-7A4E-8D65-5A0E76D0490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00" creationId="{91EEE311-44D3-9A40-9CC0-FE75465CD317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01" creationId="{6C63076D-3CE5-7B4D-9FFA-7D13048AEDC5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03" creationId="{B9A7F5E9-EA28-274D-B65C-62ECF98309D6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04" creationId="{3E534F33-FEF4-4F4F-9F2A-B8D6D96134EF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05" creationId="{284DBA94-EA13-F74E-A0DD-3AEA8116B992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06" creationId="{8B08F046-9032-8240-BB81-3F6789BB1F4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07" creationId="{0F72921A-BEB3-DA4C-8FA5-3E7FD91B081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08" creationId="{5361DCE6-3B81-984B-AA8A-BAA4C14F0709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09" creationId="{95144304-F369-D94E-80FD-C9EF26CB045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10" creationId="{3C00FADC-7BED-834B-B3A7-F1AF931C37DC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11" creationId="{B8E901A1-916A-C54F-98B6-E045BB307315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12" creationId="{1DBF984F-CF20-5E4E-93CF-BC5B388951C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13" creationId="{B1F7EF92-5ADF-3E4C-B09C-D14F244F60F5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14" creationId="{D600968A-AE78-2E4F-B879-5CB07C83FB4D}"/>
          </ac:spMkLst>
        </pc:spChg>
        <pc:spChg chg="add 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15" creationId="{9ABC4CFB-5617-4049-9A69-31F8629D7D57}"/>
          </ac:spMkLst>
        </pc:spChg>
        <pc:spChg chg="add 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16" creationId="{B1915F4A-64D2-3D42-81EF-2E6E30F0108E}"/>
          </ac:spMkLst>
        </pc:spChg>
        <pc:spChg chg="add 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17" creationId="{70481E81-34C8-734A-8F71-52EE2CE12A28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19" creationId="{FB4F4039-5B4A-3E47-8D16-8013F776C99E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20" creationId="{992ED52A-A306-BC41-8E95-13903E917DBA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22" creationId="{03D848D3-5FA0-4C4D-9069-FF83C81D81E0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23" creationId="{7852D0AF-50A1-B247-84E4-5AAF42733C58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24" creationId="{1C54F12D-8D11-2B4B-8A83-B3ECEAD09EEC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25" creationId="{026AADA5-1C5A-F547-9D04-F40426347B93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28" creationId="{2E6B48E0-BF89-764E-B4B5-4C184457131F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31" creationId="{8F34BFD4-61AB-1745-9578-FE96B775FD60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34" creationId="{341613BC-B9E1-784F-838A-0B63F43C20F8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44" creationId="{9FD7EA7F-AFBA-D349-B2CA-12F610957496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45" creationId="{936B4C6C-6551-9B4D-8812-5E174C9A043A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46" creationId="{845776BA-AF32-C447-A1E2-C7202EBF19E9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47" creationId="{6F5E6506-EDFA-3542-96A1-930DD4F92589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48" creationId="{79BE871E-E760-D14E-8474-D47EE32BC1F7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49" creationId="{B6038763-3162-2A45-9026-F213AEEC18C8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51" creationId="{4749A90C-2370-1F43-83B7-96503ADD2495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53" creationId="{B3F17715-992E-AA4A-9763-1D6436BAE255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54" creationId="{937111B0-EF7F-F745-9B3F-1F5ABA9E1A76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55" creationId="{2A7E6261-60B4-2646-B225-927B3F8FEF97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56" creationId="{4C432907-1821-5E4D-851B-F77BF4DE21AC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57" creationId="{41FACBE1-E93E-8645-B6B0-A86D806EAA44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58" creationId="{9771E2C7-2C6F-054F-8BA6-DE460124C1B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60" creationId="{FE8F04EB-7786-BF4E-8479-3CC96794F699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61" creationId="{3AD8E9BD-125F-094A-8667-655CD04992FA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62" creationId="{9D9FBD49-E38C-C447-85D6-3AA848B47206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63" creationId="{77165E84-6AB7-4340-A223-31AD2F268B2C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64" creationId="{23860372-CDE6-804D-A01B-6450202D7413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65" creationId="{345AC1BA-6248-8747-A707-1F18A8DAEDC8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66" creationId="{FAEDA181-0217-1A44-8881-DEFE18E9F4B5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67" creationId="{876B2DCC-2633-4F42-8935-9B85A825A8C3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68" creationId="{95D05E08-0129-F544-9C90-2E7309F746E3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69" creationId="{3144C978-3489-F543-927A-6AFAB589DAE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70" creationId="{22CB73CC-0E43-B14A-84A1-51D25A6550CC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71" creationId="{50B961A7-0ACF-4148-B98C-8DC9F6D1678F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75" creationId="{BE38A324-9AFC-FC41-993D-D66C7E7A98BE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76" creationId="{9B28EFCC-4A42-FD45-8F8D-730D4425C4E4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77" creationId="{72D01EB8-C879-864D-9B98-9E16774DA9E8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78" creationId="{91AB62E8-53EA-9B46-AF13-B84D56D76459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79" creationId="{D983976A-8473-524D-8050-DF57F2B6D049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80" creationId="{4B495182-8BA9-1B44-914A-CF5B92715541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82" creationId="{1B247D0B-1798-744B-91ED-F8C0E38F39F9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84" creationId="{4D937A51-E669-374E-A30A-A32883E8BAB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85" creationId="{0630CBFD-A829-E248-B309-946AFEADC50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86" creationId="{C45FF7FB-7AD2-CA49-BEEB-9FD55CD8C60A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87" creationId="{3B1C68D7-33F2-BE46-8841-1D6B4954B1F1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88" creationId="{B601BBBD-D2FD-3E4A-9143-87565DF77CB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89" creationId="{090776B6-8F6A-2F4E-868D-9886EB14321F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91" creationId="{655CB0CA-511A-C640-9F6E-4414BA86D093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92" creationId="{66D14082-52B6-E44D-B13F-06D75EEC490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93" creationId="{01E2B8D3-6538-7D41-A5BE-A9A6272C59D2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94" creationId="{9C940E11-8E22-FA4F-A808-B531691D0A0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95" creationId="{79DF56C4-462A-BA48-9C24-A4CB2D68FFD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96" creationId="{6BCC4D4C-4A21-444C-B6D6-EF8835FA59FC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97" creationId="{DBDC7885-5BDD-1646-BE78-647C0EE321DA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98" creationId="{C9A9AB0D-8826-B349-A222-E173A320BB27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799" creationId="{311BD97A-203C-FE40-8667-C773B8F5B4E7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00" creationId="{E8A09E3A-4685-9A4A-8DE4-BA01E5D9616A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01" creationId="{B315DB80-928C-3945-9E75-6CC74F0B549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02" creationId="{F7FC5E5B-1A39-394B-973F-0F9AD878FC08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03" creationId="{FFB2CAB1-E4DA-4841-8BA3-5D7825C58286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04" creationId="{55E265D1-6854-8F46-89A9-66004C963725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05" creationId="{8B2072F3-3B5C-424B-8593-795E672804A1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06" creationId="{605BF679-F99A-9C4B-AFC0-11051A1FC51A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07" creationId="{27F1D4D2-F4F1-5348-9AE5-1CE6EFC5EE2E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08" creationId="{B55C6726-51C2-2342-B13A-5B19D3F50431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11" creationId="{CC785327-1F8B-3042-B943-2BD176F9C5B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12" creationId="{658545AC-1434-9847-BD31-1252CD668A1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14" creationId="{442EA5EE-444F-5843-ADC5-C0D753A04FBF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15" creationId="{C2BAA6D3-9EB0-7649-8AD0-351CDA53754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16" creationId="{4A57C230-B0F2-4A45-B024-3214A547923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17" creationId="{B636B309-0E35-D846-B24D-A65045C59A75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18" creationId="{1ECA4EC5-78EE-544E-AD13-AEE19EDBB108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19" creationId="{34956913-2DAF-B646-966B-E6C5E2D5A191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20" creationId="{5F5E7932-C53C-D044-963B-5F75EE1BB475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21" creationId="{5ED4B058-7D84-B848-9028-A717C5563AEF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25" creationId="{49557062-EB75-5548-9D37-D33AD71A64C6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27" creationId="{656DF407-BA50-A046-8B65-101B40FACC18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28" creationId="{B7EDC08B-0B78-9941-82C8-5793EF4FD4D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30" creationId="{D3E955BA-2BE6-724C-9B32-CAE0802160E3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31" creationId="{F5595C5F-E858-184F-8C42-FB749F4D50B4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34" creationId="{DDB5AABA-2670-8F4C-8A56-08A9FDD992E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35" creationId="{0CD4B2C6-2E10-E14A-82B8-DB17D91D0FC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37" creationId="{C6148AFD-0F51-C446-9912-1EDA0E07A3C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38" creationId="{23C9F532-95C7-7143-9560-F570FF5DD81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39" creationId="{0DB99845-8C1D-F74A-8142-307F8B612973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40" creationId="{68B84597-8CCE-9C41-AF35-6E2185E99CE7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41" creationId="{E2E43557-16F9-D041-9A4C-25199ABC9A16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42" creationId="{3FECCC7C-CAF2-8049-949D-89894978E86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45" creationId="{1803955D-64E9-0D42-A3ED-4CD301F745F6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47" creationId="{D54B07E2-0740-644D-A8E0-324118D5E1BF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48" creationId="{3EE0E536-760E-964F-B0B9-2F1FD8E34064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51" creationId="{314692F6-E3B8-D44F-95EB-96DA4A4E6D2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52" creationId="{D8D11756-AF28-454D-AB5C-3E8441A0877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54" creationId="{8E9F1E5F-DA63-FE43-9705-85B7FFB2C73C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55" creationId="{C2121BA2-C196-B343-B6E6-A278205987C1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56" creationId="{E0783023-6400-A447-AC0D-45AEC9B7EE62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57" creationId="{ABCCB650-CDF7-9F48-AB2D-9E813091CFA2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58" creationId="{A0157EE2-E1F5-A447-BC97-E3046F125F45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59" creationId="{2148D4D9-CAC4-F448-8401-B22B8ADF1183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61" creationId="{3AC30B10-0D0F-FB41-90E9-EB6E5A076BBB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62" creationId="{05BB58D7-6981-DD4A-A9B5-E0455958F9E7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64" creationId="{09B92E77-2FDE-4948-A113-61AA8043F810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65" creationId="{26D1538F-255A-8A41-8C73-C6C5BBD328B2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68" creationId="{3DF0A8E8-3101-AE47-A963-0C42BCFAEBDF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69" creationId="{67DB52EA-32DB-C64F-800A-F47CEADDD21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71" creationId="{1D469B90-2BC5-B04A-9B0A-E06681339359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72" creationId="{4388D3B4-4B86-134E-BC4B-771D5AB55378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73" creationId="{C6116EA5-52B7-9D4F-92DD-0731B0687FF7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74" creationId="{A963B114-C8E9-BB4C-B49B-9967732FDBFC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75" creationId="{F6755E5B-1B20-0A4C-8700-C619E2E30E8D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76" creationId="{58649E56-602E-C14F-9294-086518EF3057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77" creationId="{5F157224-AC4A-A741-8044-EC33E2C24C84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79" creationId="{15D527C2-36CF-934C-8E0A-56E8C8589656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80" creationId="{D72EF3C2-AB13-1646-B554-B107C0ACA1DF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83" creationId="{5C0D666C-4C86-3C46-886E-2CC714C4D288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84" creationId="{EC0F9BD4-BD1C-F741-B1D5-96802C4C2F1C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86" creationId="{D92FB5C9-29AF-9841-8D79-C2CCD44D2E55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87" creationId="{99652362-938B-AC49-AA5E-09F41084B0C3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88" creationId="{3F9CA543-5B7E-B94C-8882-BF0D9A7922A0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89" creationId="{5F7EE645-8A06-F345-9099-C3719D8737BF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90" creationId="{C02D8107-4714-C14A-8741-FF82BC5FBB99}"/>
          </ac:spMkLst>
        </pc:spChg>
        <pc:spChg chg="mod">
          <ac:chgData name="Ren Ping Liu" userId="60ce823c-5cb7-4d3e-be0b-034740f7a9f3" providerId="ADAL" clId="{273033F7-2A46-A348-B1B3-3756B9E4CBB5}" dt="2022-02-12T22:51:53.424" v="377"/>
          <ac:spMkLst>
            <pc:docMk/>
            <pc:sldMk cId="2048287323" sldId="1270"/>
            <ac:spMk id="891" creationId="{68C580E4-0687-994F-A097-A06F4330F3F5}"/>
          </ac:spMkLst>
        </pc:s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12" creationId="{B6EA0447-3C72-2546-A182-B18B3204742F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21" creationId="{09D929D7-3426-7545-8640-DC8E2ED95FB9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30" creationId="{02066780-DE5E-6740-8BBA-01C995D1619B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87" creationId="{D14ED3CD-0929-5445-B9CD-FC1AEB08F0F0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105" creationId="{EEFE641A-589B-7942-BC31-34CA4265ECA8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121" creationId="{9932E1A1-9866-4149-B71C-D56584CCE488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129" creationId="{0E1D7EA0-6DA2-8D43-8279-78C750CFC172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137" creationId="{93BC347E-C394-3042-B2F7-B3F23FAEAB95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145" creationId="{8ECEC947-F5C8-414B-A56E-EBE5DFFEDB1C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153" creationId="{419BFD2C-DE5F-0C45-B636-6597FE43775F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161" creationId="{0F65CB9E-D1E1-5348-9E59-69DA1CEF2123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169" creationId="{CFBE87F9-CE91-5943-9D77-D8B9227384AC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177" creationId="{6D2B1BF7-15E3-B642-B1ED-14A585EC5A4E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185" creationId="{F0711763-C567-4040-ABFB-F5C34597A154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193" creationId="{E38FF4C3-D0A2-D548-89C0-C35D3E53032F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201" creationId="{F6C05161-17CC-4047-8DD1-B9901ECF6386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209" creationId="{198EE3F8-E7C6-7742-BDAE-10EEB3BA9601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217" creationId="{5123C752-3FFB-E84D-9E48-DBC9A9F48F37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225" creationId="{9F5D0807-95F5-B242-9940-2134E3CE864D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233" creationId="{A8973B1E-A991-8E45-9FF7-7AF7F179E328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241" creationId="{23665DDF-4A56-E24C-9D9B-557EA2031298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249" creationId="{931C36A9-E761-0148-9032-D81ACCB48A29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273" creationId="{7BE84195-0460-B24A-9BFA-64009B70F0D4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276" creationId="{EFF79B51-BA03-584F-A0CE-2E5C3CDBD9C8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279" creationId="{053CF7AA-EEE7-E849-8975-45A554C35F5B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310" creationId="{09017FE0-34A3-FC43-92EF-C44FBDE65EF6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323" creationId="{BF16D25A-05F2-BD48-8851-FCCC3771B7E8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356" creationId="{002C44D5-1F60-7447-A1D2-6EE5F802021D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359" creationId="{CF2DB679-9CD3-5148-94F7-225CE8489122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383" creationId="{0E70B6A3-FE5E-A44E-9290-B5AD07E8CD4C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386" creationId="{F4D03415-B38F-5B44-9B13-ABF6FE4BB199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389" creationId="{8D491387-EBC3-2D40-9285-1F06C1D72E08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417" creationId="{A6C8AE16-7445-9845-8F83-A3F851D4F042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421" creationId="{2B8081F4-DBFC-C442-BDEE-DF67BF3817BC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426" creationId="{D321F228-396F-C44B-AA64-15D0F1B6CEFB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430" creationId="{F068EC4B-78B0-B24C-99A7-F96D6C86A2B9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446" creationId="{84B474B2-2AC4-EC40-9EA0-B5E48CE68CBD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447" creationId="{CCAB7625-FEE3-BB4A-97C1-EF1CC2679904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484" creationId="{7CEBBAF6-579E-3943-B1EB-BB883618D6D9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547" creationId="{4F552D9E-30F7-A14F-B4D6-B51A5A66BDB8}"/>
          </ac:grpSpMkLst>
        </pc:grpChg>
        <pc:grpChg chg="add 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557" creationId="{717F0796-6D4D-4A48-913B-C8A5404E7853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559" creationId="{D17E9A3C-E9D6-AA46-B06D-FE5C6CF08935}"/>
          </ac:grpSpMkLst>
        </pc:grpChg>
        <pc:grpChg chg="add 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566" creationId="{33462619-DF1B-0642-A925-FD54D137B0AC}"/>
          </ac:grpSpMkLst>
        </pc:grpChg>
        <pc:grpChg chg="add 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582" creationId="{AFDB7274-0AC6-4C42-A2A8-9D30F3285FCB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584" creationId="{A401091E-41B9-6D4B-99F7-2AC6B3DE2BC5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588" creationId="{29210D43-18C8-0641-B681-3446080C3F9A}"/>
          </ac:grpSpMkLst>
        </pc:grpChg>
        <pc:grpChg chg="add 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592" creationId="{603628A4-D101-A149-9843-2A0CA14C4EEA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594" creationId="{7CE30696-7E7A-2340-A1A9-CCDAEF033B7E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603" creationId="{BE7F245F-72C2-A043-82DE-6C0AE3E66523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610" creationId="{E3F84402-6524-194E-A94B-4A0A73FB3611}"/>
          </ac:grpSpMkLst>
        </pc:grpChg>
        <pc:grpChg chg="add 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622" creationId="{A30D1899-9B75-D947-BDB1-50C98587FA20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623" creationId="{1EA82092-B5D0-7C43-8252-1438F66D0681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624" creationId="{D967DD69-1C1F-4942-88FF-DBC278423524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631" creationId="{62F6DC99-EDA6-6948-A435-6A965BBBDC7F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638" creationId="{C59EF036-7544-CD4B-98C5-190F592891A5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645" creationId="{C8198E09-7653-3F45-A431-F592CB853548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652" creationId="{D8195E5E-B336-324B-8B0B-ACC4CA2C6E80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659" creationId="{085C02C9-1A7F-0642-B79C-6EDB2FE9C908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666" creationId="{5B996586-264C-3643-9E41-3632345BFB87}"/>
          </ac:grpSpMkLst>
        </pc:grpChg>
        <pc:grpChg chg="del">
          <ac:chgData name="Ren Ping Liu" userId="60ce823c-5cb7-4d3e-be0b-034740f7a9f3" providerId="ADAL" clId="{273033F7-2A46-A348-B1B3-3756B9E4CBB5}" dt="2022-02-12T22:51:24.163" v="376" actId="478"/>
          <ac:grpSpMkLst>
            <pc:docMk/>
            <pc:sldMk cId="2048287323" sldId="1270"/>
            <ac:grpSpMk id="675" creationId="{CAA0DAAC-D388-5E4E-8B1F-AA359B358F91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685" creationId="{77E4D67D-3B05-2349-9F64-C593121971CF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02" creationId="{558CF14C-708C-E743-AC67-B31D315E988B}"/>
          </ac:grpSpMkLst>
        </pc:grpChg>
        <pc:grpChg chg="add 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18" creationId="{6FDB2184-1B34-1E4D-8B08-BD780BEC7350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21" creationId="{75C5BDD0-0E19-0C4C-95E1-88A31F7F7C29}"/>
          </ac:grpSpMkLst>
        </pc:grpChg>
        <pc:grpChg chg="add 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26" creationId="{C5635635-C244-5F43-A95D-8A754809FA3F}"/>
          </ac:grpSpMkLst>
        </pc:grpChg>
        <pc:grpChg chg="add 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29" creationId="{8FE43D15-A2D8-0847-83BA-8EE2EB17A75E}"/>
          </ac:grpSpMkLst>
        </pc:grpChg>
        <pc:grpChg chg="add 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32" creationId="{A62599F6-99ED-BF4A-95EA-250792DEC9AB}"/>
          </ac:grpSpMkLst>
        </pc:grpChg>
        <pc:grpChg chg="add 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35" creationId="{9010E3A6-C75F-9141-AEFF-B1241A6EC99C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38" creationId="{FA33A277-36B1-2D4E-B06E-1A4231B01A7C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39" creationId="{10C8185B-3E58-3643-9945-9879898913A9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40" creationId="{FC7DA2E4-9703-7640-B4F1-39961818B45A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41" creationId="{990CC1A6-A7A4-C24D-A436-1B3E8C01AFC0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42" creationId="{A0C65E1D-2522-DA48-A8F5-D8840BF3A63E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59" creationId="{AFBF2155-2B5A-D94B-904A-1BE1C28BAAF0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72" creationId="{C2EA5995-29B2-044F-9487-142A67DB619A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73" creationId="{853AC537-079F-8C48-A878-CD708400BA39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790" creationId="{0B45F2D7-D567-A34C-B609-786F05AA7621}"/>
          </ac:grpSpMkLst>
        </pc:grpChg>
        <pc:grpChg chg="add 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09" creationId="{9DF71DD6-8AA9-9B4D-9F30-28343497D1C5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10" creationId="{514DFDBD-00B1-3046-861E-7EEAF577EAEC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13" creationId="{BC1F5A33-4DDC-5342-9569-795CD404EDA8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22" creationId="{2A8DC7E7-4F88-574B-96D0-0AC65ECE423F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24" creationId="{DED11CAD-3F6B-524D-9585-C2B1E73283CF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26" creationId="{11029DB9-EDAD-2C42-A1EB-745A0FAE1147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29" creationId="{7B947AF2-3FCC-EA4C-8AD8-3E192FA3A89F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32" creationId="{0591BDB4-360C-7E47-8046-D9195C4D8A08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43" creationId="{61680608-26F1-C14C-860D-AAB20FF65A09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46" creationId="{C4FAE0E1-0769-F54E-B35A-9F9A94A418A3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49" creationId="{6CBEC7CD-9691-8B43-B684-13831C0C8F61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60" creationId="{AC45B778-36B0-924E-9F48-A5BF64BD1FCB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63" creationId="{6852B82E-90D8-4745-B2E2-310F51B52912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66" creationId="{F876DFEC-B8D0-2443-8087-4EEAC4935034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78" creationId="{13963953-B231-654C-A3F6-D57158999EF6}"/>
          </ac:grpSpMkLst>
        </pc:grpChg>
        <pc:grpChg chg="mod">
          <ac:chgData name="Ren Ping Liu" userId="60ce823c-5cb7-4d3e-be0b-034740f7a9f3" providerId="ADAL" clId="{273033F7-2A46-A348-B1B3-3756B9E4CBB5}" dt="2022-02-12T22:51:53.424" v="377"/>
          <ac:grpSpMkLst>
            <pc:docMk/>
            <pc:sldMk cId="2048287323" sldId="1270"/>
            <ac:grpSpMk id="881" creationId="{54C399FE-F4C4-1342-A3F6-7E248C47FA42}"/>
          </ac:grpSpMkLst>
        </pc:grpChg>
        <pc:picChg chg="del">
          <ac:chgData name="Ren Ping Liu" userId="60ce823c-5cb7-4d3e-be0b-034740f7a9f3" providerId="ADAL" clId="{273033F7-2A46-A348-B1B3-3756B9E4CBB5}" dt="2022-02-12T22:51:24.163" v="376" actId="478"/>
          <ac:picMkLst>
            <pc:docMk/>
            <pc:sldMk cId="2048287323" sldId="1270"/>
            <ac:picMk id="58" creationId="{AE641E33-5C90-9C48-B6C0-B2DA38E6B4B7}"/>
          </ac:picMkLst>
        </pc:picChg>
        <pc:picChg chg="del">
          <ac:chgData name="Ren Ping Liu" userId="60ce823c-5cb7-4d3e-be0b-034740f7a9f3" providerId="ADAL" clId="{273033F7-2A46-A348-B1B3-3756B9E4CBB5}" dt="2022-02-12T22:51:24.163" v="376" actId="478"/>
          <ac:picMkLst>
            <pc:docMk/>
            <pc:sldMk cId="2048287323" sldId="1270"/>
            <ac:picMk id="59" creationId="{58D0D77F-41BF-B141-99CC-7444770200B9}"/>
          </ac:picMkLst>
        </pc:picChg>
        <pc:picChg chg="del">
          <ac:chgData name="Ren Ping Liu" userId="60ce823c-5cb7-4d3e-be0b-034740f7a9f3" providerId="ADAL" clId="{273033F7-2A46-A348-B1B3-3756B9E4CBB5}" dt="2022-02-12T22:51:24.163" v="376" actId="478"/>
          <ac:picMkLst>
            <pc:docMk/>
            <pc:sldMk cId="2048287323" sldId="1270"/>
            <ac:picMk id="60" creationId="{B93FCB1A-5588-5743-82CC-8E52ADEAD1E4}"/>
          </ac:picMkLst>
        </pc:picChg>
        <pc:picChg chg="del">
          <ac:chgData name="Ren Ping Liu" userId="60ce823c-5cb7-4d3e-be0b-034740f7a9f3" providerId="ADAL" clId="{273033F7-2A46-A348-B1B3-3756B9E4CBB5}" dt="2022-02-12T22:51:24.163" v="376" actId="478"/>
          <ac:picMkLst>
            <pc:docMk/>
            <pc:sldMk cId="2048287323" sldId="1270"/>
            <ac:picMk id="103" creationId="{B5B19229-5990-4C46-B116-F6E2FC9344A9}"/>
          </ac:picMkLst>
        </pc:picChg>
        <pc:picChg chg="del">
          <ac:chgData name="Ren Ping Liu" userId="60ce823c-5cb7-4d3e-be0b-034740f7a9f3" providerId="ADAL" clId="{273033F7-2A46-A348-B1B3-3756B9E4CBB5}" dt="2022-02-12T22:51:24.163" v="376" actId="478"/>
          <ac:picMkLst>
            <pc:docMk/>
            <pc:sldMk cId="2048287323" sldId="1270"/>
            <ac:picMk id="104" creationId="{615B9139-7B73-FE46-A7A9-D06CDC313A8E}"/>
          </ac:picMkLst>
        </pc:picChg>
        <pc:picChg chg="del">
          <ac:chgData name="Ren Ping Liu" userId="60ce823c-5cb7-4d3e-be0b-034740f7a9f3" providerId="ADAL" clId="{273033F7-2A46-A348-B1B3-3756B9E4CBB5}" dt="2022-02-12T22:51:13.129" v="374" actId="478"/>
          <ac:picMkLst>
            <pc:docMk/>
            <pc:sldMk cId="2048287323" sldId="1270"/>
            <ac:picMk id="554" creationId="{200AEC22-DB9C-8742-9584-082863E04119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583" creationId="{7AF4D7FB-0D2D-BE48-AEE7-D3F0FD8618BD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593" creationId="{E32E43A3-233F-D043-87C4-0C775AC2FE1C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693" creationId="{0CD28CAE-FD97-CC4A-BC79-E535F3B52F53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695" creationId="{7A9DE894-8347-2F4E-923A-B6F846B39497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727" creationId="{40ADD232-C6B9-C34F-A219-89FE2BFACC59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730" creationId="{763D83F3-FBCB-A24F-BE49-5484EF6DC2F7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733" creationId="{CDE59604-00E0-314C-A38A-A4A1671E8F37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736" creationId="{1E8749D4-6248-3642-B242-DD82FDA638C3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737" creationId="{B92BD059-DE1A-894C-8637-796E8AADF813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750" creationId="{F100AEDC-0BED-DE46-9D7D-B5B3C422C818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752" creationId="{287A2C50-C63E-6149-8E0D-25CE3292D5D4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781" creationId="{96353F30-AF45-3A4A-B4B9-4FFE2DCB3D24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783" creationId="{D99F2C6C-3EB6-754D-8677-1C95A7E5ABCE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833" creationId="{F21E24CB-2E6E-5045-8CE0-411993F2532F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836" creationId="{2374D692-6EB8-5B4B-AF3A-B74995E2E8B6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850" creationId="{F8AE7BA3-993F-FE41-8E2D-FB403EB8ABD7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853" creationId="{FCD786BC-6898-7F42-B3E7-6F7C535A1B22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867" creationId="{F614EBDE-4BD3-FA46-9CA1-AB49C1E33BC8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870" creationId="{8EEF62DF-5821-A84F-81A0-C53979912F69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882" creationId="{B6AFABD5-D016-3A4A-94ED-A4CA8CD22969}"/>
          </ac:picMkLst>
        </pc:picChg>
        <pc:picChg chg="mod">
          <ac:chgData name="Ren Ping Liu" userId="60ce823c-5cb7-4d3e-be0b-034740f7a9f3" providerId="ADAL" clId="{273033F7-2A46-A348-B1B3-3756B9E4CBB5}" dt="2022-02-12T22:51:53.424" v="377"/>
          <ac:picMkLst>
            <pc:docMk/>
            <pc:sldMk cId="2048287323" sldId="1270"/>
            <ac:picMk id="885" creationId="{AFD8305A-B3F9-8246-8687-3843A6271D01}"/>
          </ac:picMkLst>
        </pc:pic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45" creationId="{959284F2-2C3E-6B49-83BE-150EADA93824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46" creationId="{91AEFAB6-4248-8846-A79A-BF9D6164DE76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47" creationId="{ED0D3269-0EC2-2640-AC07-B881868275F8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48" creationId="{F63C34A0-4725-C44D-9514-4F74B2157D8C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49" creationId="{DD0311E5-76D3-2C44-A6A8-22CB01ADCF02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50" creationId="{1939BF82-EFED-E140-BFC2-23D3688C2CB7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51" creationId="{56E47AF2-94A8-0243-8795-936020048815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52" creationId="{AD648A8C-238E-7045-A29E-EDD4DA54C3A4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53" creationId="{1F8AD327-3BC9-7D46-A7E7-D0F90B60A252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54" creationId="{217C26C3-84F1-C149-AC22-6F1EB6629DA9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55" creationId="{E0F05EFE-FD3D-3C4D-8F4F-0AC6B112D1A2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76" creationId="{1DFBDA95-16CE-D146-A4C5-C45EDEC8D34E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77" creationId="{A282E722-916E-234E-AC0B-E2B36A0049E1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78" creationId="{F691F242-AF67-1B42-8D8E-F09C1EB27D39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79" creationId="{EFE49F46-6C78-A640-A53B-1F2DCAE49B5E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80" creationId="{81454C82-BE7E-874F-AA28-09F795395B3E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81" creationId="{42F00AE0-2163-514F-B52E-CFE0592CCF07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82" creationId="{9E38317B-7455-F04C-9FB3-A47169171585}"/>
          </ac:cxnSpMkLst>
        </pc:cxnChg>
        <pc:cxnChg chg="del">
          <ac:chgData name="Ren Ping Liu" userId="60ce823c-5cb7-4d3e-be0b-034740f7a9f3" providerId="ADAL" clId="{273033F7-2A46-A348-B1B3-3756B9E4CBB5}" dt="2022-02-12T22:51:24.163" v="376" actId="478"/>
          <ac:cxnSpMkLst>
            <pc:docMk/>
            <pc:sldMk cId="2048287323" sldId="1270"/>
            <ac:cxnSpMk id="83" creationId="{18CD097C-75DA-B84B-B03E-371F3044C3BB}"/>
          </ac:cxnSpMkLst>
        </pc:cxnChg>
        <pc:cxnChg chg="mod">
          <ac:chgData name="Ren Ping Liu" userId="60ce823c-5cb7-4d3e-be0b-034740f7a9f3" providerId="ADAL" clId="{273033F7-2A46-A348-B1B3-3756B9E4CBB5}" dt="2022-02-12T22:51:53.424" v="377"/>
          <ac:cxnSpMkLst>
            <pc:docMk/>
            <pc:sldMk cId="2048287323" sldId="1270"/>
            <ac:cxnSpMk id="595" creationId="{850177FE-3180-0140-BB21-C667F72BD394}"/>
          </ac:cxnSpMkLst>
        </pc:cxnChg>
        <pc:cxnChg chg="mod">
          <ac:chgData name="Ren Ping Liu" userId="60ce823c-5cb7-4d3e-be0b-034740f7a9f3" providerId="ADAL" clId="{273033F7-2A46-A348-B1B3-3756B9E4CBB5}" dt="2022-02-12T22:51:53.424" v="377"/>
          <ac:cxnSpMkLst>
            <pc:docMk/>
            <pc:sldMk cId="2048287323" sldId="1270"/>
            <ac:cxnSpMk id="686" creationId="{63E15A30-F5F3-DA4F-884B-69B8D8B64DD6}"/>
          </ac:cxnSpMkLst>
        </pc:cxnChg>
        <pc:cxnChg chg="mod">
          <ac:chgData name="Ren Ping Liu" userId="60ce823c-5cb7-4d3e-be0b-034740f7a9f3" providerId="ADAL" clId="{273033F7-2A46-A348-B1B3-3756B9E4CBB5}" dt="2022-02-12T22:51:53.424" v="377"/>
          <ac:cxnSpMkLst>
            <pc:docMk/>
            <pc:sldMk cId="2048287323" sldId="1270"/>
            <ac:cxnSpMk id="743" creationId="{845E349C-C8B8-CE44-8011-D52F5A01DFFF}"/>
          </ac:cxnSpMkLst>
        </pc:cxnChg>
        <pc:cxnChg chg="mod">
          <ac:chgData name="Ren Ping Liu" userId="60ce823c-5cb7-4d3e-be0b-034740f7a9f3" providerId="ADAL" clId="{273033F7-2A46-A348-B1B3-3756B9E4CBB5}" dt="2022-02-12T22:51:53.424" v="377"/>
          <ac:cxnSpMkLst>
            <pc:docMk/>
            <pc:sldMk cId="2048287323" sldId="1270"/>
            <ac:cxnSpMk id="774" creationId="{C6BBB8A3-DC92-8243-AB4F-A71E3960D9A1}"/>
          </ac:cxnSpMkLst>
        </pc:cxnChg>
        <pc:cxnChg chg="mod">
          <ac:chgData name="Ren Ping Liu" userId="60ce823c-5cb7-4d3e-be0b-034740f7a9f3" providerId="ADAL" clId="{273033F7-2A46-A348-B1B3-3756B9E4CBB5}" dt="2022-02-12T22:51:53.424" v="377"/>
          <ac:cxnSpMkLst>
            <pc:docMk/>
            <pc:sldMk cId="2048287323" sldId="1270"/>
            <ac:cxnSpMk id="823" creationId="{5EB83D19-1A57-AA42-B71C-38B85DEA7AF4}"/>
          </ac:cxnSpMkLst>
        </pc:cxnChg>
        <pc:cxnChg chg="mod">
          <ac:chgData name="Ren Ping Liu" userId="60ce823c-5cb7-4d3e-be0b-034740f7a9f3" providerId="ADAL" clId="{273033F7-2A46-A348-B1B3-3756B9E4CBB5}" dt="2022-02-12T22:51:53.424" v="377"/>
          <ac:cxnSpMkLst>
            <pc:docMk/>
            <pc:sldMk cId="2048287323" sldId="1270"/>
            <ac:cxnSpMk id="844" creationId="{0FB8042A-264A-4941-B29C-0E798D81FF26}"/>
          </ac:cxnSpMkLst>
        </pc:cxnChg>
      </pc:sldChg>
      <pc:sldChg chg="addSp delSp modSp add mod modAnim">
        <pc:chgData name="Ren Ping Liu" userId="60ce823c-5cb7-4d3e-be0b-034740f7a9f3" providerId="ADAL" clId="{273033F7-2A46-A348-B1B3-3756B9E4CBB5}" dt="2022-02-12T23:16:00.952" v="524" actId="20577"/>
        <pc:sldMkLst>
          <pc:docMk/>
          <pc:sldMk cId="1525544819" sldId="1271"/>
        </pc:sldMkLst>
        <pc:spChg chg="mod">
          <ac:chgData name="Ren Ping Liu" userId="60ce823c-5cb7-4d3e-be0b-034740f7a9f3" providerId="ADAL" clId="{273033F7-2A46-A348-B1B3-3756B9E4CBB5}" dt="2022-02-12T23:14:38.162" v="518" actId="1076"/>
          <ac:spMkLst>
            <pc:docMk/>
            <pc:sldMk cId="1525544819" sldId="1271"/>
            <ac:spMk id="5" creationId="{40D408BE-7166-1A47-AA93-D02ED37AA439}"/>
          </ac:spMkLst>
        </pc:spChg>
        <pc:spChg chg="mod">
          <ac:chgData name="Ren Ping Liu" userId="60ce823c-5cb7-4d3e-be0b-034740f7a9f3" providerId="ADAL" clId="{273033F7-2A46-A348-B1B3-3756B9E4CBB5}" dt="2022-02-12T23:16:00.952" v="524" actId="20577"/>
          <ac:spMkLst>
            <pc:docMk/>
            <pc:sldMk cId="1525544819" sldId="1271"/>
            <ac:spMk id="6" creationId="{B81DCC24-3FE7-E745-BC17-3886FB241095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10" creationId="{7FC4FF92-130F-BB41-8C2E-AD6E35A5EFB3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11" creationId="{86D46BE4-B0DC-6447-9B19-4A15963D6107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15" creationId="{50383F63-A1BE-EE40-9A4A-9521B5B39A87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16" creationId="{68F39DC6-82AA-494B-BF8C-3328A3504C38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19" creationId="{18D63BA9-A80C-3C4E-951E-EC3E6277A653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20" creationId="{21C1BA4F-9694-604C-B41C-E527BFD0B4FC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39" creationId="{717B1C14-4D36-EF4F-A926-BBBD98456BEE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0" creationId="{E13F2107-1C9A-0C41-B24A-0671CC60D47A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1" creationId="{4E6D405D-F88D-A643-A8DA-87BCB5348C5C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3" creationId="{795F625F-E4CA-A14C-BDB7-680FDFE6EE1F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61" creationId="{029C7FDD-ABE9-EB40-A1C5-64FF9B2F936D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62" creationId="{16F1973E-A8F0-6E4E-9510-49D75998F4A8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63" creationId="{CAB72423-2D43-1046-869C-9EDAEA5E40C1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64" creationId="{99BD1088-D56F-3A42-8E44-483A32BEDA49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65" creationId="{8A75CF99-7455-B74F-8BAD-3AD43E03F473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66" creationId="{FC542B29-675E-3D46-80C8-75565CBAE29A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67" creationId="{2B974C3D-5280-D849-8D04-7FDDEF66CF86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68" creationId="{05391238-AE6D-D14C-8C1F-CD07E40328C7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69" creationId="{F0B33890-F38E-9948-851E-64C7E965F08B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70" creationId="{A6F6A7F9-E45C-124D-AC6C-F4101DAE4B5F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71" creationId="{AD8346D7-6C40-1348-A196-CC99EDB76C75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72" creationId="{E2DA8AD7-F617-354E-B5AE-47F97541A8FA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73" creationId="{E873DD89-2DB7-304C-ADED-170F1F4E1A6A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74" creationId="{56AC483A-3972-5540-9E9F-AE1FE256604E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75" creationId="{B0224379-0B0C-1343-B0E2-E62DFA482C03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84" creationId="{3EE4D6D5-1F58-604E-926E-B12AF198F926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85" creationId="{69D11C97-9A2A-6F4A-BEC2-192440539BA8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86" creationId="{390C81B6-E64F-6D4C-8D06-8F1804B7F591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13" creationId="{EF28E360-D52F-294F-97A4-5B43A7D60CE3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14" creationId="{9D5E80B1-F637-9E4D-BFD5-5F5ADB827A42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15" creationId="{F21D56DB-F5E9-8D44-92D9-C4770361B950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16" creationId="{0447DE90-707A-1F42-8981-9A87D22C1D1D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20" creationId="{E881C066-69A3-D649-893B-A3C4CB9FAE81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24" creationId="{2F7E8752-11E5-3642-90E6-5285D40EA469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25" creationId="{C884D5C3-FF18-F04A-B4E2-7E02117C03FE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29" creationId="{A40EEA2E-A801-414B-8FBC-BBC009ECE19B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33" creationId="{10238275-C02A-F74A-A765-B593C055F724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34" creationId="{81D6D301-6C77-C64B-B2D0-382D840AA7FC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35" creationId="{6966CA35-6F7B-6C4F-AEE3-078FED56DF20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36" creationId="{2CFA9381-C4F6-8A4A-BCBB-312388656716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37" creationId="{B30AEBEB-78E1-754E-BA64-FEE706BFF392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38" creationId="{F2779901-7D8F-784A-8E8D-397036700A71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39" creationId="{87A8BD55-4166-4643-A7DA-52B9D36F3801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40" creationId="{0F991E83-25F4-2549-B34F-7A98472010D7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41" creationId="{01F6513A-F015-D94A-929C-75D48673F75A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42" creationId="{DF2F1710-E7DF-7E48-A534-44E42CD00502}"/>
          </ac:spMkLst>
        </pc:spChg>
        <pc:spChg chg="del">
          <ac:chgData name="Ren Ping Liu" userId="60ce823c-5cb7-4d3e-be0b-034740f7a9f3" providerId="ADAL" clId="{273033F7-2A46-A348-B1B3-3756B9E4CBB5}" dt="2022-02-12T23:12:00.529" v="486" actId="478"/>
          <ac:spMkLst>
            <pc:docMk/>
            <pc:sldMk cId="1525544819" sldId="1271"/>
            <ac:spMk id="443" creationId="{328DCBC9-32E9-FD44-B2CF-3BC801D59B6C}"/>
          </ac:spMkLst>
        </pc:spChg>
        <pc:spChg chg="del">
          <ac:chgData name="Ren Ping Liu" userId="60ce823c-5cb7-4d3e-be0b-034740f7a9f3" providerId="ADAL" clId="{273033F7-2A46-A348-B1B3-3756B9E4CBB5}" dt="2022-02-12T23:12:25.848" v="488" actId="478"/>
          <ac:spMkLst>
            <pc:docMk/>
            <pc:sldMk cId="1525544819" sldId="1271"/>
            <ac:spMk id="555" creationId="{E677B281-DA89-A247-8272-82324AB634CC}"/>
          </ac:spMkLst>
        </pc:spChg>
        <pc:spChg chg="add 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56" creationId="{43EC3752-EDBA-044F-B88D-36F9AB17B1D7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58" creationId="{E40A299E-42B0-FE45-A08C-5C8BCF4700A8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60" creationId="{70647545-B081-584E-9FE6-A9C672AD2233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61" creationId="{5FC8BA2E-17DD-BE45-A8B7-66F17757D02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62" creationId="{8673B118-5E0C-834E-AA43-48C4B4E4044C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63" creationId="{BC8F31FC-31B6-6C47-AA7C-A7B3CA3D06F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64" creationId="{6EC3C2F3-79CE-9D42-B7A3-0BA46F01F5DC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65" creationId="{F9914B59-4FF3-024B-A4E2-77670A24399E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67" creationId="{6FE33F35-E2DA-4647-800A-BB286EC8C6E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68" creationId="{86E1FDB8-20F5-AB46-9768-1BC5C0EB9FAB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69" creationId="{E8F46F0E-B0DE-614F-A217-450243D8C95A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70" creationId="{B4976DC5-822A-C948-BFDA-191527DE1477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71" creationId="{95796437-5904-1C4A-97C6-10F54CE4CCC2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72" creationId="{2BC38275-945F-9845-B384-A647CED8612E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73" creationId="{2D035BFC-F7D0-9B49-8B37-F13FAC3120F3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74" creationId="{A7AF21ED-9AD7-8B40-97C6-5760F9139997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75" creationId="{B59674B0-7D31-C344-B45A-F320050F6E54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76" creationId="{4C8B8FA5-3AF5-5145-9A1D-A7A87F2E6A5C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77" creationId="{BE4A7733-6B1E-2F49-894A-4F63DA3CA303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78" creationId="{A006D9CA-812D-3B46-B194-EB235EE94529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79" creationId="{EA5AEF63-8708-3F41-9E4E-1140AB633C28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80" creationId="{6365CD26-7B1A-6744-9F94-E5C095AE6EAB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81" creationId="{A8723E6D-8FF6-4B4F-9064-42204EF90AB9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85" creationId="{CF96BF83-B786-0C43-8884-D1DBE0496F9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86" creationId="{C9F8775E-B642-214D-8109-18A44F657953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87" creationId="{9F283A10-2CFB-AA4A-A440-EEF8B32B1329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89" creationId="{3E54EFA2-DD18-FE41-BA14-2084BB6736F4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90" creationId="{9144019D-FA87-B34B-B994-5CB4028AB19A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91" creationId="{4CC6024D-09AA-F841-8CD5-173761154C89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596" creationId="{1CC4B0DA-86FA-0148-AAFB-432B03932B7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17" creationId="{17CCF011-525E-2A4B-A390-035465161699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18" creationId="{B242A8EF-274E-E145-9E28-FC1758EBF3A3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19" creationId="{5FA35E47-E4D3-1847-BA23-0F4F3FDF45C7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20" creationId="{39E9FEF6-4211-144F-B404-CFE63059AB5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21" creationId="{57A30D85-413E-6440-B6BE-21DC6F5A7C98}"/>
          </ac:spMkLst>
        </pc:spChg>
        <pc:spChg chg="mod">
          <ac:chgData name="Ren Ping Liu" userId="60ce823c-5cb7-4d3e-be0b-034740f7a9f3" providerId="ADAL" clId="{273033F7-2A46-A348-B1B3-3756B9E4CBB5}" dt="2022-02-12T23:14:38.162" v="518" actId="1076"/>
          <ac:spMkLst>
            <pc:docMk/>
            <pc:sldMk cId="1525544819" sldId="1271"/>
            <ac:spMk id="683" creationId="{1E3B9681-8FF1-EC4D-B168-3EC992789628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87" creationId="{FE40AF7D-6AAF-DB45-B73A-D1ACB9FDC34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88" creationId="{C5E374CD-43C7-B14A-8E19-36943906F82C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89" creationId="{36224CFE-2D4C-714C-9129-9BD9BD698584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90" creationId="{07FCC93F-5AA3-D542-A4E8-04F3703363E6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91" creationId="{5B9FCEF5-D1D4-9F4B-85D2-0FBD5217D4EC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92" creationId="{115DCDDF-A10E-AE4E-8266-F7C3D041A004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94" creationId="{01E3643C-C4CF-7E42-9E3E-5D31A2342FE0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96" creationId="{05B0388F-B436-E149-B699-F0F15C7DBCF4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97" creationId="{F900E49B-E632-7E48-A134-127C1DC7FB98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98" creationId="{28615AFA-FE84-6E4E-B7AF-88D9022E2B2C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699" creationId="{66783C7A-62DA-CA45-A056-3431623497F5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00" creationId="{A57BC2B7-BBB7-C248-AA39-033F4ED85B7C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01" creationId="{429DBDA8-71D2-1F48-BAE7-88FD503514C9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03" creationId="{A61ED4A3-3123-3041-9D3A-35D0FB49AB2A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04" creationId="{1D5A188B-DB97-FF42-B169-EE46EB1268D8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05" creationId="{6C63FAB4-643B-C04D-ABE7-7FB4257852FB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06" creationId="{B170E0A3-4F97-7343-A513-D601CEECC944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07" creationId="{BF3D3A7A-4B87-3E47-877E-3AD6BFE081F4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08" creationId="{1C0E1931-E817-3348-BF6E-953DE40A9D1E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09" creationId="{0E4466F5-831E-E049-9C73-B8F321341E55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10" creationId="{8ADF7F78-D983-E441-BCB9-85DA6518A08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11" creationId="{F58FBDEF-AA8D-2C4C-8218-7C321ABE2F6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12" creationId="{9F3FC5C7-2269-A348-A0AD-4EE4714D457F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13" creationId="{01EC2BA0-D3BC-A446-8777-2679081AF0BB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14" creationId="{65F96EFE-774D-0B49-9BDE-F2A2F404150B}"/>
          </ac:spMkLst>
        </pc:spChg>
        <pc:spChg chg="add 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15" creationId="{AB74001D-2834-8D4D-947D-5A0396BA3F8B}"/>
          </ac:spMkLst>
        </pc:spChg>
        <pc:spChg chg="add 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16" creationId="{5D1C7B24-2F85-B64A-9F63-8A0DEAEEFD9B}"/>
          </ac:spMkLst>
        </pc:spChg>
        <pc:spChg chg="add 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17" creationId="{A4E6146E-8273-C44E-BA70-6DAC18444CDA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19" creationId="{F4ED349B-2674-124A-866E-F33AC03355CB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20" creationId="{0954D9EF-212C-854D-9808-12774E70BEF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22" creationId="{009D9D6E-B469-454C-9413-60AD4C9C913E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23" creationId="{6F78A329-C80D-9548-AF50-A9877703AFC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24" creationId="{E77F057E-6E60-1F47-AF40-1B3B1020A4ED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25" creationId="{0D7C5D70-3012-204B-AA0B-174C5404E32D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28" creationId="{80B0FCE4-9A1E-2041-AFF0-6DE9C0FE4EA8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31" creationId="{2B2912B0-DF57-2C48-BA0D-989889A006D7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34" creationId="{6A11BE82-919F-6D48-AD3A-4B6B967F4787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44" creationId="{E406C3F5-CC0A-2147-B1ED-670219110C7A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45" creationId="{A3B7C699-8966-3140-AA1A-B5F0FFCE56F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46" creationId="{9F12B104-55A1-4A4F-898D-5FFC2729A46F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47" creationId="{029D8BFE-6144-5745-825A-6CFD2F5B800D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48" creationId="{3EA501B5-D380-B945-913B-D3BA02347190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49" creationId="{4BC63E99-1AFA-974D-B388-B20094718C93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51" creationId="{C3937846-B87C-8A41-92D5-6DA4C071E2ED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53" creationId="{5B41BB85-13DD-9C4E-ABC2-F9A8754B4F78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54" creationId="{CDA1A5B8-35C2-D44D-BCB0-56BC29D60FDB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55" creationId="{0550FE2F-0FAC-594E-BB84-EBA50CE3CBE5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56" creationId="{260E0A4E-6B49-8A42-8963-806AD2572B82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57" creationId="{136152D6-B139-444E-8740-567A58634387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58" creationId="{9BD3E3EA-F6D6-5E45-A525-DD7FBBBACB70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60" creationId="{CD80428B-DEBB-1842-9B16-7A76809787C2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61" creationId="{2DB528FA-F834-8340-9BA7-F0D7885FDA54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62" creationId="{697A2883-ED02-D440-A2AD-4B7E7E83B9D6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63" creationId="{15FB6A18-10B4-1844-B080-828C1CC13892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64" creationId="{6566B94B-C8FD-F74D-A6D3-4DEAF0E238C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65" creationId="{A353A11F-E36D-6D4A-A552-EB702C71C63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66" creationId="{B11EE6A0-0013-D246-A8E6-69FA49282BF2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67" creationId="{FD706831-364C-7348-ABF0-B1353F450E73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68" creationId="{A25F5F82-4561-7641-849B-4A0DC98A9C42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69" creationId="{B3C74FB8-B572-0645-A2E4-A5807BF5E9D3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70" creationId="{06C3FF39-BAC5-0B40-B695-2F390F4A754C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71" creationId="{AFEDDB78-B110-ED48-B377-108538E6B3CF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75" creationId="{87186B52-4A37-B84C-849F-C6BAA4DB2643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76" creationId="{F02AC205-3823-5C4C-8722-7433E15AA823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77" creationId="{6EAAD178-EADF-244E-B315-5C1B22D2B090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78" creationId="{5105A24E-F60E-CF4A-93CD-B5A0A33FFEFD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79" creationId="{A4D31E0D-ED03-5E44-AF0A-67763D3A2F6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80" creationId="{4FEBC4C3-1A4E-E94E-B48B-ACD97DD1246E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82" creationId="{286EBC9C-083D-6B48-845A-F37878A52DA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84" creationId="{D5C8A07E-83FC-FE48-9B8E-54CA5EA2D854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85" creationId="{15433E45-DB8D-DC4B-AE4B-1BDDA20F35C6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86" creationId="{F5866A7C-1CD3-CA4E-A927-1345CDF33F08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87" creationId="{2EBDA729-F8E6-7643-B35B-95895AC353E9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88" creationId="{9827B0FE-AA01-3948-9359-84C91D53E2BE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89" creationId="{5FAAA7F1-D84F-D344-9216-99667222E3C8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91" creationId="{45563F78-890E-B04B-93E8-EB14D6E7C1AE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92" creationId="{742F48CE-F656-864E-BF54-F0B45151E975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93" creationId="{ED0877C2-2A55-2F4C-A7F7-38CFE34D1113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94" creationId="{DD2677E1-387D-B740-AD54-ED47330DA825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95" creationId="{0EF1220A-672D-494A-8420-4538C6A3FA9D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96" creationId="{34264EF0-9ACD-AF4F-AC22-F5DBAB158FBD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97" creationId="{2AC52667-2D5F-EF4D-84A2-1C0911174070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98" creationId="{AB2A8058-855B-C94B-A347-9F080D987FE2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799" creationId="{534F85C8-D2E5-B148-9A98-BD28D7B47455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00" creationId="{7E3ED5E2-34E4-884F-B298-AA343CE7D4B7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01" creationId="{879333D1-4990-E445-B6ED-E25B8CCBE636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02" creationId="{261B0972-24EB-C344-87C2-1441E94CF8AA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03" creationId="{5CD416ED-8BF4-1D40-B377-200597ED6864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04" creationId="{D566E6E2-5176-8E40-9991-995478F71512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05" creationId="{8BFB5667-5775-9148-B889-0353A5C6C729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06" creationId="{E03BE062-13F6-954F-ABF2-44F3CA5D6DF5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07" creationId="{160D3BDA-4B5F-CE43-BDD9-A2959063A19D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08" creationId="{867E99BB-22CE-3C40-A969-8A9644C2B388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11" creationId="{3DB2EC14-4739-3D40-BD17-791AD3619249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12" creationId="{974C4362-1D7F-6142-9509-8E6868167AF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14" creationId="{FE7B83EA-E889-2F44-9CE0-41C09785A01C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15" creationId="{D687982C-3928-AB48-AA2F-D122811FF229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16" creationId="{0C87F260-D845-8D4F-897C-5FC3B676765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17" creationId="{B039FDA9-EE1D-3549-9A84-6D60692BC420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18" creationId="{B029E334-3075-464F-B8A3-227B3D07A61F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19" creationId="{EE35BAA2-CB21-9A42-A8AF-F73EDEEF0BB6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20" creationId="{7D09C733-BC37-7E42-9A8E-F69F9EA43464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21" creationId="{A19D83BE-62DF-DB41-B3CD-371ACD085506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25" creationId="{1EA5C75D-8520-4249-AA86-2D424A9704EE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27" creationId="{356CAF81-52E6-1B40-9BA0-58CE4F3ACC9B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28" creationId="{62D65E47-E9AC-034B-B6FD-CCCCF9BD670F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30" creationId="{2C552CDB-D947-534C-B3B8-1C2902FDD004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31" creationId="{D07AC1E9-736F-4144-A427-4CBC364AB067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34" creationId="{7DE26A18-460E-2F4A-B41B-BA433270DC09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35" creationId="{0169D993-7841-4744-896F-FAAFB2E818EC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37" creationId="{1247C638-C057-D24B-93E1-9D10E1AE4A20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38" creationId="{9589C87C-3A5A-4349-938E-F0915060AB84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39" creationId="{1593EEE8-66D3-3D4E-9496-E32943575B18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40" creationId="{6C4A7E2B-0A7B-A24B-8EF8-3382CE1A766A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41" creationId="{8CB39C20-C7AD-9349-9984-D5288D16CE6F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42" creationId="{51922970-69BC-3B4A-A719-91BFDAF4D586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45" creationId="{AAC42C06-4FB7-9B40-BBB2-63E30FEE0E4E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47" creationId="{5DF9A2F3-AC39-7E4F-A39B-B7B67C9B92D5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48" creationId="{4756089A-31E6-D842-B5BF-8AD3EF755CC7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51" creationId="{4A69F5D9-44AB-5141-985C-D3ADCFC4BA21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52" creationId="{442C0A69-A07F-A540-AD41-07E1F3E0DDEF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54" creationId="{B783A226-A4DE-5042-B9BA-856846BC1F3A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55" creationId="{C00BB7E5-B21D-5A45-BC65-14B207CE87AD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56" creationId="{50965685-FA7D-BC45-9080-528E70151CA6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57" creationId="{84D762B7-2C2F-4A44-BEF2-4F4A27461597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58" creationId="{85FA425A-B426-A94C-8601-581FF20705DC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59" creationId="{484782FD-D50B-5A4B-AD66-FA6BC5AD961C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61" creationId="{59BEE930-E716-3540-9308-86AEA4FF804C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62" creationId="{863D0DE7-2CB1-0146-83D1-8910163F70E6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64" creationId="{0682D45F-1E2C-B34B-9F2D-B5532157E7DF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65" creationId="{C42CCB49-C0CB-9648-8826-5D919D36D4DE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68" creationId="{650D3CF4-3F11-D947-AC93-46E8B2DA9F57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69" creationId="{E82ED9E7-F293-8546-A2EC-7E108FA41E94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71" creationId="{CCC73D9C-8474-E94C-B50A-510BDF457C7A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72" creationId="{D98FB859-1883-8241-B74B-D520C3F74A3D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73" creationId="{769D1A9A-CDF0-9D46-9555-3F6198D048F7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74" creationId="{B52C4D70-46E6-3E4B-A2C7-4F6A6FF036B4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75" creationId="{673DE817-470F-AA40-A05D-61AC05175E00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76" creationId="{8729295B-E373-574D-A5FB-45390002BC9F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77" creationId="{6DD03C8F-A248-9A42-944B-A0F4008ED0E3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79" creationId="{DF9A2CEF-74C6-9645-AE47-56044FD55B65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80" creationId="{B7228D17-04A8-7543-A82B-F22944507DCB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83" creationId="{9057A808-3C0C-0740-83B4-E2AA7A58B186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84" creationId="{95A69A08-71CD-D34C-B77F-1824F0B2C3F5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86" creationId="{E187259C-DF3B-EC48-B848-79CF6A68F370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87" creationId="{A16991CF-0D10-F040-84C0-A71AE766612E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88" creationId="{3A3D016C-AF95-D14F-9623-F805B7EAC27D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89" creationId="{6864EF35-42F7-9A4B-BBA9-D1DBC6DDBB47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90" creationId="{7A92E5BF-532B-9B4C-BF2B-433707C6EB99}"/>
          </ac:spMkLst>
        </pc:spChg>
        <pc:spChg chg="mod">
          <ac:chgData name="Ren Ping Liu" userId="60ce823c-5cb7-4d3e-be0b-034740f7a9f3" providerId="ADAL" clId="{273033F7-2A46-A348-B1B3-3756B9E4CBB5}" dt="2022-02-12T23:12:27.297" v="489"/>
          <ac:spMkLst>
            <pc:docMk/>
            <pc:sldMk cId="1525544819" sldId="1271"/>
            <ac:spMk id="891" creationId="{86622996-888C-1342-B54C-2189E2D0CAE5}"/>
          </ac:spMkLst>
        </pc:s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12" creationId="{B6EA0447-3C72-2546-A182-B18B3204742F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21" creationId="{09D929D7-3426-7545-8640-DC8E2ED95FB9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30" creationId="{02066780-DE5E-6740-8BBA-01C995D1619B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87" creationId="{D14ED3CD-0929-5445-B9CD-FC1AEB08F0F0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105" creationId="{EEFE641A-589B-7942-BC31-34CA4265ECA8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121" creationId="{9932E1A1-9866-4149-B71C-D56584CCE488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129" creationId="{0E1D7EA0-6DA2-8D43-8279-78C750CFC172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137" creationId="{93BC347E-C394-3042-B2F7-B3F23FAEAB95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145" creationId="{8ECEC947-F5C8-414B-A56E-EBE5DFFEDB1C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153" creationId="{419BFD2C-DE5F-0C45-B636-6597FE43775F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161" creationId="{0F65CB9E-D1E1-5348-9E59-69DA1CEF2123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169" creationId="{CFBE87F9-CE91-5943-9D77-D8B9227384AC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177" creationId="{6D2B1BF7-15E3-B642-B1ED-14A585EC5A4E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185" creationId="{F0711763-C567-4040-ABFB-F5C34597A154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193" creationId="{E38FF4C3-D0A2-D548-89C0-C35D3E53032F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201" creationId="{F6C05161-17CC-4047-8DD1-B9901ECF6386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209" creationId="{198EE3F8-E7C6-7742-BDAE-10EEB3BA9601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217" creationId="{5123C752-3FFB-E84D-9E48-DBC9A9F48F37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225" creationId="{9F5D0807-95F5-B242-9940-2134E3CE864D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233" creationId="{A8973B1E-A991-8E45-9FF7-7AF7F179E328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241" creationId="{23665DDF-4A56-E24C-9D9B-557EA2031298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249" creationId="{931C36A9-E761-0148-9032-D81ACCB48A29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273" creationId="{7BE84195-0460-B24A-9BFA-64009B70F0D4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276" creationId="{EFF79B51-BA03-584F-A0CE-2E5C3CDBD9C8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279" creationId="{053CF7AA-EEE7-E849-8975-45A554C35F5B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310" creationId="{09017FE0-34A3-FC43-92EF-C44FBDE65EF6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323" creationId="{BF16D25A-05F2-BD48-8851-FCCC3771B7E8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356" creationId="{002C44D5-1F60-7447-A1D2-6EE5F802021D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359" creationId="{CF2DB679-9CD3-5148-94F7-225CE8489122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383" creationId="{0E70B6A3-FE5E-A44E-9290-B5AD07E8CD4C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386" creationId="{F4D03415-B38F-5B44-9B13-ABF6FE4BB199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389" creationId="{8D491387-EBC3-2D40-9285-1F06C1D72E08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417" creationId="{A6C8AE16-7445-9845-8F83-A3F851D4F042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421" creationId="{2B8081F4-DBFC-C442-BDEE-DF67BF3817BC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426" creationId="{D321F228-396F-C44B-AA64-15D0F1B6CEFB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430" creationId="{F068EC4B-78B0-B24C-99A7-F96D6C86A2B9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446" creationId="{84B474B2-2AC4-EC40-9EA0-B5E48CE68CBD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447" creationId="{CCAB7625-FEE3-BB4A-97C1-EF1CC2679904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484" creationId="{7CEBBAF6-579E-3943-B1EB-BB883618D6D9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547" creationId="{4F552D9E-30F7-A14F-B4D6-B51A5A66BDB8}"/>
          </ac:grpSpMkLst>
        </pc:grpChg>
        <pc:grpChg chg="add 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557" creationId="{5C96729A-337B-D341-B5CB-641DAA0353A2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559" creationId="{1456C93A-3B85-D74C-AAE1-A3502A47CF72}"/>
          </ac:grpSpMkLst>
        </pc:grpChg>
        <pc:grpChg chg="add 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566" creationId="{836A38C9-629A-5748-9B32-2B0C2B1849C8}"/>
          </ac:grpSpMkLst>
        </pc:grpChg>
        <pc:grpChg chg="add 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582" creationId="{622866A4-E3E0-7844-8831-7198F35C2D65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584" creationId="{EBCD0ED1-BECA-284A-A7D4-34F2B51F0CB4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588" creationId="{29210D43-18C8-0641-B681-3446080C3F9A}"/>
          </ac:grpSpMkLst>
        </pc:grpChg>
        <pc:grpChg chg="add 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592" creationId="{D99BBBDA-B1F4-8B4A-B631-83F6C95D8F77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594" creationId="{D11DAFD2-25B3-224D-B360-214E18BBD659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603" creationId="{BE7F245F-72C2-A043-82DE-6C0AE3E66523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610" creationId="{E3F84402-6524-194E-A94B-4A0A73FB3611}"/>
          </ac:grpSpMkLst>
        </pc:grpChg>
        <pc:grpChg chg="add 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622" creationId="{B637DBCC-FBB6-1347-BEEC-E657F1AF81CC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623" creationId="{4D515CCE-FC41-E147-9E35-92CDF55337C1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624" creationId="{D967DD69-1C1F-4942-88FF-DBC278423524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631" creationId="{62F6DC99-EDA6-6948-A435-6A965BBBDC7F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638" creationId="{C59EF036-7544-CD4B-98C5-190F592891A5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645" creationId="{C8198E09-7653-3F45-A431-F592CB853548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652" creationId="{D8195E5E-B336-324B-8B0B-ACC4CA2C6E80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659" creationId="{085C02C9-1A7F-0642-B79C-6EDB2FE9C908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666" creationId="{5B996586-264C-3643-9E41-3632345BFB87}"/>
          </ac:grpSpMkLst>
        </pc:grpChg>
        <pc:grpChg chg="del">
          <ac:chgData name="Ren Ping Liu" userId="60ce823c-5cb7-4d3e-be0b-034740f7a9f3" providerId="ADAL" clId="{273033F7-2A46-A348-B1B3-3756B9E4CBB5}" dt="2022-02-12T23:12:00.529" v="486" actId="478"/>
          <ac:grpSpMkLst>
            <pc:docMk/>
            <pc:sldMk cId="1525544819" sldId="1271"/>
            <ac:grpSpMk id="675" creationId="{CAA0DAAC-D388-5E4E-8B1F-AA359B358F91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685" creationId="{B1DFD2EA-E11A-C34D-9326-C2765C6275B0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02" creationId="{4EB5BE04-4AB7-494F-A0F3-072464111D9C}"/>
          </ac:grpSpMkLst>
        </pc:grpChg>
        <pc:grpChg chg="add 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18" creationId="{5D02C3E0-BCB5-404E-957B-369E49873586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21" creationId="{991922E9-CCF8-304F-A6D1-F61703D217E3}"/>
          </ac:grpSpMkLst>
        </pc:grpChg>
        <pc:grpChg chg="add 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26" creationId="{A240921B-D382-7A4B-B6ED-9BD4E9D170DB}"/>
          </ac:grpSpMkLst>
        </pc:grpChg>
        <pc:grpChg chg="add 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29" creationId="{8A1DA836-3553-F641-B519-A30268356705}"/>
          </ac:grpSpMkLst>
        </pc:grpChg>
        <pc:grpChg chg="add 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32" creationId="{4F1302CB-A4E7-0847-804D-B439C44587CA}"/>
          </ac:grpSpMkLst>
        </pc:grpChg>
        <pc:grpChg chg="add 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35" creationId="{F47BF247-561D-6248-9C01-4CE8B4AC8BCB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38" creationId="{BA47342D-C236-2849-9FAD-3866ED07D3D7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39" creationId="{399781E5-610F-0148-A568-1A5029A28752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40" creationId="{0D5B1AFF-317E-8F4F-8B5E-03282C67A41F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41" creationId="{944589B6-F0DE-1447-B51C-7243277EA026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42" creationId="{EB078457-2C4D-E04D-B946-C78E02912483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59" creationId="{1B189CC0-0F4B-E04E-B026-5BDFB858DE9C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72" creationId="{ABF078FB-B2A0-B74C-8614-F6625BBFF5C9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73" creationId="{5ECE2A7F-2D58-D040-A837-794C00D7DF61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790" creationId="{F1AA0739-5461-F44B-BAED-8BEC9BBA923C}"/>
          </ac:grpSpMkLst>
        </pc:grpChg>
        <pc:grpChg chg="add 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09" creationId="{A5BB7C99-684C-9F4E-8E43-7C23463365CB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10" creationId="{8BEFB57A-984A-594E-81F8-E0182655549D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13" creationId="{26769E3A-FC3A-234C-8A38-3EB649617D79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22" creationId="{25910962-2082-B04B-BEA6-F834FA27C2BC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24" creationId="{B3277817-116D-2D4F-9209-47EA79F9924A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26" creationId="{881B6383-7011-DB47-8953-BA53E3F47124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29" creationId="{42146230-7D30-A84C-9E0A-3357D8C3CEDF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32" creationId="{E7861569-9902-2E46-9AD4-4B2ADDB892EA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43" creationId="{BDBF6D2C-71D9-8F4F-AFD6-C244C38921AB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46" creationId="{6F857EAB-45F2-7F45-8629-91FEF37EFFDA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49" creationId="{8C9189B2-78BA-7949-9DA2-8BB6ACFB955A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60" creationId="{40CB4E3D-61C0-BA40-9BE7-80794FD8CA12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63" creationId="{4427B02A-C37F-9449-926F-8C3AC9341EA5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66" creationId="{1AD4B055-DDB1-2E4D-907C-5932C3E86A02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78" creationId="{8D91DC02-3F0B-7943-8E3F-E73A4299AC0C}"/>
          </ac:grpSpMkLst>
        </pc:grpChg>
        <pc:grpChg chg="mod">
          <ac:chgData name="Ren Ping Liu" userId="60ce823c-5cb7-4d3e-be0b-034740f7a9f3" providerId="ADAL" clId="{273033F7-2A46-A348-B1B3-3756B9E4CBB5}" dt="2022-02-12T23:12:27.297" v="489"/>
          <ac:grpSpMkLst>
            <pc:docMk/>
            <pc:sldMk cId="1525544819" sldId="1271"/>
            <ac:grpSpMk id="881" creationId="{6701D778-BCE3-944D-917A-57F6D8F07B47}"/>
          </ac:grpSpMkLst>
        </pc:grpChg>
        <pc:picChg chg="del">
          <ac:chgData name="Ren Ping Liu" userId="60ce823c-5cb7-4d3e-be0b-034740f7a9f3" providerId="ADAL" clId="{273033F7-2A46-A348-B1B3-3756B9E4CBB5}" dt="2022-02-12T23:12:00.529" v="486" actId="478"/>
          <ac:picMkLst>
            <pc:docMk/>
            <pc:sldMk cId="1525544819" sldId="1271"/>
            <ac:picMk id="58" creationId="{AE641E33-5C90-9C48-B6C0-B2DA38E6B4B7}"/>
          </ac:picMkLst>
        </pc:picChg>
        <pc:picChg chg="del">
          <ac:chgData name="Ren Ping Liu" userId="60ce823c-5cb7-4d3e-be0b-034740f7a9f3" providerId="ADAL" clId="{273033F7-2A46-A348-B1B3-3756B9E4CBB5}" dt="2022-02-12T23:12:00.529" v="486" actId="478"/>
          <ac:picMkLst>
            <pc:docMk/>
            <pc:sldMk cId="1525544819" sldId="1271"/>
            <ac:picMk id="59" creationId="{58D0D77F-41BF-B141-99CC-7444770200B9}"/>
          </ac:picMkLst>
        </pc:picChg>
        <pc:picChg chg="del">
          <ac:chgData name="Ren Ping Liu" userId="60ce823c-5cb7-4d3e-be0b-034740f7a9f3" providerId="ADAL" clId="{273033F7-2A46-A348-B1B3-3756B9E4CBB5}" dt="2022-02-12T23:12:00.529" v="486" actId="478"/>
          <ac:picMkLst>
            <pc:docMk/>
            <pc:sldMk cId="1525544819" sldId="1271"/>
            <ac:picMk id="60" creationId="{B93FCB1A-5588-5743-82CC-8E52ADEAD1E4}"/>
          </ac:picMkLst>
        </pc:picChg>
        <pc:picChg chg="del">
          <ac:chgData name="Ren Ping Liu" userId="60ce823c-5cb7-4d3e-be0b-034740f7a9f3" providerId="ADAL" clId="{273033F7-2A46-A348-B1B3-3756B9E4CBB5}" dt="2022-02-12T23:12:00.529" v="486" actId="478"/>
          <ac:picMkLst>
            <pc:docMk/>
            <pc:sldMk cId="1525544819" sldId="1271"/>
            <ac:picMk id="103" creationId="{B5B19229-5990-4C46-B116-F6E2FC9344A9}"/>
          </ac:picMkLst>
        </pc:picChg>
        <pc:picChg chg="del">
          <ac:chgData name="Ren Ping Liu" userId="60ce823c-5cb7-4d3e-be0b-034740f7a9f3" providerId="ADAL" clId="{273033F7-2A46-A348-B1B3-3756B9E4CBB5}" dt="2022-02-12T23:12:00.529" v="486" actId="478"/>
          <ac:picMkLst>
            <pc:docMk/>
            <pc:sldMk cId="1525544819" sldId="1271"/>
            <ac:picMk id="104" creationId="{615B9139-7B73-FE46-A7A9-D06CDC313A8E}"/>
          </ac:picMkLst>
        </pc:picChg>
        <pc:picChg chg="del">
          <ac:chgData name="Ren Ping Liu" userId="60ce823c-5cb7-4d3e-be0b-034740f7a9f3" providerId="ADAL" clId="{273033F7-2A46-A348-B1B3-3756B9E4CBB5}" dt="2022-02-12T23:12:22.144" v="487" actId="478"/>
          <ac:picMkLst>
            <pc:docMk/>
            <pc:sldMk cId="1525544819" sldId="1271"/>
            <ac:picMk id="554" creationId="{200AEC22-DB9C-8742-9584-082863E04119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583" creationId="{5EFBB76E-2368-2E40-A637-49718EF50A51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593" creationId="{06E06014-7783-064C-ABDB-DF3969EDDE7A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693" creationId="{4F707FBE-9C22-3447-BB40-5487E3B329C0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695" creationId="{70A43524-29A1-9942-9CA8-2F03774A8649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727" creationId="{C090B206-5872-A245-BB14-214C51A49806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730" creationId="{215CD165-BCAF-CA44-9A5F-53D7898C096C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733" creationId="{2F9155ED-6222-0748-9213-E78FD0770F66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736" creationId="{E1C9DB8B-4BBF-FF42-ACB9-009F822BE1AE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737" creationId="{5CB9C7BD-CB69-6545-841B-B0D7CD2497DC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750" creationId="{1DA51964-6006-4B43-AB8B-F90C1A7995C4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752" creationId="{0BA72B41-FAFF-EE49-AF69-C6EFB7868271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781" creationId="{1B94F02C-8C3B-4D42-9377-BB6EF5C84067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783" creationId="{A422AD8B-3319-B741-B98E-139E45373FB3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833" creationId="{075E04C4-D0C1-7B45-B53B-BD86EA8A6E96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836" creationId="{98595045-EEBC-694C-AEEA-1AF5342A9EAE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850" creationId="{046D4901-B6EE-A04B-ABA9-F703BAD303CE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853" creationId="{8143644E-34FC-2C49-A5F5-A24C3C68FE66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867" creationId="{6C9CDCBE-D23C-FF47-8773-3C1D3B359D98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870" creationId="{AA305B83-B441-8340-BC1B-B11605BD53E7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882" creationId="{9CF8FB08-B185-AE4E-A628-C408E786CBE6}"/>
          </ac:picMkLst>
        </pc:picChg>
        <pc:picChg chg="mod">
          <ac:chgData name="Ren Ping Liu" userId="60ce823c-5cb7-4d3e-be0b-034740f7a9f3" providerId="ADAL" clId="{273033F7-2A46-A348-B1B3-3756B9E4CBB5}" dt="2022-02-12T23:12:27.297" v="489"/>
          <ac:picMkLst>
            <pc:docMk/>
            <pc:sldMk cId="1525544819" sldId="1271"/>
            <ac:picMk id="885" creationId="{4D469B37-829C-9A44-BB74-C89FEA47C024}"/>
          </ac:picMkLst>
        </pc:pic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45" creationId="{959284F2-2C3E-6B49-83BE-150EADA93824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46" creationId="{91AEFAB6-4248-8846-A79A-BF9D6164DE76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47" creationId="{ED0D3269-0EC2-2640-AC07-B881868275F8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48" creationId="{F63C34A0-4725-C44D-9514-4F74B2157D8C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49" creationId="{DD0311E5-76D3-2C44-A6A8-22CB01ADCF02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50" creationId="{1939BF82-EFED-E140-BFC2-23D3688C2CB7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51" creationId="{56E47AF2-94A8-0243-8795-936020048815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52" creationId="{AD648A8C-238E-7045-A29E-EDD4DA54C3A4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53" creationId="{1F8AD327-3BC9-7D46-A7E7-D0F90B60A252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54" creationId="{217C26C3-84F1-C149-AC22-6F1EB6629DA9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55" creationId="{E0F05EFE-FD3D-3C4D-8F4F-0AC6B112D1A2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76" creationId="{1DFBDA95-16CE-D146-A4C5-C45EDEC8D34E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77" creationId="{A282E722-916E-234E-AC0B-E2B36A0049E1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78" creationId="{F691F242-AF67-1B42-8D8E-F09C1EB27D39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79" creationId="{EFE49F46-6C78-A640-A53B-1F2DCAE49B5E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80" creationId="{81454C82-BE7E-874F-AA28-09F795395B3E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81" creationId="{42F00AE0-2163-514F-B52E-CFE0592CCF07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82" creationId="{9E38317B-7455-F04C-9FB3-A47169171585}"/>
          </ac:cxnSpMkLst>
        </pc:cxnChg>
        <pc:cxnChg chg="del">
          <ac:chgData name="Ren Ping Liu" userId="60ce823c-5cb7-4d3e-be0b-034740f7a9f3" providerId="ADAL" clId="{273033F7-2A46-A348-B1B3-3756B9E4CBB5}" dt="2022-02-12T23:12:00.529" v="486" actId="478"/>
          <ac:cxnSpMkLst>
            <pc:docMk/>
            <pc:sldMk cId="1525544819" sldId="1271"/>
            <ac:cxnSpMk id="83" creationId="{18CD097C-75DA-B84B-B03E-371F3044C3BB}"/>
          </ac:cxnSpMkLst>
        </pc:cxnChg>
        <pc:cxnChg chg="mod">
          <ac:chgData name="Ren Ping Liu" userId="60ce823c-5cb7-4d3e-be0b-034740f7a9f3" providerId="ADAL" clId="{273033F7-2A46-A348-B1B3-3756B9E4CBB5}" dt="2022-02-12T23:12:27.297" v="489"/>
          <ac:cxnSpMkLst>
            <pc:docMk/>
            <pc:sldMk cId="1525544819" sldId="1271"/>
            <ac:cxnSpMk id="595" creationId="{2537C705-1F68-0948-AA7C-17B205A5230D}"/>
          </ac:cxnSpMkLst>
        </pc:cxnChg>
        <pc:cxnChg chg="mod">
          <ac:chgData name="Ren Ping Liu" userId="60ce823c-5cb7-4d3e-be0b-034740f7a9f3" providerId="ADAL" clId="{273033F7-2A46-A348-B1B3-3756B9E4CBB5}" dt="2022-02-12T23:12:27.297" v="489"/>
          <ac:cxnSpMkLst>
            <pc:docMk/>
            <pc:sldMk cId="1525544819" sldId="1271"/>
            <ac:cxnSpMk id="686" creationId="{9AECE4DC-4FE6-D44F-8E82-DF6D74A4DFF0}"/>
          </ac:cxnSpMkLst>
        </pc:cxnChg>
        <pc:cxnChg chg="mod">
          <ac:chgData name="Ren Ping Liu" userId="60ce823c-5cb7-4d3e-be0b-034740f7a9f3" providerId="ADAL" clId="{273033F7-2A46-A348-B1B3-3756B9E4CBB5}" dt="2022-02-12T23:12:27.297" v="489"/>
          <ac:cxnSpMkLst>
            <pc:docMk/>
            <pc:sldMk cId="1525544819" sldId="1271"/>
            <ac:cxnSpMk id="743" creationId="{3A3CC6E3-5565-704A-9123-36B6F4C658F7}"/>
          </ac:cxnSpMkLst>
        </pc:cxnChg>
        <pc:cxnChg chg="mod">
          <ac:chgData name="Ren Ping Liu" userId="60ce823c-5cb7-4d3e-be0b-034740f7a9f3" providerId="ADAL" clId="{273033F7-2A46-A348-B1B3-3756B9E4CBB5}" dt="2022-02-12T23:12:27.297" v="489"/>
          <ac:cxnSpMkLst>
            <pc:docMk/>
            <pc:sldMk cId="1525544819" sldId="1271"/>
            <ac:cxnSpMk id="774" creationId="{3E7DE72D-1C6E-2B43-89FB-A0E15B3B90E4}"/>
          </ac:cxnSpMkLst>
        </pc:cxnChg>
        <pc:cxnChg chg="mod">
          <ac:chgData name="Ren Ping Liu" userId="60ce823c-5cb7-4d3e-be0b-034740f7a9f3" providerId="ADAL" clId="{273033F7-2A46-A348-B1B3-3756B9E4CBB5}" dt="2022-02-12T23:12:27.297" v="489"/>
          <ac:cxnSpMkLst>
            <pc:docMk/>
            <pc:sldMk cId="1525544819" sldId="1271"/>
            <ac:cxnSpMk id="823" creationId="{FEAF807E-BC2B-094F-992A-F9AE3AB77C6A}"/>
          </ac:cxnSpMkLst>
        </pc:cxnChg>
        <pc:cxnChg chg="mod">
          <ac:chgData name="Ren Ping Liu" userId="60ce823c-5cb7-4d3e-be0b-034740f7a9f3" providerId="ADAL" clId="{273033F7-2A46-A348-B1B3-3756B9E4CBB5}" dt="2022-02-12T23:12:27.297" v="489"/>
          <ac:cxnSpMkLst>
            <pc:docMk/>
            <pc:sldMk cId="1525544819" sldId="1271"/>
            <ac:cxnSpMk id="844" creationId="{B2811477-B704-D242-8FF3-86FB7C307C51}"/>
          </ac:cxnSpMkLst>
        </pc:cxnChg>
      </pc:sldChg>
      <pc:sldChg chg="new del">
        <pc:chgData name="Ren Ping Liu" userId="60ce823c-5cb7-4d3e-be0b-034740f7a9f3" providerId="ADAL" clId="{273033F7-2A46-A348-B1B3-3756B9E4CBB5}" dt="2022-02-12T23:36:52.588" v="692" actId="2696"/>
        <pc:sldMkLst>
          <pc:docMk/>
          <pc:sldMk cId="1828096793" sldId="1272"/>
        </pc:sldMkLst>
      </pc:sldChg>
      <pc:sldChg chg="modSp add mod">
        <pc:chgData name="Ren Ping Liu" userId="60ce823c-5cb7-4d3e-be0b-034740f7a9f3" providerId="ADAL" clId="{273033F7-2A46-A348-B1B3-3756B9E4CBB5}" dt="2022-02-12T23:43:27.344" v="701" actId="207"/>
        <pc:sldMkLst>
          <pc:docMk/>
          <pc:sldMk cId="2244627068" sldId="1272"/>
        </pc:sldMkLst>
        <pc:spChg chg="mod">
          <ac:chgData name="Ren Ping Liu" userId="60ce823c-5cb7-4d3e-be0b-034740f7a9f3" providerId="ADAL" clId="{273033F7-2A46-A348-B1B3-3756B9E4CBB5}" dt="2022-02-12T23:43:27.344" v="701" actId="207"/>
          <ac:spMkLst>
            <pc:docMk/>
            <pc:sldMk cId="2244627068" sldId="1272"/>
            <ac:spMk id="10" creationId="{2935D8EE-730D-3846-8ED3-CF147CA4A373}"/>
          </ac:spMkLst>
        </pc:spChg>
      </pc:sldChg>
      <pc:sldChg chg="modSp add modAnim">
        <pc:chgData name="Ren Ping Liu" userId="60ce823c-5cb7-4d3e-be0b-034740f7a9f3" providerId="ADAL" clId="{273033F7-2A46-A348-B1B3-3756B9E4CBB5}" dt="2022-02-13T00:10:03.399" v="772" actId="207"/>
        <pc:sldMkLst>
          <pc:docMk/>
          <pc:sldMk cId="975297905" sldId="1273"/>
        </pc:sldMkLst>
        <pc:spChg chg="mod">
          <ac:chgData name="Ren Ping Liu" userId="60ce823c-5cb7-4d3e-be0b-034740f7a9f3" providerId="ADAL" clId="{273033F7-2A46-A348-B1B3-3756B9E4CBB5}" dt="2022-02-13T00:10:03.399" v="772" actId="207"/>
          <ac:spMkLst>
            <pc:docMk/>
            <pc:sldMk cId="975297905" sldId="1273"/>
            <ac:spMk id="5" creationId="{CD480CDD-CB17-934B-BC0E-C5D3C5E0F75F}"/>
          </ac:spMkLst>
        </pc:spChg>
      </pc:sldChg>
      <pc:sldChg chg="modSp add del mod modTransition">
        <pc:chgData name="Ren Ping Liu" userId="60ce823c-5cb7-4d3e-be0b-034740f7a9f3" providerId="ADAL" clId="{273033F7-2A46-A348-B1B3-3756B9E4CBB5}" dt="2022-02-12T23:38:08.284" v="694" actId="2696"/>
        <pc:sldMkLst>
          <pc:docMk/>
          <pc:sldMk cId="1211972734" sldId="1273"/>
        </pc:sldMkLst>
        <pc:spChg chg="mod">
          <ac:chgData name="Ren Ping Liu" userId="60ce823c-5cb7-4d3e-be0b-034740f7a9f3" providerId="ADAL" clId="{273033F7-2A46-A348-B1B3-3756B9E4CBB5}" dt="2022-02-12T23:36:46.549" v="691" actId="20577"/>
          <ac:spMkLst>
            <pc:docMk/>
            <pc:sldMk cId="1211972734" sldId="1273"/>
            <ac:spMk id="2" creationId="{3B8CD900-19EC-824C-BF74-AADFBF5A172E}"/>
          </ac:spMkLst>
        </pc:spChg>
      </pc:sldChg>
      <pc:sldChg chg="modSp add modAnim">
        <pc:chgData name="Ren Ping Liu" userId="60ce823c-5cb7-4d3e-be0b-034740f7a9f3" providerId="ADAL" clId="{273033F7-2A46-A348-B1B3-3756B9E4CBB5}" dt="2022-02-13T00:12:05.543" v="776" actId="207"/>
        <pc:sldMkLst>
          <pc:docMk/>
          <pc:sldMk cId="951304556" sldId="1274"/>
        </pc:sldMkLst>
        <pc:spChg chg="mod">
          <ac:chgData name="Ren Ping Liu" userId="60ce823c-5cb7-4d3e-be0b-034740f7a9f3" providerId="ADAL" clId="{273033F7-2A46-A348-B1B3-3756B9E4CBB5}" dt="2022-02-13T00:12:05.543" v="776" actId="207"/>
          <ac:spMkLst>
            <pc:docMk/>
            <pc:sldMk cId="951304556" sldId="1274"/>
            <ac:spMk id="5" creationId="{CD480CDD-CB17-934B-BC0E-C5D3C5E0F75F}"/>
          </ac:spMkLst>
        </pc:spChg>
      </pc:sldChg>
      <pc:sldChg chg="addSp delSp modSp new mod delAnim modAnim">
        <pc:chgData name="Ren Ping Liu" userId="60ce823c-5cb7-4d3e-be0b-034740f7a9f3" providerId="ADAL" clId="{273033F7-2A46-A348-B1B3-3756B9E4CBB5}" dt="2022-02-13T00:21:22.162" v="914"/>
        <pc:sldMkLst>
          <pc:docMk/>
          <pc:sldMk cId="3148004866" sldId="1275"/>
        </pc:sldMkLst>
        <pc:spChg chg="mod">
          <ac:chgData name="Ren Ping Liu" userId="60ce823c-5cb7-4d3e-be0b-034740f7a9f3" providerId="ADAL" clId="{273033F7-2A46-A348-B1B3-3756B9E4CBB5}" dt="2022-02-13T00:21:09.720" v="913" actId="20577"/>
          <ac:spMkLst>
            <pc:docMk/>
            <pc:sldMk cId="3148004866" sldId="1275"/>
            <ac:spMk id="2" creationId="{D32B151B-6EA9-5246-B979-44CC72F3E67F}"/>
          </ac:spMkLst>
        </pc:spChg>
        <pc:spChg chg="mod">
          <ac:chgData name="Ren Ping Liu" userId="60ce823c-5cb7-4d3e-be0b-034740f7a9f3" providerId="ADAL" clId="{273033F7-2A46-A348-B1B3-3756B9E4CBB5}" dt="2022-02-13T00:15:14.720" v="786"/>
          <ac:spMkLst>
            <pc:docMk/>
            <pc:sldMk cId="3148004866" sldId="1275"/>
            <ac:spMk id="3" creationId="{FCC66F31-4CC8-C748-B759-83B9F0635F10}"/>
          </ac:spMkLst>
        </pc:spChg>
        <pc:spChg chg="add del mod">
          <ac:chgData name="Ren Ping Liu" userId="60ce823c-5cb7-4d3e-be0b-034740f7a9f3" providerId="ADAL" clId="{273033F7-2A46-A348-B1B3-3756B9E4CBB5}" dt="2022-02-13T00:20:01.250" v="882" actId="478"/>
          <ac:spMkLst>
            <pc:docMk/>
            <pc:sldMk cId="3148004866" sldId="1275"/>
            <ac:spMk id="5" creationId="{24757FF8-DD78-0A49-87B2-E35546A28490}"/>
          </ac:spMkLst>
        </pc:spChg>
        <pc:spChg chg="add mod">
          <ac:chgData name="Ren Ping Liu" userId="60ce823c-5cb7-4d3e-be0b-034740f7a9f3" providerId="ADAL" clId="{273033F7-2A46-A348-B1B3-3756B9E4CBB5}" dt="2022-02-13T00:20:15.974" v="885" actId="27636"/>
          <ac:spMkLst>
            <pc:docMk/>
            <pc:sldMk cId="3148004866" sldId="1275"/>
            <ac:spMk id="6" creationId="{918BF4FD-726A-E24C-8E97-1E581C7EB2F3}"/>
          </ac:spMkLst>
        </pc:spChg>
      </pc:sldChg>
      <pc:sldChg chg="add del">
        <pc:chgData name="Ren Ping Liu" userId="60ce823c-5cb7-4d3e-be0b-034740f7a9f3" providerId="ADAL" clId="{273033F7-2A46-A348-B1B3-3756B9E4CBB5}" dt="2022-02-13T00:52:40.273" v="1102" actId="2696"/>
        <pc:sldMkLst>
          <pc:docMk/>
          <pc:sldMk cId="158296346" sldId="1276"/>
        </pc:sldMkLst>
      </pc:sldChg>
      <pc:sldChg chg="modSp add modAnim">
        <pc:chgData name="Ren Ping Liu" userId="60ce823c-5cb7-4d3e-be0b-034740f7a9f3" providerId="ADAL" clId="{273033F7-2A46-A348-B1B3-3756B9E4CBB5}" dt="2022-02-13T01:06:29.662" v="1256" actId="207"/>
        <pc:sldMkLst>
          <pc:docMk/>
          <pc:sldMk cId="4282324882" sldId="1276"/>
        </pc:sldMkLst>
        <pc:spChg chg="mod">
          <ac:chgData name="Ren Ping Liu" userId="60ce823c-5cb7-4d3e-be0b-034740f7a9f3" providerId="ADAL" clId="{273033F7-2A46-A348-B1B3-3756B9E4CBB5}" dt="2022-02-13T01:06:29.662" v="1256" actId="207"/>
          <ac:spMkLst>
            <pc:docMk/>
            <pc:sldMk cId="4282324882" sldId="1276"/>
            <ac:spMk id="5" creationId="{CD480CDD-CB17-934B-BC0E-C5D3C5E0F75F}"/>
          </ac:spMkLst>
        </pc:spChg>
      </pc:sldChg>
      <pc:sldChg chg="modSp add mod">
        <pc:chgData name="Ren Ping Liu" userId="60ce823c-5cb7-4d3e-be0b-034740f7a9f3" providerId="ADAL" clId="{273033F7-2A46-A348-B1B3-3756B9E4CBB5}" dt="2022-02-13T03:38:07.752" v="1358" actId="207"/>
        <pc:sldMkLst>
          <pc:docMk/>
          <pc:sldMk cId="3842235545" sldId="1277"/>
        </pc:sldMkLst>
        <pc:spChg chg="mod">
          <ac:chgData name="Ren Ping Liu" userId="60ce823c-5cb7-4d3e-be0b-034740f7a9f3" providerId="ADAL" clId="{273033F7-2A46-A348-B1B3-3756B9E4CBB5}" dt="2022-02-13T03:38:07.752" v="1358" actId="207"/>
          <ac:spMkLst>
            <pc:docMk/>
            <pc:sldMk cId="3842235545" sldId="1277"/>
            <ac:spMk id="10" creationId="{2935D8EE-730D-3846-8ED3-CF147CA4A373}"/>
          </ac:spMkLst>
        </pc:spChg>
      </pc:sldChg>
    </pc:docChg>
  </pc:docChgLst>
  <pc:docChgLst>
    <pc:chgData name="Ren Ping Liu" userId="60ce823c-5cb7-4d3e-be0b-034740f7a9f3" providerId="ADAL" clId="{EA6B712B-8456-8043-844C-C609A62F9CB0}"/>
    <pc:docChg chg="custSel modSld">
      <pc:chgData name="Ren Ping Liu" userId="60ce823c-5cb7-4d3e-be0b-034740f7a9f3" providerId="ADAL" clId="{EA6B712B-8456-8043-844C-C609A62F9CB0}" dt="2022-11-13T00:33:10.260" v="47" actId="20577"/>
      <pc:docMkLst>
        <pc:docMk/>
      </pc:docMkLst>
      <pc:sldChg chg="addSp modSp mod">
        <pc:chgData name="Ren Ping Liu" userId="60ce823c-5cb7-4d3e-be0b-034740f7a9f3" providerId="ADAL" clId="{EA6B712B-8456-8043-844C-C609A62F9CB0}" dt="2022-11-13T00:33:10.260" v="47" actId="20577"/>
        <pc:sldMkLst>
          <pc:docMk/>
          <pc:sldMk cId="4057019791" sldId="1282"/>
        </pc:sldMkLst>
        <pc:spChg chg="mod">
          <ac:chgData name="Ren Ping Liu" userId="60ce823c-5cb7-4d3e-be0b-034740f7a9f3" providerId="ADAL" clId="{EA6B712B-8456-8043-844C-C609A62F9CB0}" dt="2022-11-13T00:33:10.260" v="47" actId="20577"/>
          <ac:spMkLst>
            <pc:docMk/>
            <pc:sldMk cId="4057019791" sldId="1282"/>
            <ac:spMk id="2" creationId="{592DE66E-FBAB-A34D-ABB9-718526A49689}"/>
          </ac:spMkLst>
        </pc:spChg>
        <pc:spChg chg="add mod">
          <ac:chgData name="Ren Ping Liu" userId="60ce823c-5cb7-4d3e-be0b-034740f7a9f3" providerId="ADAL" clId="{EA6B712B-8456-8043-844C-C609A62F9CB0}" dt="2022-11-13T00:27:59.938" v="41" actId="767"/>
          <ac:spMkLst>
            <pc:docMk/>
            <pc:sldMk cId="4057019791" sldId="1282"/>
            <ac:spMk id="5" creationId="{F0EC6AED-8258-DEF5-2178-2B10A7369D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5/13/23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8.0  (May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lighter header font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Updated datacenter slides, day-in-the-life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148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004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663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796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657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672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057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593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799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48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48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1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62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888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30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57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4280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2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5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918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998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372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553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955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8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j-lt"/>
              </a:rPr>
              <a:t>8</a:t>
            </a:r>
            <a:r>
              <a:rPr lang="en-US" altLang="en-US" sz="1800" baseline="30000" dirty="0">
                <a:latin typeface="+mj-lt"/>
              </a:rPr>
              <a:t>th</a:t>
            </a:r>
            <a:r>
              <a:rPr lang="en-US" altLang="en-US" sz="1800" dirty="0">
                <a:latin typeface="+mj-lt"/>
              </a:rPr>
              <a:t> Edition, Global Edition  </a:t>
            </a:r>
            <a:br>
              <a:rPr lang="en-US" altLang="en-US" sz="1800" dirty="0">
                <a:latin typeface="+mj-lt"/>
              </a:rPr>
            </a:br>
            <a:r>
              <a:rPr lang="en-US" altLang="en-US" sz="1800" dirty="0">
                <a:latin typeface="+mj-lt"/>
              </a:rPr>
              <a:t>Jim Kurose, Keith Ross</a:t>
            </a:r>
            <a:br>
              <a:rPr lang="en-US" altLang="en-US" sz="1800" dirty="0">
                <a:latin typeface="+mj-lt"/>
              </a:rPr>
            </a:br>
            <a:r>
              <a:rPr lang="en-US" altLang="en-US" sz="1800" dirty="0">
                <a:latin typeface="+mj-lt"/>
              </a:rPr>
              <a:t>Copyright © 2022 Pearson Education Ltd</a:t>
            </a:r>
            <a:endParaRPr lang="en-US" altLang="en-US" sz="2000" dirty="0">
              <a:latin typeface="+mj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4" y="561975"/>
            <a:ext cx="6402498" cy="193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4800" b="1" dirty="0">
                <a:solidFill>
                  <a:srgbClr val="000099"/>
                </a:solidFill>
                <a:latin typeface="+mj-lt"/>
              </a:rPr>
              <a:t>Chapter 6</a:t>
            </a:r>
            <a:br>
              <a:rPr lang="en-US" altLang="en-US" sz="54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4800" b="1" dirty="0">
                <a:solidFill>
                  <a:srgbClr val="000099"/>
                </a:solidFill>
                <a:latin typeface="+mj-lt"/>
              </a:rPr>
              <a:t>The Link Layer and LANs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A719B73-7005-5F48-AB23-FCC253DE1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014" y="2647662"/>
            <a:ext cx="5378450" cy="162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A note on the use of these PowerPoint slides:</a:t>
            </a:r>
          </a:p>
          <a:p>
            <a:r>
              <a:rPr lang="en-US" altLang="en-US" sz="1400" dirty="0">
                <a:latin typeface="+mn-lt"/>
              </a:rPr>
              <a:t>We’</a:t>
            </a:r>
            <a:r>
              <a:rPr lang="en-US" altLang="ja-JP" sz="1400" dirty="0">
                <a:latin typeface="+mn-lt"/>
              </a:rPr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400" i="1" dirty="0">
                <a:latin typeface="+mn-lt"/>
              </a:rPr>
              <a:t>lot</a:t>
            </a:r>
            <a:r>
              <a:rPr lang="en-US" altLang="ja-JP" sz="1400" dirty="0">
                <a:latin typeface="+mn-lt"/>
              </a:rPr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altLang="en-US" sz="1400" dirty="0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BD221538-7929-D34F-8387-EA57F966E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035" y="3894603"/>
            <a:ext cx="5378450" cy="263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1400" dirty="0">
              <a:latin typeface="Gill Sans MT" panose="020B0502020104020203" pitchFamily="34" charset="77"/>
            </a:endParaRP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use these slides (e.g., in a class) that you mention their source (after all, we’</a:t>
            </a:r>
            <a:r>
              <a:rPr lang="en-US" altLang="ja-JP" sz="1400" dirty="0">
                <a:latin typeface="+mn-lt"/>
                <a:cs typeface="Calibri" panose="020F0502020204030204" pitchFamily="34" charset="0"/>
              </a:rPr>
              <a:t>d like people to use our book!)</a:t>
            </a: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post any slides on a www site, that you note that they are adapted from (or perhaps identical to) our slides, and note our copyright of this material.</a:t>
            </a:r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For a revision history, see the slide note for this page. </a:t>
            </a: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Thanks and enjoy!  JFK/KWR</a:t>
            </a:r>
          </a:p>
          <a:p>
            <a:pPr>
              <a:lnSpc>
                <a:spcPct val="85000"/>
              </a:lnSpc>
            </a:pPr>
            <a:endParaRPr lang="en-US" altLang="en-US" sz="1400" dirty="0">
              <a:latin typeface="+mn-lt"/>
            </a:endParaRP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All material copyright 1996-2020</a:t>
            </a: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J.F Kurose and K.W. Ross, All Rights Reserved</a:t>
            </a:r>
            <a:endParaRPr lang="en-US" altLang="en-US" sz="1200" dirty="0">
              <a:latin typeface="+mn-lt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A412D4E-46D4-4988-BD27-2260E57D9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3990" y="529890"/>
            <a:ext cx="3442368" cy="4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F97D3E-0B97-2243-B0C3-14279D232BC7}"/>
              </a:ext>
            </a:extLst>
          </p:cNvPr>
          <p:cNvSpPr txBox="1"/>
          <p:nvPr/>
        </p:nvSpPr>
        <p:spPr>
          <a:xfrm>
            <a:off x="1350014" y="2175558"/>
            <a:ext cx="508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Adapted by </a:t>
            </a:r>
            <a:r>
              <a:rPr lang="en-AU" dirty="0" err="1"/>
              <a:t>renping.liu@uts.edu.au</a:t>
            </a:r>
            <a:r>
              <a:rPr lang="en-AU" dirty="0"/>
              <a:t> on 14 May 2023</a:t>
            </a:r>
          </a:p>
        </p:txBody>
      </p:sp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Ethernet switch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58132559-8058-8A4C-B10B-2116E2272F90}"/>
              </a:ext>
            </a:extLst>
          </p:cNvPr>
          <p:cNvSpPr txBox="1">
            <a:spLocks noChangeArrowheads="1"/>
          </p:cNvSpPr>
          <p:nvPr/>
        </p:nvSpPr>
        <p:spPr>
          <a:xfrm>
            <a:off x="846268" y="1386357"/>
            <a:ext cx="10756119" cy="49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indent="-273050">
              <a:lnSpc>
                <a:spcPct val="100000"/>
              </a:lnSpc>
              <a:buClr>
                <a:srgbClr val="0000A8"/>
              </a:buClr>
              <a:defRPr/>
            </a:pPr>
            <a:r>
              <a:rPr lang="en-US" sz="3200" dirty="0"/>
              <a:t>Switch is a </a:t>
            </a:r>
            <a:r>
              <a:rPr lang="en-US" sz="3200" dirty="0">
                <a:solidFill>
                  <a:srgbClr val="C00000"/>
                </a:solidFill>
              </a:rPr>
              <a:t>link-layer</a:t>
            </a:r>
            <a:r>
              <a:rPr lang="en-US" sz="3200" dirty="0"/>
              <a:t> device: takes an </a:t>
            </a:r>
            <a:r>
              <a:rPr lang="en-US" sz="3200" i="1" dirty="0">
                <a:solidFill>
                  <a:srgbClr val="0000A8"/>
                </a:solidFill>
              </a:rPr>
              <a:t>active</a:t>
            </a:r>
            <a:r>
              <a:rPr lang="en-US" sz="3200" dirty="0"/>
              <a:t> role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/>
              <a:t>store, forward Ethernet frames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/>
              <a:t>examine incoming frame’s MAC address, </a:t>
            </a:r>
            <a:r>
              <a:rPr lang="en-US" sz="2800" i="1" dirty="0">
                <a:solidFill>
                  <a:srgbClr val="0000A8"/>
                </a:solidFill>
              </a:rPr>
              <a:t>selectively</a:t>
            </a:r>
            <a:r>
              <a:rPr lang="en-US" sz="2800" dirty="0"/>
              <a:t> forward  frame to one-or-more outgoing links when frame is to be forwarded on segment, </a:t>
            </a:r>
            <a:r>
              <a:rPr lang="en-US" sz="2800" strike="sngStrike" dirty="0"/>
              <a:t>uses CSMA/CD to access segment</a:t>
            </a:r>
          </a:p>
          <a:p>
            <a:pPr marL="403225" indent="-273050">
              <a:lnSpc>
                <a:spcPct val="100000"/>
              </a:lnSpc>
              <a:buClr>
                <a:srgbClr val="0000A8"/>
              </a:buClr>
              <a:defRPr/>
            </a:pPr>
            <a:r>
              <a:rPr lang="en-US" sz="3200" dirty="0">
                <a:solidFill>
                  <a:srgbClr val="0000A8"/>
                </a:solidFill>
              </a:rPr>
              <a:t>transparent: </a:t>
            </a:r>
            <a:r>
              <a:rPr lang="en-US" sz="2800" dirty="0"/>
              <a:t>hosts </a:t>
            </a:r>
            <a:r>
              <a:rPr lang="en-US" sz="2800" i="1" dirty="0"/>
              <a:t>unaware</a:t>
            </a:r>
            <a:r>
              <a:rPr lang="en-US" sz="2800" dirty="0"/>
              <a:t> of presence of switches</a:t>
            </a:r>
          </a:p>
          <a:p>
            <a:pPr marL="403225" indent="-273050">
              <a:lnSpc>
                <a:spcPct val="100000"/>
              </a:lnSpc>
              <a:buClr>
                <a:srgbClr val="0000A8"/>
              </a:buClr>
              <a:defRPr/>
            </a:pPr>
            <a:r>
              <a:rPr lang="en-US" sz="3200" dirty="0">
                <a:solidFill>
                  <a:srgbClr val="0000A8"/>
                </a:solidFill>
              </a:rPr>
              <a:t>plug-and-play, self-learning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/>
              <a:t>switches do not need to be configured</a:t>
            </a:r>
          </a:p>
          <a:p>
            <a:pPr>
              <a:defRPr/>
            </a:pPr>
            <a:endParaRPr lang="en-US" sz="2400" dirty="0">
              <a:latin typeface="Gill Sans MT" charset="0"/>
            </a:endParaRP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F8CE6875-017C-6F42-84B8-1A70DC163B8E}"/>
              </a:ext>
            </a:extLst>
          </p:cNvPr>
          <p:cNvSpPr/>
          <p:nvPr/>
        </p:nvSpPr>
        <p:spPr>
          <a:xfrm>
            <a:off x="7814983" y="4830611"/>
            <a:ext cx="3256157" cy="1025912"/>
          </a:xfrm>
          <a:prstGeom prst="cloudCallout">
            <a:avLst>
              <a:gd name="adj1" fmla="val -81034"/>
              <a:gd name="adj2" fmla="val -515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Week9 Lab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F4A1B6E-2844-5224-C560-4195F6B2B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061" y="452729"/>
            <a:ext cx="2166938" cy="186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0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Switch: multiple simultaneous transmissions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491F554-2C7A-214A-897B-0FB0A1CB751B}"/>
              </a:ext>
            </a:extLst>
          </p:cNvPr>
          <p:cNvGrpSpPr/>
          <p:nvPr/>
        </p:nvGrpSpPr>
        <p:grpSpPr>
          <a:xfrm>
            <a:off x="7160640" y="1920913"/>
            <a:ext cx="3884571" cy="3909974"/>
            <a:chOff x="7670306" y="1697644"/>
            <a:chExt cx="3884571" cy="3909974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0924CCE-3F57-D049-9D0A-B1D8FCF20BDA}"/>
                </a:ext>
              </a:extLst>
            </p:cNvPr>
            <p:cNvCxnSpPr/>
            <p:nvPr/>
          </p:nvCxnSpPr>
          <p:spPr>
            <a:xfrm>
              <a:off x="9587512" y="2387296"/>
              <a:ext cx="0" cy="1648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34">
              <a:extLst>
                <a:ext uri="{FF2B5EF4-FFF2-40B4-BE49-F238E27FC236}">
                  <a16:creationId xmlns:a16="http://schemas.microsoft.com/office/drawing/2014/main" id="{DCB0325C-FF8E-0B4E-A6A6-A9116B9F8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5012" y="4899732"/>
              <a:ext cx="269986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switch with six interfaces (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1,2,3,4,5,6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)  </a:t>
              </a:r>
            </a:p>
          </p:txBody>
        </p:sp>
        <p:sp>
          <p:nvSpPr>
            <p:cNvPr id="60" name="Text Box 23">
              <a:extLst>
                <a:ext uri="{FF2B5EF4-FFF2-40B4-BE49-F238E27FC236}">
                  <a16:creationId xmlns:a16="http://schemas.microsoft.com/office/drawing/2014/main" id="{6622E46D-9FDC-6942-8443-B6EE96C08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6148" y="1727551"/>
              <a:ext cx="362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</a:t>
              </a:r>
            </a:p>
          </p:txBody>
        </p:sp>
        <p:sp>
          <p:nvSpPr>
            <p:cNvPr id="61" name="Text Box 24">
              <a:extLst>
                <a:ext uri="{FF2B5EF4-FFF2-40B4-BE49-F238E27FC236}">
                  <a16:creationId xmlns:a16="http://schemas.microsoft.com/office/drawing/2014/main" id="{FC43B703-F100-1449-9F08-04E8275B9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697" y="4149731"/>
              <a:ext cx="43954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</a:t>
              </a:r>
              <a:r>
                <a:rPr lang="en-US" sz="2400" i="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’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endParaRPr>
            </a:p>
          </p:txBody>
        </p:sp>
        <p:sp>
          <p:nvSpPr>
            <p:cNvPr id="62" name="Text Box 25">
              <a:extLst>
                <a:ext uri="{FF2B5EF4-FFF2-40B4-BE49-F238E27FC236}">
                  <a16:creationId xmlns:a16="http://schemas.microsoft.com/office/drawing/2014/main" id="{FF5419F0-A61E-DF4E-8994-AA7772D64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40738" y="2137677"/>
              <a:ext cx="351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</a:t>
              </a:r>
            </a:p>
          </p:txBody>
        </p:sp>
        <p:sp>
          <p:nvSpPr>
            <p:cNvPr id="63" name="Text Box 26">
              <a:extLst>
                <a:ext uri="{FF2B5EF4-FFF2-40B4-BE49-F238E27FC236}">
                  <a16:creationId xmlns:a16="http://schemas.microsoft.com/office/drawing/2014/main" id="{6849FEF8-AECF-A148-8CDC-C71F2367A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1935" y="3914988"/>
              <a:ext cx="4283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</a:t>
              </a:r>
              <a:r>
                <a:rPr lang="en-US" sz="2400" i="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’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endParaRPr>
            </a:p>
          </p:txBody>
        </p:sp>
        <p:sp>
          <p:nvSpPr>
            <p:cNvPr id="64" name="Text Box 27">
              <a:extLst>
                <a:ext uri="{FF2B5EF4-FFF2-40B4-BE49-F238E27FC236}">
                  <a16:creationId xmlns:a16="http://schemas.microsoft.com/office/drawing/2014/main" id="{9424AF7D-A121-114C-AC5C-79FC84F5C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9721" y="3994819"/>
              <a:ext cx="3481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</a:p>
          </p:txBody>
        </p:sp>
        <p:sp>
          <p:nvSpPr>
            <p:cNvPr id="65" name="Text Box 28">
              <a:extLst>
                <a:ext uri="{FF2B5EF4-FFF2-40B4-BE49-F238E27FC236}">
                  <a16:creationId xmlns:a16="http://schemas.microsoft.com/office/drawing/2014/main" id="{200E3495-163D-C24E-87E9-B15114F84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4749" y="2060029"/>
              <a:ext cx="42511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Arial" charset="0"/>
                </a:rPr>
                <a:t>’</a:t>
              </a:r>
            </a:p>
          </p:txBody>
        </p:sp>
        <p:grpSp>
          <p:nvGrpSpPr>
            <p:cNvPr id="105" name="Group 49">
              <a:extLst>
                <a:ext uri="{FF2B5EF4-FFF2-40B4-BE49-F238E27FC236}">
                  <a16:creationId xmlns:a16="http://schemas.microsoft.com/office/drawing/2014/main" id="{2909A8E8-3B3E-B94A-A268-12FA81AA7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6715" y="2428791"/>
              <a:ext cx="833957" cy="690324"/>
              <a:chOff x="-44" y="1473"/>
              <a:chExt cx="981" cy="1105"/>
            </a:xfrm>
          </p:grpSpPr>
          <p:pic>
            <p:nvPicPr>
              <p:cNvPr id="106" name="Picture 50" descr="desktop_computer_stylized_medium">
                <a:extLst>
                  <a:ext uri="{FF2B5EF4-FFF2-40B4-BE49-F238E27FC236}">
                    <a16:creationId xmlns:a16="http://schemas.microsoft.com/office/drawing/2014/main" id="{4C993D65-A8AC-C24F-A8E1-0C71ED99F0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Freeform 51">
                <a:extLst>
                  <a:ext uri="{FF2B5EF4-FFF2-40B4-BE49-F238E27FC236}">
                    <a16:creationId xmlns:a16="http://schemas.microsoft.com/office/drawing/2014/main" id="{CB7E302C-C236-0244-87D6-1E3E70C4518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91" name="Group 49">
              <a:extLst>
                <a:ext uri="{FF2B5EF4-FFF2-40B4-BE49-F238E27FC236}">
                  <a16:creationId xmlns:a16="http://schemas.microsoft.com/office/drawing/2014/main" id="{5273BA26-CBE3-134E-8F22-04D4CD3E9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0306" y="3312731"/>
              <a:ext cx="833957" cy="690324"/>
              <a:chOff x="-44" y="1473"/>
              <a:chExt cx="981" cy="1105"/>
            </a:xfrm>
          </p:grpSpPr>
          <p:pic>
            <p:nvPicPr>
              <p:cNvPr id="92" name="Picture 50" descr="desktop_computer_stylized_medium">
                <a:extLst>
                  <a:ext uri="{FF2B5EF4-FFF2-40B4-BE49-F238E27FC236}">
                    <a16:creationId xmlns:a16="http://schemas.microsoft.com/office/drawing/2014/main" id="{0B5C182E-CEBC-6E47-AB60-C100909931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Freeform 51">
                <a:extLst>
                  <a:ext uri="{FF2B5EF4-FFF2-40B4-BE49-F238E27FC236}">
                    <a16:creationId xmlns:a16="http://schemas.microsoft.com/office/drawing/2014/main" id="{FDBA5721-FF64-F348-B964-2E26A4468A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sp>
          <p:nvSpPr>
            <p:cNvPr id="80" name="Text Box 35">
              <a:extLst>
                <a:ext uri="{FF2B5EF4-FFF2-40B4-BE49-F238E27FC236}">
                  <a16:creationId xmlns:a16="http://schemas.microsoft.com/office/drawing/2014/main" id="{D85F520A-7524-3D40-A439-8CDE292B3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0356" y="2722016"/>
              <a:ext cx="31273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81" name="Text Box 36">
              <a:extLst>
                <a:ext uri="{FF2B5EF4-FFF2-40B4-BE49-F238E27FC236}">
                  <a16:creationId xmlns:a16="http://schemas.microsoft.com/office/drawing/2014/main" id="{470DA178-E968-A943-85CD-CAF4B26DA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5745" y="2800425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82" name="Text Box 37">
              <a:extLst>
                <a:ext uri="{FF2B5EF4-FFF2-40B4-BE49-F238E27FC236}">
                  <a16:creationId xmlns:a16="http://schemas.microsoft.com/office/drawing/2014/main" id="{376E3621-6CFE-204E-8F4D-39AE53CF0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2900" y="3225116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83" name="Text Box 38">
              <a:extLst>
                <a:ext uri="{FF2B5EF4-FFF2-40B4-BE49-F238E27FC236}">
                  <a16:creationId xmlns:a16="http://schemas.microsoft.com/office/drawing/2014/main" id="{3011C175-89E3-8741-B58D-8B5BE4BAE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472" y="3474353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84" name="Text Box 39">
              <a:extLst>
                <a:ext uri="{FF2B5EF4-FFF2-40B4-BE49-F238E27FC236}">
                  <a16:creationId xmlns:a16="http://schemas.microsoft.com/office/drawing/2014/main" id="{5B29F5A1-B63E-3846-A3E2-58E4C5752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1577" y="3440668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85" name="Text Box 40">
              <a:extLst>
                <a:ext uri="{FF2B5EF4-FFF2-40B4-BE49-F238E27FC236}">
                  <a16:creationId xmlns:a16="http://schemas.microsoft.com/office/drawing/2014/main" id="{5D63FF79-DA8B-0342-A3E1-AD2B9A267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484" y="3014530"/>
              <a:ext cx="31908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108" name="Rectangle 37">
              <a:extLst>
                <a:ext uri="{FF2B5EF4-FFF2-40B4-BE49-F238E27FC236}">
                  <a16:creationId xmlns:a16="http://schemas.microsoft.com/office/drawing/2014/main" id="{25F61537-69D9-2542-AF7D-1F7D5E80C6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61713" y="2732203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09" name="Rectangle 37">
              <a:extLst>
                <a:ext uri="{FF2B5EF4-FFF2-40B4-BE49-F238E27FC236}">
                  <a16:creationId xmlns:a16="http://schemas.microsoft.com/office/drawing/2014/main" id="{350C81E9-380A-7F46-91B4-FCA7A4B978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76898" y="3630561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0" name="Rectangle 37">
              <a:extLst>
                <a:ext uri="{FF2B5EF4-FFF2-40B4-BE49-F238E27FC236}">
                  <a16:creationId xmlns:a16="http://schemas.microsoft.com/office/drawing/2014/main" id="{D9512E3C-142E-9744-90C8-CAECC07908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79799" y="273447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1" name="Rectangle 37">
              <a:extLst>
                <a:ext uri="{FF2B5EF4-FFF2-40B4-BE49-F238E27FC236}">
                  <a16:creationId xmlns:a16="http://schemas.microsoft.com/office/drawing/2014/main" id="{411F0A98-6385-274D-A80E-3786685FBD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94984" y="3632828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D14AFC91-71E2-F24B-902C-C917FA8FA9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16209" y="2517915"/>
              <a:ext cx="799548" cy="697947"/>
              <a:chOff x="-44" y="1473"/>
              <a:chExt cx="981" cy="1105"/>
            </a:xfrm>
          </p:grpSpPr>
          <p:pic>
            <p:nvPicPr>
              <p:cNvPr id="102" name="Picture 45" descr="desktop_computer_stylized_medium">
                <a:extLst>
                  <a:ext uri="{FF2B5EF4-FFF2-40B4-BE49-F238E27FC236}">
                    <a16:creationId xmlns:a16="http://schemas.microsoft.com/office/drawing/2014/main" id="{9D322BDD-E57A-8444-8AFE-B4159D0BDD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Freeform 46">
                <a:extLst>
                  <a:ext uri="{FF2B5EF4-FFF2-40B4-BE49-F238E27FC236}">
                    <a16:creationId xmlns:a16="http://schemas.microsoft.com/office/drawing/2014/main" id="{7E0B05B5-6E51-3D4F-A876-9F08381512D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pic>
          <p:nvPicPr>
            <p:cNvPr id="88" name="Picture 45" descr="desktop_computer_stylized_medium">
              <a:extLst>
                <a:ext uri="{FF2B5EF4-FFF2-40B4-BE49-F238E27FC236}">
                  <a16:creationId xmlns:a16="http://schemas.microsoft.com/office/drawing/2014/main" id="{6ED0D78A-97A6-FC4F-BA50-97C8A6D92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95649" y="3398050"/>
              <a:ext cx="853270" cy="74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Freeform 46">
              <a:extLst>
                <a:ext uri="{FF2B5EF4-FFF2-40B4-BE49-F238E27FC236}">
                  <a16:creationId xmlns:a16="http://schemas.microsoft.com/office/drawing/2014/main" id="{A05F0CAB-4DF9-BF46-9ACB-FF9BB4E4CE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752102" y="3466315"/>
              <a:ext cx="414893" cy="339637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D7DEA5B-74C6-6D4E-A564-97C477937229}"/>
                </a:ext>
              </a:extLst>
            </p:cNvPr>
            <p:cNvCxnSpPr>
              <a:cxnSpLocks/>
              <a:stCxn id="108" idx="0"/>
              <a:endCxn id="111" idx="2"/>
            </p:cNvCxnSpPr>
            <p:nvPr/>
          </p:nvCxnSpPr>
          <p:spPr>
            <a:xfrm>
              <a:off x="8638885" y="2857428"/>
              <a:ext cx="1882821" cy="9006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18B44F92-1523-6C40-AD86-F840EA2D6F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48700" y="2858184"/>
              <a:ext cx="1869638" cy="904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37">
              <a:extLst>
                <a:ext uri="{FF2B5EF4-FFF2-40B4-BE49-F238E27FC236}">
                  <a16:creationId xmlns:a16="http://schemas.microsoft.com/office/drawing/2014/main" id="{D75AB559-876E-124D-AE96-8DE8C51BB9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4072" y="2230527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9" name="Rectangle 37">
              <a:extLst>
                <a:ext uri="{FF2B5EF4-FFF2-40B4-BE49-F238E27FC236}">
                  <a16:creationId xmlns:a16="http://schemas.microsoft.com/office/drawing/2014/main" id="{75D02172-6808-7F4C-B887-5DF27DF57A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1052" y="3935912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9BA061E6-1E33-7C4D-A760-2EAAE6F141CE}"/>
                </a:ext>
              </a:extLst>
            </p:cNvPr>
            <p:cNvGrpSpPr/>
            <p:nvPr/>
          </p:nvGrpSpPr>
          <p:grpSpPr>
            <a:xfrm>
              <a:off x="9236687" y="3108787"/>
              <a:ext cx="711278" cy="420709"/>
              <a:chOff x="3668110" y="2448910"/>
              <a:chExt cx="3794234" cy="2165130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9EED6747-7F6F-7F43-9DCE-4375015BFE25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713BD2F3-A046-C844-9290-8007C98F1EE3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58BA6AB3-60D9-084F-ADAD-5105679BCDE8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26" name="Freeform 125">
                  <a:extLst>
                    <a:ext uri="{FF2B5EF4-FFF2-40B4-BE49-F238E27FC236}">
                      <a16:creationId xmlns:a16="http://schemas.microsoft.com/office/drawing/2014/main" id="{B47D322F-8E6C-C740-9424-B4336CB38605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id="{A90CA4C8-0135-1444-9709-18E5C6614307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127">
                  <a:extLst>
                    <a:ext uri="{FF2B5EF4-FFF2-40B4-BE49-F238E27FC236}">
                      <a16:creationId xmlns:a16="http://schemas.microsoft.com/office/drawing/2014/main" id="{6F5E61E2-0756-ED4D-8685-32B20FE49B37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128">
                  <a:extLst>
                    <a:ext uri="{FF2B5EF4-FFF2-40B4-BE49-F238E27FC236}">
                      <a16:creationId xmlns:a16="http://schemas.microsoft.com/office/drawing/2014/main" id="{9EB332DA-F807-8347-93F2-C5388D159AB7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5" name="Group 44">
              <a:extLst>
                <a:ext uri="{FF2B5EF4-FFF2-40B4-BE49-F238E27FC236}">
                  <a16:creationId xmlns:a16="http://schemas.microsoft.com/office/drawing/2014/main" id="{426DCB6B-A219-374F-8F06-F18D724B8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11867" y="4020081"/>
              <a:ext cx="853270" cy="741697"/>
              <a:chOff x="-44" y="1473"/>
              <a:chExt cx="981" cy="1105"/>
            </a:xfrm>
          </p:grpSpPr>
          <p:pic>
            <p:nvPicPr>
              <p:cNvPr id="96" name="Picture 45" descr="desktop_computer_stylized_medium">
                <a:extLst>
                  <a:ext uri="{FF2B5EF4-FFF2-40B4-BE49-F238E27FC236}">
                    <a16:creationId xmlns:a16="http://schemas.microsoft.com/office/drawing/2014/main" id="{BA7C916A-9A78-3E4C-80BC-A0D48EEB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Freeform 46">
                <a:extLst>
                  <a:ext uri="{FF2B5EF4-FFF2-40B4-BE49-F238E27FC236}">
                    <a16:creationId xmlns:a16="http://schemas.microsoft.com/office/drawing/2014/main" id="{3B939C3B-3462-3744-96CE-3ECDF9D8EDB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73" name="Group 44">
              <a:extLst>
                <a:ext uri="{FF2B5EF4-FFF2-40B4-BE49-F238E27FC236}">
                  <a16:creationId xmlns:a16="http://schemas.microsoft.com/office/drawing/2014/main" id="{265543F6-BA09-9844-B798-D9E4755DE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87713" y="1697644"/>
              <a:ext cx="853270" cy="741697"/>
              <a:chOff x="-44" y="1473"/>
              <a:chExt cx="981" cy="1105"/>
            </a:xfrm>
          </p:grpSpPr>
          <p:pic>
            <p:nvPicPr>
              <p:cNvPr id="98" name="Picture 45" descr="desktop_computer_stylized_medium">
                <a:extLst>
                  <a:ext uri="{FF2B5EF4-FFF2-40B4-BE49-F238E27FC236}">
                    <a16:creationId xmlns:a16="http://schemas.microsoft.com/office/drawing/2014/main" id="{F5B56AF6-7AEE-0F4C-8EF5-5BAE871304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Freeform 46">
                <a:extLst>
                  <a:ext uri="{FF2B5EF4-FFF2-40B4-BE49-F238E27FC236}">
                    <a16:creationId xmlns:a16="http://schemas.microsoft.com/office/drawing/2014/main" id="{E5EF4B97-CB79-BF44-8332-3F89F741ACF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</p:grpSp>
      <p:sp>
        <p:nvSpPr>
          <p:cNvPr id="131" name="Rectangle 3">
            <a:extLst>
              <a:ext uri="{FF2B5EF4-FFF2-40B4-BE49-F238E27FC236}">
                <a16:creationId xmlns:a16="http://schemas.microsoft.com/office/drawing/2014/main" id="{C0047884-D119-174A-AE6D-FD50C58F7AB4}"/>
              </a:ext>
            </a:extLst>
          </p:cNvPr>
          <p:cNvSpPr txBox="1">
            <a:spLocks noChangeArrowheads="1"/>
          </p:cNvSpPr>
          <p:nvPr/>
        </p:nvSpPr>
        <p:spPr>
          <a:xfrm>
            <a:off x="929391" y="1533864"/>
            <a:ext cx="5846164" cy="3437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93688">
              <a:buClr>
                <a:srgbClr val="0000A8"/>
              </a:buClr>
              <a:defRPr/>
            </a:pPr>
            <a:r>
              <a:rPr lang="en-US" dirty="0"/>
              <a:t>hosts have dedicated, direct connection to switch</a:t>
            </a:r>
          </a:p>
          <a:p>
            <a:pPr indent="-293688">
              <a:buClr>
                <a:srgbClr val="0000A8"/>
              </a:buClr>
              <a:defRPr/>
            </a:pPr>
            <a:r>
              <a:rPr lang="en-US" dirty="0"/>
              <a:t>switches buffer packets</a:t>
            </a:r>
          </a:p>
          <a:p>
            <a:pPr indent="-293688">
              <a:buClr>
                <a:srgbClr val="0000A8"/>
              </a:buClr>
              <a:defRPr/>
            </a:pPr>
            <a:r>
              <a:rPr lang="en-US" dirty="0"/>
              <a:t>Ethernet protocol used on </a:t>
            </a:r>
            <a:r>
              <a:rPr lang="en-US" i="1" dirty="0"/>
              <a:t>each</a:t>
            </a:r>
            <a:r>
              <a:rPr lang="en-US" dirty="0"/>
              <a:t> incoming link, so: </a:t>
            </a:r>
          </a:p>
          <a:p>
            <a:pPr lvl="1" indent="-293688">
              <a:defRPr/>
            </a:pPr>
            <a:r>
              <a:rPr lang="en-US" sz="2800" dirty="0"/>
              <a:t>no collisions; full duplex</a:t>
            </a:r>
          </a:p>
          <a:p>
            <a:pPr lvl="1">
              <a:defRPr/>
            </a:pPr>
            <a:r>
              <a:rPr lang="en-US" sz="2800" dirty="0"/>
              <a:t>each link is its own collision domain</a:t>
            </a:r>
          </a:p>
        </p:txBody>
      </p:sp>
      <p:sp>
        <p:nvSpPr>
          <p:cNvPr id="132" name="Rectangle 3">
            <a:extLst>
              <a:ext uri="{FF2B5EF4-FFF2-40B4-BE49-F238E27FC236}">
                <a16:creationId xmlns:a16="http://schemas.microsoft.com/office/drawing/2014/main" id="{8FD6AE89-27E8-A046-84EB-C8AE1F12B488}"/>
              </a:ext>
            </a:extLst>
          </p:cNvPr>
          <p:cNvSpPr txBox="1">
            <a:spLocks noChangeArrowheads="1"/>
          </p:cNvSpPr>
          <p:nvPr/>
        </p:nvSpPr>
        <p:spPr>
          <a:xfrm>
            <a:off x="927244" y="4731250"/>
            <a:ext cx="6723621" cy="1489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93688">
              <a:buClr>
                <a:srgbClr val="0000A8"/>
              </a:buClr>
              <a:defRPr/>
            </a:pPr>
            <a:r>
              <a:rPr lang="en-US" dirty="0">
                <a:solidFill>
                  <a:srgbClr val="C00000"/>
                </a:solidFill>
              </a:rPr>
              <a:t>switching: </a:t>
            </a:r>
            <a:r>
              <a:rPr lang="en-US" dirty="0"/>
              <a:t>A-to-A’ and B-to-B</a:t>
            </a:r>
            <a:r>
              <a:rPr lang="en-US" altLang="ja-JP" dirty="0"/>
              <a:t>’</a:t>
            </a:r>
            <a:r>
              <a:rPr lang="en-US" dirty="0"/>
              <a:t> can transmit simultaneously, without collisions</a:t>
            </a:r>
          </a:p>
        </p:txBody>
      </p:sp>
      <p:sp>
        <p:nvSpPr>
          <p:cNvPr id="130" name="Left-Right Arrow 129">
            <a:extLst>
              <a:ext uri="{FF2B5EF4-FFF2-40B4-BE49-F238E27FC236}">
                <a16:creationId xmlns:a16="http://schemas.microsoft.com/office/drawing/2014/main" id="{390325D3-5B28-6141-9145-A34DF8C34806}"/>
              </a:ext>
            </a:extLst>
          </p:cNvPr>
          <p:cNvSpPr/>
          <p:nvPr/>
        </p:nvSpPr>
        <p:spPr>
          <a:xfrm rot="5400000">
            <a:off x="8417537" y="3356139"/>
            <a:ext cx="1352278" cy="177922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Left-Right Arrow 133">
            <a:extLst>
              <a:ext uri="{FF2B5EF4-FFF2-40B4-BE49-F238E27FC236}">
                <a16:creationId xmlns:a16="http://schemas.microsoft.com/office/drawing/2014/main" id="{8716E4D4-5340-A04D-84B1-535BF0345A0D}"/>
              </a:ext>
            </a:extLst>
          </p:cNvPr>
          <p:cNvSpPr/>
          <p:nvPr/>
        </p:nvSpPr>
        <p:spPr>
          <a:xfrm rot="9282253">
            <a:off x="8060403" y="3378664"/>
            <a:ext cx="1986794" cy="199277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2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0" grpId="0" animBg="1"/>
      <p:bldP spid="1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Switch: multiple simultaneous transmissions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491F554-2C7A-214A-897B-0FB0A1CB751B}"/>
              </a:ext>
            </a:extLst>
          </p:cNvPr>
          <p:cNvGrpSpPr/>
          <p:nvPr/>
        </p:nvGrpSpPr>
        <p:grpSpPr>
          <a:xfrm>
            <a:off x="7160640" y="1920913"/>
            <a:ext cx="3884571" cy="3909974"/>
            <a:chOff x="7670306" y="1697644"/>
            <a:chExt cx="3884571" cy="3909974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0924CCE-3F57-D049-9D0A-B1D8FCF20BDA}"/>
                </a:ext>
              </a:extLst>
            </p:cNvPr>
            <p:cNvCxnSpPr/>
            <p:nvPr/>
          </p:nvCxnSpPr>
          <p:spPr>
            <a:xfrm>
              <a:off x="9587512" y="2387296"/>
              <a:ext cx="0" cy="1648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34">
              <a:extLst>
                <a:ext uri="{FF2B5EF4-FFF2-40B4-BE49-F238E27FC236}">
                  <a16:creationId xmlns:a16="http://schemas.microsoft.com/office/drawing/2014/main" id="{DCB0325C-FF8E-0B4E-A6A6-A9116B9F8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5012" y="4899732"/>
              <a:ext cx="269986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switch with six interfaces (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1,2,3,4,5,6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)  </a:t>
              </a:r>
            </a:p>
          </p:txBody>
        </p:sp>
        <p:sp>
          <p:nvSpPr>
            <p:cNvPr id="60" name="Text Box 23">
              <a:extLst>
                <a:ext uri="{FF2B5EF4-FFF2-40B4-BE49-F238E27FC236}">
                  <a16:creationId xmlns:a16="http://schemas.microsoft.com/office/drawing/2014/main" id="{6622E46D-9FDC-6942-8443-B6EE96C08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6148" y="1727551"/>
              <a:ext cx="362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</a:t>
              </a:r>
            </a:p>
          </p:txBody>
        </p:sp>
        <p:sp>
          <p:nvSpPr>
            <p:cNvPr id="61" name="Text Box 24">
              <a:extLst>
                <a:ext uri="{FF2B5EF4-FFF2-40B4-BE49-F238E27FC236}">
                  <a16:creationId xmlns:a16="http://schemas.microsoft.com/office/drawing/2014/main" id="{FC43B703-F100-1449-9F08-04E8275B9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697" y="4149731"/>
              <a:ext cx="43954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</a:t>
              </a:r>
              <a:r>
                <a:rPr lang="en-US" sz="2400" i="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’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endParaRPr>
            </a:p>
          </p:txBody>
        </p:sp>
        <p:sp>
          <p:nvSpPr>
            <p:cNvPr id="62" name="Text Box 25">
              <a:extLst>
                <a:ext uri="{FF2B5EF4-FFF2-40B4-BE49-F238E27FC236}">
                  <a16:creationId xmlns:a16="http://schemas.microsoft.com/office/drawing/2014/main" id="{FF5419F0-A61E-DF4E-8994-AA7772D64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40738" y="2137677"/>
              <a:ext cx="351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</a:t>
              </a:r>
            </a:p>
          </p:txBody>
        </p:sp>
        <p:sp>
          <p:nvSpPr>
            <p:cNvPr id="63" name="Text Box 26">
              <a:extLst>
                <a:ext uri="{FF2B5EF4-FFF2-40B4-BE49-F238E27FC236}">
                  <a16:creationId xmlns:a16="http://schemas.microsoft.com/office/drawing/2014/main" id="{6849FEF8-AECF-A148-8CDC-C71F2367A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1935" y="3914988"/>
              <a:ext cx="4283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</a:t>
              </a:r>
              <a:r>
                <a:rPr lang="en-US" sz="2400" i="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’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endParaRPr>
            </a:p>
          </p:txBody>
        </p:sp>
        <p:sp>
          <p:nvSpPr>
            <p:cNvPr id="64" name="Text Box 27">
              <a:extLst>
                <a:ext uri="{FF2B5EF4-FFF2-40B4-BE49-F238E27FC236}">
                  <a16:creationId xmlns:a16="http://schemas.microsoft.com/office/drawing/2014/main" id="{9424AF7D-A121-114C-AC5C-79FC84F5C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9721" y="3994819"/>
              <a:ext cx="3481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</a:p>
          </p:txBody>
        </p:sp>
        <p:sp>
          <p:nvSpPr>
            <p:cNvPr id="65" name="Text Box 28">
              <a:extLst>
                <a:ext uri="{FF2B5EF4-FFF2-40B4-BE49-F238E27FC236}">
                  <a16:creationId xmlns:a16="http://schemas.microsoft.com/office/drawing/2014/main" id="{200E3495-163D-C24E-87E9-B15114F84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4749" y="2060029"/>
              <a:ext cx="42511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Arial" charset="0"/>
                </a:rPr>
                <a:t>’</a:t>
              </a:r>
            </a:p>
          </p:txBody>
        </p:sp>
        <p:grpSp>
          <p:nvGrpSpPr>
            <p:cNvPr id="105" name="Group 49">
              <a:extLst>
                <a:ext uri="{FF2B5EF4-FFF2-40B4-BE49-F238E27FC236}">
                  <a16:creationId xmlns:a16="http://schemas.microsoft.com/office/drawing/2014/main" id="{2909A8E8-3B3E-B94A-A268-12FA81AA7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6715" y="2428791"/>
              <a:ext cx="833957" cy="690324"/>
              <a:chOff x="-44" y="1473"/>
              <a:chExt cx="981" cy="1105"/>
            </a:xfrm>
          </p:grpSpPr>
          <p:pic>
            <p:nvPicPr>
              <p:cNvPr id="106" name="Picture 50" descr="desktop_computer_stylized_medium">
                <a:extLst>
                  <a:ext uri="{FF2B5EF4-FFF2-40B4-BE49-F238E27FC236}">
                    <a16:creationId xmlns:a16="http://schemas.microsoft.com/office/drawing/2014/main" id="{4C993D65-A8AC-C24F-A8E1-0C71ED99F0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Freeform 51">
                <a:extLst>
                  <a:ext uri="{FF2B5EF4-FFF2-40B4-BE49-F238E27FC236}">
                    <a16:creationId xmlns:a16="http://schemas.microsoft.com/office/drawing/2014/main" id="{CB7E302C-C236-0244-87D6-1E3E70C4518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91" name="Group 49">
              <a:extLst>
                <a:ext uri="{FF2B5EF4-FFF2-40B4-BE49-F238E27FC236}">
                  <a16:creationId xmlns:a16="http://schemas.microsoft.com/office/drawing/2014/main" id="{5273BA26-CBE3-134E-8F22-04D4CD3E9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0306" y="3312731"/>
              <a:ext cx="833957" cy="690324"/>
              <a:chOff x="-44" y="1473"/>
              <a:chExt cx="981" cy="1105"/>
            </a:xfrm>
          </p:grpSpPr>
          <p:pic>
            <p:nvPicPr>
              <p:cNvPr id="92" name="Picture 50" descr="desktop_computer_stylized_medium">
                <a:extLst>
                  <a:ext uri="{FF2B5EF4-FFF2-40B4-BE49-F238E27FC236}">
                    <a16:creationId xmlns:a16="http://schemas.microsoft.com/office/drawing/2014/main" id="{0B5C182E-CEBC-6E47-AB60-C100909931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Freeform 51">
                <a:extLst>
                  <a:ext uri="{FF2B5EF4-FFF2-40B4-BE49-F238E27FC236}">
                    <a16:creationId xmlns:a16="http://schemas.microsoft.com/office/drawing/2014/main" id="{FDBA5721-FF64-F348-B964-2E26A4468A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sp>
          <p:nvSpPr>
            <p:cNvPr id="80" name="Text Box 35">
              <a:extLst>
                <a:ext uri="{FF2B5EF4-FFF2-40B4-BE49-F238E27FC236}">
                  <a16:creationId xmlns:a16="http://schemas.microsoft.com/office/drawing/2014/main" id="{D85F520A-7524-3D40-A439-8CDE292B3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0356" y="2722016"/>
              <a:ext cx="31273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81" name="Text Box 36">
              <a:extLst>
                <a:ext uri="{FF2B5EF4-FFF2-40B4-BE49-F238E27FC236}">
                  <a16:creationId xmlns:a16="http://schemas.microsoft.com/office/drawing/2014/main" id="{470DA178-E968-A943-85CD-CAF4B26DA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5745" y="2800425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82" name="Text Box 37">
              <a:extLst>
                <a:ext uri="{FF2B5EF4-FFF2-40B4-BE49-F238E27FC236}">
                  <a16:creationId xmlns:a16="http://schemas.microsoft.com/office/drawing/2014/main" id="{376E3621-6CFE-204E-8F4D-39AE53CF0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2900" y="3225116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83" name="Text Box 38">
              <a:extLst>
                <a:ext uri="{FF2B5EF4-FFF2-40B4-BE49-F238E27FC236}">
                  <a16:creationId xmlns:a16="http://schemas.microsoft.com/office/drawing/2014/main" id="{3011C175-89E3-8741-B58D-8B5BE4BAE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472" y="3474353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84" name="Text Box 39">
              <a:extLst>
                <a:ext uri="{FF2B5EF4-FFF2-40B4-BE49-F238E27FC236}">
                  <a16:creationId xmlns:a16="http://schemas.microsoft.com/office/drawing/2014/main" id="{5B29F5A1-B63E-3846-A3E2-58E4C5752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1577" y="3440668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85" name="Text Box 40">
              <a:extLst>
                <a:ext uri="{FF2B5EF4-FFF2-40B4-BE49-F238E27FC236}">
                  <a16:creationId xmlns:a16="http://schemas.microsoft.com/office/drawing/2014/main" id="{5D63FF79-DA8B-0342-A3E1-AD2B9A267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484" y="3014530"/>
              <a:ext cx="31908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108" name="Rectangle 37">
              <a:extLst>
                <a:ext uri="{FF2B5EF4-FFF2-40B4-BE49-F238E27FC236}">
                  <a16:creationId xmlns:a16="http://schemas.microsoft.com/office/drawing/2014/main" id="{25F61537-69D9-2542-AF7D-1F7D5E80C6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61713" y="2732203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09" name="Rectangle 37">
              <a:extLst>
                <a:ext uri="{FF2B5EF4-FFF2-40B4-BE49-F238E27FC236}">
                  <a16:creationId xmlns:a16="http://schemas.microsoft.com/office/drawing/2014/main" id="{350C81E9-380A-7F46-91B4-FCA7A4B978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76898" y="3630561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0" name="Rectangle 37">
              <a:extLst>
                <a:ext uri="{FF2B5EF4-FFF2-40B4-BE49-F238E27FC236}">
                  <a16:creationId xmlns:a16="http://schemas.microsoft.com/office/drawing/2014/main" id="{D9512E3C-142E-9744-90C8-CAECC07908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79799" y="273447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1" name="Rectangle 37">
              <a:extLst>
                <a:ext uri="{FF2B5EF4-FFF2-40B4-BE49-F238E27FC236}">
                  <a16:creationId xmlns:a16="http://schemas.microsoft.com/office/drawing/2014/main" id="{411F0A98-6385-274D-A80E-3786685FBD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94984" y="3632828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D14AFC91-71E2-F24B-902C-C917FA8FA9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16209" y="2517915"/>
              <a:ext cx="799548" cy="697947"/>
              <a:chOff x="-44" y="1473"/>
              <a:chExt cx="981" cy="1105"/>
            </a:xfrm>
          </p:grpSpPr>
          <p:pic>
            <p:nvPicPr>
              <p:cNvPr id="102" name="Picture 45" descr="desktop_computer_stylized_medium">
                <a:extLst>
                  <a:ext uri="{FF2B5EF4-FFF2-40B4-BE49-F238E27FC236}">
                    <a16:creationId xmlns:a16="http://schemas.microsoft.com/office/drawing/2014/main" id="{9D322BDD-E57A-8444-8AFE-B4159D0BDD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Freeform 46">
                <a:extLst>
                  <a:ext uri="{FF2B5EF4-FFF2-40B4-BE49-F238E27FC236}">
                    <a16:creationId xmlns:a16="http://schemas.microsoft.com/office/drawing/2014/main" id="{7E0B05B5-6E51-3D4F-A876-9F08381512D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pic>
          <p:nvPicPr>
            <p:cNvPr id="88" name="Picture 45" descr="desktop_computer_stylized_medium">
              <a:extLst>
                <a:ext uri="{FF2B5EF4-FFF2-40B4-BE49-F238E27FC236}">
                  <a16:creationId xmlns:a16="http://schemas.microsoft.com/office/drawing/2014/main" id="{6ED0D78A-97A6-FC4F-BA50-97C8A6D92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95649" y="3398050"/>
              <a:ext cx="853270" cy="74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Freeform 46">
              <a:extLst>
                <a:ext uri="{FF2B5EF4-FFF2-40B4-BE49-F238E27FC236}">
                  <a16:creationId xmlns:a16="http://schemas.microsoft.com/office/drawing/2014/main" id="{A05F0CAB-4DF9-BF46-9ACB-FF9BB4E4CE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752102" y="3466315"/>
              <a:ext cx="414893" cy="339637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D7DEA5B-74C6-6D4E-A564-97C477937229}"/>
                </a:ext>
              </a:extLst>
            </p:cNvPr>
            <p:cNvCxnSpPr>
              <a:cxnSpLocks/>
              <a:stCxn id="108" idx="0"/>
              <a:endCxn id="111" idx="2"/>
            </p:cNvCxnSpPr>
            <p:nvPr/>
          </p:nvCxnSpPr>
          <p:spPr>
            <a:xfrm>
              <a:off x="8638885" y="2857428"/>
              <a:ext cx="1882821" cy="9006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18B44F92-1523-6C40-AD86-F840EA2D6F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48700" y="2858184"/>
              <a:ext cx="1869638" cy="904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37">
              <a:extLst>
                <a:ext uri="{FF2B5EF4-FFF2-40B4-BE49-F238E27FC236}">
                  <a16:creationId xmlns:a16="http://schemas.microsoft.com/office/drawing/2014/main" id="{D75AB559-876E-124D-AE96-8DE8C51BB9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4072" y="2230527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9" name="Rectangle 37">
              <a:extLst>
                <a:ext uri="{FF2B5EF4-FFF2-40B4-BE49-F238E27FC236}">
                  <a16:creationId xmlns:a16="http://schemas.microsoft.com/office/drawing/2014/main" id="{75D02172-6808-7F4C-B887-5DF27DF57A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1052" y="3935912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9BA061E6-1E33-7C4D-A760-2EAAE6F141CE}"/>
                </a:ext>
              </a:extLst>
            </p:cNvPr>
            <p:cNvGrpSpPr/>
            <p:nvPr/>
          </p:nvGrpSpPr>
          <p:grpSpPr>
            <a:xfrm>
              <a:off x="9236687" y="3108787"/>
              <a:ext cx="711278" cy="420709"/>
              <a:chOff x="3668110" y="2448910"/>
              <a:chExt cx="3794234" cy="2165130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9EED6747-7F6F-7F43-9DCE-4375015BFE25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713BD2F3-A046-C844-9290-8007C98F1EE3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58BA6AB3-60D9-084F-ADAD-5105679BCDE8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26" name="Freeform 125">
                  <a:extLst>
                    <a:ext uri="{FF2B5EF4-FFF2-40B4-BE49-F238E27FC236}">
                      <a16:creationId xmlns:a16="http://schemas.microsoft.com/office/drawing/2014/main" id="{B47D322F-8E6C-C740-9424-B4336CB38605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id="{A90CA4C8-0135-1444-9709-18E5C6614307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127">
                  <a:extLst>
                    <a:ext uri="{FF2B5EF4-FFF2-40B4-BE49-F238E27FC236}">
                      <a16:creationId xmlns:a16="http://schemas.microsoft.com/office/drawing/2014/main" id="{6F5E61E2-0756-ED4D-8685-32B20FE49B37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128">
                  <a:extLst>
                    <a:ext uri="{FF2B5EF4-FFF2-40B4-BE49-F238E27FC236}">
                      <a16:creationId xmlns:a16="http://schemas.microsoft.com/office/drawing/2014/main" id="{9EB332DA-F807-8347-93F2-C5388D159AB7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5" name="Group 44">
              <a:extLst>
                <a:ext uri="{FF2B5EF4-FFF2-40B4-BE49-F238E27FC236}">
                  <a16:creationId xmlns:a16="http://schemas.microsoft.com/office/drawing/2014/main" id="{426DCB6B-A219-374F-8F06-F18D724B8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11867" y="4020081"/>
              <a:ext cx="853270" cy="741697"/>
              <a:chOff x="-44" y="1473"/>
              <a:chExt cx="981" cy="1105"/>
            </a:xfrm>
          </p:grpSpPr>
          <p:pic>
            <p:nvPicPr>
              <p:cNvPr id="96" name="Picture 45" descr="desktop_computer_stylized_medium">
                <a:extLst>
                  <a:ext uri="{FF2B5EF4-FFF2-40B4-BE49-F238E27FC236}">
                    <a16:creationId xmlns:a16="http://schemas.microsoft.com/office/drawing/2014/main" id="{BA7C916A-9A78-3E4C-80BC-A0D48EEB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Freeform 46">
                <a:extLst>
                  <a:ext uri="{FF2B5EF4-FFF2-40B4-BE49-F238E27FC236}">
                    <a16:creationId xmlns:a16="http://schemas.microsoft.com/office/drawing/2014/main" id="{3B939C3B-3462-3744-96CE-3ECDF9D8EDB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73" name="Group 44">
              <a:extLst>
                <a:ext uri="{FF2B5EF4-FFF2-40B4-BE49-F238E27FC236}">
                  <a16:creationId xmlns:a16="http://schemas.microsoft.com/office/drawing/2014/main" id="{265543F6-BA09-9844-B798-D9E4755DE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87713" y="1697644"/>
              <a:ext cx="853270" cy="741697"/>
              <a:chOff x="-44" y="1473"/>
              <a:chExt cx="981" cy="1105"/>
            </a:xfrm>
          </p:grpSpPr>
          <p:pic>
            <p:nvPicPr>
              <p:cNvPr id="98" name="Picture 45" descr="desktop_computer_stylized_medium">
                <a:extLst>
                  <a:ext uri="{FF2B5EF4-FFF2-40B4-BE49-F238E27FC236}">
                    <a16:creationId xmlns:a16="http://schemas.microsoft.com/office/drawing/2014/main" id="{F5B56AF6-7AEE-0F4C-8EF5-5BAE871304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Freeform 46">
                <a:extLst>
                  <a:ext uri="{FF2B5EF4-FFF2-40B4-BE49-F238E27FC236}">
                    <a16:creationId xmlns:a16="http://schemas.microsoft.com/office/drawing/2014/main" id="{E5EF4B97-CB79-BF44-8332-3F89F741ACF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</p:grpSp>
      <p:sp>
        <p:nvSpPr>
          <p:cNvPr id="131" name="Rectangle 3">
            <a:extLst>
              <a:ext uri="{FF2B5EF4-FFF2-40B4-BE49-F238E27FC236}">
                <a16:creationId xmlns:a16="http://schemas.microsoft.com/office/drawing/2014/main" id="{C0047884-D119-174A-AE6D-FD50C58F7AB4}"/>
              </a:ext>
            </a:extLst>
          </p:cNvPr>
          <p:cNvSpPr txBox="1">
            <a:spLocks noChangeArrowheads="1"/>
          </p:cNvSpPr>
          <p:nvPr/>
        </p:nvSpPr>
        <p:spPr>
          <a:xfrm>
            <a:off x="929391" y="1533864"/>
            <a:ext cx="5846164" cy="3437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93688">
              <a:buClr>
                <a:srgbClr val="0000A8"/>
              </a:buClr>
              <a:defRPr/>
            </a:pPr>
            <a:r>
              <a:rPr lang="en-US" dirty="0"/>
              <a:t>hosts have dedicated, direct connection to switch</a:t>
            </a:r>
          </a:p>
          <a:p>
            <a:pPr indent="-293688">
              <a:buClr>
                <a:srgbClr val="0000A8"/>
              </a:buClr>
              <a:defRPr/>
            </a:pPr>
            <a:r>
              <a:rPr lang="en-US" dirty="0"/>
              <a:t>switches buffer packets</a:t>
            </a:r>
          </a:p>
          <a:p>
            <a:pPr indent="-293688">
              <a:buClr>
                <a:srgbClr val="0000A8"/>
              </a:buClr>
              <a:defRPr/>
            </a:pPr>
            <a:r>
              <a:rPr lang="en-US" dirty="0"/>
              <a:t>Ethernet protocol used on </a:t>
            </a:r>
            <a:r>
              <a:rPr lang="en-US" i="1" dirty="0"/>
              <a:t>each</a:t>
            </a:r>
            <a:r>
              <a:rPr lang="en-US" dirty="0"/>
              <a:t> incoming link, so: </a:t>
            </a:r>
          </a:p>
          <a:p>
            <a:pPr lvl="1" indent="-293688">
              <a:defRPr/>
            </a:pPr>
            <a:r>
              <a:rPr lang="en-US" sz="2800" dirty="0"/>
              <a:t>no collisions; full duplex</a:t>
            </a:r>
          </a:p>
          <a:p>
            <a:pPr lvl="1">
              <a:defRPr/>
            </a:pPr>
            <a:r>
              <a:rPr lang="en-US" sz="2800" dirty="0"/>
              <a:t>each link is its own collision domain</a:t>
            </a:r>
          </a:p>
        </p:txBody>
      </p:sp>
      <p:sp>
        <p:nvSpPr>
          <p:cNvPr id="132" name="Rectangle 3">
            <a:extLst>
              <a:ext uri="{FF2B5EF4-FFF2-40B4-BE49-F238E27FC236}">
                <a16:creationId xmlns:a16="http://schemas.microsoft.com/office/drawing/2014/main" id="{8FD6AE89-27E8-A046-84EB-C8AE1F12B488}"/>
              </a:ext>
            </a:extLst>
          </p:cNvPr>
          <p:cNvSpPr txBox="1">
            <a:spLocks noChangeArrowheads="1"/>
          </p:cNvSpPr>
          <p:nvPr/>
        </p:nvSpPr>
        <p:spPr>
          <a:xfrm>
            <a:off x="927244" y="4731249"/>
            <a:ext cx="6723621" cy="1750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93688">
              <a:buClr>
                <a:srgbClr val="0000A8"/>
              </a:buClr>
              <a:defRPr/>
            </a:pPr>
            <a:r>
              <a:rPr lang="en-US" dirty="0">
                <a:solidFill>
                  <a:srgbClr val="C00000"/>
                </a:solidFill>
              </a:rPr>
              <a:t>switching: </a:t>
            </a:r>
            <a:r>
              <a:rPr lang="en-US" dirty="0"/>
              <a:t>A-to-A’ and B-to-B</a:t>
            </a:r>
            <a:r>
              <a:rPr lang="en-US" altLang="ja-JP" dirty="0"/>
              <a:t>’</a:t>
            </a:r>
            <a:r>
              <a:rPr lang="en-US" dirty="0"/>
              <a:t> can transmit simultaneously, without collisions</a:t>
            </a:r>
          </a:p>
          <a:p>
            <a:pPr lvl="1" indent="-293688">
              <a:defRPr/>
            </a:pPr>
            <a:r>
              <a:rPr lang="en-US" dirty="0"/>
              <a:t>but A-to-A’ and C to A’ can </a:t>
            </a:r>
            <a:r>
              <a:rPr lang="en-US" i="1" dirty="0"/>
              <a:t>not </a:t>
            </a:r>
            <a:r>
              <a:rPr lang="en-US" dirty="0"/>
              <a:t>happen simultaneously </a:t>
            </a:r>
          </a:p>
        </p:txBody>
      </p:sp>
      <p:sp>
        <p:nvSpPr>
          <p:cNvPr id="130" name="Left-Right Arrow 129">
            <a:extLst>
              <a:ext uri="{FF2B5EF4-FFF2-40B4-BE49-F238E27FC236}">
                <a16:creationId xmlns:a16="http://schemas.microsoft.com/office/drawing/2014/main" id="{390325D3-5B28-6141-9145-A34DF8C34806}"/>
              </a:ext>
            </a:extLst>
          </p:cNvPr>
          <p:cNvSpPr/>
          <p:nvPr/>
        </p:nvSpPr>
        <p:spPr>
          <a:xfrm rot="5400000">
            <a:off x="8324937" y="3356139"/>
            <a:ext cx="1352278" cy="177922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9A3E0939-38DE-0C45-ACDE-CA1F0EECF0D8}"/>
              </a:ext>
            </a:extLst>
          </p:cNvPr>
          <p:cNvSpPr/>
          <p:nvPr/>
        </p:nvSpPr>
        <p:spPr>
          <a:xfrm>
            <a:off x="9120852" y="3472405"/>
            <a:ext cx="185194" cy="75235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3D7BA5-ACC3-8B47-832A-E18396A3E89E}"/>
              </a:ext>
            </a:extLst>
          </p:cNvPr>
          <p:cNvCxnSpPr>
            <a:cxnSpLocks/>
          </p:cNvCxnSpPr>
          <p:nvPr/>
        </p:nvCxnSpPr>
        <p:spPr>
          <a:xfrm>
            <a:off x="9178725" y="3487837"/>
            <a:ext cx="717630" cy="36653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559CCE-5086-9E49-8C51-74974885AF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621" y="2697717"/>
            <a:ext cx="1577693" cy="16990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3580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Switch forwarding table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491F554-2C7A-214A-897B-0FB0A1CB751B}"/>
              </a:ext>
            </a:extLst>
          </p:cNvPr>
          <p:cNvGrpSpPr/>
          <p:nvPr/>
        </p:nvGrpSpPr>
        <p:grpSpPr>
          <a:xfrm>
            <a:off x="7160640" y="1916920"/>
            <a:ext cx="3578613" cy="3064134"/>
            <a:chOff x="7670306" y="1697644"/>
            <a:chExt cx="3578613" cy="3064134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0924CCE-3F57-D049-9D0A-B1D8FCF20BDA}"/>
                </a:ext>
              </a:extLst>
            </p:cNvPr>
            <p:cNvCxnSpPr/>
            <p:nvPr/>
          </p:nvCxnSpPr>
          <p:spPr>
            <a:xfrm>
              <a:off x="9587512" y="2387296"/>
              <a:ext cx="0" cy="1648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23">
              <a:extLst>
                <a:ext uri="{FF2B5EF4-FFF2-40B4-BE49-F238E27FC236}">
                  <a16:creationId xmlns:a16="http://schemas.microsoft.com/office/drawing/2014/main" id="{6622E46D-9FDC-6942-8443-B6EE96C08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6148" y="1727551"/>
              <a:ext cx="362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</a:t>
              </a:r>
            </a:p>
          </p:txBody>
        </p:sp>
        <p:sp>
          <p:nvSpPr>
            <p:cNvPr id="61" name="Text Box 24">
              <a:extLst>
                <a:ext uri="{FF2B5EF4-FFF2-40B4-BE49-F238E27FC236}">
                  <a16:creationId xmlns:a16="http://schemas.microsoft.com/office/drawing/2014/main" id="{FC43B703-F100-1449-9F08-04E8275B9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697" y="4149731"/>
              <a:ext cx="43954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</a:t>
              </a:r>
              <a:r>
                <a:rPr lang="en-US" sz="2400" i="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’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endParaRPr>
            </a:p>
          </p:txBody>
        </p:sp>
        <p:sp>
          <p:nvSpPr>
            <p:cNvPr id="62" name="Text Box 25">
              <a:extLst>
                <a:ext uri="{FF2B5EF4-FFF2-40B4-BE49-F238E27FC236}">
                  <a16:creationId xmlns:a16="http://schemas.microsoft.com/office/drawing/2014/main" id="{FF5419F0-A61E-DF4E-8994-AA7772D64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40738" y="2137677"/>
              <a:ext cx="351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</a:t>
              </a:r>
            </a:p>
          </p:txBody>
        </p:sp>
        <p:sp>
          <p:nvSpPr>
            <p:cNvPr id="63" name="Text Box 26">
              <a:extLst>
                <a:ext uri="{FF2B5EF4-FFF2-40B4-BE49-F238E27FC236}">
                  <a16:creationId xmlns:a16="http://schemas.microsoft.com/office/drawing/2014/main" id="{6849FEF8-AECF-A148-8CDC-C71F2367A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1935" y="3914988"/>
              <a:ext cx="4283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</a:t>
              </a:r>
              <a:r>
                <a:rPr lang="en-US" sz="2400" i="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’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endParaRPr>
            </a:p>
          </p:txBody>
        </p:sp>
        <p:sp>
          <p:nvSpPr>
            <p:cNvPr id="64" name="Text Box 27">
              <a:extLst>
                <a:ext uri="{FF2B5EF4-FFF2-40B4-BE49-F238E27FC236}">
                  <a16:creationId xmlns:a16="http://schemas.microsoft.com/office/drawing/2014/main" id="{9424AF7D-A121-114C-AC5C-79FC84F5C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9721" y="3994819"/>
              <a:ext cx="3481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</a:p>
          </p:txBody>
        </p:sp>
        <p:sp>
          <p:nvSpPr>
            <p:cNvPr id="65" name="Text Box 28">
              <a:extLst>
                <a:ext uri="{FF2B5EF4-FFF2-40B4-BE49-F238E27FC236}">
                  <a16:creationId xmlns:a16="http://schemas.microsoft.com/office/drawing/2014/main" id="{200E3495-163D-C24E-87E9-B15114F84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4749" y="2060029"/>
              <a:ext cx="42511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Arial" charset="0"/>
                </a:rPr>
                <a:t>’</a:t>
              </a:r>
            </a:p>
          </p:txBody>
        </p:sp>
        <p:grpSp>
          <p:nvGrpSpPr>
            <p:cNvPr id="105" name="Group 49">
              <a:extLst>
                <a:ext uri="{FF2B5EF4-FFF2-40B4-BE49-F238E27FC236}">
                  <a16:creationId xmlns:a16="http://schemas.microsoft.com/office/drawing/2014/main" id="{2909A8E8-3B3E-B94A-A268-12FA81AA7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6715" y="2428791"/>
              <a:ext cx="833957" cy="690324"/>
              <a:chOff x="-44" y="1473"/>
              <a:chExt cx="981" cy="1105"/>
            </a:xfrm>
          </p:grpSpPr>
          <p:pic>
            <p:nvPicPr>
              <p:cNvPr id="106" name="Picture 50" descr="desktop_computer_stylized_medium">
                <a:extLst>
                  <a:ext uri="{FF2B5EF4-FFF2-40B4-BE49-F238E27FC236}">
                    <a16:creationId xmlns:a16="http://schemas.microsoft.com/office/drawing/2014/main" id="{4C993D65-A8AC-C24F-A8E1-0C71ED99F0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Freeform 51">
                <a:extLst>
                  <a:ext uri="{FF2B5EF4-FFF2-40B4-BE49-F238E27FC236}">
                    <a16:creationId xmlns:a16="http://schemas.microsoft.com/office/drawing/2014/main" id="{CB7E302C-C236-0244-87D6-1E3E70C4518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91" name="Group 49">
              <a:extLst>
                <a:ext uri="{FF2B5EF4-FFF2-40B4-BE49-F238E27FC236}">
                  <a16:creationId xmlns:a16="http://schemas.microsoft.com/office/drawing/2014/main" id="{5273BA26-CBE3-134E-8F22-04D4CD3E9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0306" y="3312731"/>
              <a:ext cx="833957" cy="690324"/>
              <a:chOff x="-44" y="1473"/>
              <a:chExt cx="981" cy="1105"/>
            </a:xfrm>
          </p:grpSpPr>
          <p:pic>
            <p:nvPicPr>
              <p:cNvPr id="92" name="Picture 50" descr="desktop_computer_stylized_medium">
                <a:extLst>
                  <a:ext uri="{FF2B5EF4-FFF2-40B4-BE49-F238E27FC236}">
                    <a16:creationId xmlns:a16="http://schemas.microsoft.com/office/drawing/2014/main" id="{0B5C182E-CEBC-6E47-AB60-C100909931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Freeform 51">
                <a:extLst>
                  <a:ext uri="{FF2B5EF4-FFF2-40B4-BE49-F238E27FC236}">
                    <a16:creationId xmlns:a16="http://schemas.microsoft.com/office/drawing/2014/main" id="{FDBA5721-FF64-F348-B964-2E26A4468A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sp>
          <p:nvSpPr>
            <p:cNvPr id="80" name="Text Box 35">
              <a:extLst>
                <a:ext uri="{FF2B5EF4-FFF2-40B4-BE49-F238E27FC236}">
                  <a16:creationId xmlns:a16="http://schemas.microsoft.com/office/drawing/2014/main" id="{D85F520A-7524-3D40-A439-8CDE292B3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0356" y="2722016"/>
              <a:ext cx="31273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81" name="Text Box 36">
              <a:extLst>
                <a:ext uri="{FF2B5EF4-FFF2-40B4-BE49-F238E27FC236}">
                  <a16:creationId xmlns:a16="http://schemas.microsoft.com/office/drawing/2014/main" id="{470DA178-E968-A943-85CD-CAF4B26DA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5745" y="2800425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82" name="Text Box 37">
              <a:extLst>
                <a:ext uri="{FF2B5EF4-FFF2-40B4-BE49-F238E27FC236}">
                  <a16:creationId xmlns:a16="http://schemas.microsoft.com/office/drawing/2014/main" id="{376E3621-6CFE-204E-8F4D-39AE53CF0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2900" y="3225116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83" name="Text Box 38">
              <a:extLst>
                <a:ext uri="{FF2B5EF4-FFF2-40B4-BE49-F238E27FC236}">
                  <a16:creationId xmlns:a16="http://schemas.microsoft.com/office/drawing/2014/main" id="{3011C175-89E3-8741-B58D-8B5BE4BAE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472" y="3474353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84" name="Text Box 39">
              <a:extLst>
                <a:ext uri="{FF2B5EF4-FFF2-40B4-BE49-F238E27FC236}">
                  <a16:creationId xmlns:a16="http://schemas.microsoft.com/office/drawing/2014/main" id="{5B29F5A1-B63E-3846-A3E2-58E4C5752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1577" y="3440668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85" name="Text Box 40">
              <a:extLst>
                <a:ext uri="{FF2B5EF4-FFF2-40B4-BE49-F238E27FC236}">
                  <a16:creationId xmlns:a16="http://schemas.microsoft.com/office/drawing/2014/main" id="{5D63FF79-DA8B-0342-A3E1-AD2B9A267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484" y="3014530"/>
              <a:ext cx="31908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108" name="Rectangle 37">
              <a:extLst>
                <a:ext uri="{FF2B5EF4-FFF2-40B4-BE49-F238E27FC236}">
                  <a16:creationId xmlns:a16="http://schemas.microsoft.com/office/drawing/2014/main" id="{25F61537-69D9-2542-AF7D-1F7D5E80C6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61713" y="2732203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09" name="Rectangle 37">
              <a:extLst>
                <a:ext uri="{FF2B5EF4-FFF2-40B4-BE49-F238E27FC236}">
                  <a16:creationId xmlns:a16="http://schemas.microsoft.com/office/drawing/2014/main" id="{350C81E9-380A-7F46-91B4-FCA7A4B978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76898" y="3630561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0" name="Rectangle 37">
              <a:extLst>
                <a:ext uri="{FF2B5EF4-FFF2-40B4-BE49-F238E27FC236}">
                  <a16:creationId xmlns:a16="http://schemas.microsoft.com/office/drawing/2014/main" id="{D9512E3C-142E-9744-90C8-CAECC07908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79799" y="273447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1" name="Rectangle 37">
              <a:extLst>
                <a:ext uri="{FF2B5EF4-FFF2-40B4-BE49-F238E27FC236}">
                  <a16:creationId xmlns:a16="http://schemas.microsoft.com/office/drawing/2014/main" id="{411F0A98-6385-274D-A80E-3786685FBD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94984" y="3632828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D14AFC91-71E2-F24B-902C-C917FA8FA9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16209" y="2517915"/>
              <a:ext cx="799548" cy="697947"/>
              <a:chOff x="-44" y="1473"/>
              <a:chExt cx="981" cy="1105"/>
            </a:xfrm>
          </p:grpSpPr>
          <p:pic>
            <p:nvPicPr>
              <p:cNvPr id="102" name="Picture 45" descr="desktop_computer_stylized_medium">
                <a:extLst>
                  <a:ext uri="{FF2B5EF4-FFF2-40B4-BE49-F238E27FC236}">
                    <a16:creationId xmlns:a16="http://schemas.microsoft.com/office/drawing/2014/main" id="{9D322BDD-E57A-8444-8AFE-B4159D0BDD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Freeform 46">
                <a:extLst>
                  <a:ext uri="{FF2B5EF4-FFF2-40B4-BE49-F238E27FC236}">
                    <a16:creationId xmlns:a16="http://schemas.microsoft.com/office/drawing/2014/main" id="{7E0B05B5-6E51-3D4F-A876-9F08381512D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pic>
          <p:nvPicPr>
            <p:cNvPr id="88" name="Picture 45" descr="desktop_computer_stylized_medium">
              <a:extLst>
                <a:ext uri="{FF2B5EF4-FFF2-40B4-BE49-F238E27FC236}">
                  <a16:creationId xmlns:a16="http://schemas.microsoft.com/office/drawing/2014/main" id="{6ED0D78A-97A6-FC4F-BA50-97C8A6D92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95649" y="3398050"/>
              <a:ext cx="853270" cy="74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Freeform 46">
              <a:extLst>
                <a:ext uri="{FF2B5EF4-FFF2-40B4-BE49-F238E27FC236}">
                  <a16:creationId xmlns:a16="http://schemas.microsoft.com/office/drawing/2014/main" id="{A05F0CAB-4DF9-BF46-9ACB-FF9BB4E4CE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752102" y="3466315"/>
              <a:ext cx="414893" cy="339637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D7DEA5B-74C6-6D4E-A564-97C477937229}"/>
                </a:ext>
              </a:extLst>
            </p:cNvPr>
            <p:cNvCxnSpPr>
              <a:cxnSpLocks/>
              <a:stCxn id="108" idx="0"/>
              <a:endCxn id="111" idx="2"/>
            </p:cNvCxnSpPr>
            <p:nvPr/>
          </p:nvCxnSpPr>
          <p:spPr>
            <a:xfrm>
              <a:off x="8638885" y="2857428"/>
              <a:ext cx="1882821" cy="9006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18B44F92-1523-6C40-AD86-F840EA2D6F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48700" y="2858184"/>
              <a:ext cx="1869638" cy="904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37">
              <a:extLst>
                <a:ext uri="{FF2B5EF4-FFF2-40B4-BE49-F238E27FC236}">
                  <a16:creationId xmlns:a16="http://schemas.microsoft.com/office/drawing/2014/main" id="{D75AB559-876E-124D-AE96-8DE8C51BB9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4072" y="2230527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9" name="Rectangle 37">
              <a:extLst>
                <a:ext uri="{FF2B5EF4-FFF2-40B4-BE49-F238E27FC236}">
                  <a16:creationId xmlns:a16="http://schemas.microsoft.com/office/drawing/2014/main" id="{75D02172-6808-7F4C-B887-5DF27DF57A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1052" y="3935912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9BA061E6-1E33-7C4D-A760-2EAAE6F141CE}"/>
                </a:ext>
              </a:extLst>
            </p:cNvPr>
            <p:cNvGrpSpPr/>
            <p:nvPr/>
          </p:nvGrpSpPr>
          <p:grpSpPr>
            <a:xfrm>
              <a:off x="9236687" y="3108787"/>
              <a:ext cx="711278" cy="420709"/>
              <a:chOff x="3668110" y="2448910"/>
              <a:chExt cx="3794234" cy="2165130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9EED6747-7F6F-7F43-9DCE-4375015BFE25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713BD2F3-A046-C844-9290-8007C98F1EE3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58BA6AB3-60D9-084F-ADAD-5105679BCDE8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26" name="Freeform 125">
                  <a:extLst>
                    <a:ext uri="{FF2B5EF4-FFF2-40B4-BE49-F238E27FC236}">
                      <a16:creationId xmlns:a16="http://schemas.microsoft.com/office/drawing/2014/main" id="{B47D322F-8E6C-C740-9424-B4336CB38605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id="{A90CA4C8-0135-1444-9709-18E5C6614307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127">
                  <a:extLst>
                    <a:ext uri="{FF2B5EF4-FFF2-40B4-BE49-F238E27FC236}">
                      <a16:creationId xmlns:a16="http://schemas.microsoft.com/office/drawing/2014/main" id="{6F5E61E2-0756-ED4D-8685-32B20FE49B37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128">
                  <a:extLst>
                    <a:ext uri="{FF2B5EF4-FFF2-40B4-BE49-F238E27FC236}">
                      <a16:creationId xmlns:a16="http://schemas.microsoft.com/office/drawing/2014/main" id="{9EB332DA-F807-8347-93F2-C5388D159AB7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5" name="Group 44">
              <a:extLst>
                <a:ext uri="{FF2B5EF4-FFF2-40B4-BE49-F238E27FC236}">
                  <a16:creationId xmlns:a16="http://schemas.microsoft.com/office/drawing/2014/main" id="{426DCB6B-A219-374F-8F06-F18D724B8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11867" y="4020081"/>
              <a:ext cx="853270" cy="741697"/>
              <a:chOff x="-44" y="1473"/>
              <a:chExt cx="981" cy="1105"/>
            </a:xfrm>
          </p:grpSpPr>
          <p:pic>
            <p:nvPicPr>
              <p:cNvPr id="96" name="Picture 45" descr="desktop_computer_stylized_medium">
                <a:extLst>
                  <a:ext uri="{FF2B5EF4-FFF2-40B4-BE49-F238E27FC236}">
                    <a16:creationId xmlns:a16="http://schemas.microsoft.com/office/drawing/2014/main" id="{BA7C916A-9A78-3E4C-80BC-A0D48EEB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Freeform 46">
                <a:extLst>
                  <a:ext uri="{FF2B5EF4-FFF2-40B4-BE49-F238E27FC236}">
                    <a16:creationId xmlns:a16="http://schemas.microsoft.com/office/drawing/2014/main" id="{3B939C3B-3462-3744-96CE-3ECDF9D8EDB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73" name="Group 44">
              <a:extLst>
                <a:ext uri="{FF2B5EF4-FFF2-40B4-BE49-F238E27FC236}">
                  <a16:creationId xmlns:a16="http://schemas.microsoft.com/office/drawing/2014/main" id="{265543F6-BA09-9844-B798-D9E4755DE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87713" y="1697644"/>
              <a:ext cx="853270" cy="741697"/>
              <a:chOff x="-44" y="1473"/>
              <a:chExt cx="981" cy="1105"/>
            </a:xfrm>
          </p:grpSpPr>
          <p:pic>
            <p:nvPicPr>
              <p:cNvPr id="98" name="Picture 45" descr="desktop_computer_stylized_medium">
                <a:extLst>
                  <a:ext uri="{FF2B5EF4-FFF2-40B4-BE49-F238E27FC236}">
                    <a16:creationId xmlns:a16="http://schemas.microsoft.com/office/drawing/2014/main" id="{F5B56AF6-7AEE-0F4C-8EF5-5BAE871304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Freeform 46">
                <a:extLst>
                  <a:ext uri="{FF2B5EF4-FFF2-40B4-BE49-F238E27FC236}">
                    <a16:creationId xmlns:a16="http://schemas.microsoft.com/office/drawing/2014/main" id="{E5EF4B97-CB79-BF44-8332-3F89F741ACF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</p:grpSp>
      <p:sp>
        <p:nvSpPr>
          <p:cNvPr id="53" name="Rectangle 3">
            <a:extLst>
              <a:ext uri="{FF2B5EF4-FFF2-40B4-BE49-F238E27FC236}">
                <a16:creationId xmlns:a16="http://schemas.microsoft.com/office/drawing/2014/main" id="{3272ACEF-9C84-214A-B643-3A7A1976A772}"/>
              </a:ext>
            </a:extLst>
          </p:cNvPr>
          <p:cNvSpPr txBox="1">
            <a:spLocks noChangeArrowheads="1"/>
          </p:cNvSpPr>
          <p:nvPr/>
        </p:nvSpPr>
        <p:spPr>
          <a:xfrm>
            <a:off x="789457" y="1563480"/>
            <a:ext cx="6960458" cy="1374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indent="-388938">
              <a:lnSpc>
                <a:spcPts val="3000"/>
              </a:lnSpc>
              <a:buFont typeface="Wingdings" charset="0"/>
              <a:buNone/>
              <a:defRPr/>
            </a:pPr>
            <a:r>
              <a:rPr lang="en-US" i="1" u="sng" dirty="0">
                <a:solidFill>
                  <a:srgbClr val="CC0000"/>
                </a:solidFill>
              </a:rPr>
              <a:t>Q: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how does switch know A’ reachable via interface 4, B’ reachable via interface 5?</a:t>
            </a:r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A82580A7-8BF6-A34C-A06F-64205B1C4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393" y="2506650"/>
            <a:ext cx="5892981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3000"/>
              </a:lnSpc>
              <a:buSzPct val="100000"/>
              <a:buNone/>
              <a:defRPr/>
            </a:pPr>
            <a:r>
              <a:rPr lang="en-US" i="1" u="sng" dirty="0">
                <a:solidFill>
                  <a:srgbClr val="CC0000"/>
                </a:solidFill>
              </a:rPr>
              <a:t>A:</a:t>
            </a:r>
            <a:r>
              <a:rPr lang="en-US" i="1" dirty="0">
                <a:solidFill>
                  <a:srgbClr val="CC0000"/>
                </a:solidFill>
              </a:rPr>
              <a:t>  </a:t>
            </a:r>
            <a:r>
              <a:rPr lang="en-US" dirty="0"/>
              <a:t>each switch has a </a:t>
            </a:r>
            <a:r>
              <a:rPr lang="en-US" dirty="0">
                <a:solidFill>
                  <a:srgbClr val="CC0000"/>
                </a:solidFill>
              </a:rPr>
              <a:t>switch table,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each entry:</a:t>
            </a:r>
          </a:p>
          <a:p>
            <a:pPr marL="522288" lvl="1" indent="-284163">
              <a:lnSpc>
                <a:spcPct val="100000"/>
              </a:lnSpc>
              <a:defRPr/>
            </a:pPr>
            <a:r>
              <a:rPr lang="en-US" dirty="0"/>
              <a:t>(MAC address of host, interface to reach host, time stamp)</a:t>
            </a:r>
          </a:p>
          <a:p>
            <a:pPr marL="522288" lvl="1" indent="-284163">
              <a:lnSpc>
                <a:spcPct val="100000"/>
              </a:lnSpc>
              <a:defRPr/>
            </a:pPr>
            <a:r>
              <a:rPr lang="en-US" dirty="0"/>
              <a:t>looks like a routing table!</a:t>
            </a:r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B5C1B845-8A4E-8643-95FE-E6C348037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30" y="4863228"/>
            <a:ext cx="6100996" cy="168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461963" indent="-403225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3200" i="1" u="sng" dirty="0">
                <a:solidFill>
                  <a:srgbClr val="CC0000"/>
                </a:solidFill>
              </a:rPr>
              <a:t>Q:</a:t>
            </a:r>
            <a:r>
              <a:rPr lang="en-US" sz="3200" i="1" dirty="0">
                <a:solidFill>
                  <a:srgbClr val="CC0000"/>
                </a:solidFill>
              </a:rPr>
              <a:t> </a:t>
            </a:r>
            <a:r>
              <a:rPr lang="en-US" dirty="0"/>
              <a:t>how are entries created, maintained in switch table? </a:t>
            </a:r>
            <a:endParaRPr lang="en-US" sz="3200" dirty="0"/>
          </a:p>
          <a:p>
            <a:pPr marL="806450" lvl="1" indent="-284163">
              <a:lnSpc>
                <a:spcPct val="100000"/>
              </a:lnSpc>
              <a:defRPr/>
            </a:pPr>
            <a:r>
              <a:rPr lang="en-US" dirty="0"/>
              <a:t>something like a routing protocol?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E6325499-4898-1F44-8684-DABF3E9536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0588" y="3923115"/>
            <a:ext cx="1744663" cy="82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3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Switch: self-learning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491F554-2C7A-214A-897B-0FB0A1CB751B}"/>
              </a:ext>
            </a:extLst>
          </p:cNvPr>
          <p:cNvGrpSpPr/>
          <p:nvPr/>
        </p:nvGrpSpPr>
        <p:grpSpPr>
          <a:xfrm>
            <a:off x="7160640" y="1916920"/>
            <a:ext cx="3578613" cy="3064134"/>
            <a:chOff x="7670306" y="1697644"/>
            <a:chExt cx="3578613" cy="3064134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0924CCE-3F57-D049-9D0A-B1D8FCF20BDA}"/>
                </a:ext>
              </a:extLst>
            </p:cNvPr>
            <p:cNvCxnSpPr/>
            <p:nvPr/>
          </p:nvCxnSpPr>
          <p:spPr>
            <a:xfrm>
              <a:off x="9587512" y="2387296"/>
              <a:ext cx="0" cy="1648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23">
              <a:extLst>
                <a:ext uri="{FF2B5EF4-FFF2-40B4-BE49-F238E27FC236}">
                  <a16:creationId xmlns:a16="http://schemas.microsoft.com/office/drawing/2014/main" id="{6622E46D-9FDC-6942-8443-B6EE96C08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6148" y="1727551"/>
              <a:ext cx="362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</a:t>
              </a:r>
            </a:p>
          </p:txBody>
        </p:sp>
        <p:sp>
          <p:nvSpPr>
            <p:cNvPr id="61" name="Text Box 24">
              <a:extLst>
                <a:ext uri="{FF2B5EF4-FFF2-40B4-BE49-F238E27FC236}">
                  <a16:creationId xmlns:a16="http://schemas.microsoft.com/office/drawing/2014/main" id="{FC43B703-F100-1449-9F08-04E8275B9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697" y="4149731"/>
              <a:ext cx="43954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</a:t>
              </a:r>
              <a:r>
                <a:rPr lang="en-US" sz="2400" i="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’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endParaRPr>
            </a:p>
          </p:txBody>
        </p:sp>
        <p:sp>
          <p:nvSpPr>
            <p:cNvPr id="62" name="Text Box 25">
              <a:extLst>
                <a:ext uri="{FF2B5EF4-FFF2-40B4-BE49-F238E27FC236}">
                  <a16:creationId xmlns:a16="http://schemas.microsoft.com/office/drawing/2014/main" id="{FF5419F0-A61E-DF4E-8994-AA7772D64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40738" y="2137677"/>
              <a:ext cx="351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</a:t>
              </a:r>
            </a:p>
          </p:txBody>
        </p:sp>
        <p:sp>
          <p:nvSpPr>
            <p:cNvPr id="63" name="Text Box 26">
              <a:extLst>
                <a:ext uri="{FF2B5EF4-FFF2-40B4-BE49-F238E27FC236}">
                  <a16:creationId xmlns:a16="http://schemas.microsoft.com/office/drawing/2014/main" id="{6849FEF8-AECF-A148-8CDC-C71F2367A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1935" y="3914988"/>
              <a:ext cx="4283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</a:t>
              </a:r>
              <a:r>
                <a:rPr lang="en-US" sz="2400" i="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’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endParaRPr>
            </a:p>
          </p:txBody>
        </p:sp>
        <p:sp>
          <p:nvSpPr>
            <p:cNvPr id="64" name="Text Box 27">
              <a:extLst>
                <a:ext uri="{FF2B5EF4-FFF2-40B4-BE49-F238E27FC236}">
                  <a16:creationId xmlns:a16="http://schemas.microsoft.com/office/drawing/2014/main" id="{9424AF7D-A121-114C-AC5C-79FC84F5C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9721" y="3994819"/>
              <a:ext cx="3481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</a:p>
          </p:txBody>
        </p:sp>
        <p:sp>
          <p:nvSpPr>
            <p:cNvPr id="65" name="Text Box 28">
              <a:extLst>
                <a:ext uri="{FF2B5EF4-FFF2-40B4-BE49-F238E27FC236}">
                  <a16:creationId xmlns:a16="http://schemas.microsoft.com/office/drawing/2014/main" id="{200E3495-163D-C24E-87E9-B15114F84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4749" y="2060029"/>
              <a:ext cx="42511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Arial" charset="0"/>
                </a:rPr>
                <a:t>’</a:t>
              </a:r>
            </a:p>
          </p:txBody>
        </p:sp>
        <p:grpSp>
          <p:nvGrpSpPr>
            <p:cNvPr id="105" name="Group 49">
              <a:extLst>
                <a:ext uri="{FF2B5EF4-FFF2-40B4-BE49-F238E27FC236}">
                  <a16:creationId xmlns:a16="http://schemas.microsoft.com/office/drawing/2014/main" id="{2909A8E8-3B3E-B94A-A268-12FA81AA7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6715" y="2428791"/>
              <a:ext cx="833957" cy="690324"/>
              <a:chOff x="-44" y="1473"/>
              <a:chExt cx="981" cy="1105"/>
            </a:xfrm>
          </p:grpSpPr>
          <p:pic>
            <p:nvPicPr>
              <p:cNvPr id="106" name="Picture 50" descr="desktop_computer_stylized_medium">
                <a:extLst>
                  <a:ext uri="{FF2B5EF4-FFF2-40B4-BE49-F238E27FC236}">
                    <a16:creationId xmlns:a16="http://schemas.microsoft.com/office/drawing/2014/main" id="{4C993D65-A8AC-C24F-A8E1-0C71ED99F0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Freeform 51">
                <a:extLst>
                  <a:ext uri="{FF2B5EF4-FFF2-40B4-BE49-F238E27FC236}">
                    <a16:creationId xmlns:a16="http://schemas.microsoft.com/office/drawing/2014/main" id="{CB7E302C-C236-0244-87D6-1E3E70C4518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91" name="Group 49">
              <a:extLst>
                <a:ext uri="{FF2B5EF4-FFF2-40B4-BE49-F238E27FC236}">
                  <a16:creationId xmlns:a16="http://schemas.microsoft.com/office/drawing/2014/main" id="{5273BA26-CBE3-134E-8F22-04D4CD3E9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0306" y="3312731"/>
              <a:ext cx="833957" cy="690324"/>
              <a:chOff x="-44" y="1473"/>
              <a:chExt cx="981" cy="1105"/>
            </a:xfrm>
          </p:grpSpPr>
          <p:pic>
            <p:nvPicPr>
              <p:cNvPr id="92" name="Picture 50" descr="desktop_computer_stylized_medium">
                <a:extLst>
                  <a:ext uri="{FF2B5EF4-FFF2-40B4-BE49-F238E27FC236}">
                    <a16:creationId xmlns:a16="http://schemas.microsoft.com/office/drawing/2014/main" id="{0B5C182E-CEBC-6E47-AB60-C100909931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Freeform 51">
                <a:extLst>
                  <a:ext uri="{FF2B5EF4-FFF2-40B4-BE49-F238E27FC236}">
                    <a16:creationId xmlns:a16="http://schemas.microsoft.com/office/drawing/2014/main" id="{FDBA5721-FF64-F348-B964-2E26A4468A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sp>
          <p:nvSpPr>
            <p:cNvPr id="80" name="Text Box 35">
              <a:extLst>
                <a:ext uri="{FF2B5EF4-FFF2-40B4-BE49-F238E27FC236}">
                  <a16:creationId xmlns:a16="http://schemas.microsoft.com/office/drawing/2014/main" id="{D85F520A-7524-3D40-A439-8CDE292B3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0356" y="2722016"/>
              <a:ext cx="31273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81" name="Text Box 36">
              <a:extLst>
                <a:ext uri="{FF2B5EF4-FFF2-40B4-BE49-F238E27FC236}">
                  <a16:creationId xmlns:a16="http://schemas.microsoft.com/office/drawing/2014/main" id="{470DA178-E968-A943-85CD-CAF4B26DA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5745" y="2800425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82" name="Text Box 37">
              <a:extLst>
                <a:ext uri="{FF2B5EF4-FFF2-40B4-BE49-F238E27FC236}">
                  <a16:creationId xmlns:a16="http://schemas.microsoft.com/office/drawing/2014/main" id="{376E3621-6CFE-204E-8F4D-39AE53CF0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2900" y="3225116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83" name="Text Box 38">
              <a:extLst>
                <a:ext uri="{FF2B5EF4-FFF2-40B4-BE49-F238E27FC236}">
                  <a16:creationId xmlns:a16="http://schemas.microsoft.com/office/drawing/2014/main" id="{3011C175-89E3-8741-B58D-8B5BE4BAE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472" y="3474353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84" name="Text Box 39">
              <a:extLst>
                <a:ext uri="{FF2B5EF4-FFF2-40B4-BE49-F238E27FC236}">
                  <a16:creationId xmlns:a16="http://schemas.microsoft.com/office/drawing/2014/main" id="{5B29F5A1-B63E-3846-A3E2-58E4C5752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1577" y="3440668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85" name="Text Box 40">
              <a:extLst>
                <a:ext uri="{FF2B5EF4-FFF2-40B4-BE49-F238E27FC236}">
                  <a16:creationId xmlns:a16="http://schemas.microsoft.com/office/drawing/2014/main" id="{5D63FF79-DA8B-0342-A3E1-AD2B9A267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484" y="3014530"/>
              <a:ext cx="31908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108" name="Rectangle 37">
              <a:extLst>
                <a:ext uri="{FF2B5EF4-FFF2-40B4-BE49-F238E27FC236}">
                  <a16:creationId xmlns:a16="http://schemas.microsoft.com/office/drawing/2014/main" id="{25F61537-69D9-2542-AF7D-1F7D5E80C6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61713" y="2732203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09" name="Rectangle 37">
              <a:extLst>
                <a:ext uri="{FF2B5EF4-FFF2-40B4-BE49-F238E27FC236}">
                  <a16:creationId xmlns:a16="http://schemas.microsoft.com/office/drawing/2014/main" id="{350C81E9-380A-7F46-91B4-FCA7A4B978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76898" y="3630561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0" name="Rectangle 37">
              <a:extLst>
                <a:ext uri="{FF2B5EF4-FFF2-40B4-BE49-F238E27FC236}">
                  <a16:creationId xmlns:a16="http://schemas.microsoft.com/office/drawing/2014/main" id="{D9512E3C-142E-9744-90C8-CAECC07908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79799" y="273447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1" name="Rectangle 37">
              <a:extLst>
                <a:ext uri="{FF2B5EF4-FFF2-40B4-BE49-F238E27FC236}">
                  <a16:creationId xmlns:a16="http://schemas.microsoft.com/office/drawing/2014/main" id="{411F0A98-6385-274D-A80E-3786685FBD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94984" y="3632828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D14AFC91-71E2-F24B-902C-C917FA8FA9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16209" y="2517915"/>
              <a:ext cx="799548" cy="697947"/>
              <a:chOff x="-44" y="1473"/>
              <a:chExt cx="981" cy="1105"/>
            </a:xfrm>
          </p:grpSpPr>
          <p:pic>
            <p:nvPicPr>
              <p:cNvPr id="102" name="Picture 45" descr="desktop_computer_stylized_medium">
                <a:extLst>
                  <a:ext uri="{FF2B5EF4-FFF2-40B4-BE49-F238E27FC236}">
                    <a16:creationId xmlns:a16="http://schemas.microsoft.com/office/drawing/2014/main" id="{9D322BDD-E57A-8444-8AFE-B4159D0BDD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Freeform 46">
                <a:extLst>
                  <a:ext uri="{FF2B5EF4-FFF2-40B4-BE49-F238E27FC236}">
                    <a16:creationId xmlns:a16="http://schemas.microsoft.com/office/drawing/2014/main" id="{7E0B05B5-6E51-3D4F-A876-9F08381512D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pic>
          <p:nvPicPr>
            <p:cNvPr id="88" name="Picture 45" descr="desktop_computer_stylized_medium">
              <a:extLst>
                <a:ext uri="{FF2B5EF4-FFF2-40B4-BE49-F238E27FC236}">
                  <a16:creationId xmlns:a16="http://schemas.microsoft.com/office/drawing/2014/main" id="{6ED0D78A-97A6-FC4F-BA50-97C8A6D92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95649" y="3398050"/>
              <a:ext cx="853270" cy="74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Freeform 46">
              <a:extLst>
                <a:ext uri="{FF2B5EF4-FFF2-40B4-BE49-F238E27FC236}">
                  <a16:creationId xmlns:a16="http://schemas.microsoft.com/office/drawing/2014/main" id="{A05F0CAB-4DF9-BF46-9ACB-FF9BB4E4CE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752102" y="3466315"/>
              <a:ext cx="414893" cy="339637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D7DEA5B-74C6-6D4E-A564-97C477937229}"/>
                </a:ext>
              </a:extLst>
            </p:cNvPr>
            <p:cNvCxnSpPr>
              <a:cxnSpLocks/>
              <a:stCxn id="108" idx="0"/>
              <a:endCxn id="111" idx="2"/>
            </p:cNvCxnSpPr>
            <p:nvPr/>
          </p:nvCxnSpPr>
          <p:spPr>
            <a:xfrm>
              <a:off x="8638885" y="2857428"/>
              <a:ext cx="1882821" cy="9006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18B44F92-1523-6C40-AD86-F840EA2D6F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48700" y="2858184"/>
              <a:ext cx="1869638" cy="904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37">
              <a:extLst>
                <a:ext uri="{FF2B5EF4-FFF2-40B4-BE49-F238E27FC236}">
                  <a16:creationId xmlns:a16="http://schemas.microsoft.com/office/drawing/2014/main" id="{D75AB559-876E-124D-AE96-8DE8C51BB9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4072" y="2230527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9" name="Rectangle 37">
              <a:extLst>
                <a:ext uri="{FF2B5EF4-FFF2-40B4-BE49-F238E27FC236}">
                  <a16:creationId xmlns:a16="http://schemas.microsoft.com/office/drawing/2014/main" id="{75D02172-6808-7F4C-B887-5DF27DF57A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1052" y="3935912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9BA061E6-1E33-7C4D-A760-2EAAE6F141CE}"/>
                </a:ext>
              </a:extLst>
            </p:cNvPr>
            <p:cNvGrpSpPr/>
            <p:nvPr/>
          </p:nvGrpSpPr>
          <p:grpSpPr>
            <a:xfrm>
              <a:off x="9236687" y="3108787"/>
              <a:ext cx="711278" cy="420709"/>
              <a:chOff x="3668110" y="2448910"/>
              <a:chExt cx="3794234" cy="2165130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9EED6747-7F6F-7F43-9DCE-4375015BFE25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713BD2F3-A046-C844-9290-8007C98F1EE3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58BA6AB3-60D9-084F-ADAD-5105679BCDE8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26" name="Freeform 125">
                  <a:extLst>
                    <a:ext uri="{FF2B5EF4-FFF2-40B4-BE49-F238E27FC236}">
                      <a16:creationId xmlns:a16="http://schemas.microsoft.com/office/drawing/2014/main" id="{B47D322F-8E6C-C740-9424-B4336CB38605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id="{A90CA4C8-0135-1444-9709-18E5C6614307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127">
                  <a:extLst>
                    <a:ext uri="{FF2B5EF4-FFF2-40B4-BE49-F238E27FC236}">
                      <a16:creationId xmlns:a16="http://schemas.microsoft.com/office/drawing/2014/main" id="{6F5E61E2-0756-ED4D-8685-32B20FE49B37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128">
                  <a:extLst>
                    <a:ext uri="{FF2B5EF4-FFF2-40B4-BE49-F238E27FC236}">
                      <a16:creationId xmlns:a16="http://schemas.microsoft.com/office/drawing/2014/main" id="{9EB332DA-F807-8347-93F2-C5388D159AB7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5" name="Group 44">
              <a:extLst>
                <a:ext uri="{FF2B5EF4-FFF2-40B4-BE49-F238E27FC236}">
                  <a16:creationId xmlns:a16="http://schemas.microsoft.com/office/drawing/2014/main" id="{426DCB6B-A219-374F-8F06-F18D724B8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11867" y="4020081"/>
              <a:ext cx="853270" cy="741697"/>
              <a:chOff x="-44" y="1473"/>
              <a:chExt cx="981" cy="1105"/>
            </a:xfrm>
          </p:grpSpPr>
          <p:pic>
            <p:nvPicPr>
              <p:cNvPr id="96" name="Picture 45" descr="desktop_computer_stylized_medium">
                <a:extLst>
                  <a:ext uri="{FF2B5EF4-FFF2-40B4-BE49-F238E27FC236}">
                    <a16:creationId xmlns:a16="http://schemas.microsoft.com/office/drawing/2014/main" id="{BA7C916A-9A78-3E4C-80BC-A0D48EEB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Freeform 46">
                <a:extLst>
                  <a:ext uri="{FF2B5EF4-FFF2-40B4-BE49-F238E27FC236}">
                    <a16:creationId xmlns:a16="http://schemas.microsoft.com/office/drawing/2014/main" id="{3B939C3B-3462-3744-96CE-3ECDF9D8EDB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73" name="Group 44">
              <a:extLst>
                <a:ext uri="{FF2B5EF4-FFF2-40B4-BE49-F238E27FC236}">
                  <a16:creationId xmlns:a16="http://schemas.microsoft.com/office/drawing/2014/main" id="{265543F6-BA09-9844-B798-D9E4755DE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87713" y="1697644"/>
              <a:ext cx="853270" cy="741697"/>
              <a:chOff x="-44" y="1473"/>
              <a:chExt cx="981" cy="1105"/>
            </a:xfrm>
          </p:grpSpPr>
          <p:pic>
            <p:nvPicPr>
              <p:cNvPr id="98" name="Picture 45" descr="desktop_computer_stylized_medium">
                <a:extLst>
                  <a:ext uri="{FF2B5EF4-FFF2-40B4-BE49-F238E27FC236}">
                    <a16:creationId xmlns:a16="http://schemas.microsoft.com/office/drawing/2014/main" id="{F5B56AF6-7AEE-0F4C-8EF5-5BAE871304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Freeform 46">
                <a:extLst>
                  <a:ext uri="{FF2B5EF4-FFF2-40B4-BE49-F238E27FC236}">
                    <a16:creationId xmlns:a16="http://schemas.microsoft.com/office/drawing/2014/main" id="{E5EF4B97-CB79-BF44-8332-3F89F741ACF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</p:grpSp>
      <p:sp>
        <p:nvSpPr>
          <p:cNvPr id="56" name="Rectangle 3">
            <a:extLst>
              <a:ext uri="{FF2B5EF4-FFF2-40B4-BE49-F238E27FC236}">
                <a16:creationId xmlns:a16="http://schemas.microsoft.com/office/drawing/2014/main" id="{85F01849-AEE6-3441-878F-12EDB7FD0A7C}"/>
              </a:ext>
            </a:extLst>
          </p:cNvPr>
          <p:cNvSpPr txBox="1">
            <a:spLocks noChangeArrowheads="1"/>
          </p:cNvSpPr>
          <p:nvPr/>
        </p:nvSpPr>
        <p:spPr>
          <a:xfrm>
            <a:off x="976536" y="1261672"/>
            <a:ext cx="5123322" cy="4956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lnSpc>
                <a:spcPct val="100000"/>
              </a:lnSpc>
              <a:defRPr/>
            </a:pPr>
            <a:r>
              <a:rPr lang="en-US" sz="3200" dirty="0"/>
              <a:t>switch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i="1" dirty="0">
                <a:solidFill>
                  <a:srgbClr val="CC0000"/>
                </a:solidFill>
              </a:rPr>
              <a:t>learns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dirty="0"/>
              <a:t>which hosts can be reached through which interfaces</a:t>
            </a:r>
          </a:p>
        </p:txBody>
      </p:sp>
      <p:grpSp>
        <p:nvGrpSpPr>
          <p:cNvPr id="87" name="Group 36">
            <a:extLst>
              <a:ext uri="{FF2B5EF4-FFF2-40B4-BE49-F238E27FC236}">
                <a16:creationId xmlns:a16="http://schemas.microsoft.com/office/drawing/2014/main" id="{DAA48F12-6533-5E49-BC8C-E6111336043F}"/>
              </a:ext>
            </a:extLst>
          </p:cNvPr>
          <p:cNvGrpSpPr>
            <a:grpSpLocks/>
          </p:cNvGrpSpPr>
          <p:nvPr/>
        </p:nvGrpSpPr>
        <p:grpSpPr bwMode="auto">
          <a:xfrm>
            <a:off x="9401904" y="1700213"/>
            <a:ext cx="1428750" cy="369887"/>
            <a:chOff x="1750" y="3514"/>
            <a:chExt cx="900" cy="233"/>
          </a:xfrm>
        </p:grpSpPr>
        <p:sp>
          <p:nvSpPr>
            <p:cNvPr id="90" name="Rectangle 32">
              <a:extLst>
                <a:ext uri="{FF2B5EF4-FFF2-40B4-BE49-F238E27FC236}">
                  <a16:creationId xmlns:a16="http://schemas.microsoft.com/office/drawing/2014/main" id="{D78A7103-7C7E-4148-ADEE-247272ED7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4" name="Text Box 33">
              <a:extLst>
                <a:ext uri="{FF2B5EF4-FFF2-40B4-BE49-F238E27FC236}">
                  <a16:creationId xmlns:a16="http://schemas.microsoft.com/office/drawing/2014/main" id="{DFB7B335-ED11-BB47-948B-912AABEB9A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A’ A</a:t>
              </a:r>
            </a:p>
          </p:txBody>
        </p:sp>
        <p:sp>
          <p:nvSpPr>
            <p:cNvPr id="101" name="Line 34">
              <a:extLst>
                <a:ext uri="{FF2B5EF4-FFF2-40B4-BE49-F238E27FC236}">
                  <a16:creationId xmlns:a16="http://schemas.microsoft.com/office/drawing/2014/main" id="{5AD7E61E-1B4F-9F40-849C-B58555EB70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45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04" name="Line 35">
              <a:extLst>
                <a:ext uri="{FF2B5EF4-FFF2-40B4-BE49-F238E27FC236}">
                  <a16:creationId xmlns:a16="http://schemas.microsoft.com/office/drawing/2014/main" id="{9BB2E148-C440-834C-AD0F-790E8F10D6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2" name="Group 41">
            <a:extLst>
              <a:ext uri="{FF2B5EF4-FFF2-40B4-BE49-F238E27FC236}">
                <a16:creationId xmlns:a16="http://schemas.microsoft.com/office/drawing/2014/main" id="{3C28E805-471B-E04D-97A8-9A5E40DFB23E}"/>
              </a:ext>
            </a:extLst>
          </p:cNvPr>
          <p:cNvGrpSpPr>
            <a:grpSpLocks/>
          </p:cNvGrpSpPr>
          <p:nvPr/>
        </p:nvGrpSpPr>
        <p:grpSpPr bwMode="auto">
          <a:xfrm>
            <a:off x="9617804" y="1001713"/>
            <a:ext cx="1450975" cy="714375"/>
            <a:chOff x="4406" y="331"/>
            <a:chExt cx="914" cy="450"/>
          </a:xfrm>
        </p:grpSpPr>
        <p:sp>
          <p:nvSpPr>
            <p:cNvPr id="113" name="Line 37">
              <a:extLst>
                <a:ext uri="{FF2B5EF4-FFF2-40B4-BE49-F238E27FC236}">
                  <a16:creationId xmlns:a16="http://schemas.microsoft.com/office/drawing/2014/main" id="{6AB9F431-37D8-8C42-BF8F-9B4CFEC5C6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4" name="Line 38">
              <a:extLst>
                <a:ext uri="{FF2B5EF4-FFF2-40B4-BE49-F238E27FC236}">
                  <a16:creationId xmlns:a16="http://schemas.microsoft.com/office/drawing/2014/main" id="{01DF6A7E-0C82-EF4D-B658-AFDC6B1307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5" name="Text Box 39">
              <a:extLst>
                <a:ext uri="{FF2B5EF4-FFF2-40B4-BE49-F238E27FC236}">
                  <a16:creationId xmlns:a16="http://schemas.microsoft.com/office/drawing/2014/main" id="{89A8208A-B64D-A649-BF1C-4C74413EA2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Source: A</a:t>
              </a:r>
            </a:p>
          </p:txBody>
        </p:sp>
        <p:sp>
          <p:nvSpPr>
            <p:cNvPr id="117" name="Text Box 40">
              <a:extLst>
                <a:ext uri="{FF2B5EF4-FFF2-40B4-BE49-F238E27FC236}">
                  <a16:creationId xmlns:a16="http://schemas.microsoft.com/office/drawing/2014/main" id="{DAE4B472-EC59-3840-A021-8B5DF3B06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Dest: A</a:t>
              </a:r>
              <a:r>
                <a: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36" name="Group 47">
            <a:extLst>
              <a:ext uri="{FF2B5EF4-FFF2-40B4-BE49-F238E27FC236}">
                <a16:creationId xmlns:a16="http://schemas.microsoft.com/office/drawing/2014/main" id="{1B12577C-0191-8E4E-A291-946524830733}"/>
              </a:ext>
            </a:extLst>
          </p:cNvPr>
          <p:cNvGrpSpPr>
            <a:grpSpLocks/>
          </p:cNvGrpSpPr>
          <p:nvPr/>
        </p:nvGrpSpPr>
        <p:grpSpPr bwMode="auto">
          <a:xfrm>
            <a:off x="6859613" y="5161978"/>
            <a:ext cx="3017838" cy="1444625"/>
            <a:chOff x="3441" y="3154"/>
            <a:chExt cx="1901" cy="910"/>
          </a:xfrm>
        </p:grpSpPr>
        <p:sp>
          <p:nvSpPr>
            <p:cNvPr id="137" name="Rectangle 43">
              <a:extLst>
                <a:ext uri="{FF2B5EF4-FFF2-40B4-BE49-F238E27FC236}">
                  <a16:creationId xmlns:a16="http://schemas.microsoft.com/office/drawing/2014/main" id="{CFC4983A-87EB-6F46-ABFC-40F8E7DC6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Text Box 42">
              <a:extLst>
                <a:ext uri="{FF2B5EF4-FFF2-40B4-BE49-F238E27FC236}">
                  <a16:creationId xmlns:a16="http://schemas.microsoft.com/office/drawing/2014/main" id="{73B1613F-E0C4-884E-BF3F-ED286CD79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139" name="Line 44">
              <a:extLst>
                <a:ext uri="{FF2B5EF4-FFF2-40B4-BE49-F238E27FC236}">
                  <a16:creationId xmlns:a16="http://schemas.microsoft.com/office/drawing/2014/main" id="{27310E1A-F7A8-C34F-B4AB-DA69889E7E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40" name="Line 45">
              <a:extLst>
                <a:ext uri="{FF2B5EF4-FFF2-40B4-BE49-F238E27FC236}">
                  <a16:creationId xmlns:a16="http://schemas.microsoft.com/office/drawing/2014/main" id="{8D5C0673-87EF-E145-991E-580068245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41" name="Line 46">
              <a:extLst>
                <a:ext uri="{FF2B5EF4-FFF2-40B4-BE49-F238E27FC236}">
                  <a16:creationId xmlns:a16="http://schemas.microsoft.com/office/drawing/2014/main" id="{25D52884-545E-1443-BF74-A53234D42D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42" name="Text Box 48">
            <a:extLst>
              <a:ext uri="{FF2B5EF4-FFF2-40B4-BE49-F238E27FC236}">
                <a16:creationId xmlns:a16="http://schemas.microsoft.com/office/drawing/2014/main" id="{2C00B571-E4E4-084A-9CDA-551389440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1998" y="5026261"/>
            <a:ext cx="1724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143" name="Group 53">
            <a:extLst>
              <a:ext uri="{FF2B5EF4-FFF2-40B4-BE49-F238E27FC236}">
                <a16:creationId xmlns:a16="http://schemas.microsoft.com/office/drawing/2014/main" id="{D17C6D36-E54D-044E-A019-1162299E8C67}"/>
              </a:ext>
            </a:extLst>
          </p:cNvPr>
          <p:cNvGrpSpPr>
            <a:grpSpLocks/>
          </p:cNvGrpSpPr>
          <p:nvPr/>
        </p:nvGrpSpPr>
        <p:grpSpPr bwMode="auto">
          <a:xfrm>
            <a:off x="7294588" y="5595366"/>
            <a:ext cx="2471738" cy="376237"/>
            <a:chOff x="2376" y="3383"/>
            <a:chExt cx="1557" cy="237"/>
          </a:xfrm>
        </p:grpSpPr>
        <p:sp>
          <p:nvSpPr>
            <p:cNvPr id="144" name="Text Box 49">
              <a:extLst>
                <a:ext uri="{FF2B5EF4-FFF2-40B4-BE49-F238E27FC236}">
                  <a16:creationId xmlns:a16="http://schemas.microsoft.com/office/drawing/2014/main" id="{10AD2303-735E-E141-A4FF-C74D8EE49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145" name="Text Box 50">
              <a:extLst>
                <a:ext uri="{FF2B5EF4-FFF2-40B4-BE49-F238E27FC236}">
                  <a16:creationId xmlns:a16="http://schemas.microsoft.com/office/drawing/2014/main" id="{6F0C2F89-1DDF-4F4A-8300-2FCD7BA38D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46" name="Text Box 51">
              <a:extLst>
                <a:ext uri="{FF2B5EF4-FFF2-40B4-BE49-F238E27FC236}">
                  <a16:creationId xmlns:a16="http://schemas.microsoft.com/office/drawing/2014/main" id="{53CB1A69-A5BC-F24D-B6A2-DB1296661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147" name="Rectangle 3">
            <a:extLst>
              <a:ext uri="{FF2B5EF4-FFF2-40B4-BE49-F238E27FC236}">
                <a16:creationId xmlns:a16="http://schemas.microsoft.com/office/drawing/2014/main" id="{FBFA79B0-81AC-9341-8AC3-2D621A889701}"/>
              </a:ext>
            </a:extLst>
          </p:cNvPr>
          <p:cNvSpPr txBox="1">
            <a:spLocks noChangeArrowheads="1"/>
          </p:cNvSpPr>
          <p:nvPr/>
        </p:nvSpPr>
        <p:spPr>
          <a:xfrm>
            <a:off x="770121" y="2803034"/>
            <a:ext cx="5123322" cy="1410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1038" lvl="1" indent="-223838">
              <a:lnSpc>
                <a:spcPct val="100000"/>
              </a:lnSpc>
              <a:defRPr/>
            </a:pPr>
            <a:r>
              <a:rPr lang="en-US" sz="2800" dirty="0"/>
              <a:t>when frame received, switch “learns”  location of sender: incoming LAN segment</a:t>
            </a:r>
          </a:p>
        </p:txBody>
      </p:sp>
      <p:sp>
        <p:nvSpPr>
          <p:cNvPr id="148" name="Rectangle 3">
            <a:extLst>
              <a:ext uri="{FF2B5EF4-FFF2-40B4-BE49-F238E27FC236}">
                <a16:creationId xmlns:a16="http://schemas.microsoft.com/office/drawing/2014/main" id="{F0D7D631-1213-B24D-A84E-319118ACBB6D}"/>
              </a:ext>
            </a:extLst>
          </p:cNvPr>
          <p:cNvSpPr txBox="1">
            <a:spLocks noChangeArrowheads="1"/>
          </p:cNvSpPr>
          <p:nvPr/>
        </p:nvSpPr>
        <p:spPr>
          <a:xfrm>
            <a:off x="783624" y="4101328"/>
            <a:ext cx="5123322" cy="1037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1038" lvl="1" indent="-223838">
              <a:lnSpc>
                <a:spcPct val="100000"/>
              </a:lnSpc>
              <a:defRPr/>
            </a:pPr>
            <a:r>
              <a:rPr lang="en-US" sz="2800" dirty="0"/>
              <a:t>records sender/location pair in switch table</a:t>
            </a:r>
          </a:p>
        </p:txBody>
      </p:sp>
    </p:spTree>
    <p:extLst>
      <p:ext uri="{BB962C8B-B14F-4D97-AF65-F5344CB8AC3E}">
        <p14:creationId xmlns:p14="http://schemas.microsoft.com/office/powerpoint/2010/main" val="190616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1069 0.11481 L -0.1069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1215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7" grpId="0"/>
      <p:bldP spid="1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Switch: frame filtering/forwarding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4" name="Rectangle 3">
            <a:extLst>
              <a:ext uri="{FF2B5EF4-FFF2-40B4-BE49-F238E27FC236}">
                <a16:creationId xmlns:a16="http://schemas.microsoft.com/office/drawing/2014/main" id="{9D301D7F-691E-9442-B7E1-16D484F2E6B3}"/>
              </a:ext>
            </a:extLst>
          </p:cNvPr>
          <p:cNvSpPr txBox="1">
            <a:spLocks noChangeArrowheads="1"/>
          </p:cNvSpPr>
          <p:nvPr/>
        </p:nvSpPr>
        <p:spPr>
          <a:xfrm>
            <a:off x="630237" y="1370013"/>
            <a:ext cx="10867219" cy="5095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  <a:buFont typeface="Wingdings" charset="0"/>
              <a:buNone/>
              <a:defRPr/>
            </a:pPr>
            <a:r>
              <a:rPr lang="en-US" sz="3200" dirty="0"/>
              <a:t>when  frame received at switch:</a:t>
            </a:r>
            <a:endParaRPr lang="en-US" dirty="0"/>
          </a:p>
          <a:p>
            <a:pPr lvl="1">
              <a:buFont typeface="Wingdings" charset="0"/>
              <a:buNone/>
              <a:defRPr/>
            </a:pPr>
            <a:r>
              <a:rPr lang="en-US" dirty="0"/>
              <a:t>1. </a:t>
            </a:r>
            <a:r>
              <a:rPr lang="en-US" sz="2800" dirty="0"/>
              <a:t>record incoming link, MAC address of sending host</a:t>
            </a:r>
          </a:p>
          <a:p>
            <a:pPr lvl="1">
              <a:buFont typeface="Wingdings" charset="0"/>
              <a:buNone/>
              <a:defRPr/>
            </a:pPr>
            <a:r>
              <a:rPr lang="en-US" sz="2800" dirty="0"/>
              <a:t>2. index switch table using MAC destination address</a:t>
            </a:r>
            <a:endParaRPr lang="en-US" sz="2800" b="1" dirty="0">
              <a:solidFill>
                <a:schemeClr val="accent2"/>
              </a:solidFill>
            </a:endParaRPr>
          </a:p>
          <a:p>
            <a:pPr lvl="1">
              <a:buFont typeface="Wingding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</a:rPr>
              <a:t>3. if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entry found for destination</a:t>
            </a:r>
            <a:br>
              <a:rPr lang="en-US" sz="2800" dirty="0"/>
            </a:br>
            <a:r>
              <a:rPr lang="en-US" sz="2800" dirty="0"/>
              <a:t>  </a:t>
            </a:r>
            <a:r>
              <a:rPr lang="en-US" sz="2800" dirty="0">
                <a:solidFill>
                  <a:srgbClr val="000099"/>
                </a:solidFill>
              </a:rPr>
              <a:t>then </a:t>
            </a:r>
            <a:r>
              <a:rPr lang="en-US" sz="2800" dirty="0"/>
              <a:t>forward frame on interface indicated by entry</a:t>
            </a:r>
          </a:p>
          <a:p>
            <a:pPr lvl="1">
              <a:buFont typeface="Wingding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</a:rPr>
              <a:t>	  else</a:t>
            </a:r>
            <a:r>
              <a:rPr lang="en-US" sz="2800" dirty="0"/>
              <a:t> flood  /* forward on all interfaces except arriving interface */</a:t>
            </a:r>
          </a:p>
          <a:p>
            <a:pPr lvl="3">
              <a:buFontTx/>
              <a:buNone/>
              <a:defRPr/>
            </a:pPr>
            <a:r>
              <a:rPr lang="en-US" sz="2400" dirty="0"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739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D9C7336-B284-B248-977F-12A6ED5617B2}"/>
              </a:ext>
            </a:extLst>
          </p:cNvPr>
          <p:cNvGrpSpPr/>
          <p:nvPr/>
        </p:nvGrpSpPr>
        <p:grpSpPr>
          <a:xfrm>
            <a:off x="6860837" y="1886940"/>
            <a:ext cx="3578613" cy="3064134"/>
            <a:chOff x="7670306" y="1697644"/>
            <a:chExt cx="3578613" cy="3064134"/>
          </a:xfrm>
        </p:grpSpPr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19CA1041-69D6-AC4E-B034-24CA20B57C9C}"/>
                </a:ext>
              </a:extLst>
            </p:cNvPr>
            <p:cNvCxnSpPr/>
            <p:nvPr/>
          </p:nvCxnSpPr>
          <p:spPr>
            <a:xfrm>
              <a:off x="9587512" y="2387296"/>
              <a:ext cx="0" cy="1648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Text Box 23">
              <a:extLst>
                <a:ext uri="{FF2B5EF4-FFF2-40B4-BE49-F238E27FC236}">
                  <a16:creationId xmlns:a16="http://schemas.microsoft.com/office/drawing/2014/main" id="{442EB782-14E1-9E40-83D8-F1C1B938D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6148" y="1727551"/>
              <a:ext cx="362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</a:t>
              </a:r>
            </a:p>
          </p:txBody>
        </p:sp>
        <p:sp>
          <p:nvSpPr>
            <p:cNvPr id="234" name="Text Box 24">
              <a:extLst>
                <a:ext uri="{FF2B5EF4-FFF2-40B4-BE49-F238E27FC236}">
                  <a16:creationId xmlns:a16="http://schemas.microsoft.com/office/drawing/2014/main" id="{0318F838-23C5-BE44-9E0A-BDEEDCAB6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697" y="4149731"/>
              <a:ext cx="43954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</a:t>
              </a:r>
              <a:r>
                <a:rPr lang="en-US" sz="2400" i="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’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endParaRPr>
            </a:p>
          </p:txBody>
        </p:sp>
        <p:sp>
          <p:nvSpPr>
            <p:cNvPr id="235" name="Text Box 25">
              <a:extLst>
                <a:ext uri="{FF2B5EF4-FFF2-40B4-BE49-F238E27FC236}">
                  <a16:creationId xmlns:a16="http://schemas.microsoft.com/office/drawing/2014/main" id="{63DDD5B0-A791-0E47-A5AA-5DF8B5F1A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40738" y="2137677"/>
              <a:ext cx="351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</a:t>
              </a:r>
            </a:p>
          </p:txBody>
        </p:sp>
        <p:sp>
          <p:nvSpPr>
            <p:cNvPr id="236" name="Text Box 26">
              <a:extLst>
                <a:ext uri="{FF2B5EF4-FFF2-40B4-BE49-F238E27FC236}">
                  <a16:creationId xmlns:a16="http://schemas.microsoft.com/office/drawing/2014/main" id="{C027FE79-CD04-FD4A-881F-30A897250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1935" y="3914988"/>
              <a:ext cx="4283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</a:t>
              </a:r>
              <a:r>
                <a:rPr lang="en-US" sz="2400" i="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’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endParaRPr>
            </a:p>
          </p:txBody>
        </p:sp>
        <p:sp>
          <p:nvSpPr>
            <p:cNvPr id="237" name="Text Box 27">
              <a:extLst>
                <a:ext uri="{FF2B5EF4-FFF2-40B4-BE49-F238E27FC236}">
                  <a16:creationId xmlns:a16="http://schemas.microsoft.com/office/drawing/2014/main" id="{A053DC0F-643C-F04F-B0B7-D3D3390D0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9721" y="3994819"/>
              <a:ext cx="3481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</a:p>
          </p:txBody>
        </p:sp>
        <p:sp>
          <p:nvSpPr>
            <p:cNvPr id="238" name="Text Box 28">
              <a:extLst>
                <a:ext uri="{FF2B5EF4-FFF2-40B4-BE49-F238E27FC236}">
                  <a16:creationId xmlns:a16="http://schemas.microsoft.com/office/drawing/2014/main" id="{B0BD91C8-3388-7343-9A43-D6ECC51BD0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4749" y="2060029"/>
              <a:ext cx="42511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Arial" charset="0"/>
                </a:rPr>
                <a:t>’</a:t>
              </a:r>
            </a:p>
          </p:txBody>
        </p:sp>
        <p:grpSp>
          <p:nvGrpSpPr>
            <p:cNvPr id="239" name="Group 49">
              <a:extLst>
                <a:ext uri="{FF2B5EF4-FFF2-40B4-BE49-F238E27FC236}">
                  <a16:creationId xmlns:a16="http://schemas.microsoft.com/office/drawing/2014/main" id="{F3D12A85-8DCB-6F4C-87B3-910D40AD49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6715" y="2428791"/>
              <a:ext cx="833957" cy="690324"/>
              <a:chOff x="-44" y="1473"/>
              <a:chExt cx="981" cy="1105"/>
            </a:xfrm>
          </p:grpSpPr>
          <p:pic>
            <p:nvPicPr>
              <p:cNvPr id="276" name="Picture 50" descr="desktop_computer_stylized_medium">
                <a:extLst>
                  <a:ext uri="{FF2B5EF4-FFF2-40B4-BE49-F238E27FC236}">
                    <a16:creationId xmlns:a16="http://schemas.microsoft.com/office/drawing/2014/main" id="{0FA5F242-D9CC-7B43-8B0F-CAA8253CEA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" name="Freeform 51">
                <a:extLst>
                  <a:ext uri="{FF2B5EF4-FFF2-40B4-BE49-F238E27FC236}">
                    <a16:creationId xmlns:a16="http://schemas.microsoft.com/office/drawing/2014/main" id="{4E3DB5FC-CF20-3248-9431-D1DB3E948DF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240" name="Group 49">
              <a:extLst>
                <a:ext uri="{FF2B5EF4-FFF2-40B4-BE49-F238E27FC236}">
                  <a16:creationId xmlns:a16="http://schemas.microsoft.com/office/drawing/2014/main" id="{258BBD35-B717-1C41-8439-B58A64DE32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0306" y="3312731"/>
              <a:ext cx="833957" cy="690324"/>
              <a:chOff x="-44" y="1473"/>
              <a:chExt cx="981" cy="1105"/>
            </a:xfrm>
          </p:grpSpPr>
          <p:pic>
            <p:nvPicPr>
              <p:cNvPr id="274" name="Picture 50" descr="desktop_computer_stylized_medium">
                <a:extLst>
                  <a:ext uri="{FF2B5EF4-FFF2-40B4-BE49-F238E27FC236}">
                    <a16:creationId xmlns:a16="http://schemas.microsoft.com/office/drawing/2014/main" id="{6340044B-A1E6-C542-8E79-5919087AB8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5" name="Freeform 51">
                <a:extLst>
                  <a:ext uri="{FF2B5EF4-FFF2-40B4-BE49-F238E27FC236}">
                    <a16:creationId xmlns:a16="http://schemas.microsoft.com/office/drawing/2014/main" id="{733DB364-ACCE-4B43-AE61-F2D72C3FE79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sp>
          <p:nvSpPr>
            <p:cNvPr id="241" name="Text Box 35">
              <a:extLst>
                <a:ext uri="{FF2B5EF4-FFF2-40B4-BE49-F238E27FC236}">
                  <a16:creationId xmlns:a16="http://schemas.microsoft.com/office/drawing/2014/main" id="{B2B2BEF6-3229-AC41-BF08-049A7A48F0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0356" y="2722016"/>
              <a:ext cx="31273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242" name="Text Box 36">
              <a:extLst>
                <a:ext uri="{FF2B5EF4-FFF2-40B4-BE49-F238E27FC236}">
                  <a16:creationId xmlns:a16="http://schemas.microsoft.com/office/drawing/2014/main" id="{29AB05FA-043D-1141-98C2-F8D6AD2F65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5745" y="2800425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243" name="Text Box 37">
              <a:extLst>
                <a:ext uri="{FF2B5EF4-FFF2-40B4-BE49-F238E27FC236}">
                  <a16:creationId xmlns:a16="http://schemas.microsoft.com/office/drawing/2014/main" id="{845B5800-C9CB-9C48-BBE7-C52D3843E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2900" y="3225116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244" name="Text Box 38">
              <a:extLst>
                <a:ext uri="{FF2B5EF4-FFF2-40B4-BE49-F238E27FC236}">
                  <a16:creationId xmlns:a16="http://schemas.microsoft.com/office/drawing/2014/main" id="{6641849E-350C-FA4A-8B4F-5659349E1B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472" y="3474353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245" name="Text Box 39">
              <a:extLst>
                <a:ext uri="{FF2B5EF4-FFF2-40B4-BE49-F238E27FC236}">
                  <a16:creationId xmlns:a16="http://schemas.microsoft.com/office/drawing/2014/main" id="{EA081912-6C33-A94C-B256-B5A4BA7F1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1577" y="3440668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246" name="Text Box 40">
              <a:extLst>
                <a:ext uri="{FF2B5EF4-FFF2-40B4-BE49-F238E27FC236}">
                  <a16:creationId xmlns:a16="http://schemas.microsoft.com/office/drawing/2014/main" id="{537638BC-1028-1D4B-B4E0-32654E447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484" y="3014530"/>
              <a:ext cx="31908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247" name="Rectangle 37">
              <a:extLst>
                <a:ext uri="{FF2B5EF4-FFF2-40B4-BE49-F238E27FC236}">
                  <a16:creationId xmlns:a16="http://schemas.microsoft.com/office/drawing/2014/main" id="{90D086F5-7A0E-AA45-A64C-8A5FF6B159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61713" y="2732203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248" name="Rectangle 37">
              <a:extLst>
                <a:ext uri="{FF2B5EF4-FFF2-40B4-BE49-F238E27FC236}">
                  <a16:creationId xmlns:a16="http://schemas.microsoft.com/office/drawing/2014/main" id="{BA79AAD5-72BD-E845-9E60-E71A083155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76898" y="3630561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249" name="Rectangle 37">
              <a:extLst>
                <a:ext uri="{FF2B5EF4-FFF2-40B4-BE49-F238E27FC236}">
                  <a16:creationId xmlns:a16="http://schemas.microsoft.com/office/drawing/2014/main" id="{53C00B0F-614B-9B4A-8B5D-F18B57A035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79799" y="273447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250" name="Rectangle 37">
              <a:extLst>
                <a:ext uri="{FF2B5EF4-FFF2-40B4-BE49-F238E27FC236}">
                  <a16:creationId xmlns:a16="http://schemas.microsoft.com/office/drawing/2014/main" id="{49C94F37-988D-9C40-8F4A-18EA0D6348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94984" y="3632828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251" name="Group 44">
              <a:extLst>
                <a:ext uri="{FF2B5EF4-FFF2-40B4-BE49-F238E27FC236}">
                  <a16:creationId xmlns:a16="http://schemas.microsoft.com/office/drawing/2014/main" id="{7E9300E7-296C-AF4E-B26B-6F621B4937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16209" y="2517915"/>
              <a:ext cx="799548" cy="697947"/>
              <a:chOff x="-44" y="1473"/>
              <a:chExt cx="981" cy="1105"/>
            </a:xfrm>
          </p:grpSpPr>
          <p:pic>
            <p:nvPicPr>
              <p:cNvPr id="272" name="Picture 45" descr="desktop_computer_stylized_medium">
                <a:extLst>
                  <a:ext uri="{FF2B5EF4-FFF2-40B4-BE49-F238E27FC236}">
                    <a16:creationId xmlns:a16="http://schemas.microsoft.com/office/drawing/2014/main" id="{BB1D91A6-CE77-6745-9F01-197C26458F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3" name="Freeform 46">
                <a:extLst>
                  <a:ext uri="{FF2B5EF4-FFF2-40B4-BE49-F238E27FC236}">
                    <a16:creationId xmlns:a16="http://schemas.microsoft.com/office/drawing/2014/main" id="{006EE6F6-0578-544E-992A-7AB336043B6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pic>
          <p:nvPicPr>
            <p:cNvPr id="252" name="Picture 45" descr="desktop_computer_stylized_medium">
              <a:extLst>
                <a:ext uri="{FF2B5EF4-FFF2-40B4-BE49-F238E27FC236}">
                  <a16:creationId xmlns:a16="http://schemas.microsoft.com/office/drawing/2014/main" id="{9ACA2EB6-F20A-2C4B-8A2F-E6D3F5E5F4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95649" y="3398050"/>
              <a:ext cx="853270" cy="74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3" name="Freeform 46">
              <a:extLst>
                <a:ext uri="{FF2B5EF4-FFF2-40B4-BE49-F238E27FC236}">
                  <a16:creationId xmlns:a16="http://schemas.microsoft.com/office/drawing/2014/main" id="{FFF48EE2-DF55-E144-A9BA-13654A919B9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752102" y="3466315"/>
              <a:ext cx="414893" cy="339637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786E80F9-DAE6-1B41-8589-04255A26C26C}"/>
                </a:ext>
              </a:extLst>
            </p:cNvPr>
            <p:cNvCxnSpPr>
              <a:cxnSpLocks/>
              <a:stCxn id="247" idx="0"/>
              <a:endCxn id="250" idx="2"/>
            </p:cNvCxnSpPr>
            <p:nvPr/>
          </p:nvCxnSpPr>
          <p:spPr>
            <a:xfrm>
              <a:off x="8638885" y="2857428"/>
              <a:ext cx="1882821" cy="9006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15D3AA51-A22B-CA45-B72B-D80C353622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48700" y="2858184"/>
              <a:ext cx="1869638" cy="904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Rectangle 37">
              <a:extLst>
                <a:ext uri="{FF2B5EF4-FFF2-40B4-BE49-F238E27FC236}">
                  <a16:creationId xmlns:a16="http://schemas.microsoft.com/office/drawing/2014/main" id="{067CFD89-4499-D246-A986-D0BCD2B68E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4072" y="2230527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257" name="Rectangle 37">
              <a:extLst>
                <a:ext uri="{FF2B5EF4-FFF2-40B4-BE49-F238E27FC236}">
                  <a16:creationId xmlns:a16="http://schemas.microsoft.com/office/drawing/2014/main" id="{61A42C6C-B063-584F-BF1D-F06305DDE7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1052" y="3935912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AF5A4350-90DC-1B4D-96F3-BB88397B0C86}"/>
                </a:ext>
              </a:extLst>
            </p:cNvPr>
            <p:cNvGrpSpPr/>
            <p:nvPr/>
          </p:nvGrpSpPr>
          <p:grpSpPr>
            <a:xfrm>
              <a:off x="9236687" y="3108787"/>
              <a:ext cx="711278" cy="420709"/>
              <a:chOff x="3668110" y="2448910"/>
              <a:chExt cx="3794234" cy="2165130"/>
            </a:xfrm>
          </p:grpSpPr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39002E78-2621-974E-B083-B26AFB5BECDC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6" name="Freeform 265">
                <a:extLst>
                  <a:ext uri="{FF2B5EF4-FFF2-40B4-BE49-F238E27FC236}">
                    <a16:creationId xmlns:a16="http://schemas.microsoft.com/office/drawing/2014/main" id="{4E4FBC91-5F89-5B45-ADE8-ECD82C1228A0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B0D16B52-431B-3C43-9235-AEE9F9BC6347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268" name="Freeform 267">
                  <a:extLst>
                    <a:ext uri="{FF2B5EF4-FFF2-40B4-BE49-F238E27FC236}">
                      <a16:creationId xmlns:a16="http://schemas.microsoft.com/office/drawing/2014/main" id="{3FA7CB23-A881-CF4A-BF07-A7DFE7D23EB9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268">
                  <a:extLst>
                    <a:ext uri="{FF2B5EF4-FFF2-40B4-BE49-F238E27FC236}">
                      <a16:creationId xmlns:a16="http://schemas.microsoft.com/office/drawing/2014/main" id="{02B7B083-6A6E-184A-92E8-9F1B934DE8FD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Freeform 269">
                  <a:extLst>
                    <a:ext uri="{FF2B5EF4-FFF2-40B4-BE49-F238E27FC236}">
                      <a16:creationId xmlns:a16="http://schemas.microsoft.com/office/drawing/2014/main" id="{56145C06-CABB-F140-BE89-9C6F8A9D8183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Freeform 270">
                  <a:extLst>
                    <a:ext uri="{FF2B5EF4-FFF2-40B4-BE49-F238E27FC236}">
                      <a16:creationId xmlns:a16="http://schemas.microsoft.com/office/drawing/2014/main" id="{EFB9D617-C10B-044D-905E-DB979763CE54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59" name="Group 44">
              <a:extLst>
                <a:ext uri="{FF2B5EF4-FFF2-40B4-BE49-F238E27FC236}">
                  <a16:creationId xmlns:a16="http://schemas.microsoft.com/office/drawing/2014/main" id="{3019FB51-9833-4343-8126-22D5F2F3D9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11867" y="4020081"/>
              <a:ext cx="853270" cy="741697"/>
              <a:chOff x="-44" y="1473"/>
              <a:chExt cx="981" cy="1105"/>
            </a:xfrm>
          </p:grpSpPr>
          <p:pic>
            <p:nvPicPr>
              <p:cNvPr id="263" name="Picture 45" descr="desktop_computer_stylized_medium">
                <a:extLst>
                  <a:ext uri="{FF2B5EF4-FFF2-40B4-BE49-F238E27FC236}">
                    <a16:creationId xmlns:a16="http://schemas.microsoft.com/office/drawing/2014/main" id="{B0D7DBF9-401C-CD44-9543-1523E4E9D0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4" name="Freeform 46">
                <a:extLst>
                  <a:ext uri="{FF2B5EF4-FFF2-40B4-BE49-F238E27FC236}">
                    <a16:creationId xmlns:a16="http://schemas.microsoft.com/office/drawing/2014/main" id="{A575CFD9-375B-754C-B04B-92FCB9BD719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260" name="Group 44">
              <a:extLst>
                <a:ext uri="{FF2B5EF4-FFF2-40B4-BE49-F238E27FC236}">
                  <a16:creationId xmlns:a16="http://schemas.microsoft.com/office/drawing/2014/main" id="{89E2D833-C5F0-7D4C-931F-4B3742677F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87713" y="1697644"/>
              <a:ext cx="853270" cy="741697"/>
              <a:chOff x="-44" y="1473"/>
              <a:chExt cx="981" cy="1105"/>
            </a:xfrm>
          </p:grpSpPr>
          <p:pic>
            <p:nvPicPr>
              <p:cNvPr id="261" name="Picture 45" descr="desktop_computer_stylized_medium">
                <a:extLst>
                  <a:ext uri="{FF2B5EF4-FFF2-40B4-BE49-F238E27FC236}">
                    <a16:creationId xmlns:a16="http://schemas.microsoft.com/office/drawing/2014/main" id="{548CE23B-194D-254B-8DDD-77CBA1F3C9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2" name="Freeform 46">
                <a:extLst>
                  <a:ext uri="{FF2B5EF4-FFF2-40B4-BE49-F238E27FC236}">
                    <a16:creationId xmlns:a16="http://schemas.microsoft.com/office/drawing/2014/main" id="{AA81A17E-A136-9648-BEC6-6585B4A5807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Self-learning, forwarding: example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74" name="Group 32">
            <a:extLst>
              <a:ext uri="{FF2B5EF4-FFF2-40B4-BE49-F238E27FC236}">
                <a16:creationId xmlns:a16="http://schemas.microsoft.com/office/drawing/2014/main" id="{C266851A-F364-8B48-9090-9CB1462826F1}"/>
              </a:ext>
            </a:extLst>
          </p:cNvPr>
          <p:cNvGrpSpPr>
            <a:grpSpLocks/>
          </p:cNvGrpSpPr>
          <p:nvPr/>
        </p:nvGrpSpPr>
        <p:grpSpPr bwMode="auto">
          <a:xfrm>
            <a:off x="9177051" y="1598718"/>
            <a:ext cx="1428750" cy="369887"/>
            <a:chOff x="1750" y="3514"/>
            <a:chExt cx="900" cy="233"/>
          </a:xfrm>
        </p:grpSpPr>
        <p:sp>
          <p:nvSpPr>
            <p:cNvPr id="175" name="Rectangle 33">
              <a:extLst>
                <a:ext uri="{FF2B5EF4-FFF2-40B4-BE49-F238E27FC236}">
                  <a16:creationId xmlns:a16="http://schemas.microsoft.com/office/drawing/2014/main" id="{485FB877-F911-EB4F-A49F-95B5441AC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6" name="Text Box 34">
              <a:extLst>
                <a:ext uri="{FF2B5EF4-FFF2-40B4-BE49-F238E27FC236}">
                  <a16:creationId xmlns:a16="http://schemas.microsoft.com/office/drawing/2014/main" id="{9647B7AF-99C3-0645-BCDD-C2443A75E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A’ A</a:t>
              </a:r>
            </a:p>
          </p:txBody>
        </p:sp>
        <p:sp>
          <p:nvSpPr>
            <p:cNvPr id="177" name="Line 35">
              <a:extLst>
                <a:ext uri="{FF2B5EF4-FFF2-40B4-BE49-F238E27FC236}">
                  <a16:creationId xmlns:a16="http://schemas.microsoft.com/office/drawing/2014/main" id="{5F1C54FA-0D0F-9F4A-AF40-1A6B11BE78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41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8" name="Line 36">
              <a:extLst>
                <a:ext uri="{FF2B5EF4-FFF2-40B4-BE49-F238E27FC236}">
                  <a16:creationId xmlns:a16="http://schemas.microsoft.com/office/drawing/2014/main" id="{591F0F0F-4084-B44F-BF0B-206ADFFC35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79" name="Group 37">
            <a:extLst>
              <a:ext uri="{FF2B5EF4-FFF2-40B4-BE49-F238E27FC236}">
                <a16:creationId xmlns:a16="http://schemas.microsoft.com/office/drawing/2014/main" id="{84CB8778-552F-DC47-8381-8923E80DD487}"/>
              </a:ext>
            </a:extLst>
          </p:cNvPr>
          <p:cNvGrpSpPr>
            <a:grpSpLocks/>
          </p:cNvGrpSpPr>
          <p:nvPr/>
        </p:nvGrpSpPr>
        <p:grpSpPr bwMode="auto">
          <a:xfrm>
            <a:off x="9392951" y="900218"/>
            <a:ext cx="1273175" cy="714375"/>
            <a:chOff x="4406" y="331"/>
            <a:chExt cx="802" cy="450"/>
          </a:xfrm>
        </p:grpSpPr>
        <p:sp>
          <p:nvSpPr>
            <p:cNvPr id="180" name="Line 38">
              <a:extLst>
                <a:ext uri="{FF2B5EF4-FFF2-40B4-BE49-F238E27FC236}">
                  <a16:creationId xmlns:a16="http://schemas.microsoft.com/office/drawing/2014/main" id="{68CD449D-9E6F-2743-9791-A674C24796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1" name="Line 39">
              <a:extLst>
                <a:ext uri="{FF2B5EF4-FFF2-40B4-BE49-F238E27FC236}">
                  <a16:creationId xmlns:a16="http://schemas.microsoft.com/office/drawing/2014/main" id="{8B49B4ED-E730-9C48-A972-53ED32223C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2" name="Text Box 40">
              <a:extLst>
                <a:ext uri="{FF2B5EF4-FFF2-40B4-BE49-F238E27FC236}">
                  <a16:creationId xmlns:a16="http://schemas.microsoft.com/office/drawing/2014/main" id="{D92E1CF2-C9E4-FF4B-B342-D208EAA41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3" y="331"/>
              <a:ext cx="56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0" kern="0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Dest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: A’</a:t>
              </a:r>
            </a:p>
          </p:txBody>
        </p:sp>
        <p:sp>
          <p:nvSpPr>
            <p:cNvPr id="183" name="Text Box 41">
              <a:extLst>
                <a:ext uri="{FF2B5EF4-FFF2-40B4-BE49-F238E27FC236}">
                  <a16:creationId xmlns:a16="http://schemas.microsoft.com/office/drawing/2014/main" id="{6F725A7E-9279-3D44-A43B-0C1275684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0" y="492"/>
              <a:ext cx="46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0" kern="0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Src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: A</a:t>
              </a:r>
            </a:p>
          </p:txBody>
        </p:sp>
      </p:grpSp>
      <p:grpSp>
        <p:nvGrpSpPr>
          <p:cNvPr id="184" name="Group 42">
            <a:extLst>
              <a:ext uri="{FF2B5EF4-FFF2-40B4-BE49-F238E27FC236}">
                <a16:creationId xmlns:a16="http://schemas.microsoft.com/office/drawing/2014/main" id="{02E491F0-F4A4-3B4A-8F02-FCFB333B8BB2}"/>
              </a:ext>
            </a:extLst>
          </p:cNvPr>
          <p:cNvGrpSpPr>
            <a:grpSpLocks/>
          </p:cNvGrpSpPr>
          <p:nvPr/>
        </p:nvGrpSpPr>
        <p:grpSpPr bwMode="auto">
          <a:xfrm>
            <a:off x="6664038" y="5116671"/>
            <a:ext cx="3017838" cy="1444625"/>
            <a:chOff x="3441" y="3154"/>
            <a:chExt cx="1901" cy="910"/>
          </a:xfrm>
        </p:grpSpPr>
        <p:sp>
          <p:nvSpPr>
            <p:cNvPr id="185" name="Rectangle 43">
              <a:extLst>
                <a:ext uri="{FF2B5EF4-FFF2-40B4-BE49-F238E27FC236}">
                  <a16:creationId xmlns:a16="http://schemas.microsoft.com/office/drawing/2014/main" id="{17639B98-3172-DF4E-8DA8-73C48C521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" name="Text Box 44">
              <a:extLst>
                <a:ext uri="{FF2B5EF4-FFF2-40B4-BE49-F238E27FC236}">
                  <a16:creationId xmlns:a16="http://schemas.microsoft.com/office/drawing/2014/main" id="{8FDEFC82-5E34-0D43-BB68-E0C8B0766A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187" name="Line 45">
              <a:extLst>
                <a:ext uri="{FF2B5EF4-FFF2-40B4-BE49-F238E27FC236}">
                  <a16:creationId xmlns:a16="http://schemas.microsoft.com/office/drawing/2014/main" id="{1CAFF5B7-050E-B24B-984E-13EE05E15B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8" name="Line 46">
              <a:extLst>
                <a:ext uri="{FF2B5EF4-FFF2-40B4-BE49-F238E27FC236}">
                  <a16:creationId xmlns:a16="http://schemas.microsoft.com/office/drawing/2014/main" id="{5DD71EFC-96E5-5644-864B-DE9F189451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9" name="Line 47">
              <a:extLst>
                <a:ext uri="{FF2B5EF4-FFF2-40B4-BE49-F238E27FC236}">
                  <a16:creationId xmlns:a16="http://schemas.microsoft.com/office/drawing/2014/main" id="{EA938DD2-F21D-AD48-AC6C-D011FD8539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90" name="Text Box 48">
            <a:extLst>
              <a:ext uri="{FF2B5EF4-FFF2-40B4-BE49-F238E27FC236}">
                <a16:creationId xmlns:a16="http://schemas.microsoft.com/office/drawing/2014/main" id="{6BD98D70-4DED-E244-91B4-CC2840F0D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4426" y="5505609"/>
            <a:ext cx="1778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191" name="Group 49">
            <a:extLst>
              <a:ext uri="{FF2B5EF4-FFF2-40B4-BE49-F238E27FC236}">
                <a16:creationId xmlns:a16="http://schemas.microsoft.com/office/drawing/2014/main" id="{8B9081E4-811C-DA49-AFAB-29F72B60D4BB}"/>
              </a:ext>
            </a:extLst>
          </p:cNvPr>
          <p:cNvGrpSpPr>
            <a:grpSpLocks/>
          </p:cNvGrpSpPr>
          <p:nvPr/>
        </p:nvGrpSpPr>
        <p:grpSpPr bwMode="auto">
          <a:xfrm>
            <a:off x="7099013" y="5550059"/>
            <a:ext cx="2471738" cy="376237"/>
            <a:chOff x="2376" y="3383"/>
            <a:chExt cx="1557" cy="237"/>
          </a:xfrm>
        </p:grpSpPr>
        <p:sp>
          <p:nvSpPr>
            <p:cNvPr id="192" name="Text Box 50">
              <a:extLst>
                <a:ext uri="{FF2B5EF4-FFF2-40B4-BE49-F238E27FC236}">
                  <a16:creationId xmlns:a16="http://schemas.microsoft.com/office/drawing/2014/main" id="{97D41679-78B9-5343-BEC1-DA708964B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193" name="Text Box 51">
              <a:extLst>
                <a:ext uri="{FF2B5EF4-FFF2-40B4-BE49-F238E27FC236}">
                  <a16:creationId xmlns:a16="http://schemas.microsoft.com/office/drawing/2014/main" id="{D9DF1D7D-9670-A247-8047-BB6719D26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94" name="Text Box 52">
              <a:extLst>
                <a:ext uri="{FF2B5EF4-FFF2-40B4-BE49-F238E27FC236}">
                  <a16:creationId xmlns:a16="http://schemas.microsoft.com/office/drawing/2014/main" id="{2260A1CA-8A5E-9C4E-8BAE-4138F78D8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grpSp>
        <p:nvGrpSpPr>
          <p:cNvPr id="195" name="Group 59">
            <a:extLst>
              <a:ext uri="{FF2B5EF4-FFF2-40B4-BE49-F238E27FC236}">
                <a16:creationId xmlns:a16="http://schemas.microsoft.com/office/drawing/2014/main" id="{903E115E-BC14-4748-858A-D5FFC60F6755}"/>
              </a:ext>
            </a:extLst>
          </p:cNvPr>
          <p:cNvGrpSpPr>
            <a:grpSpLocks/>
          </p:cNvGrpSpPr>
          <p:nvPr/>
        </p:nvGrpSpPr>
        <p:grpSpPr bwMode="auto">
          <a:xfrm>
            <a:off x="8197564" y="3256068"/>
            <a:ext cx="1428750" cy="369887"/>
            <a:chOff x="1750" y="3514"/>
            <a:chExt cx="900" cy="233"/>
          </a:xfrm>
        </p:grpSpPr>
        <p:sp>
          <p:nvSpPr>
            <p:cNvPr id="196" name="Rectangle 60">
              <a:extLst>
                <a:ext uri="{FF2B5EF4-FFF2-40B4-BE49-F238E27FC236}">
                  <a16:creationId xmlns:a16="http://schemas.microsoft.com/office/drawing/2014/main" id="{644AB50C-EFB0-AF45-B9A3-6D66B4075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7" name="Text Box 61">
              <a:extLst>
                <a:ext uri="{FF2B5EF4-FFF2-40B4-BE49-F238E27FC236}">
                  <a16:creationId xmlns:a16="http://schemas.microsoft.com/office/drawing/2014/main" id="{B284E544-83C3-AB4A-BC66-AA0DF1C5BB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A’ A</a:t>
              </a:r>
            </a:p>
          </p:txBody>
        </p:sp>
        <p:sp>
          <p:nvSpPr>
            <p:cNvPr id="198" name="Line 62">
              <a:extLst>
                <a:ext uri="{FF2B5EF4-FFF2-40B4-BE49-F238E27FC236}">
                  <a16:creationId xmlns:a16="http://schemas.microsoft.com/office/drawing/2014/main" id="{2CA577B3-39AE-804C-864D-443D5711C3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9" name="Line 63">
              <a:extLst>
                <a:ext uri="{FF2B5EF4-FFF2-40B4-BE49-F238E27FC236}">
                  <a16:creationId xmlns:a16="http://schemas.microsoft.com/office/drawing/2014/main" id="{74F06A00-0D46-7749-BC9F-11E00CDBB6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00" name="Group 64">
            <a:extLst>
              <a:ext uri="{FF2B5EF4-FFF2-40B4-BE49-F238E27FC236}">
                <a16:creationId xmlns:a16="http://schemas.microsoft.com/office/drawing/2014/main" id="{36F25405-B90C-2C46-B956-67AF3C9F032F}"/>
              </a:ext>
            </a:extLst>
          </p:cNvPr>
          <p:cNvGrpSpPr>
            <a:grpSpLocks/>
          </p:cNvGrpSpPr>
          <p:nvPr/>
        </p:nvGrpSpPr>
        <p:grpSpPr bwMode="auto">
          <a:xfrm>
            <a:off x="8197564" y="3257118"/>
            <a:ext cx="1428750" cy="369888"/>
            <a:chOff x="1750" y="3514"/>
            <a:chExt cx="900" cy="233"/>
          </a:xfrm>
        </p:grpSpPr>
        <p:sp>
          <p:nvSpPr>
            <p:cNvPr id="201" name="Rectangle 65">
              <a:extLst>
                <a:ext uri="{FF2B5EF4-FFF2-40B4-BE49-F238E27FC236}">
                  <a16:creationId xmlns:a16="http://schemas.microsoft.com/office/drawing/2014/main" id="{37F60D01-9E8D-FE4E-BD36-4CD886673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2" name="Text Box 66">
              <a:extLst>
                <a:ext uri="{FF2B5EF4-FFF2-40B4-BE49-F238E27FC236}">
                  <a16:creationId xmlns:a16="http://schemas.microsoft.com/office/drawing/2014/main" id="{A6DF3585-9FEA-0140-8050-A22A987FED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A’ A</a:t>
              </a:r>
            </a:p>
          </p:txBody>
        </p:sp>
        <p:sp>
          <p:nvSpPr>
            <p:cNvPr id="203" name="Line 67">
              <a:extLst>
                <a:ext uri="{FF2B5EF4-FFF2-40B4-BE49-F238E27FC236}">
                  <a16:creationId xmlns:a16="http://schemas.microsoft.com/office/drawing/2014/main" id="{C515ADCC-D409-2C42-BCFA-38F14064C4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4" name="Line 68">
              <a:extLst>
                <a:ext uri="{FF2B5EF4-FFF2-40B4-BE49-F238E27FC236}">
                  <a16:creationId xmlns:a16="http://schemas.microsoft.com/office/drawing/2014/main" id="{51ACED30-867C-7C4E-B7D2-EFBC84B12F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05" name="Group 69">
            <a:extLst>
              <a:ext uri="{FF2B5EF4-FFF2-40B4-BE49-F238E27FC236}">
                <a16:creationId xmlns:a16="http://schemas.microsoft.com/office/drawing/2014/main" id="{B4E87009-38ED-E940-9BFA-C6965D3C976F}"/>
              </a:ext>
            </a:extLst>
          </p:cNvPr>
          <p:cNvGrpSpPr>
            <a:grpSpLocks/>
          </p:cNvGrpSpPr>
          <p:nvPr/>
        </p:nvGrpSpPr>
        <p:grpSpPr bwMode="auto">
          <a:xfrm>
            <a:off x="8197565" y="3256726"/>
            <a:ext cx="1428750" cy="369888"/>
            <a:chOff x="1750" y="3514"/>
            <a:chExt cx="900" cy="233"/>
          </a:xfrm>
        </p:grpSpPr>
        <p:sp>
          <p:nvSpPr>
            <p:cNvPr id="206" name="Rectangle 70">
              <a:extLst>
                <a:ext uri="{FF2B5EF4-FFF2-40B4-BE49-F238E27FC236}">
                  <a16:creationId xmlns:a16="http://schemas.microsoft.com/office/drawing/2014/main" id="{6248BF62-3EA1-6A49-93A8-FC813DA01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7" name="Text Box 71">
              <a:extLst>
                <a:ext uri="{FF2B5EF4-FFF2-40B4-BE49-F238E27FC236}">
                  <a16:creationId xmlns:a16="http://schemas.microsoft.com/office/drawing/2014/main" id="{00AA1FEE-7000-E747-9173-C6842FE06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A’ A</a:t>
              </a:r>
            </a:p>
          </p:txBody>
        </p:sp>
        <p:sp>
          <p:nvSpPr>
            <p:cNvPr id="208" name="Line 72">
              <a:extLst>
                <a:ext uri="{FF2B5EF4-FFF2-40B4-BE49-F238E27FC236}">
                  <a16:creationId xmlns:a16="http://schemas.microsoft.com/office/drawing/2014/main" id="{5FDDCB7C-81BC-B34E-AFC3-3CDA9605B9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9" name="Line 73">
              <a:extLst>
                <a:ext uri="{FF2B5EF4-FFF2-40B4-BE49-F238E27FC236}">
                  <a16:creationId xmlns:a16="http://schemas.microsoft.com/office/drawing/2014/main" id="{EF8FD2D7-2282-C840-8B09-C82ADFC54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10" name="Group 74">
            <a:extLst>
              <a:ext uri="{FF2B5EF4-FFF2-40B4-BE49-F238E27FC236}">
                <a16:creationId xmlns:a16="http://schemas.microsoft.com/office/drawing/2014/main" id="{7FD60212-2FF9-404A-9485-023D84866317}"/>
              </a:ext>
            </a:extLst>
          </p:cNvPr>
          <p:cNvGrpSpPr>
            <a:grpSpLocks/>
          </p:cNvGrpSpPr>
          <p:nvPr/>
        </p:nvGrpSpPr>
        <p:grpSpPr bwMode="auto">
          <a:xfrm>
            <a:off x="8197563" y="3255555"/>
            <a:ext cx="1428750" cy="369888"/>
            <a:chOff x="1750" y="3514"/>
            <a:chExt cx="900" cy="233"/>
          </a:xfrm>
        </p:grpSpPr>
        <p:sp>
          <p:nvSpPr>
            <p:cNvPr id="211" name="Rectangle 75">
              <a:extLst>
                <a:ext uri="{FF2B5EF4-FFF2-40B4-BE49-F238E27FC236}">
                  <a16:creationId xmlns:a16="http://schemas.microsoft.com/office/drawing/2014/main" id="{7D54E101-A7C1-BF47-A4DF-2F2002E4D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2" name="Text Box 76">
              <a:extLst>
                <a:ext uri="{FF2B5EF4-FFF2-40B4-BE49-F238E27FC236}">
                  <a16:creationId xmlns:a16="http://schemas.microsoft.com/office/drawing/2014/main" id="{E561303C-0E60-284F-98F1-C49081A2F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A’ A</a:t>
              </a:r>
            </a:p>
          </p:txBody>
        </p:sp>
        <p:sp>
          <p:nvSpPr>
            <p:cNvPr id="213" name="Line 77">
              <a:extLst>
                <a:ext uri="{FF2B5EF4-FFF2-40B4-BE49-F238E27FC236}">
                  <a16:creationId xmlns:a16="http://schemas.microsoft.com/office/drawing/2014/main" id="{90071223-4F6D-B645-B6BA-5C215A4D1A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4" name="Line 78">
              <a:extLst>
                <a:ext uri="{FF2B5EF4-FFF2-40B4-BE49-F238E27FC236}">
                  <a16:creationId xmlns:a16="http://schemas.microsoft.com/office/drawing/2014/main" id="{58840410-3DD1-334E-8F95-AA19BCF68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15" name="Group 79">
            <a:extLst>
              <a:ext uri="{FF2B5EF4-FFF2-40B4-BE49-F238E27FC236}">
                <a16:creationId xmlns:a16="http://schemas.microsoft.com/office/drawing/2014/main" id="{B58C14CA-6C0A-E64E-95A3-6BDCBDD04063}"/>
              </a:ext>
            </a:extLst>
          </p:cNvPr>
          <p:cNvGrpSpPr>
            <a:grpSpLocks/>
          </p:cNvGrpSpPr>
          <p:nvPr/>
        </p:nvGrpSpPr>
        <p:grpSpPr bwMode="auto">
          <a:xfrm>
            <a:off x="8197562" y="3258063"/>
            <a:ext cx="1428750" cy="369888"/>
            <a:chOff x="1750" y="3514"/>
            <a:chExt cx="900" cy="233"/>
          </a:xfrm>
        </p:grpSpPr>
        <p:sp>
          <p:nvSpPr>
            <p:cNvPr id="216" name="Rectangle 80">
              <a:extLst>
                <a:ext uri="{FF2B5EF4-FFF2-40B4-BE49-F238E27FC236}">
                  <a16:creationId xmlns:a16="http://schemas.microsoft.com/office/drawing/2014/main" id="{53031030-6075-9644-9CD4-E1BE9D15D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" name="Text Box 81">
              <a:extLst>
                <a:ext uri="{FF2B5EF4-FFF2-40B4-BE49-F238E27FC236}">
                  <a16:creationId xmlns:a16="http://schemas.microsoft.com/office/drawing/2014/main" id="{0EA82F91-189F-4D41-AFA6-0FA95AACC5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A’ A</a:t>
              </a:r>
            </a:p>
          </p:txBody>
        </p:sp>
        <p:sp>
          <p:nvSpPr>
            <p:cNvPr id="218" name="Line 82">
              <a:extLst>
                <a:ext uri="{FF2B5EF4-FFF2-40B4-BE49-F238E27FC236}">
                  <a16:creationId xmlns:a16="http://schemas.microsoft.com/office/drawing/2014/main" id="{8D0DFD4D-816F-A24A-A991-659C66E55D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9" name="Line 83">
              <a:extLst>
                <a:ext uri="{FF2B5EF4-FFF2-40B4-BE49-F238E27FC236}">
                  <a16:creationId xmlns:a16="http://schemas.microsoft.com/office/drawing/2014/main" id="{D760E2ED-6F20-9D4E-AE11-C1B99B2822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21" name="Group 92">
            <a:extLst>
              <a:ext uri="{FF2B5EF4-FFF2-40B4-BE49-F238E27FC236}">
                <a16:creationId xmlns:a16="http://schemas.microsoft.com/office/drawing/2014/main" id="{3370A2C8-4CE7-C741-8929-9217859A0561}"/>
              </a:ext>
            </a:extLst>
          </p:cNvPr>
          <p:cNvGrpSpPr>
            <a:grpSpLocks/>
          </p:cNvGrpSpPr>
          <p:nvPr/>
        </p:nvGrpSpPr>
        <p:grpSpPr bwMode="auto">
          <a:xfrm>
            <a:off x="8529351" y="4356205"/>
            <a:ext cx="1428750" cy="369888"/>
            <a:chOff x="730" y="2472"/>
            <a:chExt cx="900" cy="233"/>
          </a:xfrm>
        </p:grpSpPr>
        <p:sp>
          <p:nvSpPr>
            <p:cNvPr id="222" name="Rectangle 88">
              <a:extLst>
                <a:ext uri="{FF2B5EF4-FFF2-40B4-BE49-F238E27FC236}">
                  <a16:creationId xmlns:a16="http://schemas.microsoft.com/office/drawing/2014/main" id="{E50BA891-DC66-6748-9209-EA9D4F2B0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" name="Text Box 89">
              <a:extLst>
                <a:ext uri="{FF2B5EF4-FFF2-40B4-BE49-F238E27FC236}">
                  <a16:creationId xmlns:a16="http://schemas.microsoft.com/office/drawing/2014/main" id="{17C11772-AB70-0344-B94C-1B06764AC9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" y="2472"/>
              <a:ext cx="4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  A’</a:t>
              </a:r>
            </a:p>
          </p:txBody>
        </p:sp>
        <p:sp>
          <p:nvSpPr>
            <p:cNvPr id="224" name="Line 90">
              <a:extLst>
                <a:ext uri="{FF2B5EF4-FFF2-40B4-BE49-F238E27FC236}">
                  <a16:creationId xmlns:a16="http://schemas.microsoft.com/office/drawing/2014/main" id="{92A1D7A9-6B7D-6245-8648-0585E752CF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" y="2499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5" name="Line 91">
              <a:extLst>
                <a:ext uri="{FF2B5EF4-FFF2-40B4-BE49-F238E27FC236}">
                  <a16:creationId xmlns:a16="http://schemas.microsoft.com/office/drawing/2014/main" id="{F9EF27B4-FE96-D148-89C0-7A525840FD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26" name="Group 94">
            <a:extLst>
              <a:ext uri="{FF2B5EF4-FFF2-40B4-BE49-F238E27FC236}">
                <a16:creationId xmlns:a16="http://schemas.microsoft.com/office/drawing/2014/main" id="{EC5CFC4C-B38C-5948-9557-ADD689122F82}"/>
              </a:ext>
            </a:extLst>
          </p:cNvPr>
          <p:cNvGrpSpPr>
            <a:grpSpLocks/>
          </p:cNvGrpSpPr>
          <p:nvPr/>
        </p:nvGrpSpPr>
        <p:grpSpPr bwMode="auto">
          <a:xfrm>
            <a:off x="7095838" y="5835809"/>
            <a:ext cx="2471738" cy="374650"/>
            <a:chOff x="2376" y="3383"/>
            <a:chExt cx="1557" cy="236"/>
          </a:xfrm>
        </p:grpSpPr>
        <p:sp>
          <p:nvSpPr>
            <p:cNvPr id="227" name="Text Box 95">
              <a:extLst>
                <a:ext uri="{FF2B5EF4-FFF2-40B4-BE49-F238E27FC236}">
                  <a16:creationId xmlns:a16="http://schemas.microsoft.com/office/drawing/2014/main" id="{9D1F6511-0EBF-3C44-9268-558C639B4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6" y="3388"/>
              <a:ext cx="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8" name="Text Box 96">
              <a:extLst>
                <a:ext uri="{FF2B5EF4-FFF2-40B4-BE49-F238E27FC236}">
                  <a16:creationId xmlns:a16="http://schemas.microsoft.com/office/drawing/2014/main" id="{44CF8BAE-BCDF-884C-B092-5D9BC5021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229" name="Text Box 97">
              <a:extLst>
                <a:ext uri="{FF2B5EF4-FFF2-40B4-BE49-F238E27FC236}">
                  <a16:creationId xmlns:a16="http://schemas.microsoft.com/office/drawing/2014/main" id="{E14D8E40-E7CD-ED4A-9731-066C07364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278" name="Rectangle 84">
            <a:extLst>
              <a:ext uri="{FF2B5EF4-FFF2-40B4-BE49-F238E27FC236}">
                <a16:creationId xmlns:a16="http://schemas.microsoft.com/office/drawing/2014/main" id="{78229FD9-9E00-354C-8B01-81EA9369D550}"/>
              </a:ext>
            </a:extLst>
          </p:cNvPr>
          <p:cNvSpPr txBox="1">
            <a:spLocks noChangeArrowheads="1"/>
          </p:cNvSpPr>
          <p:nvPr/>
        </p:nvSpPr>
        <p:spPr>
          <a:xfrm>
            <a:off x="870366" y="1583075"/>
            <a:ext cx="4044950" cy="94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frame destination, A’, location unknown:</a:t>
            </a:r>
            <a:endParaRPr lang="en-US" i="1" dirty="0"/>
          </a:p>
        </p:txBody>
      </p:sp>
      <p:sp>
        <p:nvSpPr>
          <p:cNvPr id="279" name="Text Box 86">
            <a:extLst>
              <a:ext uri="{FF2B5EF4-FFF2-40B4-BE49-F238E27FC236}">
                <a16:creationId xmlns:a16="http://schemas.microsoft.com/office/drawing/2014/main" id="{8EB576ED-EEAB-4740-B1E7-8093AC54C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181" y="1937790"/>
            <a:ext cx="942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>
                <a:solidFill>
                  <a:srgbClr val="CC0000"/>
                </a:solidFill>
                <a:latin typeface="+mn-lt"/>
                <a:cs typeface="+mn-cs"/>
              </a:rPr>
              <a:t>flood</a:t>
            </a:r>
          </a:p>
        </p:txBody>
      </p:sp>
      <p:sp>
        <p:nvSpPr>
          <p:cNvPr id="280" name="Rectangle 93">
            <a:extLst>
              <a:ext uri="{FF2B5EF4-FFF2-40B4-BE49-F238E27FC236}">
                <a16:creationId xmlns:a16="http://schemas.microsoft.com/office/drawing/2014/main" id="{03EE78BF-359C-A14B-BDC2-3A060C04D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654" y="2500650"/>
            <a:ext cx="40449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9400" indent="-2794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solidFill>
                  <a:srgbClr val="000000"/>
                </a:solidFill>
                <a:cs typeface="+mn-cs"/>
              </a:rPr>
              <a:t>destination A location known:</a:t>
            </a:r>
            <a:endParaRPr lang="en-US" sz="28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81" name="Rectangle 98">
            <a:extLst>
              <a:ext uri="{FF2B5EF4-FFF2-40B4-BE49-F238E27FC236}">
                <a16:creationId xmlns:a16="http://schemas.microsoft.com/office/drawing/2014/main" id="{4A0C0776-2D33-A54C-8754-1AB684225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835" y="2974429"/>
            <a:ext cx="4417575" cy="125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cs typeface="+mn-cs"/>
              </a:rPr>
              <a:t>                selectively send </a:t>
            </a: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cs typeface="+mn-cs"/>
              </a:rPr>
              <a:t>on just one link</a:t>
            </a:r>
          </a:p>
        </p:txBody>
      </p:sp>
    </p:spTree>
    <p:extLst>
      <p:ext uri="{BB962C8B-B14F-4D97-AF65-F5344CB8AC3E}">
        <p14:creationId xmlns:p14="http://schemas.microsoft.com/office/powerpoint/2010/main" val="216990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1069 0.11482 L -0.1069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12122 -0.0981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8" y="-490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-0.10365 0.0944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472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034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12083 0.0520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25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11549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51 L -0.03763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06 -0.1588 L -0.03476 -0.3287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278" grpId="0" build="p"/>
      <p:bldP spid="279" grpId="0"/>
      <p:bldP spid="280" grpId="0" build="p"/>
      <p:bldP spid="28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Interconnecting switches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0" name="Rectangle 6">
            <a:extLst>
              <a:ext uri="{FF2B5EF4-FFF2-40B4-BE49-F238E27FC236}">
                <a16:creationId xmlns:a16="http://schemas.microsoft.com/office/drawing/2014/main" id="{D00993B5-4690-E140-B05C-69E88A020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264" y="1335790"/>
            <a:ext cx="788193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Font typeface="Wingdings" charset="2"/>
              <a:buNone/>
              <a:defRPr/>
            </a:pPr>
            <a:r>
              <a:rPr lang="en-US" kern="0" dirty="0">
                <a:cs typeface="+mn-cs"/>
              </a:rPr>
              <a:t>self-learning switches can be connected together:</a:t>
            </a:r>
          </a:p>
        </p:txBody>
      </p:sp>
      <p:sp>
        <p:nvSpPr>
          <p:cNvPr id="171" name="Rectangle 70">
            <a:extLst>
              <a:ext uri="{FF2B5EF4-FFF2-40B4-BE49-F238E27FC236}">
                <a16:creationId xmlns:a16="http://schemas.microsoft.com/office/drawing/2014/main" id="{4FA79001-8106-D44D-B7AE-1DA5FDFFA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308" y="4550478"/>
            <a:ext cx="1074693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0375" indent="-3968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defRPr/>
            </a:pPr>
            <a:r>
              <a:rPr lang="en-US" sz="2800" i="1" u="sng" dirty="0">
                <a:solidFill>
                  <a:srgbClr val="CC0000"/>
                </a:solidFill>
                <a:ea typeface="ＭＳ Ｐゴシック" charset="0"/>
              </a:rPr>
              <a:t>Q:</a:t>
            </a:r>
            <a:r>
              <a:rPr lang="en-US" sz="2800" i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sending from A to G - how does S</a:t>
            </a:r>
            <a:r>
              <a:rPr lang="en-US" sz="2800" baseline="-25000" dirty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 know to forward frame destined to G via S</a:t>
            </a:r>
            <a:r>
              <a:rPr lang="en-US" sz="2800" baseline="-25000" dirty="0">
                <a:solidFill>
                  <a:srgbClr val="000000"/>
                </a:solidFill>
                <a:ea typeface="ＭＳ Ｐゴシック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 and S</a:t>
            </a:r>
            <a:r>
              <a:rPr lang="en-US" sz="2800" baseline="-25000" dirty="0">
                <a:solidFill>
                  <a:srgbClr val="000000"/>
                </a:solidFill>
                <a:ea typeface="ＭＳ Ｐゴシック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?</a:t>
            </a:r>
          </a:p>
          <a:p>
            <a:pPr marL="457200" indent="-287338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u="sng" dirty="0">
                <a:solidFill>
                  <a:srgbClr val="CC0000"/>
                </a:solidFill>
                <a:ea typeface="ＭＳ Ｐゴシック" charset="0"/>
              </a:rPr>
              <a:t>A:</a:t>
            </a:r>
            <a:r>
              <a:rPr lang="en-US" sz="2800" i="1" dirty="0">
                <a:solidFill>
                  <a:srgbClr val="CC0000"/>
                </a:solidFill>
                <a:ea typeface="ＭＳ Ｐゴシック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self learning! (works exactly the same as in single-switch case!)</a:t>
            </a:r>
          </a:p>
        </p:txBody>
      </p:sp>
      <p:grpSp>
        <p:nvGrpSpPr>
          <p:cNvPr id="172" name="Group 1">
            <a:extLst>
              <a:ext uri="{FF2B5EF4-FFF2-40B4-BE49-F238E27FC236}">
                <a16:creationId xmlns:a16="http://schemas.microsoft.com/office/drawing/2014/main" id="{6ACB2ECE-A6EE-2F42-BFE2-A88609E9FC4C}"/>
              </a:ext>
            </a:extLst>
          </p:cNvPr>
          <p:cNvGrpSpPr>
            <a:grpSpLocks/>
          </p:cNvGrpSpPr>
          <p:nvPr/>
        </p:nvGrpSpPr>
        <p:grpSpPr bwMode="auto">
          <a:xfrm>
            <a:off x="2517827" y="2654612"/>
            <a:ext cx="2005135" cy="1358900"/>
            <a:chOff x="958850" y="2444750"/>
            <a:chExt cx="2005665" cy="1358710"/>
          </a:xfrm>
        </p:grpSpPr>
        <p:sp>
          <p:nvSpPr>
            <p:cNvPr id="173" name="Line 20">
              <a:extLst>
                <a:ext uri="{FF2B5EF4-FFF2-40B4-BE49-F238E27FC236}">
                  <a16:creationId xmlns:a16="http://schemas.microsoft.com/office/drawing/2014/main" id="{A3FD6BE2-2CD4-6143-B6C7-1587A108B7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20" name="Line 21">
              <a:extLst>
                <a:ext uri="{FF2B5EF4-FFF2-40B4-BE49-F238E27FC236}">
                  <a16:creationId xmlns:a16="http://schemas.microsoft.com/office/drawing/2014/main" id="{3DA59D3F-F827-094B-A805-1A54870E11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32" name="Line 22">
              <a:extLst>
                <a:ext uri="{FF2B5EF4-FFF2-40B4-BE49-F238E27FC236}">
                  <a16:creationId xmlns:a16="http://schemas.microsoft.com/office/drawing/2014/main" id="{2168E2D5-CF45-3B47-AB69-F33DF11C9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82" name="Text Box 64">
              <a:extLst>
                <a:ext uri="{FF2B5EF4-FFF2-40B4-BE49-F238E27FC236}">
                  <a16:creationId xmlns:a16="http://schemas.microsoft.com/office/drawing/2014/main" id="{0105097B-F91D-A240-ACB8-B8FE8F879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17800" cy="369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</a:t>
              </a:r>
            </a:p>
          </p:txBody>
        </p:sp>
        <p:sp>
          <p:nvSpPr>
            <p:cNvPr id="283" name="Text Box 65">
              <a:extLst>
                <a:ext uri="{FF2B5EF4-FFF2-40B4-BE49-F238E27FC236}">
                  <a16:creationId xmlns:a16="http://schemas.microsoft.com/office/drawing/2014/main" id="{1C6222BA-8E34-C046-9685-A8AA4450E8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09782" cy="369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</a:t>
              </a:r>
            </a:p>
          </p:txBody>
        </p:sp>
        <p:sp>
          <p:nvSpPr>
            <p:cNvPr id="284" name="Text Box 73">
              <a:extLst>
                <a:ext uri="{FF2B5EF4-FFF2-40B4-BE49-F238E27FC236}">
                  <a16:creationId xmlns:a16="http://schemas.microsoft.com/office/drawing/2014/main" id="{54488D61-5701-C14F-AE1F-1F70DE4CE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369109" cy="369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285" name="Text Box 66">
              <a:extLst>
                <a:ext uri="{FF2B5EF4-FFF2-40B4-BE49-F238E27FC236}">
                  <a16:creationId xmlns:a16="http://schemas.microsoft.com/office/drawing/2014/main" id="{1CC25A49-338C-1F44-9BAE-7CAED2A9A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08179" cy="369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</a:p>
          </p:txBody>
        </p:sp>
        <p:grpSp>
          <p:nvGrpSpPr>
            <p:cNvPr id="286" name="Group 44">
              <a:extLst>
                <a:ext uri="{FF2B5EF4-FFF2-40B4-BE49-F238E27FC236}">
                  <a16:creationId xmlns:a16="http://schemas.microsoft.com/office/drawing/2014/main" id="{202C5460-F11A-2D44-9706-A94732DA78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294" name="Picture 45" descr="desktop_computer_stylized_medium">
                <a:extLst>
                  <a:ext uri="{FF2B5EF4-FFF2-40B4-BE49-F238E27FC236}">
                    <a16:creationId xmlns:a16="http://schemas.microsoft.com/office/drawing/2014/main" id="{7120F0F2-50A9-3C4D-910D-4BB9142A02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5" name="Freeform 46">
                <a:extLst>
                  <a:ext uri="{FF2B5EF4-FFF2-40B4-BE49-F238E27FC236}">
                    <a16:creationId xmlns:a16="http://schemas.microsoft.com/office/drawing/2014/main" id="{C9BEE683-FE6F-D043-B338-7EB0184590C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287" name="Group 44">
              <a:extLst>
                <a:ext uri="{FF2B5EF4-FFF2-40B4-BE49-F238E27FC236}">
                  <a16:creationId xmlns:a16="http://schemas.microsoft.com/office/drawing/2014/main" id="{A92DFDE4-2038-4B47-B1BF-86DCDC0024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292" name="Picture 45" descr="desktop_computer_stylized_medium">
                <a:extLst>
                  <a:ext uri="{FF2B5EF4-FFF2-40B4-BE49-F238E27FC236}">
                    <a16:creationId xmlns:a16="http://schemas.microsoft.com/office/drawing/2014/main" id="{E569455D-4E55-0044-83EF-B08B7B4ED4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3" name="Freeform 46">
                <a:extLst>
                  <a:ext uri="{FF2B5EF4-FFF2-40B4-BE49-F238E27FC236}">
                    <a16:creationId xmlns:a16="http://schemas.microsoft.com/office/drawing/2014/main" id="{306E34CC-1F03-244B-B814-D6B9650DD43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288" name="Group 44">
              <a:extLst>
                <a:ext uri="{FF2B5EF4-FFF2-40B4-BE49-F238E27FC236}">
                  <a16:creationId xmlns:a16="http://schemas.microsoft.com/office/drawing/2014/main" id="{48CCA417-6C89-B64D-98DA-51EE4AF3DD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290" name="Picture 45" descr="desktop_computer_stylized_medium">
                <a:extLst>
                  <a:ext uri="{FF2B5EF4-FFF2-40B4-BE49-F238E27FC236}">
                    <a16:creationId xmlns:a16="http://schemas.microsoft.com/office/drawing/2014/main" id="{074846CF-8FFE-1E48-8A24-4F106758ED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1" name="Freeform 46">
                <a:extLst>
                  <a:ext uri="{FF2B5EF4-FFF2-40B4-BE49-F238E27FC236}">
                    <a16:creationId xmlns:a16="http://schemas.microsoft.com/office/drawing/2014/main" id="{7DA76408-C614-1A41-A0F3-713C04FAF63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pic>
          <p:nvPicPr>
            <p:cNvPr id="289" name="Picture 3">
              <a:extLst>
                <a:ext uri="{FF2B5EF4-FFF2-40B4-BE49-F238E27FC236}">
                  <a16:creationId xmlns:a16="http://schemas.microsoft.com/office/drawing/2014/main" id="{8CEF6460-C3D7-8046-8A73-96F0A807C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77404B8-E1BB-474B-A99A-C610AFAFCB65}"/>
              </a:ext>
            </a:extLst>
          </p:cNvPr>
          <p:cNvGrpSpPr/>
          <p:nvPr/>
        </p:nvGrpSpPr>
        <p:grpSpPr>
          <a:xfrm>
            <a:off x="3950752" y="2194237"/>
            <a:ext cx="4856162" cy="2044145"/>
            <a:chOff x="3950752" y="2194237"/>
            <a:chExt cx="4856162" cy="2044145"/>
          </a:xfrm>
        </p:grpSpPr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250CAC08-1B66-E940-BD6A-FDFBCA415B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0752" y="2194237"/>
              <a:ext cx="4856162" cy="2044145"/>
              <a:chOff x="2379663" y="1984375"/>
              <a:chExt cx="4855711" cy="2043590"/>
            </a:xfrm>
          </p:grpSpPr>
          <p:sp>
            <p:nvSpPr>
              <p:cNvPr id="297" name="Line 23">
                <a:extLst>
                  <a:ext uri="{FF2B5EF4-FFF2-40B4-BE49-F238E27FC236}">
                    <a16:creationId xmlns:a16="http://schemas.microsoft.com/office/drawing/2014/main" id="{49AAAEFF-FE53-5C4F-9879-CAE69B40D9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35258" y="3068344"/>
                <a:ext cx="346043" cy="2158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298" name="Line 24">
                <a:extLst>
                  <a:ext uri="{FF2B5EF4-FFF2-40B4-BE49-F238E27FC236}">
                    <a16:creationId xmlns:a16="http://schemas.microsoft.com/office/drawing/2014/main" id="{DD18F58C-CBA1-334F-87D1-D27087E0A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49554" y="3087389"/>
                <a:ext cx="125401" cy="587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299" name="Line 25">
                <a:extLst>
                  <a:ext uri="{FF2B5EF4-FFF2-40B4-BE49-F238E27FC236}">
                    <a16:creationId xmlns:a16="http://schemas.microsoft.com/office/drawing/2014/main" id="{0810A11B-6CE3-4B4A-892A-D88467FF0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4326" y="3030254"/>
                <a:ext cx="230167" cy="3618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00" name="Line 26">
                <a:extLst>
                  <a:ext uri="{FF2B5EF4-FFF2-40B4-BE49-F238E27FC236}">
                    <a16:creationId xmlns:a16="http://schemas.microsoft.com/office/drawing/2014/main" id="{D3BCC038-234F-EE40-8E10-0F7AEA907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2145" y="3106433"/>
                <a:ext cx="428585" cy="2444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01" name="Line 27">
                <a:extLst>
                  <a:ext uri="{FF2B5EF4-FFF2-40B4-BE49-F238E27FC236}">
                    <a16:creationId xmlns:a16="http://schemas.microsoft.com/office/drawing/2014/main" id="{CAF3C678-3D9A-294A-92F0-F6754B9063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35335" y="3077866"/>
                <a:ext cx="9524" cy="4697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02" name="Line 35">
                <a:extLst>
                  <a:ext uri="{FF2B5EF4-FFF2-40B4-BE49-F238E27FC236}">
                    <a16:creationId xmlns:a16="http://schemas.microsoft.com/office/drawing/2014/main" id="{35D390D2-019E-0B44-9120-1A7C03C987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79663" y="2355749"/>
                <a:ext cx="1517509" cy="5364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03" name="Line 36">
                <a:extLst>
                  <a:ext uri="{FF2B5EF4-FFF2-40B4-BE49-F238E27FC236}">
                    <a16:creationId xmlns:a16="http://schemas.microsoft.com/office/drawing/2014/main" id="{07E72922-2BC5-824E-B2F0-2A0C9BBF13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0356" y="2322421"/>
                <a:ext cx="0" cy="5999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04" name="Line 37">
                <a:extLst>
                  <a:ext uri="{FF2B5EF4-FFF2-40B4-BE49-F238E27FC236}">
                    <a16:creationId xmlns:a16="http://schemas.microsoft.com/office/drawing/2014/main" id="{EB84757E-562A-C946-8296-30C62384C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49571" y="2306551"/>
                <a:ext cx="1406394" cy="6840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05" name="Line 63">
                <a:extLst>
                  <a:ext uri="{FF2B5EF4-FFF2-40B4-BE49-F238E27FC236}">
                    <a16:creationId xmlns:a16="http://schemas.microsoft.com/office/drawing/2014/main" id="{CBB1E0F6-DA9A-234C-8F78-2F42A9BA4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1539" y="3131826"/>
                <a:ext cx="285723" cy="1587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06" name="Text Box 67">
                <a:extLst>
                  <a:ext uri="{FF2B5EF4-FFF2-40B4-BE49-F238E27FC236}">
                    <a16:creationId xmlns:a16="http://schemas.microsoft.com/office/drawing/2014/main" id="{65DA7922-1FE3-A54E-B585-6D332125EB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0973" y="3222289"/>
                <a:ext cx="327304" cy="369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D</a:t>
                </a:r>
              </a:p>
            </p:txBody>
          </p:sp>
          <p:sp>
            <p:nvSpPr>
              <p:cNvPr id="307" name="Text Box 68">
                <a:extLst>
                  <a:ext uri="{FF2B5EF4-FFF2-40B4-BE49-F238E27FC236}">
                    <a16:creationId xmlns:a16="http://schemas.microsoft.com/office/drawing/2014/main" id="{3343D53D-3E0E-2A4D-A833-D3A2A9F3B7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4004" y="3658733"/>
                <a:ext cx="296848" cy="369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E</a:t>
                </a:r>
              </a:p>
            </p:txBody>
          </p:sp>
          <p:sp>
            <p:nvSpPr>
              <p:cNvPr id="308" name="Text Box 69">
                <a:extLst>
                  <a:ext uri="{FF2B5EF4-FFF2-40B4-BE49-F238E27FC236}">
                    <a16:creationId xmlns:a16="http://schemas.microsoft.com/office/drawing/2014/main" id="{0A60F714-DC84-1843-A5C5-D915B65F12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7035" y="3057234"/>
                <a:ext cx="290437" cy="369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F</a:t>
                </a:r>
              </a:p>
            </p:txBody>
          </p:sp>
          <p:sp>
            <p:nvSpPr>
              <p:cNvPr id="309" name="Text Box 74">
                <a:extLst>
                  <a:ext uri="{FF2B5EF4-FFF2-40B4-BE49-F238E27FC236}">
                    <a16:creationId xmlns:a16="http://schemas.microsoft.com/office/drawing/2014/main" id="{D0CA346A-C9B0-5B42-8D05-2411A6B2DB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267" y="2768387"/>
                <a:ext cx="368978" cy="369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S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310" name="Text Box 75">
                <a:extLst>
                  <a:ext uri="{FF2B5EF4-FFF2-40B4-BE49-F238E27FC236}">
                    <a16:creationId xmlns:a16="http://schemas.microsoft.com/office/drawing/2014/main" id="{F0F5C6E8-D75A-DE41-9CA5-225DDACA8B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5290" y="1984375"/>
                <a:ext cx="368978" cy="369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S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311" name="Text Box 76">
                <a:extLst>
                  <a:ext uri="{FF2B5EF4-FFF2-40B4-BE49-F238E27FC236}">
                    <a16:creationId xmlns:a16="http://schemas.microsoft.com/office/drawing/2014/main" id="{70567B04-06CD-C745-BE8D-1EA39B3A8F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09938" y="2570004"/>
                <a:ext cx="368978" cy="369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S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312" name="Text Box 78">
                <a:extLst>
                  <a:ext uri="{FF2B5EF4-FFF2-40B4-BE49-F238E27FC236}">
                    <a16:creationId xmlns:a16="http://schemas.microsoft.com/office/drawing/2014/main" id="{92C2CEEA-E74F-CD4F-9E93-4106B97116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0104" y="3541290"/>
                <a:ext cx="328905" cy="369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H</a:t>
                </a:r>
              </a:p>
            </p:txBody>
          </p:sp>
          <p:sp>
            <p:nvSpPr>
              <p:cNvPr id="313" name="Text Box 79">
                <a:extLst>
                  <a:ext uri="{FF2B5EF4-FFF2-40B4-BE49-F238E27FC236}">
                    <a16:creationId xmlns:a16="http://schemas.microsoft.com/office/drawing/2014/main" id="{767F8C52-0473-094B-81C9-B0074DCAC8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86160" y="3179439"/>
                <a:ext cx="249214" cy="369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I</a:t>
                </a:r>
              </a:p>
            </p:txBody>
          </p:sp>
          <p:sp>
            <p:nvSpPr>
              <p:cNvPr id="314" name="Text Box 80">
                <a:extLst>
                  <a:ext uri="{FF2B5EF4-FFF2-40B4-BE49-F238E27FC236}">
                    <a16:creationId xmlns:a16="http://schemas.microsoft.com/office/drawing/2014/main" id="{AD433860-39B4-F94C-97D1-8ED2BC51F0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3560" y="3595251"/>
                <a:ext cx="330509" cy="369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G</a:t>
                </a:r>
              </a:p>
            </p:txBody>
          </p:sp>
          <p:pic>
            <p:nvPicPr>
              <p:cNvPr id="315" name="Picture 3">
                <a:extLst>
                  <a:ext uri="{FF2B5EF4-FFF2-40B4-BE49-F238E27FC236}">
                    <a16:creationId xmlns:a16="http://schemas.microsoft.com/office/drawing/2014/main" id="{14EE1F48-9E60-234B-9CCF-63F7C147B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3899" y="2930268"/>
                <a:ext cx="677799" cy="2999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316" name="Group 44">
                <a:extLst>
                  <a:ext uri="{FF2B5EF4-FFF2-40B4-BE49-F238E27FC236}">
                    <a16:creationId xmlns:a16="http://schemas.microsoft.com/office/drawing/2014/main" id="{843B54DD-D810-6746-9846-37B2CA4C41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39440" y="3180080"/>
                <a:ext cx="568960" cy="481140"/>
                <a:chOff x="-44" y="1473"/>
                <a:chExt cx="981" cy="1105"/>
              </a:xfrm>
            </p:grpSpPr>
            <p:pic>
              <p:nvPicPr>
                <p:cNvPr id="334" name="Picture 45" descr="desktop_computer_stylized_medium">
                  <a:extLst>
                    <a:ext uri="{FF2B5EF4-FFF2-40B4-BE49-F238E27FC236}">
                      <a16:creationId xmlns:a16="http://schemas.microsoft.com/office/drawing/2014/main" id="{3D52FA82-0F33-BF48-BE19-E000988EA1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5" name="Freeform 46">
                  <a:extLst>
                    <a:ext uri="{FF2B5EF4-FFF2-40B4-BE49-F238E27FC236}">
                      <a16:creationId xmlns:a16="http://schemas.microsoft.com/office/drawing/2014/main" id="{2C894004-AB5E-DE41-B89A-F88D90E6DB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</p:grpSp>
          <p:grpSp>
            <p:nvGrpSpPr>
              <p:cNvPr id="317" name="Group 44">
                <a:extLst>
                  <a:ext uri="{FF2B5EF4-FFF2-40B4-BE49-F238E27FC236}">
                    <a16:creationId xmlns:a16="http://schemas.microsoft.com/office/drawing/2014/main" id="{B697333C-8F88-6F49-AA8F-4C9781CC4A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76320" y="3525520"/>
                <a:ext cx="568960" cy="481140"/>
                <a:chOff x="-44" y="1473"/>
                <a:chExt cx="981" cy="1105"/>
              </a:xfrm>
            </p:grpSpPr>
            <p:pic>
              <p:nvPicPr>
                <p:cNvPr id="332" name="Picture 45" descr="desktop_computer_stylized_medium">
                  <a:extLst>
                    <a:ext uri="{FF2B5EF4-FFF2-40B4-BE49-F238E27FC236}">
                      <a16:creationId xmlns:a16="http://schemas.microsoft.com/office/drawing/2014/main" id="{5D4339C7-D62D-5C40-8498-60F25F7FD17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3" name="Freeform 46">
                  <a:extLst>
                    <a:ext uri="{FF2B5EF4-FFF2-40B4-BE49-F238E27FC236}">
                      <a16:creationId xmlns:a16="http://schemas.microsoft.com/office/drawing/2014/main" id="{B5C6667F-C532-F44B-B08E-ED6763A837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</p:grpSp>
          <p:grpSp>
            <p:nvGrpSpPr>
              <p:cNvPr id="318" name="Group 44">
                <a:extLst>
                  <a:ext uri="{FF2B5EF4-FFF2-40B4-BE49-F238E27FC236}">
                    <a16:creationId xmlns:a16="http://schemas.microsoft.com/office/drawing/2014/main" id="{2B5BB1C4-0E8F-B54A-9FC0-4F56ED5ECB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35120" y="3281680"/>
                <a:ext cx="568960" cy="481140"/>
                <a:chOff x="-44" y="1473"/>
                <a:chExt cx="981" cy="1105"/>
              </a:xfrm>
            </p:grpSpPr>
            <p:pic>
              <p:nvPicPr>
                <p:cNvPr id="330" name="Picture 45" descr="desktop_computer_stylized_medium">
                  <a:extLst>
                    <a:ext uri="{FF2B5EF4-FFF2-40B4-BE49-F238E27FC236}">
                      <a16:creationId xmlns:a16="http://schemas.microsoft.com/office/drawing/2014/main" id="{A8C81D48-C92D-CB48-8DCD-645F4CADBD6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1" name="Freeform 46">
                  <a:extLst>
                    <a:ext uri="{FF2B5EF4-FFF2-40B4-BE49-F238E27FC236}">
                      <a16:creationId xmlns:a16="http://schemas.microsoft.com/office/drawing/2014/main" id="{9B794396-471F-E040-88AC-B51C16761F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E0884B22-EEAE-D248-A754-2308A9D242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9520" y="3261360"/>
                <a:ext cx="568960" cy="481140"/>
                <a:chOff x="-44" y="1473"/>
                <a:chExt cx="981" cy="1105"/>
              </a:xfrm>
            </p:grpSpPr>
            <p:pic>
              <p:nvPicPr>
                <p:cNvPr id="328" name="Picture 45" descr="desktop_computer_stylized_medium">
                  <a:extLst>
                    <a:ext uri="{FF2B5EF4-FFF2-40B4-BE49-F238E27FC236}">
                      <a16:creationId xmlns:a16="http://schemas.microsoft.com/office/drawing/2014/main" id="{71042587-5DB5-414E-BCB6-1C166E167C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29" name="Freeform 46">
                  <a:extLst>
                    <a:ext uri="{FF2B5EF4-FFF2-40B4-BE49-F238E27FC236}">
                      <a16:creationId xmlns:a16="http://schemas.microsoft.com/office/drawing/2014/main" id="{8C2EA73F-6D60-594A-AE51-D16A3EA7EE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</p:grpSp>
          <p:grpSp>
            <p:nvGrpSpPr>
              <p:cNvPr id="320" name="Group 44">
                <a:extLst>
                  <a:ext uri="{FF2B5EF4-FFF2-40B4-BE49-F238E27FC236}">
                    <a16:creationId xmlns:a16="http://schemas.microsoft.com/office/drawing/2014/main" id="{A0D7C560-9874-664B-BBED-733D586AA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88000" y="3434080"/>
                <a:ext cx="568960" cy="481140"/>
                <a:chOff x="-44" y="1473"/>
                <a:chExt cx="981" cy="1105"/>
              </a:xfrm>
            </p:grpSpPr>
            <p:pic>
              <p:nvPicPr>
                <p:cNvPr id="326" name="Picture 45" descr="desktop_computer_stylized_medium">
                  <a:extLst>
                    <a:ext uri="{FF2B5EF4-FFF2-40B4-BE49-F238E27FC236}">
                      <a16:creationId xmlns:a16="http://schemas.microsoft.com/office/drawing/2014/main" id="{650C7B5B-E94A-604C-9410-81943E94DBE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27" name="Freeform 46">
                  <a:extLst>
                    <a:ext uri="{FF2B5EF4-FFF2-40B4-BE49-F238E27FC236}">
                      <a16:creationId xmlns:a16="http://schemas.microsoft.com/office/drawing/2014/main" id="{7AA9C5DC-63F6-3F4E-8635-3EE72EAD47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</p:grpSp>
          <p:grpSp>
            <p:nvGrpSpPr>
              <p:cNvPr id="321" name="Group 44">
                <a:extLst>
                  <a:ext uri="{FF2B5EF4-FFF2-40B4-BE49-F238E27FC236}">
                    <a16:creationId xmlns:a16="http://schemas.microsoft.com/office/drawing/2014/main" id="{BCE68852-14F6-9845-8C5C-6CDD723AF6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80480" y="3149600"/>
                <a:ext cx="568960" cy="481140"/>
                <a:chOff x="-44" y="1473"/>
                <a:chExt cx="981" cy="1105"/>
              </a:xfrm>
            </p:grpSpPr>
            <p:pic>
              <p:nvPicPr>
                <p:cNvPr id="324" name="Picture 45" descr="desktop_computer_stylized_medium">
                  <a:extLst>
                    <a:ext uri="{FF2B5EF4-FFF2-40B4-BE49-F238E27FC236}">
                      <a16:creationId xmlns:a16="http://schemas.microsoft.com/office/drawing/2014/main" id="{949A9AE4-491E-BF40-A346-2463B1309F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25" name="Freeform 46">
                  <a:extLst>
                    <a:ext uri="{FF2B5EF4-FFF2-40B4-BE49-F238E27FC236}">
                      <a16:creationId xmlns:a16="http://schemas.microsoft.com/office/drawing/2014/main" id="{87843F82-764B-4044-9508-F2FD38BC18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</p:grpSp>
          <p:pic>
            <p:nvPicPr>
              <p:cNvPr id="322" name="Picture 3">
                <a:extLst>
                  <a:ext uri="{FF2B5EF4-FFF2-40B4-BE49-F238E27FC236}">
                    <a16:creationId xmlns:a16="http://schemas.microsoft.com/office/drawing/2014/main" id="{1165B26C-61A1-EA46-8168-13B1A65377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4313" y="2847741"/>
                <a:ext cx="677800" cy="301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23" name="Picture 3">
                <a:extLst>
                  <a:ext uri="{FF2B5EF4-FFF2-40B4-BE49-F238E27FC236}">
                    <a16:creationId xmlns:a16="http://schemas.microsoft.com/office/drawing/2014/main" id="{A24E10B4-3314-8346-B6DA-C6D2CF4D78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4949" y="2116102"/>
                <a:ext cx="676212" cy="301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0D6DB29E-8183-5D4A-A6C1-D8FB12A01668}"/>
                </a:ext>
              </a:extLst>
            </p:cNvPr>
            <p:cNvGrpSpPr/>
            <p:nvPr/>
          </p:nvGrpSpPr>
          <p:grpSpPr>
            <a:xfrm>
              <a:off x="5398824" y="2310984"/>
              <a:ext cx="746763" cy="344773"/>
              <a:chOff x="3668110" y="2448910"/>
              <a:chExt cx="3794234" cy="2165130"/>
            </a:xfrm>
          </p:grpSpPr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02115A91-641C-E845-93FC-31B53FD5B8B9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6" name="Freeform 345">
                <a:extLst>
                  <a:ext uri="{FF2B5EF4-FFF2-40B4-BE49-F238E27FC236}">
                    <a16:creationId xmlns:a16="http://schemas.microsoft.com/office/drawing/2014/main" id="{F1A867AC-0657-BC47-AC4D-010D15AD77FA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CF10FB39-5E1F-B248-9A7A-4C01C4EFD35A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348" name="Freeform 347">
                  <a:extLst>
                    <a:ext uri="{FF2B5EF4-FFF2-40B4-BE49-F238E27FC236}">
                      <a16:creationId xmlns:a16="http://schemas.microsoft.com/office/drawing/2014/main" id="{6762CBB0-CBF1-DC47-8A14-38F59E1135BF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reeform 348">
                  <a:extLst>
                    <a:ext uri="{FF2B5EF4-FFF2-40B4-BE49-F238E27FC236}">
                      <a16:creationId xmlns:a16="http://schemas.microsoft.com/office/drawing/2014/main" id="{D05CC814-ADCE-AE43-B2BF-2E57EE6D6E93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Freeform 349">
                  <a:extLst>
                    <a:ext uri="{FF2B5EF4-FFF2-40B4-BE49-F238E27FC236}">
                      <a16:creationId xmlns:a16="http://schemas.microsoft.com/office/drawing/2014/main" id="{90D34BF2-9267-B246-BC83-C97A4D97DEE8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Freeform 350">
                  <a:extLst>
                    <a:ext uri="{FF2B5EF4-FFF2-40B4-BE49-F238E27FC236}">
                      <a16:creationId xmlns:a16="http://schemas.microsoft.com/office/drawing/2014/main" id="{1925F9C3-6A09-134C-8318-7290AD8B60A5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E61C4667-123F-A845-BCC0-8455101ACF2F}"/>
                </a:ext>
              </a:extLst>
            </p:cNvPr>
            <p:cNvGrpSpPr/>
            <p:nvPr/>
          </p:nvGrpSpPr>
          <p:grpSpPr>
            <a:xfrm>
              <a:off x="7290083" y="3122951"/>
              <a:ext cx="746763" cy="344773"/>
              <a:chOff x="3668110" y="2448910"/>
              <a:chExt cx="3794234" cy="2165130"/>
            </a:xfrm>
          </p:grpSpPr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7B7E719E-C4A3-4940-BB4F-671C6F1E7357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Freeform 353">
                <a:extLst>
                  <a:ext uri="{FF2B5EF4-FFF2-40B4-BE49-F238E27FC236}">
                    <a16:creationId xmlns:a16="http://schemas.microsoft.com/office/drawing/2014/main" id="{71CB114A-BFFE-4245-9969-879EF7F16EA8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72121964-7151-184E-B215-6FFAE4FA284F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356" name="Freeform 355">
                  <a:extLst>
                    <a:ext uri="{FF2B5EF4-FFF2-40B4-BE49-F238E27FC236}">
                      <a16:creationId xmlns:a16="http://schemas.microsoft.com/office/drawing/2014/main" id="{BB494E8E-F2D9-8D4C-8855-005A1DEE0305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Freeform 356">
                  <a:extLst>
                    <a:ext uri="{FF2B5EF4-FFF2-40B4-BE49-F238E27FC236}">
                      <a16:creationId xmlns:a16="http://schemas.microsoft.com/office/drawing/2014/main" id="{21953B9A-7B59-5B48-B542-2BE643E43FA0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Freeform 357">
                  <a:extLst>
                    <a:ext uri="{FF2B5EF4-FFF2-40B4-BE49-F238E27FC236}">
                      <a16:creationId xmlns:a16="http://schemas.microsoft.com/office/drawing/2014/main" id="{64E057B3-0410-8944-96E8-A73328F40DF9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Freeform 358">
                  <a:extLst>
                    <a:ext uri="{FF2B5EF4-FFF2-40B4-BE49-F238E27FC236}">
                      <a16:creationId xmlns:a16="http://schemas.microsoft.com/office/drawing/2014/main" id="{4F3BC6AC-6740-644B-B895-210B6ABEA3B6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5C1BDD41-89CC-5142-82E0-31AD1AEA5928}"/>
                </a:ext>
              </a:extLst>
            </p:cNvPr>
            <p:cNvGrpSpPr/>
            <p:nvPr/>
          </p:nvGrpSpPr>
          <p:grpSpPr>
            <a:xfrm>
              <a:off x="5371262" y="3020518"/>
              <a:ext cx="746763" cy="344773"/>
              <a:chOff x="3668110" y="2448910"/>
              <a:chExt cx="3794234" cy="2165130"/>
            </a:xfrm>
          </p:grpSpPr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8CAAD1B8-7EF7-104B-A99C-66500B373B15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Freeform 361">
                <a:extLst>
                  <a:ext uri="{FF2B5EF4-FFF2-40B4-BE49-F238E27FC236}">
                    <a16:creationId xmlns:a16="http://schemas.microsoft.com/office/drawing/2014/main" id="{C3709934-88FB-7B49-8DD5-B867C648DC42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63" name="Group 362">
                <a:extLst>
                  <a:ext uri="{FF2B5EF4-FFF2-40B4-BE49-F238E27FC236}">
                    <a16:creationId xmlns:a16="http://schemas.microsoft.com/office/drawing/2014/main" id="{A129641A-31D4-0744-9BA2-E6B8031E0C71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364" name="Freeform 363">
                  <a:extLst>
                    <a:ext uri="{FF2B5EF4-FFF2-40B4-BE49-F238E27FC236}">
                      <a16:creationId xmlns:a16="http://schemas.microsoft.com/office/drawing/2014/main" id="{AC8F2956-A0C1-9347-A821-CF7760F8BF1F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Freeform 364">
                  <a:extLst>
                    <a:ext uri="{FF2B5EF4-FFF2-40B4-BE49-F238E27FC236}">
                      <a16:creationId xmlns:a16="http://schemas.microsoft.com/office/drawing/2014/main" id="{3A2DD6F3-4BB4-7344-8796-936E8627C7EA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Freeform 365">
                  <a:extLst>
                    <a:ext uri="{FF2B5EF4-FFF2-40B4-BE49-F238E27FC236}">
                      <a16:creationId xmlns:a16="http://schemas.microsoft.com/office/drawing/2014/main" id="{1B108877-A9F2-B740-94FB-2FACB13C189C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Freeform 366">
                  <a:extLst>
                    <a:ext uri="{FF2B5EF4-FFF2-40B4-BE49-F238E27FC236}">
                      <a16:creationId xmlns:a16="http://schemas.microsoft.com/office/drawing/2014/main" id="{A4E7367F-EA46-6943-A52D-D2D39663AFD5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E7BFFEF5-1E5A-214E-815E-5352DB1D8B9D}"/>
              </a:ext>
            </a:extLst>
          </p:cNvPr>
          <p:cNvGrpSpPr/>
          <p:nvPr/>
        </p:nvGrpSpPr>
        <p:grpSpPr>
          <a:xfrm>
            <a:off x="3510443" y="3070406"/>
            <a:ext cx="746763" cy="344773"/>
            <a:chOff x="3668110" y="2448910"/>
            <a:chExt cx="3794234" cy="2165130"/>
          </a:xfrm>
        </p:grpSpPr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3882DC2F-B27B-0C40-807D-179D4FF6760D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C45558C7-AA03-9549-BB76-2D627A97AB46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id="{C5245A52-75E9-4F43-901F-B3CDDA16D9AB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340" name="Freeform 339">
                <a:extLst>
                  <a:ext uri="{FF2B5EF4-FFF2-40B4-BE49-F238E27FC236}">
                    <a16:creationId xmlns:a16="http://schemas.microsoft.com/office/drawing/2014/main" id="{5719E44D-592D-2B40-8629-8CAC92FD2898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1" name="Freeform 340">
                <a:extLst>
                  <a:ext uri="{FF2B5EF4-FFF2-40B4-BE49-F238E27FC236}">
                    <a16:creationId xmlns:a16="http://schemas.microsoft.com/office/drawing/2014/main" id="{8F866AE4-8716-1943-A767-116C65DECED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2" name="Freeform 341">
                <a:extLst>
                  <a:ext uri="{FF2B5EF4-FFF2-40B4-BE49-F238E27FC236}">
                    <a16:creationId xmlns:a16="http://schemas.microsoft.com/office/drawing/2014/main" id="{5286B54F-3F16-8E4C-9916-F5AD40E1D77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3" name="Freeform 342">
                <a:extLst>
                  <a:ext uri="{FF2B5EF4-FFF2-40B4-BE49-F238E27FC236}">
                    <a16:creationId xmlns:a16="http://schemas.microsoft.com/office/drawing/2014/main" id="{A4B59C80-FD6E-ED49-8253-93F2FF9267E5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849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Self-learning multi-switch example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9" name="Rectangle 3">
            <a:extLst>
              <a:ext uri="{FF2B5EF4-FFF2-40B4-BE49-F238E27FC236}">
                <a16:creationId xmlns:a16="http://schemas.microsoft.com/office/drawing/2014/main" id="{568450DB-9CD6-EE43-953D-FA5EF552531B}"/>
              </a:ext>
            </a:extLst>
          </p:cNvPr>
          <p:cNvSpPr txBox="1">
            <a:spLocks noChangeArrowheads="1"/>
          </p:cNvSpPr>
          <p:nvPr/>
        </p:nvSpPr>
        <p:spPr>
          <a:xfrm>
            <a:off x="1060528" y="1364678"/>
            <a:ext cx="8743038" cy="808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sz="3200" dirty="0"/>
              <a:t>Suppose C sends frame to I, I responds to C</a:t>
            </a:r>
            <a:endParaRPr lang="en-US" sz="3600" dirty="0"/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B511F9CE-E792-7F49-809B-1ABFB62EB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030" y="4858947"/>
            <a:ext cx="10952969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r>
              <a:rPr lang="en-US" sz="3200" u="sng" dirty="0">
                <a:solidFill>
                  <a:srgbClr val="CC0000"/>
                </a:solidFill>
                <a:cs typeface="+mn-cs"/>
              </a:rPr>
              <a:t>Q:</a:t>
            </a:r>
            <a:r>
              <a:rPr lang="en-US" sz="3200" i="0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sz="3200" i="0" dirty="0">
                <a:solidFill>
                  <a:srgbClr val="000000"/>
                </a:solidFill>
                <a:cs typeface="+mn-cs"/>
              </a:rPr>
              <a:t>show switch tables and packet forwarding in S</a:t>
            </a:r>
            <a:r>
              <a:rPr lang="en-US" sz="3200" i="0" baseline="-25000" dirty="0">
                <a:solidFill>
                  <a:srgbClr val="000000"/>
                </a:solidFill>
                <a:cs typeface="+mn-cs"/>
              </a:rPr>
              <a:t>1</a:t>
            </a:r>
            <a:r>
              <a:rPr lang="en-US" sz="3200" i="0" dirty="0">
                <a:solidFill>
                  <a:srgbClr val="000000"/>
                </a:solidFill>
                <a:cs typeface="+mn-cs"/>
              </a:rPr>
              <a:t>, S</a:t>
            </a:r>
            <a:r>
              <a:rPr lang="en-US" sz="3200" i="0" baseline="-25000" dirty="0">
                <a:solidFill>
                  <a:srgbClr val="000000"/>
                </a:solidFill>
                <a:cs typeface="+mn-cs"/>
              </a:rPr>
              <a:t>2</a:t>
            </a:r>
            <a:r>
              <a:rPr lang="en-US" sz="3200" i="0" dirty="0">
                <a:solidFill>
                  <a:srgbClr val="000000"/>
                </a:solidFill>
                <a:cs typeface="+mn-cs"/>
              </a:rPr>
              <a:t>, S</a:t>
            </a:r>
            <a:r>
              <a:rPr lang="en-US" sz="3200" i="0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sz="3200" i="0" dirty="0">
                <a:solidFill>
                  <a:srgbClr val="000000"/>
                </a:solidFill>
                <a:cs typeface="+mn-cs"/>
              </a:rPr>
              <a:t>, S</a:t>
            </a:r>
            <a:r>
              <a:rPr lang="en-US" sz="3200" i="0" baseline="-25000" dirty="0">
                <a:solidFill>
                  <a:srgbClr val="000000"/>
                </a:solidFill>
                <a:cs typeface="+mn-cs"/>
              </a:rPr>
              <a:t>4</a:t>
            </a:r>
            <a:r>
              <a:rPr lang="en-US" sz="3200" i="0" dirty="0">
                <a:solidFill>
                  <a:srgbClr val="000000"/>
                </a:solidFill>
                <a:cs typeface="+mn-cs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1FFF95-C7EA-144E-84F5-63512E675D5A}"/>
              </a:ext>
            </a:extLst>
          </p:cNvPr>
          <p:cNvGrpSpPr/>
          <p:nvPr/>
        </p:nvGrpSpPr>
        <p:grpSpPr>
          <a:xfrm>
            <a:off x="2517827" y="2194237"/>
            <a:ext cx="6289087" cy="2044145"/>
            <a:chOff x="2517827" y="2194237"/>
            <a:chExt cx="6289087" cy="2044145"/>
          </a:xfrm>
        </p:grpSpPr>
        <p:grpSp>
          <p:nvGrpSpPr>
            <p:cNvPr id="101" name="Group 1">
              <a:extLst>
                <a:ext uri="{FF2B5EF4-FFF2-40B4-BE49-F238E27FC236}">
                  <a16:creationId xmlns:a16="http://schemas.microsoft.com/office/drawing/2014/main" id="{E174CED5-AC35-D54C-8BF6-1C9463848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7827" y="2654612"/>
              <a:ext cx="2005135" cy="1358900"/>
              <a:chOff x="958850" y="2444750"/>
              <a:chExt cx="2005665" cy="1358710"/>
            </a:xfrm>
          </p:grpSpPr>
          <p:sp>
            <p:nvSpPr>
              <p:cNvPr id="102" name="Line 20">
                <a:extLst>
                  <a:ext uri="{FF2B5EF4-FFF2-40B4-BE49-F238E27FC236}">
                    <a16:creationId xmlns:a16="http://schemas.microsoft.com/office/drawing/2014/main" id="{99456C36-8A4C-D04A-935F-F188E1160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2903" y="3030456"/>
                <a:ext cx="5557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103" name="Line 21">
                <a:extLst>
                  <a:ext uri="{FF2B5EF4-FFF2-40B4-BE49-F238E27FC236}">
                    <a16:creationId xmlns:a16="http://schemas.microsoft.com/office/drawing/2014/main" id="{55CE708E-2A34-9F40-8A40-EC8F4808BA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70355" y="3078074"/>
                <a:ext cx="271534" cy="314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104" name="Line 22">
                <a:extLst>
                  <a:ext uri="{FF2B5EF4-FFF2-40B4-BE49-F238E27FC236}">
                    <a16:creationId xmlns:a16="http://schemas.microsoft.com/office/drawing/2014/main" id="{25CA20B9-2A94-684B-9200-B43A5DC1AD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9566" y="3106645"/>
                <a:ext cx="73044" cy="2952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105" name="Text Box 64">
                <a:extLst>
                  <a:ext uri="{FF2B5EF4-FFF2-40B4-BE49-F238E27FC236}">
                    <a16:creationId xmlns:a16="http://schemas.microsoft.com/office/drawing/2014/main" id="{4DEB5825-2375-754E-8531-766CDA61CD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8850" y="2844744"/>
                <a:ext cx="317800" cy="369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106" name="Text Box 65">
                <a:extLst>
                  <a:ext uri="{FF2B5EF4-FFF2-40B4-BE49-F238E27FC236}">
                    <a16:creationId xmlns:a16="http://schemas.microsoft.com/office/drawing/2014/main" id="{799C545E-6574-C94C-A803-1B1F400DC0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8232" y="3306642"/>
                <a:ext cx="309782" cy="369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107" name="Text Box 73">
                <a:extLst>
                  <a:ext uri="{FF2B5EF4-FFF2-40B4-BE49-F238E27FC236}">
                    <a16:creationId xmlns:a16="http://schemas.microsoft.com/office/drawing/2014/main" id="{0DF107CE-E588-A94A-88C7-2C3915755E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1548" y="2444750"/>
                <a:ext cx="369109" cy="369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S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08" name="Text Box 66">
                <a:extLst>
                  <a:ext uri="{FF2B5EF4-FFF2-40B4-BE49-F238E27FC236}">
                    <a16:creationId xmlns:a16="http://schemas.microsoft.com/office/drawing/2014/main" id="{BFDB47B6-1E5E-BD42-AC91-800C3CCA6E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6336" y="3298706"/>
                <a:ext cx="308179" cy="369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C</a:t>
                </a:r>
              </a:p>
            </p:txBody>
          </p:sp>
          <p:grpSp>
            <p:nvGrpSpPr>
              <p:cNvPr id="109" name="Group 44">
                <a:extLst>
                  <a:ext uri="{FF2B5EF4-FFF2-40B4-BE49-F238E27FC236}">
                    <a16:creationId xmlns:a16="http://schemas.microsoft.com/office/drawing/2014/main" id="{DC837921-0D64-BD47-861E-F31CC635EE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27760" y="2834640"/>
                <a:ext cx="568960" cy="481140"/>
                <a:chOff x="-44" y="1473"/>
                <a:chExt cx="981" cy="1105"/>
              </a:xfrm>
            </p:grpSpPr>
            <p:pic>
              <p:nvPicPr>
                <p:cNvPr id="117" name="Picture 45" descr="desktop_computer_stylized_medium">
                  <a:extLst>
                    <a:ext uri="{FF2B5EF4-FFF2-40B4-BE49-F238E27FC236}">
                      <a16:creationId xmlns:a16="http://schemas.microsoft.com/office/drawing/2014/main" id="{99A10DAA-F025-3840-A597-986C2A27AC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8" name="Freeform 46">
                  <a:extLst>
                    <a:ext uri="{FF2B5EF4-FFF2-40B4-BE49-F238E27FC236}">
                      <a16:creationId xmlns:a16="http://schemas.microsoft.com/office/drawing/2014/main" id="{83738852-B2D6-8A45-99DE-7F2DF5918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</p:grpSp>
          <p:grpSp>
            <p:nvGrpSpPr>
              <p:cNvPr id="110" name="Group 44">
                <a:extLst>
                  <a:ext uri="{FF2B5EF4-FFF2-40B4-BE49-F238E27FC236}">
                    <a16:creationId xmlns:a16="http://schemas.microsoft.com/office/drawing/2014/main" id="{A033586C-CAEE-E347-8D88-3B31D913E3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4160" y="3291840"/>
                <a:ext cx="568960" cy="481140"/>
                <a:chOff x="-44" y="1473"/>
                <a:chExt cx="981" cy="1105"/>
              </a:xfrm>
            </p:grpSpPr>
            <p:pic>
              <p:nvPicPr>
                <p:cNvPr id="115" name="Picture 45" descr="desktop_computer_stylized_medium">
                  <a:extLst>
                    <a:ext uri="{FF2B5EF4-FFF2-40B4-BE49-F238E27FC236}">
                      <a16:creationId xmlns:a16="http://schemas.microsoft.com/office/drawing/2014/main" id="{21CE84B5-06A2-D14C-AEBE-CFD46034D49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6" name="Freeform 46">
                  <a:extLst>
                    <a:ext uri="{FF2B5EF4-FFF2-40B4-BE49-F238E27FC236}">
                      <a16:creationId xmlns:a16="http://schemas.microsoft.com/office/drawing/2014/main" id="{5FD3094A-1859-F648-BB49-F2B23B15C5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</p:grpSp>
          <p:grpSp>
            <p:nvGrpSpPr>
              <p:cNvPr id="111" name="Group 44">
                <a:extLst>
                  <a:ext uri="{FF2B5EF4-FFF2-40B4-BE49-F238E27FC236}">
                    <a16:creationId xmlns:a16="http://schemas.microsoft.com/office/drawing/2014/main" id="{655FEA45-4989-2C4A-8309-EA2DBF28B5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2480" y="3322320"/>
                <a:ext cx="568960" cy="481140"/>
                <a:chOff x="-44" y="1473"/>
                <a:chExt cx="981" cy="1105"/>
              </a:xfrm>
            </p:grpSpPr>
            <p:pic>
              <p:nvPicPr>
                <p:cNvPr id="113" name="Picture 45" descr="desktop_computer_stylized_medium">
                  <a:extLst>
                    <a:ext uri="{FF2B5EF4-FFF2-40B4-BE49-F238E27FC236}">
                      <a16:creationId xmlns:a16="http://schemas.microsoft.com/office/drawing/2014/main" id="{C2B6BF88-F812-964A-96C8-B3552CB52B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4" name="Freeform 46">
                  <a:extLst>
                    <a:ext uri="{FF2B5EF4-FFF2-40B4-BE49-F238E27FC236}">
                      <a16:creationId xmlns:a16="http://schemas.microsoft.com/office/drawing/2014/main" id="{C7D61B70-C386-EB44-94E6-4FCDCA9CCD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</p:grpSp>
          <p:pic>
            <p:nvPicPr>
              <p:cNvPr id="112" name="Picture 3">
                <a:extLst>
                  <a:ext uri="{FF2B5EF4-FFF2-40B4-BE49-F238E27FC236}">
                    <a16:creationId xmlns:a16="http://schemas.microsoft.com/office/drawing/2014/main" id="{B5A71CE8-50DE-B246-AE60-22D59D7124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4817" y="2879664"/>
                <a:ext cx="678041" cy="299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2816478B-C7BF-3A4B-9910-57E846BFA2AE}"/>
                </a:ext>
              </a:extLst>
            </p:cNvPr>
            <p:cNvGrpSpPr/>
            <p:nvPr/>
          </p:nvGrpSpPr>
          <p:grpSpPr>
            <a:xfrm>
              <a:off x="3950752" y="2194237"/>
              <a:ext cx="4856162" cy="2044145"/>
              <a:chOff x="3950752" y="2194237"/>
              <a:chExt cx="4856162" cy="2044145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ABDB365C-75DD-BA4C-8483-F86287AD44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0752" y="2194237"/>
                <a:ext cx="4856162" cy="2044145"/>
                <a:chOff x="2379663" y="1984375"/>
                <a:chExt cx="4855711" cy="2043590"/>
              </a:xfrm>
            </p:grpSpPr>
            <p:sp>
              <p:nvSpPr>
                <p:cNvPr id="145" name="Line 23">
                  <a:extLst>
                    <a:ext uri="{FF2B5EF4-FFF2-40B4-BE49-F238E27FC236}">
                      <a16:creationId xmlns:a16="http://schemas.microsoft.com/office/drawing/2014/main" id="{68A6B2AD-4A9F-214F-BE1D-B7DF7E1C6E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35258" y="3068344"/>
                  <a:ext cx="346043" cy="21584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146" name="Line 24">
                  <a:extLst>
                    <a:ext uri="{FF2B5EF4-FFF2-40B4-BE49-F238E27FC236}">
                      <a16:creationId xmlns:a16="http://schemas.microsoft.com/office/drawing/2014/main" id="{D84ED115-8A00-2C43-AB0E-B0231CCF94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49554" y="3087389"/>
                  <a:ext cx="125401" cy="5872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147" name="Line 25">
                  <a:extLst>
                    <a:ext uri="{FF2B5EF4-FFF2-40B4-BE49-F238E27FC236}">
                      <a16:creationId xmlns:a16="http://schemas.microsoft.com/office/drawing/2014/main" id="{B1AA3E0A-B9A5-294C-A748-5E42A95E37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4326" y="3030254"/>
                  <a:ext cx="230167" cy="3618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148" name="Line 26">
                  <a:extLst>
                    <a:ext uri="{FF2B5EF4-FFF2-40B4-BE49-F238E27FC236}">
                      <a16:creationId xmlns:a16="http://schemas.microsoft.com/office/drawing/2014/main" id="{CC0F30F5-BEDC-5D4D-B554-BBE6A2062F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32145" y="3106433"/>
                  <a:ext cx="428585" cy="24440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149" name="Line 27">
                  <a:extLst>
                    <a:ext uri="{FF2B5EF4-FFF2-40B4-BE49-F238E27FC236}">
                      <a16:creationId xmlns:a16="http://schemas.microsoft.com/office/drawing/2014/main" id="{306D12EE-4853-A448-A0E4-6AA00BE66B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035335" y="3077866"/>
                  <a:ext cx="9524" cy="4697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150" name="Line 35">
                  <a:extLst>
                    <a:ext uri="{FF2B5EF4-FFF2-40B4-BE49-F238E27FC236}">
                      <a16:creationId xmlns:a16="http://schemas.microsoft.com/office/drawing/2014/main" id="{2F390777-5412-4D49-92B7-E21F0873BF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79663" y="2355749"/>
                  <a:ext cx="1517509" cy="53642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151" name="Line 36">
                  <a:extLst>
                    <a:ext uri="{FF2B5EF4-FFF2-40B4-BE49-F238E27FC236}">
                      <a16:creationId xmlns:a16="http://schemas.microsoft.com/office/drawing/2014/main" id="{2A8B696B-9EF3-6144-9251-35E77662F2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00356" y="2322421"/>
                  <a:ext cx="0" cy="5999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152" name="Line 37">
                  <a:extLst>
                    <a:ext uri="{FF2B5EF4-FFF2-40B4-BE49-F238E27FC236}">
                      <a16:creationId xmlns:a16="http://schemas.microsoft.com/office/drawing/2014/main" id="{EE382A21-6506-2149-B95A-87DC8F5C26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449571" y="2306551"/>
                  <a:ext cx="1406394" cy="68402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153" name="Line 63">
                  <a:extLst>
                    <a:ext uri="{FF2B5EF4-FFF2-40B4-BE49-F238E27FC236}">
                      <a16:creationId xmlns:a16="http://schemas.microsoft.com/office/drawing/2014/main" id="{BDF97CF4-DC42-E04A-B487-6437DFE7CE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11539" y="3131826"/>
                  <a:ext cx="285723" cy="1587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154" name="Text Box 67">
                  <a:extLst>
                    <a:ext uri="{FF2B5EF4-FFF2-40B4-BE49-F238E27FC236}">
                      <a16:creationId xmlns:a16="http://schemas.microsoft.com/office/drawing/2014/main" id="{2188C4D3-BD36-E047-9559-CABADC9F0F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20973" y="3222289"/>
                  <a:ext cx="327304" cy="369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  <a:cs typeface="Arial" charset="0"/>
                    </a:rPr>
                    <a:t>D</a:t>
                  </a:r>
                </a:p>
              </p:txBody>
            </p:sp>
            <p:sp>
              <p:nvSpPr>
                <p:cNvPr id="155" name="Text Box 68">
                  <a:extLst>
                    <a:ext uri="{FF2B5EF4-FFF2-40B4-BE49-F238E27FC236}">
                      <a16:creationId xmlns:a16="http://schemas.microsoft.com/office/drawing/2014/main" id="{D377AFD9-065B-0D42-89D3-C837E5B125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94004" y="3658733"/>
                  <a:ext cx="296848" cy="369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  <a:cs typeface="Arial" charset="0"/>
                    </a:rPr>
                    <a:t>E</a:t>
                  </a:r>
                </a:p>
              </p:txBody>
            </p:sp>
            <p:sp>
              <p:nvSpPr>
                <p:cNvPr id="156" name="Text Box 69">
                  <a:extLst>
                    <a:ext uri="{FF2B5EF4-FFF2-40B4-BE49-F238E27FC236}">
                      <a16:creationId xmlns:a16="http://schemas.microsoft.com/office/drawing/2014/main" id="{0CFCAF43-7430-1543-B71F-013915B7D5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67035" y="3057234"/>
                  <a:ext cx="290437" cy="369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  <a:cs typeface="Arial" charset="0"/>
                    </a:rPr>
                    <a:t>F</a:t>
                  </a:r>
                </a:p>
              </p:txBody>
            </p:sp>
            <p:sp>
              <p:nvSpPr>
                <p:cNvPr id="157" name="Text Box 74">
                  <a:extLst>
                    <a:ext uri="{FF2B5EF4-FFF2-40B4-BE49-F238E27FC236}">
                      <a16:creationId xmlns:a16="http://schemas.microsoft.com/office/drawing/2014/main" id="{09D60F24-0E65-E540-A132-B2087CA454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8267" y="2768387"/>
                  <a:ext cx="368978" cy="369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  <a:cs typeface="Arial" charset="0"/>
                    </a:rPr>
                    <a:t>S</a:t>
                  </a:r>
                  <a:r>
                    <a:rPr kumimoji="0" lang="en-US" sz="18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158" name="Text Box 75">
                  <a:extLst>
                    <a:ext uri="{FF2B5EF4-FFF2-40B4-BE49-F238E27FC236}">
                      <a16:creationId xmlns:a16="http://schemas.microsoft.com/office/drawing/2014/main" id="{61B735CA-251A-CF4F-988F-56BD7EB991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35290" y="1984375"/>
                  <a:ext cx="368978" cy="369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  <a:cs typeface="Arial" charset="0"/>
                    </a:rPr>
                    <a:t>S</a:t>
                  </a:r>
                  <a:r>
                    <a:rPr kumimoji="0" lang="en-US" sz="18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  <a:cs typeface="Arial" charset="0"/>
                    </a:rPr>
                    <a:t>4</a:t>
                  </a:r>
                </a:p>
              </p:txBody>
            </p:sp>
            <p:sp>
              <p:nvSpPr>
                <p:cNvPr id="159" name="Text Box 76">
                  <a:extLst>
                    <a:ext uri="{FF2B5EF4-FFF2-40B4-BE49-F238E27FC236}">
                      <a16:creationId xmlns:a16="http://schemas.microsoft.com/office/drawing/2014/main" id="{5684E9B9-6F8F-9B49-87D7-884038727F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09938" y="2570004"/>
                  <a:ext cx="368978" cy="369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  <a:cs typeface="Arial" charset="0"/>
                    </a:rPr>
                    <a:t>S</a:t>
                  </a:r>
                  <a:r>
                    <a:rPr kumimoji="0" lang="en-US" sz="18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  <a:cs typeface="Arial" charset="0"/>
                    </a:rPr>
                    <a:t>3</a:t>
                  </a:r>
                </a:p>
              </p:txBody>
            </p:sp>
            <p:sp>
              <p:nvSpPr>
                <p:cNvPr id="160" name="Text Box 78">
                  <a:extLst>
                    <a:ext uri="{FF2B5EF4-FFF2-40B4-BE49-F238E27FC236}">
                      <a16:creationId xmlns:a16="http://schemas.microsoft.com/office/drawing/2014/main" id="{811B64AB-D4E5-1E43-81FE-A68C071F63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0104" y="3541290"/>
                  <a:ext cx="328905" cy="369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  <a:cs typeface="Arial" charset="0"/>
                    </a:rPr>
                    <a:t>H</a:t>
                  </a:r>
                </a:p>
              </p:txBody>
            </p:sp>
            <p:sp>
              <p:nvSpPr>
                <p:cNvPr id="161" name="Text Box 79">
                  <a:extLst>
                    <a:ext uri="{FF2B5EF4-FFF2-40B4-BE49-F238E27FC236}">
                      <a16:creationId xmlns:a16="http://schemas.microsoft.com/office/drawing/2014/main" id="{5D07C5EE-CF96-1441-A8A4-14B2C1E5BC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86160" y="3179439"/>
                  <a:ext cx="249214" cy="3697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  <a:cs typeface="Arial" charset="0"/>
                    </a:rPr>
                    <a:t>I</a:t>
                  </a:r>
                </a:p>
              </p:txBody>
            </p:sp>
            <p:sp>
              <p:nvSpPr>
                <p:cNvPr id="162" name="Text Box 80">
                  <a:extLst>
                    <a:ext uri="{FF2B5EF4-FFF2-40B4-BE49-F238E27FC236}">
                      <a16:creationId xmlns:a16="http://schemas.microsoft.com/office/drawing/2014/main" id="{76121A31-0CF9-CD4B-AE69-015165CDB9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03560" y="3595251"/>
                  <a:ext cx="330509" cy="369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  <a:cs typeface="Arial" charset="0"/>
                    </a:rPr>
                    <a:t>G</a:t>
                  </a:r>
                </a:p>
              </p:txBody>
            </p:sp>
            <p:pic>
              <p:nvPicPr>
                <p:cNvPr id="163" name="Picture 3">
                  <a:extLst>
                    <a:ext uri="{FF2B5EF4-FFF2-40B4-BE49-F238E27FC236}">
                      <a16:creationId xmlns:a16="http://schemas.microsoft.com/office/drawing/2014/main" id="{A60EFC24-CD1C-1840-BFF1-506A513FE7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3899" y="2930268"/>
                  <a:ext cx="677799" cy="2999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164" name="Group 44">
                  <a:extLst>
                    <a:ext uri="{FF2B5EF4-FFF2-40B4-BE49-F238E27FC236}">
                      <a16:creationId xmlns:a16="http://schemas.microsoft.com/office/drawing/2014/main" id="{72C50D88-FE1C-914B-9179-8D1F978E03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39440" y="3180080"/>
                  <a:ext cx="568960" cy="481140"/>
                  <a:chOff x="-44" y="1473"/>
                  <a:chExt cx="981" cy="1105"/>
                </a:xfrm>
              </p:grpSpPr>
              <p:pic>
                <p:nvPicPr>
                  <p:cNvPr id="186" name="Picture 45" descr="desktop_computer_stylized_medium">
                    <a:extLst>
                      <a:ext uri="{FF2B5EF4-FFF2-40B4-BE49-F238E27FC236}">
                        <a16:creationId xmlns:a16="http://schemas.microsoft.com/office/drawing/2014/main" id="{6B6B128B-F962-F94D-9DF1-5108488503D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87" name="Freeform 46">
                    <a:extLst>
                      <a:ext uri="{FF2B5EF4-FFF2-40B4-BE49-F238E27FC236}">
                        <a16:creationId xmlns:a16="http://schemas.microsoft.com/office/drawing/2014/main" id="{C0150CF8-A697-CE42-940C-37756D41BF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65" name="Group 44">
                  <a:extLst>
                    <a:ext uri="{FF2B5EF4-FFF2-40B4-BE49-F238E27FC236}">
                      <a16:creationId xmlns:a16="http://schemas.microsoft.com/office/drawing/2014/main" id="{3070217F-553E-764A-99FA-E2DA6A9B3D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76320" y="3525520"/>
                  <a:ext cx="568960" cy="481140"/>
                  <a:chOff x="-44" y="1473"/>
                  <a:chExt cx="981" cy="1105"/>
                </a:xfrm>
              </p:grpSpPr>
              <p:pic>
                <p:nvPicPr>
                  <p:cNvPr id="184" name="Picture 45" descr="desktop_computer_stylized_medium">
                    <a:extLst>
                      <a:ext uri="{FF2B5EF4-FFF2-40B4-BE49-F238E27FC236}">
                        <a16:creationId xmlns:a16="http://schemas.microsoft.com/office/drawing/2014/main" id="{A7C73311-AB56-AB43-AD0E-BECBF1D54F0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85" name="Freeform 46">
                    <a:extLst>
                      <a:ext uri="{FF2B5EF4-FFF2-40B4-BE49-F238E27FC236}">
                        <a16:creationId xmlns:a16="http://schemas.microsoft.com/office/drawing/2014/main" id="{52C81438-9114-5446-B747-FBE54C6601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66" name="Group 44">
                  <a:extLst>
                    <a:ext uri="{FF2B5EF4-FFF2-40B4-BE49-F238E27FC236}">
                      <a16:creationId xmlns:a16="http://schemas.microsoft.com/office/drawing/2014/main" id="{4533CD9B-FBCF-5447-8350-43CE87CD63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35120" y="3281680"/>
                  <a:ext cx="568960" cy="481140"/>
                  <a:chOff x="-44" y="1473"/>
                  <a:chExt cx="981" cy="1105"/>
                </a:xfrm>
              </p:grpSpPr>
              <p:pic>
                <p:nvPicPr>
                  <p:cNvPr id="182" name="Picture 45" descr="desktop_computer_stylized_medium">
                    <a:extLst>
                      <a:ext uri="{FF2B5EF4-FFF2-40B4-BE49-F238E27FC236}">
                        <a16:creationId xmlns:a16="http://schemas.microsoft.com/office/drawing/2014/main" id="{B2D533C9-2A78-B940-8439-12C55294CFA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83" name="Freeform 46">
                    <a:extLst>
                      <a:ext uri="{FF2B5EF4-FFF2-40B4-BE49-F238E27FC236}">
                        <a16:creationId xmlns:a16="http://schemas.microsoft.com/office/drawing/2014/main" id="{57FD2025-5E4C-8743-B974-760B988813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67" name="Group 44">
                  <a:extLst>
                    <a:ext uri="{FF2B5EF4-FFF2-40B4-BE49-F238E27FC236}">
                      <a16:creationId xmlns:a16="http://schemas.microsoft.com/office/drawing/2014/main" id="{39417816-E3DF-9944-8BB2-9ECAEA9355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49520" y="3261360"/>
                  <a:ext cx="568960" cy="481140"/>
                  <a:chOff x="-44" y="1473"/>
                  <a:chExt cx="981" cy="1105"/>
                </a:xfrm>
              </p:grpSpPr>
              <p:pic>
                <p:nvPicPr>
                  <p:cNvPr id="180" name="Picture 45" descr="desktop_computer_stylized_medium">
                    <a:extLst>
                      <a:ext uri="{FF2B5EF4-FFF2-40B4-BE49-F238E27FC236}">
                        <a16:creationId xmlns:a16="http://schemas.microsoft.com/office/drawing/2014/main" id="{DB414230-1306-5F4E-A458-0537D0528CD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81" name="Freeform 46">
                    <a:extLst>
                      <a:ext uri="{FF2B5EF4-FFF2-40B4-BE49-F238E27FC236}">
                        <a16:creationId xmlns:a16="http://schemas.microsoft.com/office/drawing/2014/main" id="{309159E7-31D8-234D-93D0-BE8C004157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68" name="Group 44">
                  <a:extLst>
                    <a:ext uri="{FF2B5EF4-FFF2-40B4-BE49-F238E27FC236}">
                      <a16:creationId xmlns:a16="http://schemas.microsoft.com/office/drawing/2014/main" id="{4E2C6A6D-6868-344A-8B6D-7879FC94C5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88000" y="3434080"/>
                  <a:ext cx="568960" cy="481140"/>
                  <a:chOff x="-44" y="1473"/>
                  <a:chExt cx="981" cy="1105"/>
                </a:xfrm>
              </p:grpSpPr>
              <p:pic>
                <p:nvPicPr>
                  <p:cNvPr id="178" name="Picture 45" descr="desktop_computer_stylized_medium">
                    <a:extLst>
                      <a:ext uri="{FF2B5EF4-FFF2-40B4-BE49-F238E27FC236}">
                        <a16:creationId xmlns:a16="http://schemas.microsoft.com/office/drawing/2014/main" id="{241FED28-3695-BF44-9514-315EAD53285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9" name="Freeform 46">
                    <a:extLst>
                      <a:ext uri="{FF2B5EF4-FFF2-40B4-BE49-F238E27FC236}">
                        <a16:creationId xmlns:a16="http://schemas.microsoft.com/office/drawing/2014/main" id="{2B011CDD-EC17-8A46-97F7-9084D9FC85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69" name="Group 44">
                  <a:extLst>
                    <a:ext uri="{FF2B5EF4-FFF2-40B4-BE49-F238E27FC236}">
                      <a16:creationId xmlns:a16="http://schemas.microsoft.com/office/drawing/2014/main" id="{7F3E3005-6E4C-2E48-BEB0-D7DCE47F5B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80480" y="3149600"/>
                  <a:ext cx="568960" cy="481140"/>
                  <a:chOff x="-44" y="1473"/>
                  <a:chExt cx="981" cy="1105"/>
                </a:xfrm>
              </p:grpSpPr>
              <p:pic>
                <p:nvPicPr>
                  <p:cNvPr id="176" name="Picture 45" descr="desktop_computer_stylized_medium">
                    <a:extLst>
                      <a:ext uri="{FF2B5EF4-FFF2-40B4-BE49-F238E27FC236}">
                        <a16:creationId xmlns:a16="http://schemas.microsoft.com/office/drawing/2014/main" id="{2F69E930-531C-CC49-9369-A6258D2C3DF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7" name="Freeform 46">
                    <a:extLst>
                      <a:ext uri="{FF2B5EF4-FFF2-40B4-BE49-F238E27FC236}">
                        <a16:creationId xmlns:a16="http://schemas.microsoft.com/office/drawing/2014/main" id="{275B5DF6-0840-1741-A596-61D1E7D339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ＭＳ Ｐゴシック" charset="0"/>
                    </a:endParaRPr>
                  </a:p>
                </p:txBody>
              </p:sp>
            </p:grpSp>
            <p:pic>
              <p:nvPicPr>
                <p:cNvPr id="174" name="Picture 3">
                  <a:extLst>
                    <a:ext uri="{FF2B5EF4-FFF2-40B4-BE49-F238E27FC236}">
                      <a16:creationId xmlns:a16="http://schemas.microsoft.com/office/drawing/2014/main" id="{99A8D395-2415-D740-B879-CB64DE3E7C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4313" y="2847741"/>
                  <a:ext cx="677800" cy="3015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75" name="Picture 3">
                  <a:extLst>
                    <a:ext uri="{FF2B5EF4-FFF2-40B4-BE49-F238E27FC236}">
                      <a16:creationId xmlns:a16="http://schemas.microsoft.com/office/drawing/2014/main" id="{7E37AF4C-6642-944F-893E-8F764A201EC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4949" y="2116102"/>
                  <a:ext cx="676212" cy="3015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BC8817A8-53E1-E640-9C0B-D148675E84B3}"/>
                  </a:ext>
                </a:extLst>
              </p:cNvPr>
              <p:cNvGrpSpPr/>
              <p:nvPr/>
            </p:nvGrpSpPr>
            <p:grpSpPr>
              <a:xfrm>
                <a:off x="5398824" y="2310984"/>
                <a:ext cx="746763" cy="344773"/>
                <a:chOff x="3668110" y="2448910"/>
                <a:chExt cx="3794234" cy="2165130"/>
              </a:xfrm>
            </p:grpSpPr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3B86E610-C8E9-A14E-BADA-D521477BFA53}"/>
                    </a:ext>
                  </a:extLst>
                </p:cNvPr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form 138">
                  <a:extLst>
                    <a:ext uri="{FF2B5EF4-FFF2-40B4-BE49-F238E27FC236}">
                      <a16:creationId xmlns:a16="http://schemas.microsoft.com/office/drawing/2014/main" id="{09BCF10E-F11E-0940-9427-2C52D3A04423}"/>
                    </a:ext>
                  </a:extLst>
                </p:cNvPr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74F91BDF-2C7D-004F-9F7E-3424FDD7E858}"/>
                    </a:ext>
                  </a:extLst>
                </p:cNvPr>
                <p:cNvGrpSpPr/>
                <p:nvPr/>
              </p:nvGrpSpPr>
              <p:grpSpPr>
                <a:xfrm>
                  <a:off x="3941378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141" name="Freeform 140">
                    <a:extLst>
                      <a:ext uri="{FF2B5EF4-FFF2-40B4-BE49-F238E27FC236}">
                        <a16:creationId xmlns:a16="http://schemas.microsoft.com/office/drawing/2014/main" id="{866D5738-B1DB-A64F-B2FF-D00B6DCAFBC8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" name="Freeform 141">
                    <a:extLst>
                      <a:ext uri="{FF2B5EF4-FFF2-40B4-BE49-F238E27FC236}">
                        <a16:creationId xmlns:a16="http://schemas.microsoft.com/office/drawing/2014/main" id="{8F3D5853-4CB9-3346-8B27-854B90D8207B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" name="Freeform 142">
                    <a:extLst>
                      <a:ext uri="{FF2B5EF4-FFF2-40B4-BE49-F238E27FC236}">
                        <a16:creationId xmlns:a16="http://schemas.microsoft.com/office/drawing/2014/main" id="{114FA665-825C-3446-AE24-97A1A9B094BE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" name="Freeform 143">
                    <a:extLst>
                      <a:ext uri="{FF2B5EF4-FFF2-40B4-BE49-F238E27FC236}">
                        <a16:creationId xmlns:a16="http://schemas.microsoft.com/office/drawing/2014/main" id="{CF92E888-6087-BF4C-9FD9-B93CB8E3684F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4DD0CB96-FF06-0747-8D6C-17B6E3D64A00}"/>
                  </a:ext>
                </a:extLst>
              </p:cNvPr>
              <p:cNvGrpSpPr/>
              <p:nvPr/>
            </p:nvGrpSpPr>
            <p:grpSpPr>
              <a:xfrm>
                <a:off x="7290083" y="3122951"/>
                <a:ext cx="746763" cy="344773"/>
                <a:chOff x="3668110" y="2448910"/>
                <a:chExt cx="3794234" cy="2165130"/>
              </a:xfrm>
            </p:grpSpPr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BBE4C02F-92B5-E34A-8A31-6DCFE62E955D}"/>
                    </a:ext>
                  </a:extLst>
                </p:cNvPr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Freeform 131">
                  <a:extLst>
                    <a:ext uri="{FF2B5EF4-FFF2-40B4-BE49-F238E27FC236}">
                      <a16:creationId xmlns:a16="http://schemas.microsoft.com/office/drawing/2014/main" id="{FC68E576-D54E-734B-8697-D893832C877A}"/>
                    </a:ext>
                  </a:extLst>
                </p:cNvPr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B96132C5-D867-5746-8DB9-936FC4CA34AB}"/>
                    </a:ext>
                  </a:extLst>
                </p:cNvPr>
                <p:cNvGrpSpPr/>
                <p:nvPr/>
              </p:nvGrpSpPr>
              <p:grpSpPr>
                <a:xfrm>
                  <a:off x="3941378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134" name="Freeform 133">
                    <a:extLst>
                      <a:ext uri="{FF2B5EF4-FFF2-40B4-BE49-F238E27FC236}">
                        <a16:creationId xmlns:a16="http://schemas.microsoft.com/office/drawing/2014/main" id="{F331719B-2E38-6C46-8045-A59B4810FCF3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" name="Freeform 134">
                    <a:extLst>
                      <a:ext uri="{FF2B5EF4-FFF2-40B4-BE49-F238E27FC236}">
                        <a16:creationId xmlns:a16="http://schemas.microsoft.com/office/drawing/2014/main" id="{0FAF6128-2431-6D43-969E-D212F9385490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6" name="Freeform 135">
                    <a:extLst>
                      <a:ext uri="{FF2B5EF4-FFF2-40B4-BE49-F238E27FC236}">
                        <a16:creationId xmlns:a16="http://schemas.microsoft.com/office/drawing/2014/main" id="{105D7E56-FF41-A349-A7F2-51A25370D45A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7" name="Freeform 136">
                    <a:extLst>
                      <a:ext uri="{FF2B5EF4-FFF2-40B4-BE49-F238E27FC236}">
                        <a16:creationId xmlns:a16="http://schemas.microsoft.com/office/drawing/2014/main" id="{406FE8BF-E5DA-3A43-8C2C-0214135AEF61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61382BC6-B124-C34A-AF5F-106CD750D54D}"/>
                  </a:ext>
                </a:extLst>
              </p:cNvPr>
              <p:cNvGrpSpPr/>
              <p:nvPr/>
            </p:nvGrpSpPr>
            <p:grpSpPr>
              <a:xfrm>
                <a:off x="5371262" y="3020518"/>
                <a:ext cx="746763" cy="344773"/>
                <a:chOff x="3668110" y="2448910"/>
                <a:chExt cx="3794234" cy="2165130"/>
              </a:xfrm>
            </p:grpSpPr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F54875C8-3537-534D-8699-79202C6EF3CC}"/>
                    </a:ext>
                  </a:extLst>
                </p:cNvPr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Freeform 124">
                  <a:extLst>
                    <a:ext uri="{FF2B5EF4-FFF2-40B4-BE49-F238E27FC236}">
                      <a16:creationId xmlns:a16="http://schemas.microsoft.com/office/drawing/2014/main" id="{37C804ED-78E1-0B43-8D28-3CBDFC6F9751}"/>
                    </a:ext>
                  </a:extLst>
                </p:cNvPr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029B3492-B39F-9C4E-9E12-23A21BE7194F}"/>
                    </a:ext>
                  </a:extLst>
                </p:cNvPr>
                <p:cNvGrpSpPr/>
                <p:nvPr/>
              </p:nvGrpSpPr>
              <p:grpSpPr>
                <a:xfrm>
                  <a:off x="3941378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127" name="Freeform 126">
                    <a:extLst>
                      <a:ext uri="{FF2B5EF4-FFF2-40B4-BE49-F238E27FC236}">
                        <a16:creationId xmlns:a16="http://schemas.microsoft.com/office/drawing/2014/main" id="{3146775C-54FD-D548-A314-3302205C36ED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8" name="Freeform 127">
                    <a:extLst>
                      <a:ext uri="{FF2B5EF4-FFF2-40B4-BE49-F238E27FC236}">
                        <a16:creationId xmlns:a16="http://schemas.microsoft.com/office/drawing/2014/main" id="{7C1051E3-E4D3-EA4F-B5CF-25F7520318D1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" name="Freeform 128">
                    <a:extLst>
                      <a:ext uri="{FF2B5EF4-FFF2-40B4-BE49-F238E27FC236}">
                        <a16:creationId xmlns:a16="http://schemas.microsoft.com/office/drawing/2014/main" id="{06D6E15E-1DE1-A94F-AE8B-1AB24533AFE8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" name="Freeform 129">
                    <a:extLst>
                      <a:ext uri="{FF2B5EF4-FFF2-40B4-BE49-F238E27FC236}">
                        <a16:creationId xmlns:a16="http://schemas.microsoft.com/office/drawing/2014/main" id="{68FA2054-559F-3D4E-8F12-33A0DEB0D2B1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88092B4B-73A7-B84A-B44A-87B3F8EE42A7}"/>
                </a:ext>
              </a:extLst>
            </p:cNvPr>
            <p:cNvGrpSpPr/>
            <p:nvPr/>
          </p:nvGrpSpPr>
          <p:grpSpPr>
            <a:xfrm>
              <a:off x="3510443" y="3070406"/>
              <a:ext cx="746763" cy="344773"/>
              <a:chOff x="3668110" y="2448910"/>
              <a:chExt cx="3794234" cy="2165130"/>
            </a:xfrm>
          </p:grpSpPr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200081AD-DFBF-1947-B539-A661D799E72B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DFB88302-207F-7041-A836-DBC7ED27F4DD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5A1C7D64-8BED-D44B-9F41-2A71D08A3062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92" name="Freeform 191">
                  <a:extLst>
                    <a:ext uri="{FF2B5EF4-FFF2-40B4-BE49-F238E27FC236}">
                      <a16:creationId xmlns:a16="http://schemas.microsoft.com/office/drawing/2014/main" id="{AC3DE160-A795-FB4B-AEE9-AB6FD5F7BAB7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Freeform 192">
                  <a:extLst>
                    <a:ext uri="{FF2B5EF4-FFF2-40B4-BE49-F238E27FC236}">
                      <a16:creationId xmlns:a16="http://schemas.microsoft.com/office/drawing/2014/main" id="{0795C6B9-582B-1C4C-94D8-E6BE17D986CC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 193">
                  <a:extLst>
                    <a:ext uri="{FF2B5EF4-FFF2-40B4-BE49-F238E27FC236}">
                      <a16:creationId xmlns:a16="http://schemas.microsoft.com/office/drawing/2014/main" id="{D9D86823-997E-6E44-B47F-086D7D2EDA66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 194">
                  <a:extLst>
                    <a:ext uri="{FF2B5EF4-FFF2-40B4-BE49-F238E27FC236}">
                      <a16:creationId xmlns:a16="http://schemas.microsoft.com/office/drawing/2014/main" id="{BF0DBBF3-4106-7A4E-9218-F47B958ADE7D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228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Small institutional network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38" name="Freeform 81">
            <a:extLst>
              <a:ext uri="{FF2B5EF4-FFF2-40B4-BE49-F238E27FC236}">
                <a16:creationId xmlns:a16="http://schemas.microsoft.com/office/drawing/2014/main" id="{1DD2AEB4-851F-3544-B2F7-195B95897CCD}"/>
              </a:ext>
            </a:extLst>
          </p:cNvPr>
          <p:cNvSpPr>
            <a:spLocks/>
          </p:cNvSpPr>
          <p:nvPr/>
        </p:nvSpPr>
        <p:spPr bwMode="auto">
          <a:xfrm rot="5400000">
            <a:off x="4293252" y="225426"/>
            <a:ext cx="4321175" cy="747395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9" name="Line 33">
            <a:extLst>
              <a:ext uri="{FF2B5EF4-FFF2-40B4-BE49-F238E27FC236}">
                <a16:creationId xmlns:a16="http://schemas.microsoft.com/office/drawing/2014/main" id="{9C1D8CDE-7155-F441-98A2-3C45AB8689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4678" y="3368675"/>
            <a:ext cx="2047875" cy="1416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40" name="Line 34">
            <a:extLst>
              <a:ext uri="{FF2B5EF4-FFF2-40B4-BE49-F238E27FC236}">
                <a16:creationId xmlns:a16="http://schemas.microsoft.com/office/drawing/2014/main" id="{20739350-D08C-5A41-88F0-04FEE1E01B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4640" y="3355975"/>
            <a:ext cx="0" cy="1466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41" name="Line 35">
            <a:extLst>
              <a:ext uri="{FF2B5EF4-FFF2-40B4-BE49-F238E27FC236}">
                <a16:creationId xmlns:a16="http://schemas.microsoft.com/office/drawing/2014/main" id="{C23179C1-50B5-DF48-96CD-F4BCBE2B870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98315" y="3290888"/>
            <a:ext cx="1841500" cy="1622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42" name="Line 59">
            <a:extLst>
              <a:ext uri="{FF2B5EF4-FFF2-40B4-BE49-F238E27FC236}">
                <a16:creationId xmlns:a16="http://schemas.microsoft.com/office/drawing/2014/main" id="{FEFC486E-98E8-D243-B2DA-33F74D0F14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01503" y="2673350"/>
            <a:ext cx="1223962" cy="423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43" name="Line 60">
            <a:extLst>
              <a:ext uri="{FF2B5EF4-FFF2-40B4-BE49-F238E27FC236}">
                <a16:creationId xmlns:a16="http://schemas.microsoft.com/office/drawing/2014/main" id="{CCC7534E-E985-2943-898D-A4D514E538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95128" y="2351088"/>
            <a:ext cx="669925" cy="758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44" name="Line 77">
            <a:extLst>
              <a:ext uri="{FF2B5EF4-FFF2-40B4-BE49-F238E27FC236}">
                <a16:creationId xmlns:a16="http://schemas.microsoft.com/office/drawing/2014/main" id="{AB6C4A41-CCC9-F54B-8FBA-C0BD38886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1340" y="2505075"/>
            <a:ext cx="862013" cy="644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45" name="Line 78">
            <a:extLst>
              <a:ext uri="{FF2B5EF4-FFF2-40B4-BE49-F238E27FC236}">
                <a16:creationId xmlns:a16="http://schemas.microsoft.com/office/drawing/2014/main" id="{4A44EE39-C1D8-AE4F-8DD7-B92BE66397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9103" y="2401888"/>
            <a:ext cx="850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46" name="Text Box 79">
            <a:extLst>
              <a:ext uri="{FF2B5EF4-FFF2-40B4-BE49-F238E27FC236}">
                <a16:creationId xmlns:a16="http://schemas.microsoft.com/office/drawing/2014/main" id="{FBFB42CB-34E2-D24C-B58D-B3E379117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8153" y="2022475"/>
            <a:ext cx="12620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to external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347" name="Text Box 80">
            <a:extLst>
              <a:ext uri="{FF2B5EF4-FFF2-40B4-BE49-F238E27FC236}">
                <a16:creationId xmlns:a16="http://schemas.microsoft.com/office/drawing/2014/main" id="{E6535D94-AEC3-AD4D-8510-1EF310CA2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828" y="2589213"/>
            <a:ext cx="787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348" name="Text Box 82">
            <a:extLst>
              <a:ext uri="{FF2B5EF4-FFF2-40B4-BE49-F238E27FC236}">
                <a16:creationId xmlns:a16="http://schemas.microsoft.com/office/drawing/2014/main" id="{728FD7CE-1C4E-3742-901C-649915E60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9340" y="3497263"/>
            <a:ext cx="1549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Arial" charset="0"/>
              </a:rPr>
              <a:t>IP subnet</a:t>
            </a:r>
          </a:p>
        </p:txBody>
      </p:sp>
      <p:sp>
        <p:nvSpPr>
          <p:cNvPr id="349" name="Text Box 83">
            <a:extLst>
              <a:ext uri="{FF2B5EF4-FFF2-40B4-BE49-F238E27FC236}">
                <a16:creationId xmlns:a16="http://schemas.microsoft.com/office/drawing/2014/main" id="{E3A2D782-9E47-194D-A995-3E10BA06F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6040" y="181610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mail server</a:t>
            </a:r>
          </a:p>
        </p:txBody>
      </p:sp>
      <p:sp>
        <p:nvSpPr>
          <p:cNvPr id="350" name="Text Box 84">
            <a:extLst>
              <a:ext uri="{FF2B5EF4-FFF2-40B4-BE49-F238E27FC236}">
                <a16:creationId xmlns:a16="http://schemas.microsoft.com/office/drawing/2014/main" id="{BF948EC1-0E64-1446-8EBB-3F705B661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4553" y="2486025"/>
            <a:ext cx="1362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web server</a:t>
            </a:r>
          </a:p>
        </p:txBody>
      </p:sp>
      <p:sp>
        <p:nvSpPr>
          <p:cNvPr id="351" name="Line 20">
            <a:extLst>
              <a:ext uri="{FF2B5EF4-FFF2-40B4-BE49-F238E27FC236}">
                <a16:creationId xmlns:a16="http://schemas.microsoft.com/office/drawing/2014/main" id="{CA36AD85-4F0F-B949-9B2B-9D467D7BC8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78878" y="4735513"/>
            <a:ext cx="555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2" name="Line 21">
            <a:extLst>
              <a:ext uri="{FF2B5EF4-FFF2-40B4-BE49-F238E27FC236}">
                <a16:creationId xmlns:a16="http://schemas.microsoft.com/office/drawing/2014/main" id="{2C2F95BF-E0B6-CF4E-AC71-5428A58F04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6228" y="4783138"/>
            <a:ext cx="271462" cy="314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3" name="Line 22">
            <a:extLst>
              <a:ext uri="{FF2B5EF4-FFF2-40B4-BE49-F238E27FC236}">
                <a16:creationId xmlns:a16="http://schemas.microsoft.com/office/drawing/2014/main" id="{4B6A0F97-8361-514F-ABF1-10DAB95137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5328" y="4811713"/>
            <a:ext cx="73025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354" name="Group 44">
            <a:extLst>
              <a:ext uri="{FF2B5EF4-FFF2-40B4-BE49-F238E27FC236}">
                <a16:creationId xmlns:a16="http://schemas.microsoft.com/office/drawing/2014/main" id="{941C3232-2EC1-3E45-861B-43206D07B044}"/>
              </a:ext>
            </a:extLst>
          </p:cNvPr>
          <p:cNvGrpSpPr>
            <a:grpSpLocks/>
          </p:cNvGrpSpPr>
          <p:nvPr/>
        </p:nvGrpSpPr>
        <p:grpSpPr bwMode="auto">
          <a:xfrm>
            <a:off x="3123265" y="4538663"/>
            <a:ext cx="568325" cy="481012"/>
            <a:chOff x="-44" y="1473"/>
            <a:chExt cx="981" cy="1105"/>
          </a:xfrm>
        </p:grpSpPr>
        <p:pic>
          <p:nvPicPr>
            <p:cNvPr id="355" name="Picture 45" descr="desktop_computer_stylized_medium">
              <a:extLst>
                <a:ext uri="{FF2B5EF4-FFF2-40B4-BE49-F238E27FC236}">
                  <a16:creationId xmlns:a16="http://schemas.microsoft.com/office/drawing/2014/main" id="{56C4DE76-422A-3F41-B5E3-7E3F0577EA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6" name="Freeform 46">
              <a:extLst>
                <a:ext uri="{FF2B5EF4-FFF2-40B4-BE49-F238E27FC236}">
                  <a16:creationId xmlns:a16="http://schemas.microsoft.com/office/drawing/2014/main" id="{102BD1D2-8765-F94B-AE22-07E54C03C4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57" name="Group 44">
            <a:extLst>
              <a:ext uri="{FF2B5EF4-FFF2-40B4-BE49-F238E27FC236}">
                <a16:creationId xmlns:a16="http://schemas.microsoft.com/office/drawing/2014/main" id="{04CCA9C4-C7E7-0D49-8ED5-C0A424C22AFF}"/>
              </a:ext>
            </a:extLst>
          </p:cNvPr>
          <p:cNvGrpSpPr>
            <a:grpSpLocks/>
          </p:cNvGrpSpPr>
          <p:nvPr/>
        </p:nvGrpSpPr>
        <p:grpSpPr bwMode="auto">
          <a:xfrm>
            <a:off x="3529665" y="4995863"/>
            <a:ext cx="568325" cy="481012"/>
            <a:chOff x="-44" y="1473"/>
            <a:chExt cx="981" cy="1105"/>
          </a:xfrm>
        </p:grpSpPr>
        <p:pic>
          <p:nvPicPr>
            <p:cNvPr id="358" name="Picture 45" descr="desktop_computer_stylized_medium">
              <a:extLst>
                <a:ext uri="{FF2B5EF4-FFF2-40B4-BE49-F238E27FC236}">
                  <a16:creationId xmlns:a16="http://schemas.microsoft.com/office/drawing/2014/main" id="{A1E987A4-00BB-DE46-B53A-3E267AEDB6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" name="Freeform 46">
              <a:extLst>
                <a:ext uri="{FF2B5EF4-FFF2-40B4-BE49-F238E27FC236}">
                  <a16:creationId xmlns:a16="http://schemas.microsoft.com/office/drawing/2014/main" id="{105A5D6D-DF1C-E04D-AF77-07EB2A6B5BA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60" name="Group 44">
            <a:extLst>
              <a:ext uri="{FF2B5EF4-FFF2-40B4-BE49-F238E27FC236}">
                <a16:creationId xmlns:a16="http://schemas.microsoft.com/office/drawing/2014/main" id="{B09E3AAA-200D-6348-AB8E-E9E0B74D373A}"/>
              </a:ext>
            </a:extLst>
          </p:cNvPr>
          <p:cNvGrpSpPr>
            <a:grpSpLocks/>
          </p:cNvGrpSpPr>
          <p:nvPr/>
        </p:nvGrpSpPr>
        <p:grpSpPr bwMode="auto">
          <a:xfrm>
            <a:off x="4058303" y="5027613"/>
            <a:ext cx="568325" cy="481012"/>
            <a:chOff x="-44" y="1473"/>
            <a:chExt cx="981" cy="1105"/>
          </a:xfrm>
        </p:grpSpPr>
        <p:pic>
          <p:nvPicPr>
            <p:cNvPr id="361" name="Picture 45" descr="desktop_computer_stylized_medium">
              <a:extLst>
                <a:ext uri="{FF2B5EF4-FFF2-40B4-BE49-F238E27FC236}">
                  <a16:creationId xmlns:a16="http://schemas.microsoft.com/office/drawing/2014/main" id="{DC09FF8D-C636-6347-BC58-1E42C10B3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2" name="Freeform 46">
              <a:extLst>
                <a:ext uri="{FF2B5EF4-FFF2-40B4-BE49-F238E27FC236}">
                  <a16:creationId xmlns:a16="http://schemas.microsoft.com/office/drawing/2014/main" id="{5CEDCE92-3307-C345-B156-BC62565D2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63" name="Line 21">
            <a:extLst>
              <a:ext uri="{FF2B5EF4-FFF2-40B4-BE49-F238E27FC236}">
                <a16:creationId xmlns:a16="http://schemas.microsoft.com/office/drawing/2014/main" id="{8707D218-BC2D-E147-BF42-31916D82FA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4403" y="4741863"/>
            <a:ext cx="377825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64" name="Line 22">
            <a:extLst>
              <a:ext uri="{FF2B5EF4-FFF2-40B4-BE49-F238E27FC236}">
                <a16:creationId xmlns:a16="http://schemas.microsoft.com/office/drawing/2014/main" id="{8DA81E08-E605-2C4A-B116-07559D95DF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6178" y="5237163"/>
            <a:ext cx="120650" cy="293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65" name="Line 22">
            <a:extLst>
              <a:ext uri="{FF2B5EF4-FFF2-40B4-BE49-F238E27FC236}">
                <a16:creationId xmlns:a16="http://schemas.microsoft.com/office/drawing/2014/main" id="{74B35603-8088-6343-A1DD-EFD3214EDA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0990" y="5248275"/>
            <a:ext cx="73025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66" name="Line 20">
            <a:extLst>
              <a:ext uri="{FF2B5EF4-FFF2-40B4-BE49-F238E27FC236}">
                <a16:creationId xmlns:a16="http://schemas.microsoft.com/office/drawing/2014/main" id="{6DFE18D9-1340-4D4E-BCDA-2F5EB7328C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39390" y="5129213"/>
            <a:ext cx="555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367" name="Group 44">
            <a:extLst>
              <a:ext uri="{FF2B5EF4-FFF2-40B4-BE49-F238E27FC236}">
                <a16:creationId xmlns:a16="http://schemas.microsoft.com/office/drawing/2014/main" id="{2BB0F214-8617-AC45-AF28-614088ABC5AF}"/>
              </a:ext>
            </a:extLst>
          </p:cNvPr>
          <p:cNvGrpSpPr>
            <a:grpSpLocks/>
          </p:cNvGrpSpPr>
          <p:nvPr/>
        </p:nvGrpSpPr>
        <p:grpSpPr bwMode="auto">
          <a:xfrm>
            <a:off x="4463115" y="5400675"/>
            <a:ext cx="568325" cy="481013"/>
            <a:chOff x="-44" y="1473"/>
            <a:chExt cx="981" cy="1105"/>
          </a:xfrm>
        </p:grpSpPr>
        <p:pic>
          <p:nvPicPr>
            <p:cNvPr id="368" name="Picture 45" descr="desktop_computer_stylized_medium">
              <a:extLst>
                <a:ext uri="{FF2B5EF4-FFF2-40B4-BE49-F238E27FC236}">
                  <a16:creationId xmlns:a16="http://schemas.microsoft.com/office/drawing/2014/main" id="{D749DC47-C064-0840-8A4D-B6E7E9B42D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" name="Freeform 46">
              <a:extLst>
                <a:ext uri="{FF2B5EF4-FFF2-40B4-BE49-F238E27FC236}">
                  <a16:creationId xmlns:a16="http://schemas.microsoft.com/office/drawing/2014/main" id="{798F3421-D990-3C41-BAEF-6AD50E20B4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70" name="Group 44">
            <a:extLst>
              <a:ext uri="{FF2B5EF4-FFF2-40B4-BE49-F238E27FC236}">
                <a16:creationId xmlns:a16="http://schemas.microsoft.com/office/drawing/2014/main" id="{490EB974-D8DC-2041-A57F-76393D20BB6D}"/>
              </a:ext>
            </a:extLst>
          </p:cNvPr>
          <p:cNvGrpSpPr>
            <a:grpSpLocks/>
          </p:cNvGrpSpPr>
          <p:nvPr/>
        </p:nvGrpSpPr>
        <p:grpSpPr bwMode="auto">
          <a:xfrm>
            <a:off x="4920315" y="5468938"/>
            <a:ext cx="568325" cy="481012"/>
            <a:chOff x="-44" y="1473"/>
            <a:chExt cx="981" cy="1105"/>
          </a:xfrm>
        </p:grpSpPr>
        <p:pic>
          <p:nvPicPr>
            <p:cNvPr id="371" name="Picture 45" descr="desktop_computer_stylized_medium">
              <a:extLst>
                <a:ext uri="{FF2B5EF4-FFF2-40B4-BE49-F238E27FC236}">
                  <a16:creationId xmlns:a16="http://schemas.microsoft.com/office/drawing/2014/main" id="{1957017E-88FD-1641-944A-A44AF61DDA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2" name="Freeform 46">
              <a:extLst>
                <a:ext uri="{FF2B5EF4-FFF2-40B4-BE49-F238E27FC236}">
                  <a16:creationId xmlns:a16="http://schemas.microsoft.com/office/drawing/2014/main" id="{5905493A-8F06-CA4E-98F5-D104CA7308A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75" name="Group 44">
            <a:extLst>
              <a:ext uri="{FF2B5EF4-FFF2-40B4-BE49-F238E27FC236}">
                <a16:creationId xmlns:a16="http://schemas.microsoft.com/office/drawing/2014/main" id="{546516DA-D987-804E-B9DE-22A3D14F68D4}"/>
              </a:ext>
            </a:extLst>
          </p:cNvPr>
          <p:cNvGrpSpPr>
            <a:grpSpLocks/>
          </p:cNvGrpSpPr>
          <p:nvPr/>
        </p:nvGrpSpPr>
        <p:grpSpPr bwMode="auto">
          <a:xfrm>
            <a:off x="5345765" y="4927600"/>
            <a:ext cx="568325" cy="481013"/>
            <a:chOff x="-44" y="1473"/>
            <a:chExt cx="981" cy="1105"/>
          </a:xfrm>
        </p:grpSpPr>
        <p:pic>
          <p:nvPicPr>
            <p:cNvPr id="376" name="Picture 45" descr="desktop_computer_stylized_medium">
              <a:extLst>
                <a:ext uri="{FF2B5EF4-FFF2-40B4-BE49-F238E27FC236}">
                  <a16:creationId xmlns:a16="http://schemas.microsoft.com/office/drawing/2014/main" id="{4A582920-8075-9B41-9AD3-3968BFABB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7" name="Freeform 46">
              <a:extLst>
                <a:ext uri="{FF2B5EF4-FFF2-40B4-BE49-F238E27FC236}">
                  <a16:creationId xmlns:a16="http://schemas.microsoft.com/office/drawing/2014/main" id="{5232BF48-896A-2440-A098-B901E4E7D2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78" name="Line 20">
            <a:extLst>
              <a:ext uri="{FF2B5EF4-FFF2-40B4-BE49-F238E27FC236}">
                <a16:creationId xmlns:a16="http://schemas.microsoft.com/office/drawing/2014/main" id="{DBEDF0CB-00D7-0548-824A-81E9C6FA50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98453" y="5003800"/>
            <a:ext cx="555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79" name="Line 21">
            <a:extLst>
              <a:ext uri="{FF2B5EF4-FFF2-40B4-BE49-F238E27FC236}">
                <a16:creationId xmlns:a16="http://schemas.microsoft.com/office/drawing/2014/main" id="{5327C553-0FC2-8C41-80DD-5D1C853FF8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85803" y="5051425"/>
            <a:ext cx="271462" cy="314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80" name="Line 22">
            <a:extLst>
              <a:ext uri="{FF2B5EF4-FFF2-40B4-BE49-F238E27FC236}">
                <a16:creationId xmlns:a16="http://schemas.microsoft.com/office/drawing/2014/main" id="{2522FB8B-3AB1-AB43-8650-28F7ACFDE847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4903" y="5080000"/>
            <a:ext cx="73025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381" name="Group 44">
            <a:extLst>
              <a:ext uri="{FF2B5EF4-FFF2-40B4-BE49-F238E27FC236}">
                <a16:creationId xmlns:a16="http://schemas.microsoft.com/office/drawing/2014/main" id="{05CBF0A1-4254-5C4B-8A95-3790E40E52D6}"/>
              </a:ext>
            </a:extLst>
          </p:cNvPr>
          <p:cNvGrpSpPr>
            <a:grpSpLocks/>
          </p:cNvGrpSpPr>
          <p:nvPr/>
        </p:nvGrpSpPr>
        <p:grpSpPr bwMode="auto">
          <a:xfrm>
            <a:off x="7490478" y="4818063"/>
            <a:ext cx="568325" cy="481012"/>
            <a:chOff x="-44" y="1473"/>
            <a:chExt cx="981" cy="1105"/>
          </a:xfrm>
        </p:grpSpPr>
        <p:pic>
          <p:nvPicPr>
            <p:cNvPr id="382" name="Picture 45" descr="desktop_computer_stylized_medium">
              <a:extLst>
                <a:ext uri="{FF2B5EF4-FFF2-40B4-BE49-F238E27FC236}">
                  <a16:creationId xmlns:a16="http://schemas.microsoft.com/office/drawing/2014/main" id="{48A3D65B-B90E-114C-B7F8-81813E2AE6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3" name="Freeform 46">
              <a:extLst>
                <a:ext uri="{FF2B5EF4-FFF2-40B4-BE49-F238E27FC236}">
                  <a16:creationId xmlns:a16="http://schemas.microsoft.com/office/drawing/2014/main" id="{8C40008B-9985-4946-A656-DC94A014C4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84" name="Group 44">
            <a:extLst>
              <a:ext uri="{FF2B5EF4-FFF2-40B4-BE49-F238E27FC236}">
                <a16:creationId xmlns:a16="http://schemas.microsoft.com/office/drawing/2014/main" id="{48F1C933-4EBC-5043-9E08-EED2B5CD3B6B}"/>
              </a:ext>
            </a:extLst>
          </p:cNvPr>
          <p:cNvGrpSpPr>
            <a:grpSpLocks/>
          </p:cNvGrpSpPr>
          <p:nvPr/>
        </p:nvGrpSpPr>
        <p:grpSpPr bwMode="auto">
          <a:xfrm>
            <a:off x="7749240" y="5264150"/>
            <a:ext cx="569913" cy="481013"/>
            <a:chOff x="-44" y="1473"/>
            <a:chExt cx="981" cy="1105"/>
          </a:xfrm>
        </p:grpSpPr>
        <p:pic>
          <p:nvPicPr>
            <p:cNvPr id="385" name="Picture 45" descr="desktop_computer_stylized_medium">
              <a:extLst>
                <a:ext uri="{FF2B5EF4-FFF2-40B4-BE49-F238E27FC236}">
                  <a16:creationId xmlns:a16="http://schemas.microsoft.com/office/drawing/2014/main" id="{DD47D611-8FDA-9145-8B8C-7E0DAF88AC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6" name="Freeform 46">
              <a:extLst>
                <a:ext uri="{FF2B5EF4-FFF2-40B4-BE49-F238E27FC236}">
                  <a16:creationId xmlns:a16="http://schemas.microsoft.com/office/drawing/2014/main" id="{2005903E-2F47-354D-9158-187170A92CB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87" name="Group 44">
            <a:extLst>
              <a:ext uri="{FF2B5EF4-FFF2-40B4-BE49-F238E27FC236}">
                <a16:creationId xmlns:a16="http://schemas.microsoft.com/office/drawing/2014/main" id="{442B24C8-889C-A148-AD4B-172A25362150}"/>
              </a:ext>
            </a:extLst>
          </p:cNvPr>
          <p:cNvGrpSpPr>
            <a:grpSpLocks/>
          </p:cNvGrpSpPr>
          <p:nvPr/>
        </p:nvGrpSpPr>
        <p:grpSpPr bwMode="auto">
          <a:xfrm>
            <a:off x="8277878" y="5294313"/>
            <a:ext cx="568325" cy="482600"/>
            <a:chOff x="-44" y="1473"/>
            <a:chExt cx="981" cy="1105"/>
          </a:xfrm>
        </p:grpSpPr>
        <p:pic>
          <p:nvPicPr>
            <p:cNvPr id="388" name="Picture 45" descr="desktop_computer_stylized_medium">
              <a:extLst>
                <a:ext uri="{FF2B5EF4-FFF2-40B4-BE49-F238E27FC236}">
                  <a16:creationId xmlns:a16="http://schemas.microsoft.com/office/drawing/2014/main" id="{EE095724-2313-224E-A105-C354F085A1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" name="Freeform 46">
              <a:extLst>
                <a:ext uri="{FF2B5EF4-FFF2-40B4-BE49-F238E27FC236}">
                  <a16:creationId xmlns:a16="http://schemas.microsoft.com/office/drawing/2014/main" id="{E5278B7E-CF34-8644-9800-2590E12D127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90" name="Line 20">
            <a:extLst>
              <a:ext uri="{FF2B5EF4-FFF2-40B4-BE49-F238E27FC236}">
                <a16:creationId xmlns:a16="http://schemas.microsoft.com/office/drawing/2014/main" id="{F31177A2-08FB-D649-8137-218BCBAA959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72928" y="5049838"/>
            <a:ext cx="606425" cy="312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91" name="Line 21">
            <a:extLst>
              <a:ext uri="{FF2B5EF4-FFF2-40B4-BE49-F238E27FC236}">
                <a16:creationId xmlns:a16="http://schemas.microsoft.com/office/drawing/2014/main" id="{86917A5E-DF0C-3645-A831-E70C6AECBF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09378" y="5003800"/>
            <a:ext cx="271462" cy="314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92" name="Line 22">
            <a:extLst>
              <a:ext uri="{FF2B5EF4-FFF2-40B4-BE49-F238E27FC236}">
                <a16:creationId xmlns:a16="http://schemas.microsoft.com/office/drawing/2014/main" id="{59638B79-290F-974B-AA54-66E4644BD0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8478" y="5032375"/>
            <a:ext cx="73025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393" name="Group 44">
            <a:extLst>
              <a:ext uri="{FF2B5EF4-FFF2-40B4-BE49-F238E27FC236}">
                <a16:creationId xmlns:a16="http://schemas.microsoft.com/office/drawing/2014/main" id="{6DC045E6-78AD-5649-9438-E026B64715BA}"/>
              </a:ext>
            </a:extLst>
          </p:cNvPr>
          <p:cNvGrpSpPr>
            <a:grpSpLocks/>
          </p:cNvGrpSpPr>
          <p:nvPr/>
        </p:nvGrpSpPr>
        <p:grpSpPr bwMode="auto">
          <a:xfrm>
            <a:off x="6917390" y="5211763"/>
            <a:ext cx="569913" cy="481012"/>
            <a:chOff x="-44" y="1473"/>
            <a:chExt cx="981" cy="1105"/>
          </a:xfrm>
        </p:grpSpPr>
        <p:pic>
          <p:nvPicPr>
            <p:cNvPr id="394" name="Picture 45" descr="desktop_computer_stylized_medium">
              <a:extLst>
                <a:ext uri="{FF2B5EF4-FFF2-40B4-BE49-F238E27FC236}">
                  <a16:creationId xmlns:a16="http://schemas.microsoft.com/office/drawing/2014/main" id="{08EEEF9C-176E-0740-8B83-5B2CC85CF9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5" name="Freeform 46">
              <a:extLst>
                <a:ext uri="{FF2B5EF4-FFF2-40B4-BE49-F238E27FC236}">
                  <a16:creationId xmlns:a16="http://schemas.microsoft.com/office/drawing/2014/main" id="{CF428064-F6F1-E346-B336-6FAD5386D25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96" name="Group 44">
            <a:extLst>
              <a:ext uri="{FF2B5EF4-FFF2-40B4-BE49-F238E27FC236}">
                <a16:creationId xmlns:a16="http://schemas.microsoft.com/office/drawing/2014/main" id="{F7DC80A6-D9DB-F84F-9225-1A52CA48A6D5}"/>
              </a:ext>
            </a:extLst>
          </p:cNvPr>
          <p:cNvGrpSpPr>
            <a:grpSpLocks/>
          </p:cNvGrpSpPr>
          <p:nvPr/>
        </p:nvGrpSpPr>
        <p:grpSpPr bwMode="auto">
          <a:xfrm>
            <a:off x="5872815" y="5216525"/>
            <a:ext cx="569913" cy="482600"/>
            <a:chOff x="-44" y="1473"/>
            <a:chExt cx="981" cy="1105"/>
          </a:xfrm>
        </p:grpSpPr>
        <p:pic>
          <p:nvPicPr>
            <p:cNvPr id="397" name="Picture 45" descr="desktop_computer_stylized_medium">
              <a:extLst>
                <a:ext uri="{FF2B5EF4-FFF2-40B4-BE49-F238E27FC236}">
                  <a16:creationId xmlns:a16="http://schemas.microsoft.com/office/drawing/2014/main" id="{5B916C64-22C9-964E-A895-2BB442657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8" name="Freeform 46">
              <a:extLst>
                <a:ext uri="{FF2B5EF4-FFF2-40B4-BE49-F238E27FC236}">
                  <a16:creationId xmlns:a16="http://schemas.microsoft.com/office/drawing/2014/main" id="{8F1A2616-3F9C-1443-8FC2-598CBA0777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99" name="Group 44">
            <a:extLst>
              <a:ext uri="{FF2B5EF4-FFF2-40B4-BE49-F238E27FC236}">
                <a16:creationId xmlns:a16="http://schemas.microsoft.com/office/drawing/2014/main" id="{164A88BF-33ED-D647-BB76-7AD2B2966070}"/>
              </a:ext>
            </a:extLst>
          </p:cNvPr>
          <p:cNvGrpSpPr>
            <a:grpSpLocks/>
          </p:cNvGrpSpPr>
          <p:nvPr/>
        </p:nvGrpSpPr>
        <p:grpSpPr bwMode="auto">
          <a:xfrm>
            <a:off x="6401453" y="5248275"/>
            <a:ext cx="569912" cy="481013"/>
            <a:chOff x="-44" y="1473"/>
            <a:chExt cx="981" cy="1105"/>
          </a:xfrm>
        </p:grpSpPr>
        <p:pic>
          <p:nvPicPr>
            <p:cNvPr id="400" name="Picture 45" descr="desktop_computer_stylized_medium">
              <a:extLst>
                <a:ext uri="{FF2B5EF4-FFF2-40B4-BE49-F238E27FC236}">
                  <a16:creationId xmlns:a16="http://schemas.microsoft.com/office/drawing/2014/main" id="{6D8BE219-D629-4344-9062-A7BB61D92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1" name="Freeform 46">
              <a:extLst>
                <a:ext uri="{FF2B5EF4-FFF2-40B4-BE49-F238E27FC236}">
                  <a16:creationId xmlns:a16="http://schemas.microsoft.com/office/drawing/2014/main" id="{860563F5-CC50-744F-87D1-5CFECCB56D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03" name="Line 20">
            <a:extLst>
              <a:ext uri="{FF2B5EF4-FFF2-40B4-BE49-F238E27FC236}">
                <a16:creationId xmlns:a16="http://schemas.microsoft.com/office/drawing/2014/main" id="{0E474B3A-FCAF-C343-A649-E9B83258A0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33478" y="5081588"/>
            <a:ext cx="555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405" name="Group 44">
            <a:extLst>
              <a:ext uri="{FF2B5EF4-FFF2-40B4-BE49-F238E27FC236}">
                <a16:creationId xmlns:a16="http://schemas.microsoft.com/office/drawing/2014/main" id="{DEE37EF7-2C39-C140-B9D9-3CA9F1B65775}"/>
              </a:ext>
            </a:extLst>
          </p:cNvPr>
          <p:cNvGrpSpPr>
            <a:grpSpLocks/>
          </p:cNvGrpSpPr>
          <p:nvPr/>
        </p:nvGrpSpPr>
        <p:grpSpPr bwMode="auto">
          <a:xfrm>
            <a:off x="8798578" y="4865688"/>
            <a:ext cx="569912" cy="481012"/>
            <a:chOff x="-44" y="1473"/>
            <a:chExt cx="981" cy="1105"/>
          </a:xfrm>
        </p:grpSpPr>
        <p:pic>
          <p:nvPicPr>
            <p:cNvPr id="406" name="Picture 45" descr="desktop_computer_stylized_medium">
              <a:extLst>
                <a:ext uri="{FF2B5EF4-FFF2-40B4-BE49-F238E27FC236}">
                  <a16:creationId xmlns:a16="http://schemas.microsoft.com/office/drawing/2014/main" id="{2D3AB814-7A31-8245-A0F5-F7361A6BDD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7" name="Freeform 46">
              <a:extLst>
                <a:ext uri="{FF2B5EF4-FFF2-40B4-BE49-F238E27FC236}">
                  <a16:creationId xmlns:a16="http://schemas.microsoft.com/office/drawing/2014/main" id="{95F1AA1F-5CA8-1C4B-808E-D7B05ACF05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09" name="Group 906">
            <a:extLst>
              <a:ext uri="{FF2B5EF4-FFF2-40B4-BE49-F238E27FC236}">
                <a16:creationId xmlns:a16="http://schemas.microsoft.com/office/drawing/2014/main" id="{9FA00216-E422-F043-A6BC-D7F2D6292183}"/>
              </a:ext>
            </a:extLst>
          </p:cNvPr>
          <p:cNvGrpSpPr>
            <a:grpSpLocks/>
          </p:cNvGrpSpPr>
          <p:nvPr/>
        </p:nvGrpSpPr>
        <p:grpSpPr bwMode="auto">
          <a:xfrm>
            <a:off x="7253940" y="2092325"/>
            <a:ext cx="366713" cy="579438"/>
            <a:chOff x="4140" y="429"/>
            <a:chExt cx="1425" cy="2396"/>
          </a:xfrm>
        </p:grpSpPr>
        <p:sp>
          <p:nvSpPr>
            <p:cNvPr id="410" name="Freeform 907">
              <a:extLst>
                <a:ext uri="{FF2B5EF4-FFF2-40B4-BE49-F238E27FC236}">
                  <a16:creationId xmlns:a16="http://schemas.microsoft.com/office/drawing/2014/main" id="{A6DCAB35-6772-A346-860B-3DEC4F19C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1" name="Rectangle 908">
              <a:extLst>
                <a:ext uri="{FF2B5EF4-FFF2-40B4-BE49-F238E27FC236}">
                  <a16:creationId xmlns:a16="http://schemas.microsoft.com/office/drawing/2014/main" id="{AEDDB3DD-EAAE-AF4D-8BD3-0D7469DF3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12" name="Freeform 909">
              <a:extLst>
                <a:ext uri="{FF2B5EF4-FFF2-40B4-BE49-F238E27FC236}">
                  <a16:creationId xmlns:a16="http://schemas.microsoft.com/office/drawing/2014/main" id="{222A8086-05CB-6D4D-B2D7-85C20BFFB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3" name="Freeform 910">
              <a:extLst>
                <a:ext uri="{FF2B5EF4-FFF2-40B4-BE49-F238E27FC236}">
                  <a16:creationId xmlns:a16="http://schemas.microsoft.com/office/drawing/2014/main" id="{3CEAD03B-5C15-7242-8F96-B847E73D6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4" name="Rectangle 911">
              <a:extLst>
                <a:ext uri="{FF2B5EF4-FFF2-40B4-BE49-F238E27FC236}">
                  <a16:creationId xmlns:a16="http://schemas.microsoft.com/office/drawing/2014/main" id="{BE2E6454-71F1-DB4F-BE07-4D20497AD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15" name="Group 912">
              <a:extLst>
                <a:ext uri="{FF2B5EF4-FFF2-40B4-BE49-F238E27FC236}">
                  <a16:creationId xmlns:a16="http://schemas.microsoft.com/office/drawing/2014/main" id="{F1AC1EA4-26B9-C24D-B883-A8FE35EF8F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1" name="AutoShape 913">
                <a:extLst>
                  <a:ext uri="{FF2B5EF4-FFF2-40B4-BE49-F238E27FC236}">
                    <a16:creationId xmlns:a16="http://schemas.microsoft.com/office/drawing/2014/main" id="{6B532944-5855-E44E-A4E9-213C05A03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42" name="AutoShape 914">
                <a:extLst>
                  <a:ext uri="{FF2B5EF4-FFF2-40B4-BE49-F238E27FC236}">
                    <a16:creationId xmlns:a16="http://schemas.microsoft.com/office/drawing/2014/main" id="{E8DB8C4C-A541-224F-A24E-230E9ADAC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16" name="Rectangle 915">
              <a:extLst>
                <a:ext uri="{FF2B5EF4-FFF2-40B4-BE49-F238E27FC236}">
                  <a16:creationId xmlns:a16="http://schemas.microsoft.com/office/drawing/2014/main" id="{FB0B862A-AC1F-C244-BE2A-3909E5F85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17" name="Group 916">
              <a:extLst>
                <a:ext uri="{FF2B5EF4-FFF2-40B4-BE49-F238E27FC236}">
                  <a16:creationId xmlns:a16="http://schemas.microsoft.com/office/drawing/2014/main" id="{C81C8D89-3C65-4940-881B-9EE41418B1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8" name="AutoShape 917">
                <a:extLst>
                  <a:ext uri="{FF2B5EF4-FFF2-40B4-BE49-F238E27FC236}">
                    <a16:creationId xmlns:a16="http://schemas.microsoft.com/office/drawing/2014/main" id="{970A92D1-DE3D-A746-82B2-D9CE1A643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40" name="AutoShape 918">
                <a:extLst>
                  <a:ext uri="{FF2B5EF4-FFF2-40B4-BE49-F238E27FC236}">
                    <a16:creationId xmlns:a16="http://schemas.microsoft.com/office/drawing/2014/main" id="{CBF27E18-7854-324C-AA43-69A4BA77A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18" name="Rectangle 919">
              <a:extLst>
                <a:ext uri="{FF2B5EF4-FFF2-40B4-BE49-F238E27FC236}">
                  <a16:creationId xmlns:a16="http://schemas.microsoft.com/office/drawing/2014/main" id="{4C856C7C-9B4D-E34E-BEF8-6FE14DF3F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19" name="Rectangle 920">
              <a:extLst>
                <a:ext uri="{FF2B5EF4-FFF2-40B4-BE49-F238E27FC236}">
                  <a16:creationId xmlns:a16="http://schemas.microsoft.com/office/drawing/2014/main" id="{E75357F7-348C-7C46-AE06-7A7DF580A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20" name="Group 921">
              <a:extLst>
                <a:ext uri="{FF2B5EF4-FFF2-40B4-BE49-F238E27FC236}">
                  <a16:creationId xmlns:a16="http://schemas.microsoft.com/office/drawing/2014/main" id="{FF488E2B-47A2-B440-A599-04535AB72D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6" name="AutoShape 922">
                <a:extLst>
                  <a:ext uri="{FF2B5EF4-FFF2-40B4-BE49-F238E27FC236}">
                    <a16:creationId xmlns:a16="http://schemas.microsoft.com/office/drawing/2014/main" id="{415D750D-E3C1-6E4E-B4EC-3463E7619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37" name="AutoShape 923">
                <a:extLst>
                  <a:ext uri="{FF2B5EF4-FFF2-40B4-BE49-F238E27FC236}">
                    <a16:creationId xmlns:a16="http://schemas.microsoft.com/office/drawing/2014/main" id="{37701C35-EF2F-B04C-BD54-87B4B1643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21" name="Freeform 924">
              <a:extLst>
                <a:ext uri="{FF2B5EF4-FFF2-40B4-BE49-F238E27FC236}">
                  <a16:creationId xmlns:a16="http://schemas.microsoft.com/office/drawing/2014/main" id="{E22AAC27-6B47-3742-B283-B9A1BD590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22" name="Group 925">
              <a:extLst>
                <a:ext uri="{FF2B5EF4-FFF2-40B4-BE49-F238E27FC236}">
                  <a16:creationId xmlns:a16="http://schemas.microsoft.com/office/drawing/2014/main" id="{4FBE4506-2CCA-2F46-A053-51F3D09B33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4" name="AutoShape 926">
                <a:extLst>
                  <a:ext uri="{FF2B5EF4-FFF2-40B4-BE49-F238E27FC236}">
                    <a16:creationId xmlns:a16="http://schemas.microsoft.com/office/drawing/2014/main" id="{4AEB9237-7E7B-A84B-8DE4-0516B7928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35" name="AutoShape 927">
                <a:extLst>
                  <a:ext uri="{FF2B5EF4-FFF2-40B4-BE49-F238E27FC236}">
                    <a16:creationId xmlns:a16="http://schemas.microsoft.com/office/drawing/2014/main" id="{E5DA622B-C9CC-BA47-961A-7980BB631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23" name="Rectangle 928">
              <a:extLst>
                <a:ext uri="{FF2B5EF4-FFF2-40B4-BE49-F238E27FC236}">
                  <a16:creationId xmlns:a16="http://schemas.microsoft.com/office/drawing/2014/main" id="{8706B57A-1C9E-8744-AB23-A6BA829AE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24" name="Freeform 929">
              <a:extLst>
                <a:ext uri="{FF2B5EF4-FFF2-40B4-BE49-F238E27FC236}">
                  <a16:creationId xmlns:a16="http://schemas.microsoft.com/office/drawing/2014/main" id="{F32936CF-B1D3-E548-8F28-FA4ADA6EF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5" name="Freeform 930">
              <a:extLst>
                <a:ext uri="{FF2B5EF4-FFF2-40B4-BE49-F238E27FC236}">
                  <a16:creationId xmlns:a16="http://schemas.microsoft.com/office/drawing/2014/main" id="{4BB4341B-5C57-D949-B418-C55712B18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6" name="Oval 931">
              <a:extLst>
                <a:ext uri="{FF2B5EF4-FFF2-40B4-BE49-F238E27FC236}">
                  <a16:creationId xmlns:a16="http://schemas.microsoft.com/office/drawing/2014/main" id="{394FB08B-5FA1-3048-8588-FBA09886A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27" name="Freeform 932">
              <a:extLst>
                <a:ext uri="{FF2B5EF4-FFF2-40B4-BE49-F238E27FC236}">
                  <a16:creationId xmlns:a16="http://schemas.microsoft.com/office/drawing/2014/main" id="{29E6F9D3-F17E-A144-BBD9-7523BE3D5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8" name="AutoShape 933">
              <a:extLst>
                <a:ext uri="{FF2B5EF4-FFF2-40B4-BE49-F238E27FC236}">
                  <a16:creationId xmlns:a16="http://schemas.microsoft.com/office/drawing/2014/main" id="{D7E1D2B9-3681-3047-A7AF-EECD87500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29" name="AutoShape 934">
              <a:extLst>
                <a:ext uri="{FF2B5EF4-FFF2-40B4-BE49-F238E27FC236}">
                  <a16:creationId xmlns:a16="http://schemas.microsoft.com/office/drawing/2014/main" id="{C311279F-1D0A-2D4E-B6EB-9C1AE2949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30" name="Oval 935">
              <a:extLst>
                <a:ext uri="{FF2B5EF4-FFF2-40B4-BE49-F238E27FC236}">
                  <a16:creationId xmlns:a16="http://schemas.microsoft.com/office/drawing/2014/main" id="{C5C3F5E3-0BBB-854A-A8B1-DEADB4DC3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31" name="Oval 936">
              <a:extLst>
                <a:ext uri="{FF2B5EF4-FFF2-40B4-BE49-F238E27FC236}">
                  <a16:creationId xmlns:a16="http://schemas.microsoft.com/office/drawing/2014/main" id="{94E44572-FDAB-9D47-A897-89E0D3D3D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32" name="Oval 937">
              <a:extLst>
                <a:ext uri="{FF2B5EF4-FFF2-40B4-BE49-F238E27FC236}">
                  <a16:creationId xmlns:a16="http://schemas.microsoft.com/office/drawing/2014/main" id="{73E691BA-07FF-3643-9EB3-CC062E94E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33" name="Rectangle 938">
              <a:extLst>
                <a:ext uri="{FF2B5EF4-FFF2-40B4-BE49-F238E27FC236}">
                  <a16:creationId xmlns:a16="http://schemas.microsoft.com/office/drawing/2014/main" id="{9658C81D-C19E-F24D-B06A-39A73010F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443" name="Group 906">
            <a:extLst>
              <a:ext uri="{FF2B5EF4-FFF2-40B4-BE49-F238E27FC236}">
                <a16:creationId xmlns:a16="http://schemas.microsoft.com/office/drawing/2014/main" id="{FFB99537-5E59-B644-AEB4-233A66C95366}"/>
              </a:ext>
            </a:extLst>
          </p:cNvPr>
          <p:cNvGrpSpPr>
            <a:grpSpLocks/>
          </p:cNvGrpSpPr>
          <p:nvPr/>
        </p:nvGrpSpPr>
        <p:grpSpPr bwMode="auto">
          <a:xfrm>
            <a:off x="7858778" y="2601913"/>
            <a:ext cx="366712" cy="579437"/>
            <a:chOff x="4140" y="429"/>
            <a:chExt cx="1425" cy="2396"/>
          </a:xfrm>
        </p:grpSpPr>
        <p:sp>
          <p:nvSpPr>
            <p:cNvPr id="444" name="Freeform 907">
              <a:extLst>
                <a:ext uri="{FF2B5EF4-FFF2-40B4-BE49-F238E27FC236}">
                  <a16:creationId xmlns:a16="http://schemas.microsoft.com/office/drawing/2014/main" id="{BB807DDF-4DDF-6F4B-845D-CF6391B2E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5" name="Rectangle 908">
              <a:extLst>
                <a:ext uri="{FF2B5EF4-FFF2-40B4-BE49-F238E27FC236}">
                  <a16:creationId xmlns:a16="http://schemas.microsoft.com/office/drawing/2014/main" id="{B7550DCD-25D6-154E-995F-FFFAE1F68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6" name="Freeform 909">
              <a:extLst>
                <a:ext uri="{FF2B5EF4-FFF2-40B4-BE49-F238E27FC236}">
                  <a16:creationId xmlns:a16="http://schemas.microsoft.com/office/drawing/2014/main" id="{7410F70D-EA20-E144-83F7-22C56E473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7" name="Freeform 910">
              <a:extLst>
                <a:ext uri="{FF2B5EF4-FFF2-40B4-BE49-F238E27FC236}">
                  <a16:creationId xmlns:a16="http://schemas.microsoft.com/office/drawing/2014/main" id="{2276AAC4-1AF3-2146-A809-02D976615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8" name="Rectangle 911">
              <a:extLst>
                <a:ext uri="{FF2B5EF4-FFF2-40B4-BE49-F238E27FC236}">
                  <a16:creationId xmlns:a16="http://schemas.microsoft.com/office/drawing/2014/main" id="{04D7B686-975F-EC43-A7D8-457A254E8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49" name="Group 912">
              <a:extLst>
                <a:ext uri="{FF2B5EF4-FFF2-40B4-BE49-F238E27FC236}">
                  <a16:creationId xmlns:a16="http://schemas.microsoft.com/office/drawing/2014/main" id="{7F435D06-BA46-DB48-91BB-46CF713E2E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74" name="AutoShape 913">
                <a:extLst>
                  <a:ext uri="{FF2B5EF4-FFF2-40B4-BE49-F238E27FC236}">
                    <a16:creationId xmlns:a16="http://schemas.microsoft.com/office/drawing/2014/main" id="{D8D71F51-73F7-694D-AA70-44AD27E40E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75" name="AutoShape 914">
                <a:extLst>
                  <a:ext uri="{FF2B5EF4-FFF2-40B4-BE49-F238E27FC236}">
                    <a16:creationId xmlns:a16="http://schemas.microsoft.com/office/drawing/2014/main" id="{2A4CD895-5D57-C846-B8B5-773EAD0FE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50" name="Rectangle 915">
              <a:extLst>
                <a:ext uri="{FF2B5EF4-FFF2-40B4-BE49-F238E27FC236}">
                  <a16:creationId xmlns:a16="http://schemas.microsoft.com/office/drawing/2014/main" id="{8F0CEBF5-51C2-8F4E-A20F-D95B3F3DA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51" name="Group 916">
              <a:extLst>
                <a:ext uri="{FF2B5EF4-FFF2-40B4-BE49-F238E27FC236}">
                  <a16:creationId xmlns:a16="http://schemas.microsoft.com/office/drawing/2014/main" id="{AB037EC5-0777-3348-B801-D80BB4A06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72" name="AutoShape 917">
                <a:extLst>
                  <a:ext uri="{FF2B5EF4-FFF2-40B4-BE49-F238E27FC236}">
                    <a16:creationId xmlns:a16="http://schemas.microsoft.com/office/drawing/2014/main" id="{57705BC2-4269-A546-A2F7-44D6E6FA6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73" name="AutoShape 918">
                <a:extLst>
                  <a:ext uri="{FF2B5EF4-FFF2-40B4-BE49-F238E27FC236}">
                    <a16:creationId xmlns:a16="http://schemas.microsoft.com/office/drawing/2014/main" id="{606F8FBB-6E7D-5240-AB6F-3743412B8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52" name="Rectangle 919">
              <a:extLst>
                <a:ext uri="{FF2B5EF4-FFF2-40B4-BE49-F238E27FC236}">
                  <a16:creationId xmlns:a16="http://schemas.microsoft.com/office/drawing/2014/main" id="{8764B3B1-163F-6743-BB00-4BEBDFA76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53" name="Rectangle 920">
              <a:extLst>
                <a:ext uri="{FF2B5EF4-FFF2-40B4-BE49-F238E27FC236}">
                  <a16:creationId xmlns:a16="http://schemas.microsoft.com/office/drawing/2014/main" id="{31A39B1E-BEC2-484D-A529-ED02B246B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54" name="Group 921">
              <a:extLst>
                <a:ext uri="{FF2B5EF4-FFF2-40B4-BE49-F238E27FC236}">
                  <a16:creationId xmlns:a16="http://schemas.microsoft.com/office/drawing/2014/main" id="{8518BA7E-0F47-1642-8C94-0EEF9F7EAD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70" name="AutoShape 922">
                <a:extLst>
                  <a:ext uri="{FF2B5EF4-FFF2-40B4-BE49-F238E27FC236}">
                    <a16:creationId xmlns:a16="http://schemas.microsoft.com/office/drawing/2014/main" id="{93172085-A077-D449-B4F0-964160352C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71" name="AutoShape 923">
                <a:extLst>
                  <a:ext uri="{FF2B5EF4-FFF2-40B4-BE49-F238E27FC236}">
                    <a16:creationId xmlns:a16="http://schemas.microsoft.com/office/drawing/2014/main" id="{9CD7E6D4-1563-CC47-9787-5045B582D1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55" name="Freeform 924">
              <a:extLst>
                <a:ext uri="{FF2B5EF4-FFF2-40B4-BE49-F238E27FC236}">
                  <a16:creationId xmlns:a16="http://schemas.microsoft.com/office/drawing/2014/main" id="{717941A9-04EE-C24B-86D5-FAD417230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56" name="Group 925">
              <a:extLst>
                <a:ext uri="{FF2B5EF4-FFF2-40B4-BE49-F238E27FC236}">
                  <a16:creationId xmlns:a16="http://schemas.microsoft.com/office/drawing/2014/main" id="{02A7942B-5E16-664A-AD8B-9FCCC81FDE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8" name="AutoShape 926">
                <a:extLst>
                  <a:ext uri="{FF2B5EF4-FFF2-40B4-BE49-F238E27FC236}">
                    <a16:creationId xmlns:a16="http://schemas.microsoft.com/office/drawing/2014/main" id="{70D7759D-E01C-DE4B-90E5-9E27F2F4D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69" name="AutoShape 927">
                <a:extLst>
                  <a:ext uri="{FF2B5EF4-FFF2-40B4-BE49-F238E27FC236}">
                    <a16:creationId xmlns:a16="http://schemas.microsoft.com/office/drawing/2014/main" id="{52773811-A440-9246-B4E6-A2AB3D516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57" name="Rectangle 928">
              <a:extLst>
                <a:ext uri="{FF2B5EF4-FFF2-40B4-BE49-F238E27FC236}">
                  <a16:creationId xmlns:a16="http://schemas.microsoft.com/office/drawing/2014/main" id="{2B266F5F-A708-CB4C-8E5D-A7C3959DF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58" name="Freeform 929">
              <a:extLst>
                <a:ext uri="{FF2B5EF4-FFF2-40B4-BE49-F238E27FC236}">
                  <a16:creationId xmlns:a16="http://schemas.microsoft.com/office/drawing/2014/main" id="{5852E06D-545E-CA4C-8238-C649A61E2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59" name="Freeform 930">
              <a:extLst>
                <a:ext uri="{FF2B5EF4-FFF2-40B4-BE49-F238E27FC236}">
                  <a16:creationId xmlns:a16="http://schemas.microsoft.com/office/drawing/2014/main" id="{42EE8B88-BF03-304C-9E14-BCBF64A23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0" name="Oval 931">
              <a:extLst>
                <a:ext uri="{FF2B5EF4-FFF2-40B4-BE49-F238E27FC236}">
                  <a16:creationId xmlns:a16="http://schemas.microsoft.com/office/drawing/2014/main" id="{74C7C49F-A655-9D4D-A31E-196191599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61" name="Freeform 932">
              <a:extLst>
                <a:ext uri="{FF2B5EF4-FFF2-40B4-BE49-F238E27FC236}">
                  <a16:creationId xmlns:a16="http://schemas.microsoft.com/office/drawing/2014/main" id="{927851E8-58B0-EE45-9D21-E7B0DCE90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2" name="AutoShape 933">
              <a:extLst>
                <a:ext uri="{FF2B5EF4-FFF2-40B4-BE49-F238E27FC236}">
                  <a16:creationId xmlns:a16="http://schemas.microsoft.com/office/drawing/2014/main" id="{7EC4AB0D-E1AA-7347-A2C2-89F18FBF1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63" name="AutoShape 934">
              <a:extLst>
                <a:ext uri="{FF2B5EF4-FFF2-40B4-BE49-F238E27FC236}">
                  <a16:creationId xmlns:a16="http://schemas.microsoft.com/office/drawing/2014/main" id="{1E4BDC9C-CD6F-0B4F-A99F-51B87F9CA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64" name="Oval 935">
              <a:extLst>
                <a:ext uri="{FF2B5EF4-FFF2-40B4-BE49-F238E27FC236}">
                  <a16:creationId xmlns:a16="http://schemas.microsoft.com/office/drawing/2014/main" id="{0B33FC98-AC2F-614C-9455-D77527D7D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65" name="Oval 936">
              <a:extLst>
                <a:ext uri="{FF2B5EF4-FFF2-40B4-BE49-F238E27FC236}">
                  <a16:creationId xmlns:a16="http://schemas.microsoft.com/office/drawing/2014/main" id="{6FEEFCEB-E528-BB43-A2A5-DD1F31DBE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66" name="Oval 937">
              <a:extLst>
                <a:ext uri="{FF2B5EF4-FFF2-40B4-BE49-F238E27FC236}">
                  <a16:creationId xmlns:a16="http://schemas.microsoft.com/office/drawing/2014/main" id="{495857E5-6CAF-F843-9D1C-1A92C264C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67" name="Rectangle 938">
              <a:extLst>
                <a:ext uri="{FF2B5EF4-FFF2-40B4-BE49-F238E27FC236}">
                  <a16:creationId xmlns:a16="http://schemas.microsoft.com/office/drawing/2014/main" id="{9E0DC27B-37F7-D049-AA0C-9AB63EC63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7E3426FA-3482-5E4A-A528-0E8E566A4D7E}"/>
              </a:ext>
            </a:extLst>
          </p:cNvPr>
          <p:cNvGrpSpPr/>
          <p:nvPr/>
        </p:nvGrpSpPr>
        <p:grpSpPr>
          <a:xfrm>
            <a:off x="6081784" y="2929417"/>
            <a:ext cx="914400" cy="479686"/>
            <a:chOff x="3668110" y="2448910"/>
            <a:chExt cx="3794234" cy="2165130"/>
          </a:xfrm>
        </p:grpSpPr>
        <p:sp>
          <p:nvSpPr>
            <p:cNvPr id="487" name="Rectangle 486">
              <a:extLst>
                <a:ext uri="{FF2B5EF4-FFF2-40B4-BE49-F238E27FC236}">
                  <a16:creationId xmlns:a16="http://schemas.microsoft.com/office/drawing/2014/main" id="{5B50E342-10AE-DD45-B84C-290673A4820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Freeform 487">
              <a:extLst>
                <a:ext uri="{FF2B5EF4-FFF2-40B4-BE49-F238E27FC236}">
                  <a16:creationId xmlns:a16="http://schemas.microsoft.com/office/drawing/2014/main" id="{2BA9AB2A-EBFD-5D41-ACFD-A73D2D397A5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89" name="Group 488">
              <a:extLst>
                <a:ext uri="{FF2B5EF4-FFF2-40B4-BE49-F238E27FC236}">
                  <a16:creationId xmlns:a16="http://schemas.microsoft.com/office/drawing/2014/main" id="{75E7BF97-6EB0-9B4B-812E-F41672042DFA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490" name="Freeform 489">
                <a:extLst>
                  <a:ext uri="{FF2B5EF4-FFF2-40B4-BE49-F238E27FC236}">
                    <a16:creationId xmlns:a16="http://schemas.microsoft.com/office/drawing/2014/main" id="{532D22AD-3B9D-DC46-94FD-EF7A344D65E2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1" name="Freeform 490">
                <a:extLst>
                  <a:ext uri="{FF2B5EF4-FFF2-40B4-BE49-F238E27FC236}">
                    <a16:creationId xmlns:a16="http://schemas.microsoft.com/office/drawing/2014/main" id="{E3DA8968-5BE7-7A4D-B9D3-E505E57CD6A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2" name="Freeform 491">
                <a:extLst>
                  <a:ext uri="{FF2B5EF4-FFF2-40B4-BE49-F238E27FC236}">
                    <a16:creationId xmlns:a16="http://schemas.microsoft.com/office/drawing/2014/main" id="{38F10849-6789-B147-9F87-B51CE4DE4E0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3" name="Freeform 492">
                <a:extLst>
                  <a:ext uri="{FF2B5EF4-FFF2-40B4-BE49-F238E27FC236}">
                    <a16:creationId xmlns:a16="http://schemas.microsoft.com/office/drawing/2014/main" id="{0484EB68-033C-1642-B24F-4A3A9B54A45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EDB87E7C-D7FD-D444-9A5D-25D76A2CE906}"/>
              </a:ext>
            </a:extLst>
          </p:cNvPr>
          <p:cNvGrpSpPr/>
          <p:nvPr/>
        </p:nvGrpSpPr>
        <p:grpSpPr>
          <a:xfrm>
            <a:off x="4861367" y="2210765"/>
            <a:ext cx="894855" cy="442494"/>
            <a:chOff x="7493876" y="2774731"/>
            <a:chExt cx="1481958" cy="894622"/>
          </a:xfrm>
        </p:grpSpPr>
        <p:sp>
          <p:nvSpPr>
            <p:cNvPr id="498" name="Freeform 497">
              <a:extLst>
                <a:ext uri="{FF2B5EF4-FFF2-40B4-BE49-F238E27FC236}">
                  <a16:creationId xmlns:a16="http://schemas.microsoft.com/office/drawing/2014/main" id="{BC20C5BE-F060-ED46-8005-38BC63A57B6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9E7D6CAC-C7AB-3943-99DE-0F0AA0F6448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id="{0D41025D-1978-4D43-9CC3-306E9010B7D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01" name="Freeform 500">
                <a:extLst>
                  <a:ext uri="{FF2B5EF4-FFF2-40B4-BE49-F238E27FC236}">
                    <a16:creationId xmlns:a16="http://schemas.microsoft.com/office/drawing/2014/main" id="{52CB287C-BAC6-394B-8022-7463D50891E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2" name="Freeform 501">
                <a:extLst>
                  <a:ext uri="{FF2B5EF4-FFF2-40B4-BE49-F238E27FC236}">
                    <a16:creationId xmlns:a16="http://schemas.microsoft.com/office/drawing/2014/main" id="{5DEB1CA4-CAC3-C240-9AAF-91D0139DA8B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3" name="Freeform 502">
                <a:extLst>
                  <a:ext uri="{FF2B5EF4-FFF2-40B4-BE49-F238E27FC236}">
                    <a16:creationId xmlns:a16="http://schemas.microsoft.com/office/drawing/2014/main" id="{1C2693DA-778C-4944-919A-CF21C578E11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4" name="Freeform 503">
                <a:extLst>
                  <a:ext uri="{FF2B5EF4-FFF2-40B4-BE49-F238E27FC236}">
                    <a16:creationId xmlns:a16="http://schemas.microsoft.com/office/drawing/2014/main" id="{F6DC7364-F4E4-CF49-BB2A-77390D7D6B7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7B0CED86-761A-374B-AB2F-FCFDE7448080}"/>
              </a:ext>
            </a:extLst>
          </p:cNvPr>
          <p:cNvGrpSpPr/>
          <p:nvPr/>
        </p:nvGrpSpPr>
        <p:grpSpPr>
          <a:xfrm>
            <a:off x="4035095" y="4580587"/>
            <a:ext cx="652815" cy="339144"/>
            <a:chOff x="3668110" y="2448910"/>
            <a:chExt cx="3794234" cy="2165130"/>
          </a:xfrm>
        </p:grpSpPr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9BBAA179-C5C9-934E-87E1-FA617CE00663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C29E590F-6825-9A40-A498-A44BF2188D5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2A3D89C3-8CC4-AA4C-8A47-636A30916C86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33" name="Freeform 532">
                <a:extLst>
                  <a:ext uri="{FF2B5EF4-FFF2-40B4-BE49-F238E27FC236}">
                    <a16:creationId xmlns:a16="http://schemas.microsoft.com/office/drawing/2014/main" id="{397371B1-6A40-1543-86A4-EE158E3D1C39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4" name="Freeform 533">
                <a:extLst>
                  <a:ext uri="{FF2B5EF4-FFF2-40B4-BE49-F238E27FC236}">
                    <a16:creationId xmlns:a16="http://schemas.microsoft.com/office/drawing/2014/main" id="{49607A7E-6C2B-1A4F-A0AC-371B2BF0E95B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5" name="Freeform 534">
                <a:extLst>
                  <a:ext uri="{FF2B5EF4-FFF2-40B4-BE49-F238E27FC236}">
                    <a16:creationId xmlns:a16="http://schemas.microsoft.com/office/drawing/2014/main" id="{A4992BAF-197D-0A46-B4D7-0A015D6E4E29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6" name="Freeform 535">
                <a:extLst>
                  <a:ext uri="{FF2B5EF4-FFF2-40B4-BE49-F238E27FC236}">
                    <a16:creationId xmlns:a16="http://schemas.microsoft.com/office/drawing/2014/main" id="{14ECF90B-EFDD-434F-8F31-3916EDC87474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7" name="Group 536">
            <a:extLst>
              <a:ext uri="{FF2B5EF4-FFF2-40B4-BE49-F238E27FC236}">
                <a16:creationId xmlns:a16="http://schemas.microsoft.com/office/drawing/2014/main" id="{E9A6FA6C-F6BD-FA40-BBDA-D7EA0AED53F2}"/>
              </a:ext>
            </a:extLst>
          </p:cNvPr>
          <p:cNvGrpSpPr/>
          <p:nvPr/>
        </p:nvGrpSpPr>
        <p:grpSpPr>
          <a:xfrm>
            <a:off x="4730749" y="4991280"/>
            <a:ext cx="666096" cy="353718"/>
            <a:chOff x="3668110" y="2448910"/>
            <a:chExt cx="3794234" cy="2165130"/>
          </a:xfrm>
        </p:grpSpPr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CAE2F039-DD40-3A48-9AC8-9C2A99EEFADC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9" name="Freeform 538">
              <a:extLst>
                <a:ext uri="{FF2B5EF4-FFF2-40B4-BE49-F238E27FC236}">
                  <a16:creationId xmlns:a16="http://schemas.microsoft.com/office/drawing/2014/main" id="{6D740F9F-16A3-B143-8C62-AC01C4B6EFA2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0" name="Group 539">
              <a:extLst>
                <a:ext uri="{FF2B5EF4-FFF2-40B4-BE49-F238E27FC236}">
                  <a16:creationId xmlns:a16="http://schemas.microsoft.com/office/drawing/2014/main" id="{222CD540-1DC4-CE47-8E55-94622339956A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41" name="Freeform 540">
                <a:extLst>
                  <a:ext uri="{FF2B5EF4-FFF2-40B4-BE49-F238E27FC236}">
                    <a16:creationId xmlns:a16="http://schemas.microsoft.com/office/drawing/2014/main" id="{7BB2F9F3-42C5-C14F-874D-38916950811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2" name="Freeform 541">
                <a:extLst>
                  <a:ext uri="{FF2B5EF4-FFF2-40B4-BE49-F238E27FC236}">
                    <a16:creationId xmlns:a16="http://schemas.microsoft.com/office/drawing/2014/main" id="{F5CA110F-36BE-0544-8D7E-2DE8D4B4741B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209D7ABC-C606-2A48-A8BD-7A7EE760D921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672D5EB4-39AD-D845-85C0-1E266B28683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61" name="Group 560">
            <a:extLst>
              <a:ext uri="{FF2B5EF4-FFF2-40B4-BE49-F238E27FC236}">
                <a16:creationId xmlns:a16="http://schemas.microsoft.com/office/drawing/2014/main" id="{077C9074-AE78-0E43-AFCC-F714715C1D80}"/>
              </a:ext>
            </a:extLst>
          </p:cNvPr>
          <p:cNvGrpSpPr/>
          <p:nvPr/>
        </p:nvGrpSpPr>
        <p:grpSpPr>
          <a:xfrm>
            <a:off x="6268889" y="4785461"/>
            <a:ext cx="666096" cy="353718"/>
            <a:chOff x="3668110" y="2448910"/>
            <a:chExt cx="3794234" cy="2165130"/>
          </a:xfrm>
        </p:grpSpPr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7C2B1C24-ED53-7248-9224-FDF65E2FB02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3" name="Freeform 562">
              <a:extLst>
                <a:ext uri="{FF2B5EF4-FFF2-40B4-BE49-F238E27FC236}">
                  <a16:creationId xmlns:a16="http://schemas.microsoft.com/office/drawing/2014/main" id="{6B962A42-1C84-294B-971C-D6BB6C70822B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4" name="Group 563">
              <a:extLst>
                <a:ext uri="{FF2B5EF4-FFF2-40B4-BE49-F238E27FC236}">
                  <a16:creationId xmlns:a16="http://schemas.microsoft.com/office/drawing/2014/main" id="{4507F2CE-D7DB-B34C-A5C0-1D0636D5EEE0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65" name="Freeform 564">
                <a:extLst>
                  <a:ext uri="{FF2B5EF4-FFF2-40B4-BE49-F238E27FC236}">
                    <a16:creationId xmlns:a16="http://schemas.microsoft.com/office/drawing/2014/main" id="{37028B07-0480-9843-B746-F1C1B22906F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6" name="Freeform 565">
                <a:extLst>
                  <a:ext uri="{FF2B5EF4-FFF2-40B4-BE49-F238E27FC236}">
                    <a16:creationId xmlns:a16="http://schemas.microsoft.com/office/drawing/2014/main" id="{1531C185-F635-6D42-ADCA-E4BE28DB258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7" name="Freeform 566">
                <a:extLst>
                  <a:ext uri="{FF2B5EF4-FFF2-40B4-BE49-F238E27FC236}">
                    <a16:creationId xmlns:a16="http://schemas.microsoft.com/office/drawing/2014/main" id="{264F9469-1DC3-3C41-8274-0B629F42DC21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8" name="Freeform 567">
                <a:extLst>
                  <a:ext uri="{FF2B5EF4-FFF2-40B4-BE49-F238E27FC236}">
                    <a16:creationId xmlns:a16="http://schemas.microsoft.com/office/drawing/2014/main" id="{C51DDA58-AB33-EB45-A6DC-64C2A9A27FF3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69" name="Group 568">
            <a:extLst>
              <a:ext uri="{FF2B5EF4-FFF2-40B4-BE49-F238E27FC236}">
                <a16:creationId xmlns:a16="http://schemas.microsoft.com/office/drawing/2014/main" id="{55DFCCBC-22D3-2D40-9740-FFE6A5719573}"/>
              </a:ext>
            </a:extLst>
          </p:cNvPr>
          <p:cNvGrpSpPr/>
          <p:nvPr/>
        </p:nvGrpSpPr>
        <p:grpSpPr>
          <a:xfrm>
            <a:off x="8198241" y="4810599"/>
            <a:ext cx="666096" cy="353718"/>
            <a:chOff x="3668110" y="2448910"/>
            <a:chExt cx="3794234" cy="2165130"/>
          </a:xfrm>
        </p:grpSpPr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7A98DD32-3395-6C44-9263-FD8961662646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1" name="Freeform 570">
              <a:extLst>
                <a:ext uri="{FF2B5EF4-FFF2-40B4-BE49-F238E27FC236}">
                  <a16:creationId xmlns:a16="http://schemas.microsoft.com/office/drawing/2014/main" id="{B4972D53-F88E-F841-9E16-8268923AB1FA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88BF304D-88B6-4840-AEA5-FDE07CDB9B46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73" name="Freeform 572">
                <a:extLst>
                  <a:ext uri="{FF2B5EF4-FFF2-40B4-BE49-F238E27FC236}">
                    <a16:creationId xmlns:a16="http://schemas.microsoft.com/office/drawing/2014/main" id="{5D8F1ECA-65DB-0A40-8059-392C8EBB1351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4" name="Freeform 573">
                <a:extLst>
                  <a:ext uri="{FF2B5EF4-FFF2-40B4-BE49-F238E27FC236}">
                    <a16:creationId xmlns:a16="http://schemas.microsoft.com/office/drawing/2014/main" id="{01153B8F-C99F-FD4D-AE0D-172E3D5276BC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5" name="Freeform 574">
                <a:extLst>
                  <a:ext uri="{FF2B5EF4-FFF2-40B4-BE49-F238E27FC236}">
                    <a16:creationId xmlns:a16="http://schemas.microsoft.com/office/drawing/2014/main" id="{62AAEB46-CB40-6041-83A4-8D950D0F868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6" name="Freeform 575">
                <a:extLst>
                  <a:ext uri="{FF2B5EF4-FFF2-40B4-BE49-F238E27FC236}">
                    <a16:creationId xmlns:a16="http://schemas.microsoft.com/office/drawing/2014/main" id="{80F12A0B-3E4C-0444-989C-75899CBF68FE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584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Link layer, LANs: roadmap</a:t>
            </a:r>
            <a:endParaRPr lang="en-US" sz="44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553857" y="4906563"/>
            <a:ext cx="5066531" cy="981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3825" indent="0"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6.7 a day in the life of a web request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6707032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6.1 introduction</a:t>
            </a:r>
          </a:p>
          <a:p>
            <a:pPr marL="11112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6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6.2 error detection, correction </a:t>
            </a:r>
          </a:p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6.3 multiple access protocols</a:t>
            </a:r>
          </a:p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6.4 LANs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addressing, ARP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Ethernet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switches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strike="sngStrike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VLANs</a:t>
            </a:r>
          </a:p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strike="sngStrike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6.5 link virtualization: MPLS</a:t>
            </a:r>
          </a:p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strike="sngStrike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6.6 data center networking</a:t>
            </a:r>
          </a:p>
          <a:p>
            <a:pPr marL="285750" indent="-274638">
              <a:spcBef>
                <a:spcPts val="600"/>
              </a:spcBef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28650" lvl="1" indent="-274638">
              <a:spcBef>
                <a:spcPts val="600"/>
              </a:spcBef>
            </a:pPr>
            <a:endParaRPr lang="en-US" altLang="en-US" sz="2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780E6DF-6C7C-1345-9369-EDA38A723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DD48E4-A235-4B6F-BF01-A870DB9ABD4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248" y="1487578"/>
            <a:ext cx="3557369" cy="2683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79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Switches vs. routers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21" name="Freeform 3">
            <a:extLst>
              <a:ext uri="{FF2B5EF4-FFF2-40B4-BE49-F238E27FC236}">
                <a16:creationId xmlns:a16="http://schemas.microsoft.com/office/drawing/2014/main" id="{01F07BE4-0531-7444-A1F5-60C180F08530}"/>
              </a:ext>
            </a:extLst>
          </p:cNvPr>
          <p:cNvSpPr>
            <a:spLocks/>
          </p:cNvSpPr>
          <p:nvPr/>
        </p:nvSpPr>
        <p:spPr bwMode="auto">
          <a:xfrm flipH="1">
            <a:off x="9361825" y="2092325"/>
            <a:ext cx="638175" cy="803639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22" name="Freeform 10">
            <a:extLst>
              <a:ext uri="{FF2B5EF4-FFF2-40B4-BE49-F238E27FC236}">
                <a16:creationId xmlns:a16="http://schemas.microsoft.com/office/drawing/2014/main" id="{AB992FF6-010D-6E4B-AAE6-09AEF8090B80}"/>
              </a:ext>
            </a:extLst>
          </p:cNvPr>
          <p:cNvSpPr>
            <a:spLocks/>
          </p:cNvSpPr>
          <p:nvPr/>
        </p:nvSpPr>
        <p:spPr bwMode="auto">
          <a:xfrm>
            <a:off x="9349126" y="844952"/>
            <a:ext cx="360363" cy="1517612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24" name="Rectangle 24">
            <a:extLst>
              <a:ext uri="{FF2B5EF4-FFF2-40B4-BE49-F238E27FC236}">
                <a16:creationId xmlns:a16="http://schemas.microsoft.com/office/drawing/2014/main" id="{40F95C2F-93D8-8641-B89D-44099AAF3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539" y="862377"/>
            <a:ext cx="1273175" cy="15367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Arial" charset="0"/>
            </a:endParaRPr>
          </a:p>
        </p:txBody>
      </p:sp>
      <p:sp>
        <p:nvSpPr>
          <p:cNvPr id="225" name="Line 25">
            <a:extLst>
              <a:ext uri="{FF2B5EF4-FFF2-40B4-BE49-F238E27FC236}">
                <a16:creationId xmlns:a16="http://schemas.microsoft.com/office/drawing/2014/main" id="{D33B7F54-4590-CD44-AAC5-D038D030B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539" y="1179877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26" name="Text Box 26">
            <a:extLst>
              <a:ext uri="{FF2B5EF4-FFF2-40B4-BE49-F238E27FC236}">
                <a16:creationId xmlns:a16="http://schemas.microsoft.com/office/drawing/2014/main" id="{A909BE45-EB97-0B47-8BBD-A683AD590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901" y="829039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application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transport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network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link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physical</a:t>
            </a:r>
          </a:p>
        </p:txBody>
      </p:sp>
      <p:sp>
        <p:nvSpPr>
          <p:cNvPr id="227" name="Line 27">
            <a:extLst>
              <a:ext uri="{FF2B5EF4-FFF2-40B4-BE49-F238E27FC236}">
                <a16:creationId xmlns:a16="http://schemas.microsoft.com/office/drawing/2014/main" id="{745AFD95-7E6A-4A41-A5E2-AA9F58123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5476" y="1500552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28" name="Line 28">
            <a:extLst>
              <a:ext uri="{FF2B5EF4-FFF2-40B4-BE49-F238E27FC236}">
                <a16:creationId xmlns:a16="http://schemas.microsoft.com/office/drawing/2014/main" id="{B0DBF066-F9B4-A742-A513-93884F55318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0239" y="1781539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29" name="Line 29">
            <a:extLst>
              <a:ext uri="{FF2B5EF4-FFF2-40B4-BE49-F238E27FC236}">
                <a16:creationId xmlns:a16="http://schemas.microsoft.com/office/drawing/2014/main" id="{F534CDCB-A35A-D441-9712-36C2335EB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0239" y="205776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grpSp>
        <p:nvGrpSpPr>
          <p:cNvPr id="230" name="Group 88">
            <a:extLst>
              <a:ext uri="{FF2B5EF4-FFF2-40B4-BE49-F238E27FC236}">
                <a16:creationId xmlns:a16="http://schemas.microsoft.com/office/drawing/2014/main" id="{99EDF56C-6A01-F94E-A728-5194B4128F84}"/>
              </a:ext>
            </a:extLst>
          </p:cNvPr>
          <p:cNvGrpSpPr>
            <a:grpSpLocks/>
          </p:cNvGrpSpPr>
          <p:nvPr/>
        </p:nvGrpSpPr>
        <p:grpSpPr bwMode="auto">
          <a:xfrm>
            <a:off x="9518991" y="3463925"/>
            <a:ext cx="1328738" cy="996950"/>
            <a:chOff x="3593" y="192"/>
            <a:chExt cx="837" cy="628"/>
          </a:xfrm>
        </p:grpSpPr>
        <p:sp>
          <p:nvSpPr>
            <p:cNvPr id="232" name="Rectangle 90">
              <a:extLst>
                <a:ext uri="{FF2B5EF4-FFF2-40B4-BE49-F238E27FC236}">
                  <a16:creationId xmlns:a16="http://schemas.microsoft.com/office/drawing/2014/main" id="{2B37CAA8-6688-1947-99A7-8F92E5A76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Arial" charset="0"/>
              </a:endParaRPr>
            </a:p>
          </p:txBody>
        </p:sp>
        <p:sp>
          <p:nvSpPr>
            <p:cNvPr id="233" name="Line 91">
              <a:extLst>
                <a:ext uri="{FF2B5EF4-FFF2-40B4-BE49-F238E27FC236}">
                  <a16:creationId xmlns:a16="http://schemas.microsoft.com/office/drawing/2014/main" id="{769A4C50-D6BC-5A4A-9CA6-C318AA142C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34" name="Text Box 92">
              <a:extLst>
                <a:ext uri="{FF2B5EF4-FFF2-40B4-BE49-F238E27FC236}">
                  <a16:creationId xmlns:a16="http://schemas.microsoft.com/office/drawing/2014/main" id="{3E12E849-9B9D-4241-8E11-CE64E8ECB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3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network</a:t>
              </a:r>
            </a:p>
            <a:p>
              <a:pPr marL="0" marR="0" lvl="0" indent="0" algn="ctr" defTabSz="91440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link</a:t>
              </a:r>
            </a:p>
            <a:p>
              <a:pPr marL="0" marR="0" lvl="0" indent="0" algn="ctr" defTabSz="91440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physical</a:t>
              </a:r>
            </a:p>
          </p:txBody>
        </p:sp>
        <p:sp>
          <p:nvSpPr>
            <p:cNvPr id="235" name="Line 93">
              <a:extLst>
                <a:ext uri="{FF2B5EF4-FFF2-40B4-BE49-F238E27FC236}">
                  <a16:creationId xmlns:a16="http://schemas.microsoft.com/office/drawing/2014/main" id="{B1DB0967-A4F5-4942-A8F6-F4308097AD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grpSp>
        <p:nvGrpSpPr>
          <p:cNvPr id="236" name="Group 94">
            <a:extLst>
              <a:ext uri="{FF2B5EF4-FFF2-40B4-BE49-F238E27FC236}">
                <a16:creationId xmlns:a16="http://schemas.microsoft.com/office/drawing/2014/main" id="{A2F919B7-DD6F-7244-A0F2-19268AF16CDA}"/>
              </a:ext>
            </a:extLst>
          </p:cNvPr>
          <p:cNvGrpSpPr>
            <a:grpSpLocks/>
          </p:cNvGrpSpPr>
          <p:nvPr/>
        </p:nvGrpSpPr>
        <p:grpSpPr bwMode="auto">
          <a:xfrm>
            <a:off x="9901576" y="2097452"/>
            <a:ext cx="1317625" cy="695325"/>
            <a:chOff x="4714" y="633"/>
            <a:chExt cx="830" cy="438"/>
          </a:xfrm>
        </p:grpSpPr>
        <p:sp>
          <p:nvSpPr>
            <p:cNvPr id="238" name="Rectangle 96">
              <a:extLst>
                <a:ext uri="{FF2B5EF4-FFF2-40B4-BE49-F238E27FC236}">
                  <a16:creationId xmlns:a16="http://schemas.microsoft.com/office/drawing/2014/main" id="{A2C107D3-D803-9C4C-8309-56EECF5D3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Arial" charset="0"/>
              </a:endParaRPr>
            </a:p>
          </p:txBody>
        </p:sp>
        <p:sp>
          <p:nvSpPr>
            <p:cNvPr id="239" name="Line 97">
              <a:extLst>
                <a:ext uri="{FF2B5EF4-FFF2-40B4-BE49-F238E27FC236}">
                  <a16:creationId xmlns:a16="http://schemas.microsoft.com/office/drawing/2014/main" id="{99CB6AF6-DE90-BC49-BA50-9A0CC7951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40" name="Text Box 98">
              <a:extLst>
                <a:ext uri="{FF2B5EF4-FFF2-40B4-BE49-F238E27FC236}">
                  <a16:creationId xmlns:a16="http://schemas.microsoft.com/office/drawing/2014/main" id="{626648BF-F132-7741-A82C-B2A2D25C64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" y="633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link</a:t>
              </a:r>
            </a:p>
            <a:p>
              <a:pPr marL="0" marR="0" lvl="0" indent="0" algn="ctr" defTabSz="91440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physical</a:t>
              </a:r>
            </a:p>
          </p:txBody>
        </p:sp>
      </p:grpSp>
      <p:sp>
        <p:nvSpPr>
          <p:cNvPr id="241" name="Text Box 167">
            <a:extLst>
              <a:ext uri="{FF2B5EF4-FFF2-40B4-BE49-F238E27FC236}">
                <a16:creationId xmlns:a16="http://schemas.microsoft.com/office/drawing/2014/main" id="{0D414E66-52A4-FD45-9F38-C0B146F4F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2851" y="2943589"/>
            <a:ext cx="799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i="0" dirty="0">
                <a:solidFill>
                  <a:srgbClr val="000000"/>
                </a:solidFill>
                <a:latin typeface="+mn-lt"/>
                <a:cs typeface="Arial" charset="0"/>
              </a:rPr>
              <a:t>switch</a:t>
            </a:r>
          </a:p>
        </p:txBody>
      </p:sp>
      <p:grpSp>
        <p:nvGrpSpPr>
          <p:cNvPr id="242" name="Group 39">
            <a:extLst>
              <a:ext uri="{FF2B5EF4-FFF2-40B4-BE49-F238E27FC236}">
                <a16:creationId xmlns:a16="http://schemas.microsoft.com/office/drawing/2014/main" id="{A9D85F99-184A-C247-8EEF-D6424E29B19D}"/>
              </a:ext>
            </a:extLst>
          </p:cNvPr>
          <p:cNvGrpSpPr>
            <a:grpSpLocks/>
          </p:cNvGrpSpPr>
          <p:nvPr/>
        </p:nvGrpSpPr>
        <p:grpSpPr bwMode="auto">
          <a:xfrm>
            <a:off x="7270588" y="1487019"/>
            <a:ext cx="917575" cy="307975"/>
            <a:chOff x="1080" y="911"/>
            <a:chExt cx="578" cy="194"/>
          </a:xfrm>
        </p:grpSpPr>
        <p:sp>
          <p:nvSpPr>
            <p:cNvPr id="243" name="Rectangle 40">
              <a:extLst>
                <a:ext uri="{FF2B5EF4-FFF2-40B4-BE49-F238E27FC236}">
                  <a16:creationId xmlns:a16="http://schemas.microsoft.com/office/drawing/2014/main" id="{93627791-CAF3-F246-8904-D04C8A4CA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ＭＳ Ｐゴシック" charset="0"/>
                <a:cs typeface="Arial" charset="0"/>
              </a:endParaRPr>
            </a:p>
          </p:txBody>
        </p:sp>
        <p:sp>
          <p:nvSpPr>
            <p:cNvPr id="244" name="Text Box 4">
              <a:extLst>
                <a:ext uri="{FF2B5EF4-FFF2-40B4-BE49-F238E27FC236}">
                  <a16:creationId xmlns:a16="http://schemas.microsoft.com/office/drawing/2014/main" id="{B40F8DAC-E0F6-FF42-8FD8-853D7E460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0" y="911"/>
              <a:ext cx="56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246" name="Rectangle 58">
            <a:extLst>
              <a:ext uri="{FF2B5EF4-FFF2-40B4-BE49-F238E27FC236}">
                <a16:creationId xmlns:a16="http://schemas.microsoft.com/office/drawing/2014/main" id="{904DF746-C0E7-BF47-8215-521928307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9114" y="4605702"/>
            <a:ext cx="1273175" cy="15367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Arial" charset="0"/>
            </a:endParaRPr>
          </a:p>
        </p:txBody>
      </p:sp>
      <p:sp>
        <p:nvSpPr>
          <p:cNvPr id="247" name="Line 59">
            <a:extLst>
              <a:ext uri="{FF2B5EF4-FFF2-40B4-BE49-F238E27FC236}">
                <a16:creationId xmlns:a16="http://schemas.microsoft.com/office/drawing/2014/main" id="{4A61DB1F-938B-0D45-86D5-7E3D32CE6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9114" y="4923202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48" name="Text Box 60">
            <a:extLst>
              <a:ext uri="{FF2B5EF4-FFF2-40B4-BE49-F238E27FC236}">
                <a16:creationId xmlns:a16="http://schemas.microsoft.com/office/drawing/2014/main" id="{29965BFE-AAD6-C14F-A3B2-09C709999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476" y="4578714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application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transport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network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link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physical</a:t>
            </a:r>
          </a:p>
        </p:txBody>
      </p:sp>
      <p:sp>
        <p:nvSpPr>
          <p:cNvPr id="249" name="Line 61">
            <a:extLst>
              <a:ext uri="{FF2B5EF4-FFF2-40B4-BE49-F238E27FC236}">
                <a16:creationId xmlns:a16="http://schemas.microsoft.com/office/drawing/2014/main" id="{5777DFE7-3058-8B41-BCBE-0C467A093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7051" y="5243877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50" name="Line 62">
            <a:extLst>
              <a:ext uri="{FF2B5EF4-FFF2-40B4-BE49-F238E27FC236}">
                <a16:creationId xmlns:a16="http://schemas.microsoft.com/office/drawing/2014/main" id="{810CDF14-3EE2-C44A-B1BA-C360A7B12F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1814" y="552486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51" name="Line 63">
            <a:extLst>
              <a:ext uri="{FF2B5EF4-FFF2-40B4-BE49-F238E27FC236}">
                <a16:creationId xmlns:a16="http://schemas.microsoft.com/office/drawing/2014/main" id="{1E96DEAF-7097-7648-BDB7-732EDCB10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1814" y="5801089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52" name="Freeform 49">
            <a:extLst>
              <a:ext uri="{FF2B5EF4-FFF2-40B4-BE49-F238E27FC236}">
                <a16:creationId xmlns:a16="http://schemas.microsoft.com/office/drawing/2014/main" id="{E2EE8043-3257-FE4A-92F4-B6F48FD9FDFC}"/>
              </a:ext>
            </a:extLst>
          </p:cNvPr>
          <p:cNvSpPr>
            <a:spLocks/>
          </p:cNvSpPr>
          <p:nvPr/>
        </p:nvSpPr>
        <p:spPr bwMode="auto">
          <a:xfrm>
            <a:off x="9264650" y="4613275"/>
            <a:ext cx="406739" cy="1784714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100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53" name="Group 50">
            <a:extLst>
              <a:ext uri="{FF2B5EF4-FFF2-40B4-BE49-F238E27FC236}">
                <a16:creationId xmlns:a16="http://schemas.microsoft.com/office/drawing/2014/main" id="{3FA51AA2-677E-5946-8932-3BD724A74658}"/>
              </a:ext>
            </a:extLst>
          </p:cNvPr>
          <p:cNvGrpSpPr>
            <a:grpSpLocks/>
          </p:cNvGrpSpPr>
          <p:nvPr/>
        </p:nvGrpSpPr>
        <p:grpSpPr bwMode="auto">
          <a:xfrm>
            <a:off x="7112339" y="1754552"/>
            <a:ext cx="1095375" cy="338137"/>
            <a:chOff x="998" y="1077"/>
            <a:chExt cx="690" cy="213"/>
          </a:xfrm>
        </p:grpSpPr>
        <p:sp>
          <p:nvSpPr>
            <p:cNvPr id="254" name="Rectangle 51">
              <a:extLst>
                <a:ext uri="{FF2B5EF4-FFF2-40B4-BE49-F238E27FC236}">
                  <a16:creationId xmlns:a16="http://schemas.microsoft.com/office/drawing/2014/main" id="{105093D3-1052-BA4D-BBC3-7D514C181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ＭＳ Ｐゴシック" charset="0"/>
                <a:cs typeface="Arial" charset="0"/>
              </a:endParaRPr>
            </a:p>
          </p:txBody>
        </p:sp>
        <p:sp>
          <p:nvSpPr>
            <p:cNvPr id="255" name="Text Box 7">
              <a:extLst>
                <a:ext uri="{FF2B5EF4-FFF2-40B4-BE49-F238E27FC236}">
                  <a16:creationId xmlns:a16="http://schemas.microsoft.com/office/drawing/2014/main" id="{B6817446-3AB0-0941-94BC-0C21B9600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" y="1077"/>
              <a:ext cx="43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frame</a:t>
              </a:r>
            </a:p>
          </p:txBody>
        </p:sp>
      </p:grpSp>
      <p:sp>
        <p:nvSpPr>
          <p:cNvPr id="256" name="Freeform 53">
            <a:extLst>
              <a:ext uri="{FF2B5EF4-FFF2-40B4-BE49-F238E27FC236}">
                <a16:creationId xmlns:a16="http://schemas.microsoft.com/office/drawing/2014/main" id="{40CB35A5-C775-B24E-BAD3-715AFA2E5F97}"/>
              </a:ext>
            </a:extLst>
          </p:cNvPr>
          <p:cNvSpPr>
            <a:spLocks/>
          </p:cNvSpPr>
          <p:nvPr/>
        </p:nvSpPr>
        <p:spPr bwMode="auto">
          <a:xfrm>
            <a:off x="8099764" y="663939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257" name="Group 54">
            <a:extLst>
              <a:ext uri="{FF2B5EF4-FFF2-40B4-BE49-F238E27FC236}">
                <a16:creationId xmlns:a16="http://schemas.microsoft.com/office/drawing/2014/main" id="{F9CD8691-4A81-E546-B8E4-9D2D7EC78DD3}"/>
              </a:ext>
            </a:extLst>
          </p:cNvPr>
          <p:cNvGrpSpPr>
            <a:grpSpLocks/>
          </p:cNvGrpSpPr>
          <p:nvPr/>
        </p:nvGrpSpPr>
        <p:grpSpPr bwMode="auto">
          <a:xfrm>
            <a:off x="10884239" y="2106977"/>
            <a:ext cx="1095375" cy="338137"/>
            <a:chOff x="998" y="1077"/>
            <a:chExt cx="690" cy="213"/>
          </a:xfrm>
        </p:grpSpPr>
        <p:sp>
          <p:nvSpPr>
            <p:cNvPr id="258" name="Rectangle 55">
              <a:extLst>
                <a:ext uri="{FF2B5EF4-FFF2-40B4-BE49-F238E27FC236}">
                  <a16:creationId xmlns:a16="http://schemas.microsoft.com/office/drawing/2014/main" id="{5F582994-70F9-254C-9BBF-4D91B2154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ＭＳ Ｐゴシック" charset="0"/>
                <a:cs typeface="Arial" charset="0"/>
              </a:endParaRPr>
            </a:p>
          </p:txBody>
        </p:sp>
        <p:sp>
          <p:nvSpPr>
            <p:cNvPr id="259" name="Text Box 7">
              <a:extLst>
                <a:ext uri="{FF2B5EF4-FFF2-40B4-BE49-F238E27FC236}">
                  <a16:creationId xmlns:a16="http://schemas.microsoft.com/office/drawing/2014/main" id="{6B480047-4735-F440-AD49-79B7CB848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" y="1077"/>
              <a:ext cx="43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260" name="Group 57">
            <a:extLst>
              <a:ext uri="{FF2B5EF4-FFF2-40B4-BE49-F238E27FC236}">
                <a16:creationId xmlns:a16="http://schemas.microsoft.com/office/drawing/2014/main" id="{B859AA0B-050D-C941-823C-E4E952BCB494}"/>
              </a:ext>
            </a:extLst>
          </p:cNvPr>
          <p:cNvGrpSpPr>
            <a:grpSpLocks/>
          </p:cNvGrpSpPr>
          <p:nvPr/>
        </p:nvGrpSpPr>
        <p:grpSpPr bwMode="auto">
          <a:xfrm>
            <a:off x="10560389" y="3854815"/>
            <a:ext cx="1095375" cy="338137"/>
            <a:chOff x="998" y="1074"/>
            <a:chExt cx="690" cy="213"/>
          </a:xfrm>
        </p:grpSpPr>
        <p:sp>
          <p:nvSpPr>
            <p:cNvPr id="261" name="Rectangle 58">
              <a:extLst>
                <a:ext uri="{FF2B5EF4-FFF2-40B4-BE49-F238E27FC236}">
                  <a16:creationId xmlns:a16="http://schemas.microsoft.com/office/drawing/2014/main" id="{520FEFD6-584A-7247-9BEE-CBC003083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ＭＳ Ｐゴシック" charset="0"/>
                <a:cs typeface="Arial" charset="0"/>
              </a:endParaRPr>
            </a:p>
          </p:txBody>
        </p:sp>
        <p:sp>
          <p:nvSpPr>
            <p:cNvPr id="262" name="Text Box 7">
              <a:extLst>
                <a:ext uri="{FF2B5EF4-FFF2-40B4-BE49-F238E27FC236}">
                  <a16:creationId xmlns:a16="http://schemas.microsoft.com/office/drawing/2014/main" id="{ADDBB7BA-B523-4144-ABAF-24B0D2DA2E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" y="1074"/>
              <a:ext cx="43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263" name="Group 60">
            <a:extLst>
              <a:ext uri="{FF2B5EF4-FFF2-40B4-BE49-F238E27FC236}">
                <a16:creationId xmlns:a16="http://schemas.microsoft.com/office/drawing/2014/main" id="{8897CB89-B9E0-DE4D-A4A0-0E6A835276E0}"/>
              </a:ext>
            </a:extLst>
          </p:cNvPr>
          <p:cNvGrpSpPr>
            <a:grpSpLocks/>
          </p:cNvGrpSpPr>
          <p:nvPr/>
        </p:nvGrpSpPr>
        <p:grpSpPr bwMode="auto">
          <a:xfrm>
            <a:off x="10646114" y="3580178"/>
            <a:ext cx="914400" cy="307975"/>
            <a:chOff x="1082" y="919"/>
            <a:chExt cx="576" cy="194"/>
          </a:xfrm>
        </p:grpSpPr>
        <p:sp>
          <p:nvSpPr>
            <p:cNvPr id="264" name="Rectangle 61">
              <a:extLst>
                <a:ext uri="{FF2B5EF4-FFF2-40B4-BE49-F238E27FC236}">
                  <a16:creationId xmlns:a16="http://schemas.microsoft.com/office/drawing/2014/main" id="{8EC4E045-23CD-4D4D-9AE0-1CFBFBBD2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ＭＳ Ｐゴシック" charset="0"/>
                <a:cs typeface="Arial" charset="0"/>
              </a:endParaRPr>
            </a:p>
          </p:txBody>
        </p:sp>
        <p:sp>
          <p:nvSpPr>
            <p:cNvPr id="265" name="Text Box 4">
              <a:extLst>
                <a:ext uri="{FF2B5EF4-FFF2-40B4-BE49-F238E27FC236}">
                  <a16:creationId xmlns:a16="http://schemas.microsoft.com/office/drawing/2014/main" id="{D40BDD0B-C795-BE49-93B1-203BB0E2A1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2" y="919"/>
              <a:ext cx="56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266" name="Freeform 63">
            <a:extLst>
              <a:ext uri="{FF2B5EF4-FFF2-40B4-BE49-F238E27FC236}">
                <a16:creationId xmlns:a16="http://schemas.microsoft.com/office/drawing/2014/main" id="{5370C3AC-7652-584B-A1A9-E013FF8219B8}"/>
              </a:ext>
            </a:extLst>
          </p:cNvPr>
          <p:cNvSpPr>
            <a:spLocks/>
          </p:cNvSpPr>
          <p:nvPr/>
        </p:nvSpPr>
        <p:spPr bwMode="auto">
          <a:xfrm>
            <a:off x="9242764" y="3479800"/>
            <a:ext cx="333036" cy="9747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bg1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grpSp>
        <p:nvGrpSpPr>
          <p:cNvPr id="267" name="Group 44">
            <a:extLst>
              <a:ext uri="{FF2B5EF4-FFF2-40B4-BE49-F238E27FC236}">
                <a16:creationId xmlns:a16="http://schemas.microsoft.com/office/drawing/2014/main" id="{919B7E9F-8F5F-8440-A2CE-0FC37936B7B9}"/>
              </a:ext>
            </a:extLst>
          </p:cNvPr>
          <p:cNvGrpSpPr>
            <a:grpSpLocks/>
          </p:cNvGrpSpPr>
          <p:nvPr/>
        </p:nvGrpSpPr>
        <p:grpSpPr bwMode="auto">
          <a:xfrm>
            <a:off x="9299914" y="1287827"/>
            <a:ext cx="762000" cy="693737"/>
            <a:chOff x="-44" y="1473"/>
            <a:chExt cx="981" cy="1105"/>
          </a:xfrm>
        </p:grpSpPr>
        <p:pic>
          <p:nvPicPr>
            <p:cNvPr id="268" name="Picture 45" descr="desktop_computer_stylized_medium">
              <a:extLst>
                <a:ext uri="{FF2B5EF4-FFF2-40B4-BE49-F238E27FC236}">
                  <a16:creationId xmlns:a16="http://schemas.microsoft.com/office/drawing/2014/main" id="{B1A8FCBB-0DDE-8A49-8F61-157033BBCF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9" name="Freeform 46">
              <a:extLst>
                <a:ext uri="{FF2B5EF4-FFF2-40B4-BE49-F238E27FC236}">
                  <a16:creationId xmlns:a16="http://schemas.microsoft.com/office/drawing/2014/main" id="{CD07C411-AE4D-9944-871E-4D956D09EB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grpSp>
        <p:nvGrpSpPr>
          <p:cNvPr id="270" name="Group 44">
            <a:extLst>
              <a:ext uri="{FF2B5EF4-FFF2-40B4-BE49-F238E27FC236}">
                <a16:creationId xmlns:a16="http://schemas.microsoft.com/office/drawing/2014/main" id="{FED5811E-55B1-CB4F-A7F6-E2DB2227A207}"/>
              </a:ext>
            </a:extLst>
          </p:cNvPr>
          <p:cNvGrpSpPr>
            <a:grpSpLocks/>
          </p:cNvGrpSpPr>
          <p:nvPr/>
        </p:nvGrpSpPr>
        <p:grpSpPr bwMode="auto">
          <a:xfrm>
            <a:off x="9279276" y="5942377"/>
            <a:ext cx="762000" cy="693737"/>
            <a:chOff x="-44" y="1473"/>
            <a:chExt cx="981" cy="1105"/>
          </a:xfrm>
        </p:grpSpPr>
        <p:pic>
          <p:nvPicPr>
            <p:cNvPr id="271" name="Picture 45" descr="desktop_computer_stylized_medium">
              <a:extLst>
                <a:ext uri="{FF2B5EF4-FFF2-40B4-BE49-F238E27FC236}">
                  <a16:creationId xmlns:a16="http://schemas.microsoft.com/office/drawing/2014/main" id="{DAC5DA2F-A245-084F-88A6-0B1CA06A2B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2" name="Freeform 46">
              <a:extLst>
                <a:ext uri="{FF2B5EF4-FFF2-40B4-BE49-F238E27FC236}">
                  <a16:creationId xmlns:a16="http://schemas.microsoft.com/office/drawing/2014/main" id="{7F81D0E8-D949-8340-BAA4-FACAF209E1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74" name="Slide Number Placeholder 5">
            <a:extLst>
              <a:ext uri="{FF2B5EF4-FFF2-40B4-BE49-F238E27FC236}">
                <a16:creationId xmlns:a16="http://schemas.microsoft.com/office/drawing/2014/main" id="{C80E33CF-F2F1-8845-97F1-802F89D5CB8B}"/>
              </a:ext>
            </a:extLst>
          </p:cNvPr>
          <p:cNvSpPr txBox="1">
            <a:spLocks/>
          </p:cNvSpPr>
          <p:nvPr/>
        </p:nvSpPr>
        <p:spPr>
          <a:xfrm>
            <a:off x="11274305" y="6462404"/>
            <a:ext cx="548655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6-</a:t>
            </a:r>
            <a:fld id="{8E8C6E93-DF5B-BC4B-80F9-500DED1EEDCC}" type="slidenum">
              <a:rPr lang="en-US" sz="1200" smtClean="0">
                <a:solidFill>
                  <a:srgbClr val="000000"/>
                </a:solidFill>
                <a:latin typeface="Tahoma" charset="0"/>
              </a:rPr>
              <a:pPr/>
              <a:t>20</a:t>
            </a:fld>
            <a:endParaRPr lang="en-US" sz="1200" dirty="0">
              <a:solidFill>
                <a:srgbClr val="000000"/>
              </a:solidFill>
              <a:latin typeface="Tahoma" charset="0"/>
            </a:endParaRPr>
          </a:p>
        </p:txBody>
      </p: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6DB73E28-359B-0D44-919E-7D576FF49810}"/>
              </a:ext>
            </a:extLst>
          </p:cNvPr>
          <p:cNvGrpSpPr/>
          <p:nvPr/>
        </p:nvGrpSpPr>
        <p:grpSpPr>
          <a:xfrm>
            <a:off x="8822377" y="2470342"/>
            <a:ext cx="914400" cy="479686"/>
            <a:chOff x="3668110" y="2448910"/>
            <a:chExt cx="3794234" cy="2165130"/>
          </a:xfrm>
        </p:grpSpPr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6FF260AB-3623-1541-8810-5D38FD706BCA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8E0FB9FE-D5C1-F441-81C2-D0BDD75CF2F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16A8BBE1-A115-D94A-AB3D-932C52B2CCDC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290" name="Freeform 289">
                <a:extLst>
                  <a:ext uri="{FF2B5EF4-FFF2-40B4-BE49-F238E27FC236}">
                    <a16:creationId xmlns:a16="http://schemas.microsoft.com/office/drawing/2014/main" id="{AE632F04-B824-F24E-98A6-1C6189B5D07D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1" name="Freeform 290">
                <a:extLst>
                  <a:ext uri="{FF2B5EF4-FFF2-40B4-BE49-F238E27FC236}">
                    <a16:creationId xmlns:a16="http://schemas.microsoft.com/office/drawing/2014/main" id="{BD78FFCE-583D-8D49-9DA6-5DB4C3DF02FD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2" name="Freeform 291">
                <a:extLst>
                  <a:ext uri="{FF2B5EF4-FFF2-40B4-BE49-F238E27FC236}">
                    <a16:creationId xmlns:a16="http://schemas.microsoft.com/office/drawing/2014/main" id="{7991B3E7-75B9-F24D-8313-C898F7A28E30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3" name="Freeform 292">
                <a:extLst>
                  <a:ext uri="{FF2B5EF4-FFF2-40B4-BE49-F238E27FC236}">
                    <a16:creationId xmlns:a16="http://schemas.microsoft.com/office/drawing/2014/main" id="{ACB88455-804A-7740-B912-3AA1AA670D4E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901C6627-1DCF-2049-84D1-192052A1D393}"/>
              </a:ext>
            </a:extLst>
          </p:cNvPr>
          <p:cNvGrpSpPr/>
          <p:nvPr/>
        </p:nvGrpSpPr>
        <p:grpSpPr>
          <a:xfrm>
            <a:off x="8461094" y="3741153"/>
            <a:ext cx="894855" cy="442494"/>
            <a:chOff x="7493876" y="2774731"/>
            <a:chExt cx="1481958" cy="894622"/>
          </a:xfrm>
        </p:grpSpPr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BE684CCD-414D-8E47-AA7F-53C0B4E9B1A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DAB3155-198F-9E49-9692-760762600E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80396737-09C0-7C4A-A270-73907BCCF92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98" name="Freeform 297">
                <a:extLst>
                  <a:ext uri="{FF2B5EF4-FFF2-40B4-BE49-F238E27FC236}">
                    <a16:creationId xmlns:a16="http://schemas.microsoft.com/office/drawing/2014/main" id="{E92282CC-91FB-4F46-8BF9-915E613138B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9" name="Freeform 298">
                <a:extLst>
                  <a:ext uri="{FF2B5EF4-FFF2-40B4-BE49-F238E27FC236}">
                    <a16:creationId xmlns:a16="http://schemas.microsoft.com/office/drawing/2014/main" id="{87BECC80-2C78-C544-82A6-8865B57817C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00" name="Freeform 299">
                <a:extLst>
                  <a:ext uri="{FF2B5EF4-FFF2-40B4-BE49-F238E27FC236}">
                    <a16:creationId xmlns:a16="http://schemas.microsoft.com/office/drawing/2014/main" id="{A8DE6C25-8200-BB48-A3FA-57CBE9613C2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01" name="Freeform 300">
                <a:extLst>
                  <a:ext uri="{FF2B5EF4-FFF2-40B4-BE49-F238E27FC236}">
                    <a16:creationId xmlns:a16="http://schemas.microsoft.com/office/drawing/2014/main" id="{98F6125B-3A5F-394B-A7E8-7917BA0EB18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sp>
        <p:nvSpPr>
          <p:cNvPr id="302" name="Rectangle 3">
            <a:extLst>
              <a:ext uri="{FF2B5EF4-FFF2-40B4-BE49-F238E27FC236}">
                <a16:creationId xmlns:a16="http://schemas.microsoft.com/office/drawing/2014/main" id="{795B37CE-BA46-A349-8A61-92AB4E79040F}"/>
              </a:ext>
            </a:extLst>
          </p:cNvPr>
          <p:cNvSpPr txBox="1">
            <a:spLocks noChangeArrowheads="1"/>
          </p:cNvSpPr>
          <p:nvPr/>
        </p:nvSpPr>
        <p:spPr>
          <a:xfrm>
            <a:off x="859601" y="1465262"/>
            <a:ext cx="6270404" cy="2385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3200" dirty="0">
                <a:solidFill>
                  <a:srgbClr val="C00000"/>
                </a:solidFill>
              </a:rPr>
              <a:t>both are store-and-forward: 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i="1" dirty="0">
                <a:solidFill>
                  <a:srgbClr val="0000A8"/>
                </a:solidFill>
              </a:rPr>
              <a:t>routers</a:t>
            </a:r>
            <a:r>
              <a:rPr lang="en-US" dirty="0">
                <a:solidFill>
                  <a:srgbClr val="CC0000"/>
                </a:solidFill>
              </a:rPr>
              <a:t>: </a:t>
            </a:r>
            <a:r>
              <a:rPr lang="en-US" dirty="0"/>
              <a:t>network-layer devices (examine network-layer headers)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i="1" dirty="0">
                <a:solidFill>
                  <a:srgbClr val="0000A8"/>
                </a:solidFill>
              </a:rPr>
              <a:t>switches: </a:t>
            </a:r>
            <a:r>
              <a:rPr lang="en-US" dirty="0"/>
              <a:t>link-layer devices (examine link-layer headers)</a:t>
            </a:r>
          </a:p>
        </p:txBody>
      </p:sp>
      <p:sp>
        <p:nvSpPr>
          <p:cNvPr id="303" name="Rectangle 3">
            <a:extLst>
              <a:ext uri="{FF2B5EF4-FFF2-40B4-BE49-F238E27FC236}">
                <a16:creationId xmlns:a16="http://schemas.microsoft.com/office/drawing/2014/main" id="{2E27120A-F39B-F74A-A7B4-81F35A55090D}"/>
              </a:ext>
            </a:extLst>
          </p:cNvPr>
          <p:cNvSpPr txBox="1">
            <a:spLocks noChangeArrowheads="1"/>
          </p:cNvSpPr>
          <p:nvPr/>
        </p:nvSpPr>
        <p:spPr>
          <a:xfrm>
            <a:off x="857455" y="3613887"/>
            <a:ext cx="6270404" cy="2503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endParaRPr lang="en-US" sz="2400" i="1" dirty="0">
              <a:solidFill>
                <a:srgbClr val="CC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3200" dirty="0">
                <a:solidFill>
                  <a:srgbClr val="C00000"/>
                </a:solidFill>
              </a:rPr>
              <a:t>both have forwarding tables: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i="1" dirty="0">
                <a:solidFill>
                  <a:srgbClr val="0000A8"/>
                </a:solidFill>
              </a:rPr>
              <a:t>routers: </a:t>
            </a:r>
            <a:r>
              <a:rPr lang="en-US" dirty="0"/>
              <a:t>compute tables using routing algorithms, IP addresses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i="1" dirty="0">
                <a:solidFill>
                  <a:srgbClr val="0000A8"/>
                </a:solidFill>
              </a:rPr>
              <a:t>switches: </a:t>
            </a:r>
            <a:r>
              <a:rPr lang="en-US" dirty="0"/>
              <a:t>learn forwarding table using flooding, learning, MAC addresses </a:t>
            </a:r>
          </a:p>
        </p:txBody>
      </p:sp>
    </p:spTree>
    <p:extLst>
      <p:ext uri="{BB962C8B-B14F-4D97-AF65-F5344CB8AC3E}">
        <p14:creationId xmlns:p14="http://schemas.microsoft.com/office/powerpoint/2010/main" val="24623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8AEDFC-F05E-AF58-1A04-4AA643C5C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3075" lvl="1" indent="0">
              <a:buNone/>
            </a:pPr>
            <a:r>
              <a:rPr lang="en-US" sz="9200" dirty="0"/>
              <a:t>☕️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026966-46DB-701E-2024-0612CADA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Mid-break</a:t>
            </a:r>
          </a:p>
        </p:txBody>
      </p:sp>
    </p:spTree>
    <p:extLst>
      <p:ext uri="{BB962C8B-B14F-4D97-AF65-F5344CB8AC3E}">
        <p14:creationId xmlns:p14="http://schemas.microsoft.com/office/powerpoint/2010/main" val="269468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9F7042-51FE-6F41-B1BA-0C90976E2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Please Complete SFS </a:t>
            </a:r>
            <a:r>
              <a:rPr lang="en-AU" dirty="0"/>
              <a:t>at </a:t>
            </a:r>
            <a:r>
              <a:rPr lang="en-AU" b="1" dirty="0" err="1"/>
              <a:t>www.sfs.uts.edu.au</a:t>
            </a:r>
            <a:endParaRPr lang="en-AU" b="1" dirty="0"/>
          </a:p>
          <a:p>
            <a:pPr lvl="1"/>
            <a:r>
              <a:rPr lang="en-AU" dirty="0"/>
              <a:t>We learnt a lot - Well Done! </a:t>
            </a:r>
            <a:r>
              <a:rPr lang="en-AU" sz="3200" dirty="0"/>
              <a:t>👍</a:t>
            </a:r>
          </a:p>
          <a:p>
            <a:pPr lvl="1"/>
            <a:r>
              <a:rPr lang="en-AU" dirty="0"/>
              <a:t>if you are happy: what’s going well?</a:t>
            </a:r>
          </a:p>
          <a:p>
            <a:pPr lvl="1"/>
            <a:r>
              <a:rPr lang="en-AU" dirty="0"/>
              <a:t>learning materials help? </a:t>
            </a:r>
          </a:p>
          <a:p>
            <a:pPr lvl="2"/>
            <a:r>
              <a:rPr lang="en-AU" dirty="0"/>
              <a:t>lectures, tutorials, labs, projects, assignments, </a:t>
            </a:r>
          </a:p>
          <a:p>
            <a:pPr lvl="2"/>
            <a:r>
              <a:rPr lang="en-AU" dirty="0"/>
              <a:t>quiz/exam: practice, online open book format</a:t>
            </a:r>
          </a:p>
          <a:p>
            <a:pPr lvl="1"/>
            <a:r>
              <a:rPr lang="en-AU" dirty="0"/>
              <a:t>what can be improved?</a:t>
            </a:r>
          </a:p>
          <a:p>
            <a:pPr lvl="1"/>
            <a:endParaRPr lang="en-AU" dirty="0"/>
          </a:p>
          <a:p>
            <a:r>
              <a:rPr lang="en-AU" b="1" dirty="0"/>
              <a:t>Your feedback appreciated!</a:t>
            </a:r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570174-AF6B-034C-92C5-31B4B2A3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Student Feedback Survey (SFS)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95C40-432C-D94E-B181-C8309C639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70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Link layer, LANs: roadmap</a:t>
            </a:r>
            <a:endParaRPr lang="en-US" sz="44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553857" y="4906563"/>
            <a:ext cx="5066531" cy="981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3825" indent="0"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n-US" sz="3200" dirty="0"/>
              <a:t>6.7 a day in the life of a web request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6707032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6.1 introduction</a:t>
            </a:r>
          </a:p>
          <a:p>
            <a:pPr marL="11112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6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6.2 error detection, correction </a:t>
            </a:r>
          </a:p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6.3 multiple access protocols</a:t>
            </a:r>
          </a:p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6.4 LANs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addressing, ARP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Ethernet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switches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strike="sngStrike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VLANs</a:t>
            </a:r>
          </a:p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strike="sngStrike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6.5 link virtualization: MPLS</a:t>
            </a:r>
          </a:p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strike="sngStrike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6.6 data center networking</a:t>
            </a:r>
          </a:p>
          <a:p>
            <a:pPr marL="285750" indent="-274638">
              <a:spcBef>
                <a:spcPts val="600"/>
              </a:spcBef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28650" lvl="1" indent="-274638">
              <a:spcBef>
                <a:spcPts val="600"/>
              </a:spcBef>
            </a:pPr>
            <a:endParaRPr lang="en-US" altLang="en-US" sz="2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780E6DF-6C7C-1345-9369-EDA38A723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DD48E4-A235-4B6F-BF01-A870DB9ABD4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248" y="1487578"/>
            <a:ext cx="3557369" cy="2683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71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Synthesis: a day in the life of a web request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A4B12346-C21D-2B4E-816C-10F5298F6A06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338263"/>
            <a:ext cx="11273118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269875">
              <a:defRPr/>
            </a:pPr>
            <a:r>
              <a:rPr lang="en-US" sz="3200" dirty="0"/>
              <a:t>our journey down the protocol stack is now complete!</a:t>
            </a:r>
          </a:p>
          <a:p>
            <a:pPr lvl="1">
              <a:defRPr/>
            </a:pPr>
            <a:r>
              <a:rPr lang="en-US" sz="2800" dirty="0"/>
              <a:t>application, </a:t>
            </a:r>
          </a:p>
          <a:p>
            <a:pPr lvl="1">
              <a:defRPr/>
            </a:pPr>
            <a:r>
              <a:rPr lang="en-US" sz="2800" dirty="0"/>
              <a:t>transport, </a:t>
            </a:r>
          </a:p>
          <a:p>
            <a:pPr lvl="1">
              <a:defRPr/>
            </a:pPr>
            <a:r>
              <a:rPr lang="en-US" sz="2800" dirty="0"/>
              <a:t>network, </a:t>
            </a:r>
          </a:p>
          <a:p>
            <a:pPr lvl="1">
              <a:defRPr/>
            </a:pPr>
            <a:r>
              <a:rPr lang="en-US" sz="2800" dirty="0"/>
              <a:t>link</a:t>
            </a:r>
          </a:p>
          <a:p>
            <a:pPr marL="400050" indent="-269875">
              <a:defRPr/>
            </a:pPr>
            <a:r>
              <a:rPr lang="en-US" sz="3200" dirty="0"/>
              <a:t>putting-it-all-together: synthesis!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</a:rPr>
              <a:t>goal: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identify, review, understand protocols (at all layers) involved in seemingly simple scenario: requesting www page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</a:rPr>
              <a:t>scenario: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student attaches laptop to campus network, requests/receives </a:t>
            </a:r>
            <a:r>
              <a:rPr lang="en-US" sz="2800" dirty="0" err="1"/>
              <a:t>www.google.com</a:t>
            </a:r>
            <a:r>
              <a:rPr lang="en-US" sz="2800" dirty="0"/>
              <a:t> 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7AB0DF-357A-0D49-8642-D329F62AF2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09" y="1244048"/>
            <a:ext cx="1547191" cy="268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7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day in the life: scenario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94" name="Freeform 406">
            <a:extLst>
              <a:ext uri="{FF2B5EF4-FFF2-40B4-BE49-F238E27FC236}">
                <a16:creationId xmlns:a16="http://schemas.microsoft.com/office/drawing/2014/main" id="{DCFC0C20-D1CF-7E43-8947-76A7AA00BE54}"/>
              </a:ext>
            </a:extLst>
          </p:cNvPr>
          <p:cNvSpPr>
            <a:spLocks/>
          </p:cNvSpPr>
          <p:nvPr/>
        </p:nvSpPr>
        <p:spPr bwMode="auto">
          <a:xfrm>
            <a:off x="5037166" y="1832733"/>
            <a:ext cx="3494531" cy="2590938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connsiteX0" fmla="*/ 326 w 9852"/>
              <a:gd name="connsiteY0" fmla="*/ 3101 h 9830"/>
              <a:gd name="connsiteX1" fmla="*/ 49 w 9852"/>
              <a:gd name="connsiteY1" fmla="*/ 3981 h 9830"/>
              <a:gd name="connsiteX2" fmla="*/ 21 w 9852"/>
              <a:gd name="connsiteY2" fmla="*/ 4956 h 9830"/>
              <a:gd name="connsiteX3" fmla="*/ 269 w 9852"/>
              <a:gd name="connsiteY3" fmla="*/ 5662 h 9830"/>
              <a:gd name="connsiteX4" fmla="*/ 657 w 9852"/>
              <a:gd name="connsiteY4" fmla="*/ 6741 h 9830"/>
              <a:gd name="connsiteX5" fmla="*/ 1125 w 9852"/>
              <a:gd name="connsiteY5" fmla="*/ 7148 h 9830"/>
              <a:gd name="connsiteX6" fmla="*/ 2222 w 9852"/>
              <a:gd name="connsiteY6" fmla="*/ 8049 h 9830"/>
              <a:gd name="connsiteX7" fmla="*/ 4680 w 9852"/>
              <a:gd name="connsiteY7" fmla="*/ 8347 h 9830"/>
              <a:gd name="connsiteX8" fmla="*/ 6812 w 9852"/>
              <a:gd name="connsiteY8" fmla="*/ 9729 h 9830"/>
              <a:gd name="connsiteX9" fmla="*/ 7864 w 9852"/>
              <a:gd name="connsiteY9" fmla="*/ 9630 h 9830"/>
              <a:gd name="connsiteX10" fmla="*/ 9670 w 9852"/>
              <a:gd name="connsiteY10" fmla="*/ 8874 h 9830"/>
              <a:gd name="connsiteX11" fmla="*/ 9752 w 9852"/>
              <a:gd name="connsiteY11" fmla="*/ 7457 h 9830"/>
              <a:gd name="connsiteX12" fmla="*/ 9332 w 9852"/>
              <a:gd name="connsiteY12" fmla="*/ 6408 h 9830"/>
              <a:gd name="connsiteX13" fmla="*/ 9552 w 9852"/>
              <a:gd name="connsiteY13" fmla="*/ 4150 h 9830"/>
              <a:gd name="connsiteX14" fmla="*/ 9523 w 9852"/>
              <a:gd name="connsiteY14" fmla="*/ 3205 h 9830"/>
              <a:gd name="connsiteX15" fmla="*/ 8859 w 9852"/>
              <a:gd name="connsiteY15" fmla="*/ 2226 h 9830"/>
              <a:gd name="connsiteX16" fmla="*/ 7811 w 9852"/>
              <a:gd name="connsiteY16" fmla="*/ 778 h 9830"/>
              <a:gd name="connsiteX17" fmla="*/ 6511 w 9852"/>
              <a:gd name="connsiteY17" fmla="*/ 137 h 9830"/>
              <a:gd name="connsiteX18" fmla="*/ 4994 w 9852"/>
              <a:gd name="connsiteY18" fmla="*/ 38 h 9830"/>
              <a:gd name="connsiteX19" fmla="*/ 3722 w 9852"/>
              <a:gd name="connsiteY19" fmla="*/ 609 h 9830"/>
              <a:gd name="connsiteX20" fmla="*/ 1929 w 9852"/>
              <a:gd name="connsiteY20" fmla="*/ 1251 h 9830"/>
              <a:gd name="connsiteX21" fmla="*/ 848 w 9852"/>
              <a:gd name="connsiteY21" fmla="*/ 1823 h 9830"/>
              <a:gd name="connsiteX22" fmla="*/ 326 w 9852"/>
              <a:gd name="connsiteY22" fmla="*/ 3101 h 9830"/>
              <a:gd name="connsiteX0" fmla="*/ 331 w 9999"/>
              <a:gd name="connsiteY0" fmla="*/ 3155 h 9906"/>
              <a:gd name="connsiteX1" fmla="*/ 50 w 9999"/>
              <a:gd name="connsiteY1" fmla="*/ 4050 h 9906"/>
              <a:gd name="connsiteX2" fmla="*/ 21 w 9999"/>
              <a:gd name="connsiteY2" fmla="*/ 5042 h 9906"/>
              <a:gd name="connsiteX3" fmla="*/ 273 w 9999"/>
              <a:gd name="connsiteY3" fmla="*/ 5760 h 9906"/>
              <a:gd name="connsiteX4" fmla="*/ 667 w 9999"/>
              <a:gd name="connsiteY4" fmla="*/ 6858 h 9906"/>
              <a:gd name="connsiteX5" fmla="*/ 1142 w 9999"/>
              <a:gd name="connsiteY5" fmla="*/ 7272 h 9906"/>
              <a:gd name="connsiteX6" fmla="*/ 2255 w 9999"/>
              <a:gd name="connsiteY6" fmla="*/ 8188 h 9906"/>
              <a:gd name="connsiteX7" fmla="*/ 4750 w 9999"/>
              <a:gd name="connsiteY7" fmla="*/ 8491 h 9906"/>
              <a:gd name="connsiteX8" fmla="*/ 6914 w 9999"/>
              <a:gd name="connsiteY8" fmla="*/ 9897 h 9906"/>
              <a:gd name="connsiteX9" fmla="*/ 9815 w 9999"/>
              <a:gd name="connsiteY9" fmla="*/ 9027 h 9906"/>
              <a:gd name="connsiteX10" fmla="*/ 9898 w 9999"/>
              <a:gd name="connsiteY10" fmla="*/ 7586 h 9906"/>
              <a:gd name="connsiteX11" fmla="*/ 9472 w 9999"/>
              <a:gd name="connsiteY11" fmla="*/ 6519 h 9906"/>
              <a:gd name="connsiteX12" fmla="*/ 9695 w 9999"/>
              <a:gd name="connsiteY12" fmla="*/ 4222 h 9906"/>
              <a:gd name="connsiteX13" fmla="*/ 9666 w 9999"/>
              <a:gd name="connsiteY13" fmla="*/ 3260 h 9906"/>
              <a:gd name="connsiteX14" fmla="*/ 8992 w 9999"/>
              <a:gd name="connsiteY14" fmla="*/ 2264 h 9906"/>
              <a:gd name="connsiteX15" fmla="*/ 7928 w 9999"/>
              <a:gd name="connsiteY15" fmla="*/ 791 h 9906"/>
              <a:gd name="connsiteX16" fmla="*/ 6609 w 9999"/>
              <a:gd name="connsiteY16" fmla="*/ 139 h 9906"/>
              <a:gd name="connsiteX17" fmla="*/ 5069 w 9999"/>
              <a:gd name="connsiteY17" fmla="*/ 39 h 9906"/>
              <a:gd name="connsiteX18" fmla="*/ 3778 w 9999"/>
              <a:gd name="connsiteY18" fmla="*/ 620 h 9906"/>
              <a:gd name="connsiteX19" fmla="*/ 1958 w 9999"/>
              <a:gd name="connsiteY19" fmla="*/ 1273 h 9906"/>
              <a:gd name="connsiteX20" fmla="*/ 861 w 9999"/>
              <a:gd name="connsiteY20" fmla="*/ 1855 h 9906"/>
              <a:gd name="connsiteX21" fmla="*/ 331 w 9999"/>
              <a:gd name="connsiteY21" fmla="*/ 3155 h 9906"/>
              <a:gd name="connsiteX0" fmla="*/ 331 w 9946"/>
              <a:gd name="connsiteY0" fmla="*/ 3185 h 10000"/>
              <a:gd name="connsiteX1" fmla="*/ 50 w 9946"/>
              <a:gd name="connsiteY1" fmla="*/ 4088 h 10000"/>
              <a:gd name="connsiteX2" fmla="*/ 21 w 9946"/>
              <a:gd name="connsiteY2" fmla="*/ 5090 h 10000"/>
              <a:gd name="connsiteX3" fmla="*/ 273 w 9946"/>
              <a:gd name="connsiteY3" fmla="*/ 5815 h 10000"/>
              <a:gd name="connsiteX4" fmla="*/ 667 w 9946"/>
              <a:gd name="connsiteY4" fmla="*/ 6923 h 10000"/>
              <a:gd name="connsiteX5" fmla="*/ 1142 w 9946"/>
              <a:gd name="connsiteY5" fmla="*/ 7341 h 10000"/>
              <a:gd name="connsiteX6" fmla="*/ 2255 w 9946"/>
              <a:gd name="connsiteY6" fmla="*/ 8266 h 10000"/>
              <a:gd name="connsiteX7" fmla="*/ 4750 w 9946"/>
              <a:gd name="connsiteY7" fmla="*/ 8572 h 10000"/>
              <a:gd name="connsiteX8" fmla="*/ 6915 w 9946"/>
              <a:gd name="connsiteY8" fmla="*/ 9991 h 10000"/>
              <a:gd name="connsiteX9" fmla="*/ 9816 w 9946"/>
              <a:gd name="connsiteY9" fmla="*/ 9113 h 10000"/>
              <a:gd name="connsiteX10" fmla="*/ 9473 w 9946"/>
              <a:gd name="connsiteY10" fmla="*/ 6581 h 10000"/>
              <a:gd name="connsiteX11" fmla="*/ 9696 w 9946"/>
              <a:gd name="connsiteY11" fmla="*/ 4262 h 10000"/>
              <a:gd name="connsiteX12" fmla="*/ 9667 w 9946"/>
              <a:gd name="connsiteY12" fmla="*/ 3291 h 10000"/>
              <a:gd name="connsiteX13" fmla="*/ 8993 w 9946"/>
              <a:gd name="connsiteY13" fmla="*/ 2285 h 10000"/>
              <a:gd name="connsiteX14" fmla="*/ 7929 w 9946"/>
              <a:gd name="connsiteY14" fmla="*/ 799 h 10000"/>
              <a:gd name="connsiteX15" fmla="*/ 6610 w 9946"/>
              <a:gd name="connsiteY15" fmla="*/ 140 h 10000"/>
              <a:gd name="connsiteX16" fmla="*/ 5070 w 9946"/>
              <a:gd name="connsiteY16" fmla="*/ 39 h 10000"/>
              <a:gd name="connsiteX17" fmla="*/ 3778 w 9946"/>
              <a:gd name="connsiteY17" fmla="*/ 626 h 10000"/>
              <a:gd name="connsiteX18" fmla="*/ 1958 w 9946"/>
              <a:gd name="connsiteY18" fmla="*/ 1285 h 10000"/>
              <a:gd name="connsiteX19" fmla="*/ 861 w 9946"/>
              <a:gd name="connsiteY19" fmla="*/ 1873 h 10000"/>
              <a:gd name="connsiteX20" fmla="*/ 331 w 9946"/>
              <a:gd name="connsiteY20" fmla="*/ 3185 h 10000"/>
              <a:gd name="connsiteX0" fmla="*/ 333 w 10000"/>
              <a:gd name="connsiteY0" fmla="*/ 3185 h 10000"/>
              <a:gd name="connsiteX1" fmla="*/ 50 w 10000"/>
              <a:gd name="connsiteY1" fmla="*/ 4088 h 10000"/>
              <a:gd name="connsiteX2" fmla="*/ 21 w 10000"/>
              <a:gd name="connsiteY2" fmla="*/ 5090 h 10000"/>
              <a:gd name="connsiteX3" fmla="*/ 274 w 10000"/>
              <a:gd name="connsiteY3" fmla="*/ 5815 h 10000"/>
              <a:gd name="connsiteX4" fmla="*/ 671 w 10000"/>
              <a:gd name="connsiteY4" fmla="*/ 6923 h 10000"/>
              <a:gd name="connsiteX5" fmla="*/ 1148 w 10000"/>
              <a:gd name="connsiteY5" fmla="*/ 7341 h 10000"/>
              <a:gd name="connsiteX6" fmla="*/ 2267 w 10000"/>
              <a:gd name="connsiteY6" fmla="*/ 8266 h 10000"/>
              <a:gd name="connsiteX7" fmla="*/ 4776 w 10000"/>
              <a:gd name="connsiteY7" fmla="*/ 8572 h 10000"/>
              <a:gd name="connsiteX8" fmla="*/ 6953 w 10000"/>
              <a:gd name="connsiteY8" fmla="*/ 9991 h 10000"/>
              <a:gd name="connsiteX9" fmla="*/ 9869 w 10000"/>
              <a:gd name="connsiteY9" fmla="*/ 9113 h 10000"/>
              <a:gd name="connsiteX10" fmla="*/ 9524 w 10000"/>
              <a:gd name="connsiteY10" fmla="*/ 6581 h 10000"/>
              <a:gd name="connsiteX11" fmla="*/ 9749 w 10000"/>
              <a:gd name="connsiteY11" fmla="*/ 4262 h 10000"/>
              <a:gd name="connsiteX12" fmla="*/ 9042 w 10000"/>
              <a:gd name="connsiteY12" fmla="*/ 2285 h 10000"/>
              <a:gd name="connsiteX13" fmla="*/ 7972 w 10000"/>
              <a:gd name="connsiteY13" fmla="*/ 799 h 10000"/>
              <a:gd name="connsiteX14" fmla="*/ 6646 w 10000"/>
              <a:gd name="connsiteY14" fmla="*/ 140 h 10000"/>
              <a:gd name="connsiteX15" fmla="*/ 5098 w 10000"/>
              <a:gd name="connsiteY15" fmla="*/ 39 h 10000"/>
              <a:gd name="connsiteX16" fmla="*/ 3799 w 10000"/>
              <a:gd name="connsiteY16" fmla="*/ 626 h 10000"/>
              <a:gd name="connsiteX17" fmla="*/ 1969 w 10000"/>
              <a:gd name="connsiteY17" fmla="*/ 1285 h 10000"/>
              <a:gd name="connsiteX18" fmla="*/ 866 w 10000"/>
              <a:gd name="connsiteY18" fmla="*/ 1873 h 10000"/>
              <a:gd name="connsiteX19" fmla="*/ 333 w 10000"/>
              <a:gd name="connsiteY19" fmla="*/ 3185 h 10000"/>
              <a:gd name="connsiteX0" fmla="*/ 333 w 10000"/>
              <a:gd name="connsiteY0" fmla="*/ 3268 h 10083"/>
              <a:gd name="connsiteX1" fmla="*/ 50 w 10000"/>
              <a:gd name="connsiteY1" fmla="*/ 4171 h 10083"/>
              <a:gd name="connsiteX2" fmla="*/ 21 w 10000"/>
              <a:gd name="connsiteY2" fmla="*/ 5173 h 10083"/>
              <a:gd name="connsiteX3" fmla="*/ 274 w 10000"/>
              <a:gd name="connsiteY3" fmla="*/ 5898 h 10083"/>
              <a:gd name="connsiteX4" fmla="*/ 671 w 10000"/>
              <a:gd name="connsiteY4" fmla="*/ 7006 h 10083"/>
              <a:gd name="connsiteX5" fmla="*/ 1148 w 10000"/>
              <a:gd name="connsiteY5" fmla="*/ 7424 h 10083"/>
              <a:gd name="connsiteX6" fmla="*/ 2267 w 10000"/>
              <a:gd name="connsiteY6" fmla="*/ 8349 h 10083"/>
              <a:gd name="connsiteX7" fmla="*/ 4776 w 10000"/>
              <a:gd name="connsiteY7" fmla="*/ 8655 h 10083"/>
              <a:gd name="connsiteX8" fmla="*/ 6953 w 10000"/>
              <a:gd name="connsiteY8" fmla="*/ 10074 h 10083"/>
              <a:gd name="connsiteX9" fmla="*/ 9869 w 10000"/>
              <a:gd name="connsiteY9" fmla="*/ 9196 h 10083"/>
              <a:gd name="connsiteX10" fmla="*/ 9524 w 10000"/>
              <a:gd name="connsiteY10" fmla="*/ 6664 h 10083"/>
              <a:gd name="connsiteX11" fmla="*/ 9749 w 10000"/>
              <a:gd name="connsiteY11" fmla="*/ 4345 h 10083"/>
              <a:gd name="connsiteX12" fmla="*/ 9042 w 10000"/>
              <a:gd name="connsiteY12" fmla="*/ 2368 h 10083"/>
              <a:gd name="connsiteX13" fmla="*/ 6646 w 10000"/>
              <a:gd name="connsiteY13" fmla="*/ 223 h 10083"/>
              <a:gd name="connsiteX14" fmla="*/ 5098 w 10000"/>
              <a:gd name="connsiteY14" fmla="*/ 122 h 10083"/>
              <a:gd name="connsiteX15" fmla="*/ 3799 w 10000"/>
              <a:gd name="connsiteY15" fmla="*/ 709 h 10083"/>
              <a:gd name="connsiteX16" fmla="*/ 1969 w 10000"/>
              <a:gd name="connsiteY16" fmla="*/ 1368 h 10083"/>
              <a:gd name="connsiteX17" fmla="*/ 866 w 10000"/>
              <a:gd name="connsiteY17" fmla="*/ 1956 h 10083"/>
              <a:gd name="connsiteX18" fmla="*/ 333 w 10000"/>
              <a:gd name="connsiteY18" fmla="*/ 3268 h 10083"/>
              <a:gd name="connsiteX0" fmla="*/ 333 w 10000"/>
              <a:gd name="connsiteY0" fmla="*/ 3214 h 10029"/>
              <a:gd name="connsiteX1" fmla="*/ 50 w 10000"/>
              <a:gd name="connsiteY1" fmla="*/ 4117 h 10029"/>
              <a:gd name="connsiteX2" fmla="*/ 21 w 10000"/>
              <a:gd name="connsiteY2" fmla="*/ 5119 h 10029"/>
              <a:gd name="connsiteX3" fmla="*/ 274 w 10000"/>
              <a:gd name="connsiteY3" fmla="*/ 5844 h 10029"/>
              <a:gd name="connsiteX4" fmla="*/ 671 w 10000"/>
              <a:gd name="connsiteY4" fmla="*/ 6952 h 10029"/>
              <a:gd name="connsiteX5" fmla="*/ 1148 w 10000"/>
              <a:gd name="connsiteY5" fmla="*/ 7370 h 10029"/>
              <a:gd name="connsiteX6" fmla="*/ 2267 w 10000"/>
              <a:gd name="connsiteY6" fmla="*/ 8295 h 10029"/>
              <a:gd name="connsiteX7" fmla="*/ 4776 w 10000"/>
              <a:gd name="connsiteY7" fmla="*/ 8601 h 10029"/>
              <a:gd name="connsiteX8" fmla="*/ 6953 w 10000"/>
              <a:gd name="connsiteY8" fmla="*/ 10020 h 10029"/>
              <a:gd name="connsiteX9" fmla="*/ 9869 w 10000"/>
              <a:gd name="connsiteY9" fmla="*/ 9142 h 10029"/>
              <a:gd name="connsiteX10" fmla="*/ 9524 w 10000"/>
              <a:gd name="connsiteY10" fmla="*/ 6610 h 10029"/>
              <a:gd name="connsiteX11" fmla="*/ 9749 w 10000"/>
              <a:gd name="connsiteY11" fmla="*/ 4291 h 10029"/>
              <a:gd name="connsiteX12" fmla="*/ 9042 w 10000"/>
              <a:gd name="connsiteY12" fmla="*/ 2314 h 10029"/>
              <a:gd name="connsiteX13" fmla="*/ 5098 w 10000"/>
              <a:gd name="connsiteY13" fmla="*/ 68 h 10029"/>
              <a:gd name="connsiteX14" fmla="*/ 3799 w 10000"/>
              <a:gd name="connsiteY14" fmla="*/ 655 h 10029"/>
              <a:gd name="connsiteX15" fmla="*/ 1969 w 10000"/>
              <a:gd name="connsiteY15" fmla="*/ 1314 h 10029"/>
              <a:gd name="connsiteX16" fmla="*/ 866 w 10000"/>
              <a:gd name="connsiteY16" fmla="*/ 1902 h 10029"/>
              <a:gd name="connsiteX17" fmla="*/ 333 w 10000"/>
              <a:gd name="connsiteY17" fmla="*/ 3214 h 10029"/>
              <a:gd name="connsiteX0" fmla="*/ 333 w 10000"/>
              <a:gd name="connsiteY0" fmla="*/ 2561 h 9376"/>
              <a:gd name="connsiteX1" fmla="*/ 50 w 10000"/>
              <a:gd name="connsiteY1" fmla="*/ 3464 h 9376"/>
              <a:gd name="connsiteX2" fmla="*/ 21 w 10000"/>
              <a:gd name="connsiteY2" fmla="*/ 4466 h 9376"/>
              <a:gd name="connsiteX3" fmla="*/ 274 w 10000"/>
              <a:gd name="connsiteY3" fmla="*/ 5191 h 9376"/>
              <a:gd name="connsiteX4" fmla="*/ 671 w 10000"/>
              <a:gd name="connsiteY4" fmla="*/ 6299 h 9376"/>
              <a:gd name="connsiteX5" fmla="*/ 1148 w 10000"/>
              <a:gd name="connsiteY5" fmla="*/ 6717 h 9376"/>
              <a:gd name="connsiteX6" fmla="*/ 2267 w 10000"/>
              <a:gd name="connsiteY6" fmla="*/ 7642 h 9376"/>
              <a:gd name="connsiteX7" fmla="*/ 4776 w 10000"/>
              <a:gd name="connsiteY7" fmla="*/ 7948 h 9376"/>
              <a:gd name="connsiteX8" fmla="*/ 6953 w 10000"/>
              <a:gd name="connsiteY8" fmla="*/ 9367 h 9376"/>
              <a:gd name="connsiteX9" fmla="*/ 9869 w 10000"/>
              <a:gd name="connsiteY9" fmla="*/ 8489 h 9376"/>
              <a:gd name="connsiteX10" fmla="*/ 9524 w 10000"/>
              <a:gd name="connsiteY10" fmla="*/ 5957 h 9376"/>
              <a:gd name="connsiteX11" fmla="*/ 9749 w 10000"/>
              <a:gd name="connsiteY11" fmla="*/ 3638 h 9376"/>
              <a:gd name="connsiteX12" fmla="*/ 9042 w 10000"/>
              <a:gd name="connsiteY12" fmla="*/ 1661 h 9376"/>
              <a:gd name="connsiteX13" fmla="*/ 6085 w 10000"/>
              <a:gd name="connsiteY13" fmla="*/ 540 h 9376"/>
              <a:gd name="connsiteX14" fmla="*/ 3799 w 10000"/>
              <a:gd name="connsiteY14" fmla="*/ 2 h 9376"/>
              <a:gd name="connsiteX15" fmla="*/ 1969 w 10000"/>
              <a:gd name="connsiteY15" fmla="*/ 661 h 9376"/>
              <a:gd name="connsiteX16" fmla="*/ 866 w 10000"/>
              <a:gd name="connsiteY16" fmla="*/ 1249 h 9376"/>
              <a:gd name="connsiteX17" fmla="*/ 333 w 10000"/>
              <a:gd name="connsiteY17" fmla="*/ 2561 h 9376"/>
              <a:gd name="connsiteX0" fmla="*/ 333 w 10000"/>
              <a:gd name="connsiteY0" fmla="*/ 2230 h 9498"/>
              <a:gd name="connsiteX1" fmla="*/ 50 w 10000"/>
              <a:gd name="connsiteY1" fmla="*/ 3194 h 9498"/>
              <a:gd name="connsiteX2" fmla="*/ 21 w 10000"/>
              <a:gd name="connsiteY2" fmla="*/ 4262 h 9498"/>
              <a:gd name="connsiteX3" fmla="*/ 274 w 10000"/>
              <a:gd name="connsiteY3" fmla="*/ 5035 h 9498"/>
              <a:gd name="connsiteX4" fmla="*/ 671 w 10000"/>
              <a:gd name="connsiteY4" fmla="*/ 6217 h 9498"/>
              <a:gd name="connsiteX5" fmla="*/ 1148 w 10000"/>
              <a:gd name="connsiteY5" fmla="*/ 6663 h 9498"/>
              <a:gd name="connsiteX6" fmla="*/ 2267 w 10000"/>
              <a:gd name="connsiteY6" fmla="*/ 7650 h 9498"/>
              <a:gd name="connsiteX7" fmla="*/ 4776 w 10000"/>
              <a:gd name="connsiteY7" fmla="*/ 7976 h 9498"/>
              <a:gd name="connsiteX8" fmla="*/ 6953 w 10000"/>
              <a:gd name="connsiteY8" fmla="*/ 9489 h 9498"/>
              <a:gd name="connsiteX9" fmla="*/ 9869 w 10000"/>
              <a:gd name="connsiteY9" fmla="*/ 8553 h 9498"/>
              <a:gd name="connsiteX10" fmla="*/ 9524 w 10000"/>
              <a:gd name="connsiteY10" fmla="*/ 5852 h 9498"/>
              <a:gd name="connsiteX11" fmla="*/ 9749 w 10000"/>
              <a:gd name="connsiteY11" fmla="*/ 3379 h 9498"/>
              <a:gd name="connsiteX12" fmla="*/ 9042 w 10000"/>
              <a:gd name="connsiteY12" fmla="*/ 1271 h 9498"/>
              <a:gd name="connsiteX13" fmla="*/ 6085 w 10000"/>
              <a:gd name="connsiteY13" fmla="*/ 75 h 9498"/>
              <a:gd name="connsiteX14" fmla="*/ 1969 w 10000"/>
              <a:gd name="connsiteY14" fmla="*/ 204 h 9498"/>
              <a:gd name="connsiteX15" fmla="*/ 866 w 10000"/>
              <a:gd name="connsiteY15" fmla="*/ 831 h 9498"/>
              <a:gd name="connsiteX16" fmla="*/ 333 w 10000"/>
              <a:gd name="connsiteY16" fmla="*/ 2230 h 9498"/>
              <a:gd name="connsiteX0" fmla="*/ 333 w 10000"/>
              <a:gd name="connsiteY0" fmla="*/ 2316 h 9969"/>
              <a:gd name="connsiteX1" fmla="*/ 50 w 10000"/>
              <a:gd name="connsiteY1" fmla="*/ 3331 h 9969"/>
              <a:gd name="connsiteX2" fmla="*/ 21 w 10000"/>
              <a:gd name="connsiteY2" fmla="*/ 4455 h 9969"/>
              <a:gd name="connsiteX3" fmla="*/ 274 w 10000"/>
              <a:gd name="connsiteY3" fmla="*/ 5269 h 9969"/>
              <a:gd name="connsiteX4" fmla="*/ 671 w 10000"/>
              <a:gd name="connsiteY4" fmla="*/ 6514 h 9969"/>
              <a:gd name="connsiteX5" fmla="*/ 1148 w 10000"/>
              <a:gd name="connsiteY5" fmla="*/ 6983 h 9969"/>
              <a:gd name="connsiteX6" fmla="*/ 2267 w 10000"/>
              <a:gd name="connsiteY6" fmla="*/ 8022 h 9969"/>
              <a:gd name="connsiteX7" fmla="*/ 4776 w 10000"/>
              <a:gd name="connsiteY7" fmla="*/ 8366 h 9969"/>
              <a:gd name="connsiteX8" fmla="*/ 6953 w 10000"/>
              <a:gd name="connsiteY8" fmla="*/ 9959 h 9969"/>
              <a:gd name="connsiteX9" fmla="*/ 9869 w 10000"/>
              <a:gd name="connsiteY9" fmla="*/ 8973 h 9969"/>
              <a:gd name="connsiteX10" fmla="*/ 9524 w 10000"/>
              <a:gd name="connsiteY10" fmla="*/ 6129 h 9969"/>
              <a:gd name="connsiteX11" fmla="*/ 9749 w 10000"/>
              <a:gd name="connsiteY11" fmla="*/ 3526 h 9969"/>
              <a:gd name="connsiteX12" fmla="*/ 9042 w 10000"/>
              <a:gd name="connsiteY12" fmla="*/ 1306 h 9969"/>
              <a:gd name="connsiteX13" fmla="*/ 6085 w 10000"/>
              <a:gd name="connsiteY13" fmla="*/ 47 h 9969"/>
              <a:gd name="connsiteX14" fmla="*/ 2392 w 10000"/>
              <a:gd name="connsiteY14" fmla="*/ 329 h 9969"/>
              <a:gd name="connsiteX15" fmla="*/ 866 w 10000"/>
              <a:gd name="connsiteY15" fmla="*/ 843 h 9969"/>
              <a:gd name="connsiteX16" fmla="*/ 333 w 10000"/>
              <a:gd name="connsiteY16" fmla="*/ 2316 h 9969"/>
              <a:gd name="connsiteX0" fmla="*/ 333 w 10000"/>
              <a:gd name="connsiteY0" fmla="*/ 2322 h 9999"/>
              <a:gd name="connsiteX1" fmla="*/ 50 w 10000"/>
              <a:gd name="connsiteY1" fmla="*/ 3340 h 9999"/>
              <a:gd name="connsiteX2" fmla="*/ 21 w 10000"/>
              <a:gd name="connsiteY2" fmla="*/ 4468 h 9999"/>
              <a:gd name="connsiteX3" fmla="*/ 274 w 10000"/>
              <a:gd name="connsiteY3" fmla="*/ 5284 h 9999"/>
              <a:gd name="connsiteX4" fmla="*/ 671 w 10000"/>
              <a:gd name="connsiteY4" fmla="*/ 6533 h 9999"/>
              <a:gd name="connsiteX5" fmla="*/ 1148 w 10000"/>
              <a:gd name="connsiteY5" fmla="*/ 7004 h 9999"/>
              <a:gd name="connsiteX6" fmla="*/ 2267 w 10000"/>
              <a:gd name="connsiteY6" fmla="*/ 8046 h 9999"/>
              <a:gd name="connsiteX7" fmla="*/ 4776 w 10000"/>
              <a:gd name="connsiteY7" fmla="*/ 8391 h 9999"/>
              <a:gd name="connsiteX8" fmla="*/ 6953 w 10000"/>
              <a:gd name="connsiteY8" fmla="*/ 9989 h 9999"/>
              <a:gd name="connsiteX9" fmla="*/ 9869 w 10000"/>
              <a:gd name="connsiteY9" fmla="*/ 9000 h 9999"/>
              <a:gd name="connsiteX10" fmla="*/ 9524 w 10000"/>
              <a:gd name="connsiteY10" fmla="*/ 6147 h 9999"/>
              <a:gd name="connsiteX11" fmla="*/ 9749 w 10000"/>
              <a:gd name="connsiteY11" fmla="*/ 3536 h 9999"/>
              <a:gd name="connsiteX12" fmla="*/ 9042 w 10000"/>
              <a:gd name="connsiteY12" fmla="*/ 1309 h 9999"/>
              <a:gd name="connsiteX13" fmla="*/ 6085 w 10000"/>
              <a:gd name="connsiteY13" fmla="*/ 46 h 9999"/>
              <a:gd name="connsiteX14" fmla="*/ 2392 w 10000"/>
              <a:gd name="connsiteY14" fmla="*/ 329 h 9999"/>
              <a:gd name="connsiteX15" fmla="*/ 333 w 10000"/>
              <a:gd name="connsiteY15" fmla="*/ 2322 h 9999"/>
              <a:gd name="connsiteX0" fmla="*/ 315 w 9982"/>
              <a:gd name="connsiteY0" fmla="*/ 2322 h 10000"/>
              <a:gd name="connsiteX1" fmla="*/ 3 w 9982"/>
              <a:gd name="connsiteY1" fmla="*/ 4468 h 10000"/>
              <a:gd name="connsiteX2" fmla="*/ 256 w 9982"/>
              <a:gd name="connsiteY2" fmla="*/ 5285 h 10000"/>
              <a:gd name="connsiteX3" fmla="*/ 653 w 9982"/>
              <a:gd name="connsiteY3" fmla="*/ 6534 h 10000"/>
              <a:gd name="connsiteX4" fmla="*/ 1130 w 9982"/>
              <a:gd name="connsiteY4" fmla="*/ 7005 h 10000"/>
              <a:gd name="connsiteX5" fmla="*/ 2249 w 9982"/>
              <a:gd name="connsiteY5" fmla="*/ 8047 h 10000"/>
              <a:gd name="connsiteX6" fmla="*/ 4758 w 9982"/>
              <a:gd name="connsiteY6" fmla="*/ 8392 h 10000"/>
              <a:gd name="connsiteX7" fmla="*/ 6935 w 9982"/>
              <a:gd name="connsiteY7" fmla="*/ 9990 h 10000"/>
              <a:gd name="connsiteX8" fmla="*/ 9851 w 9982"/>
              <a:gd name="connsiteY8" fmla="*/ 9001 h 10000"/>
              <a:gd name="connsiteX9" fmla="*/ 9506 w 9982"/>
              <a:gd name="connsiteY9" fmla="*/ 6148 h 10000"/>
              <a:gd name="connsiteX10" fmla="*/ 9731 w 9982"/>
              <a:gd name="connsiteY10" fmla="*/ 3536 h 10000"/>
              <a:gd name="connsiteX11" fmla="*/ 9024 w 9982"/>
              <a:gd name="connsiteY11" fmla="*/ 1309 h 10000"/>
              <a:gd name="connsiteX12" fmla="*/ 6067 w 9982"/>
              <a:gd name="connsiteY12" fmla="*/ 46 h 10000"/>
              <a:gd name="connsiteX13" fmla="*/ 2374 w 9982"/>
              <a:gd name="connsiteY13" fmla="*/ 329 h 10000"/>
              <a:gd name="connsiteX14" fmla="*/ 315 w 9982"/>
              <a:gd name="connsiteY14" fmla="*/ 2322 h 10000"/>
              <a:gd name="connsiteX0" fmla="*/ 191 w 9876"/>
              <a:gd name="connsiteY0" fmla="*/ 2322 h 10000"/>
              <a:gd name="connsiteX1" fmla="*/ 131 w 9876"/>
              <a:gd name="connsiteY1" fmla="*/ 5285 h 10000"/>
              <a:gd name="connsiteX2" fmla="*/ 529 w 9876"/>
              <a:gd name="connsiteY2" fmla="*/ 6534 h 10000"/>
              <a:gd name="connsiteX3" fmla="*/ 1007 w 9876"/>
              <a:gd name="connsiteY3" fmla="*/ 7005 h 10000"/>
              <a:gd name="connsiteX4" fmla="*/ 2128 w 9876"/>
              <a:gd name="connsiteY4" fmla="*/ 8047 h 10000"/>
              <a:gd name="connsiteX5" fmla="*/ 4642 w 9876"/>
              <a:gd name="connsiteY5" fmla="*/ 8392 h 10000"/>
              <a:gd name="connsiteX6" fmla="*/ 6823 w 9876"/>
              <a:gd name="connsiteY6" fmla="*/ 9990 h 10000"/>
              <a:gd name="connsiteX7" fmla="*/ 9744 w 9876"/>
              <a:gd name="connsiteY7" fmla="*/ 9001 h 10000"/>
              <a:gd name="connsiteX8" fmla="*/ 9398 w 9876"/>
              <a:gd name="connsiteY8" fmla="*/ 6148 h 10000"/>
              <a:gd name="connsiteX9" fmla="*/ 9624 w 9876"/>
              <a:gd name="connsiteY9" fmla="*/ 3536 h 10000"/>
              <a:gd name="connsiteX10" fmla="*/ 8915 w 9876"/>
              <a:gd name="connsiteY10" fmla="*/ 1309 h 10000"/>
              <a:gd name="connsiteX11" fmla="*/ 5953 w 9876"/>
              <a:gd name="connsiteY11" fmla="*/ 46 h 10000"/>
              <a:gd name="connsiteX12" fmla="*/ 2253 w 9876"/>
              <a:gd name="connsiteY12" fmla="*/ 329 h 10000"/>
              <a:gd name="connsiteX13" fmla="*/ 191 w 9876"/>
              <a:gd name="connsiteY13" fmla="*/ 2322 h 10000"/>
              <a:gd name="connsiteX0" fmla="*/ 193 w 10000"/>
              <a:gd name="connsiteY0" fmla="*/ 2322 h 10000"/>
              <a:gd name="connsiteX1" fmla="*/ 133 w 10000"/>
              <a:gd name="connsiteY1" fmla="*/ 5285 h 10000"/>
              <a:gd name="connsiteX2" fmla="*/ 1020 w 10000"/>
              <a:gd name="connsiteY2" fmla="*/ 7005 h 10000"/>
              <a:gd name="connsiteX3" fmla="*/ 2155 w 10000"/>
              <a:gd name="connsiteY3" fmla="*/ 8047 h 10000"/>
              <a:gd name="connsiteX4" fmla="*/ 4700 w 10000"/>
              <a:gd name="connsiteY4" fmla="*/ 8392 h 10000"/>
              <a:gd name="connsiteX5" fmla="*/ 6909 w 10000"/>
              <a:gd name="connsiteY5" fmla="*/ 9990 h 10000"/>
              <a:gd name="connsiteX6" fmla="*/ 9866 w 10000"/>
              <a:gd name="connsiteY6" fmla="*/ 9001 h 10000"/>
              <a:gd name="connsiteX7" fmla="*/ 9516 w 10000"/>
              <a:gd name="connsiteY7" fmla="*/ 6148 h 10000"/>
              <a:gd name="connsiteX8" fmla="*/ 9745 w 10000"/>
              <a:gd name="connsiteY8" fmla="*/ 3536 h 10000"/>
              <a:gd name="connsiteX9" fmla="*/ 9027 w 10000"/>
              <a:gd name="connsiteY9" fmla="*/ 1309 h 10000"/>
              <a:gd name="connsiteX10" fmla="*/ 6028 w 10000"/>
              <a:gd name="connsiteY10" fmla="*/ 46 h 10000"/>
              <a:gd name="connsiteX11" fmla="*/ 2281 w 10000"/>
              <a:gd name="connsiteY11" fmla="*/ 329 h 10000"/>
              <a:gd name="connsiteX12" fmla="*/ 193 w 10000"/>
              <a:gd name="connsiteY12" fmla="*/ 2322 h 10000"/>
              <a:gd name="connsiteX0" fmla="*/ 535 w 9877"/>
              <a:gd name="connsiteY0" fmla="*/ 2468 h 10000"/>
              <a:gd name="connsiteX1" fmla="*/ 10 w 9877"/>
              <a:gd name="connsiteY1" fmla="*/ 5285 h 10000"/>
              <a:gd name="connsiteX2" fmla="*/ 897 w 9877"/>
              <a:gd name="connsiteY2" fmla="*/ 7005 h 10000"/>
              <a:gd name="connsiteX3" fmla="*/ 2032 w 9877"/>
              <a:gd name="connsiteY3" fmla="*/ 8047 h 10000"/>
              <a:gd name="connsiteX4" fmla="*/ 4577 w 9877"/>
              <a:gd name="connsiteY4" fmla="*/ 8392 h 10000"/>
              <a:gd name="connsiteX5" fmla="*/ 6786 w 9877"/>
              <a:gd name="connsiteY5" fmla="*/ 9990 h 10000"/>
              <a:gd name="connsiteX6" fmla="*/ 9743 w 9877"/>
              <a:gd name="connsiteY6" fmla="*/ 9001 h 10000"/>
              <a:gd name="connsiteX7" fmla="*/ 9393 w 9877"/>
              <a:gd name="connsiteY7" fmla="*/ 6148 h 10000"/>
              <a:gd name="connsiteX8" fmla="*/ 9622 w 9877"/>
              <a:gd name="connsiteY8" fmla="*/ 3536 h 10000"/>
              <a:gd name="connsiteX9" fmla="*/ 8904 w 9877"/>
              <a:gd name="connsiteY9" fmla="*/ 1309 h 10000"/>
              <a:gd name="connsiteX10" fmla="*/ 5905 w 9877"/>
              <a:gd name="connsiteY10" fmla="*/ 46 h 10000"/>
              <a:gd name="connsiteX11" fmla="*/ 2158 w 9877"/>
              <a:gd name="connsiteY11" fmla="*/ 329 h 10000"/>
              <a:gd name="connsiteX12" fmla="*/ 535 w 9877"/>
              <a:gd name="connsiteY12" fmla="*/ 2468 h 10000"/>
              <a:gd name="connsiteX0" fmla="*/ 224 w 9682"/>
              <a:gd name="connsiteY0" fmla="*/ 2468 h 10000"/>
              <a:gd name="connsiteX1" fmla="*/ 54 w 9682"/>
              <a:gd name="connsiteY1" fmla="*/ 5334 h 10000"/>
              <a:gd name="connsiteX2" fmla="*/ 590 w 9682"/>
              <a:gd name="connsiteY2" fmla="*/ 7005 h 10000"/>
              <a:gd name="connsiteX3" fmla="*/ 1739 w 9682"/>
              <a:gd name="connsiteY3" fmla="*/ 8047 h 10000"/>
              <a:gd name="connsiteX4" fmla="*/ 4316 w 9682"/>
              <a:gd name="connsiteY4" fmla="*/ 8392 h 10000"/>
              <a:gd name="connsiteX5" fmla="*/ 6553 w 9682"/>
              <a:gd name="connsiteY5" fmla="*/ 9990 h 10000"/>
              <a:gd name="connsiteX6" fmla="*/ 9546 w 9682"/>
              <a:gd name="connsiteY6" fmla="*/ 9001 h 10000"/>
              <a:gd name="connsiteX7" fmla="*/ 9192 w 9682"/>
              <a:gd name="connsiteY7" fmla="*/ 6148 h 10000"/>
              <a:gd name="connsiteX8" fmla="*/ 9424 w 9682"/>
              <a:gd name="connsiteY8" fmla="*/ 3536 h 10000"/>
              <a:gd name="connsiteX9" fmla="*/ 8697 w 9682"/>
              <a:gd name="connsiteY9" fmla="*/ 1309 h 10000"/>
              <a:gd name="connsiteX10" fmla="*/ 5661 w 9682"/>
              <a:gd name="connsiteY10" fmla="*/ 46 h 10000"/>
              <a:gd name="connsiteX11" fmla="*/ 1867 w 9682"/>
              <a:gd name="connsiteY11" fmla="*/ 329 h 10000"/>
              <a:gd name="connsiteX12" fmla="*/ 224 w 9682"/>
              <a:gd name="connsiteY12" fmla="*/ 2468 h 10000"/>
              <a:gd name="connsiteX0" fmla="*/ 369 w 9951"/>
              <a:gd name="connsiteY0" fmla="*/ 2078 h 10000"/>
              <a:gd name="connsiteX1" fmla="*/ 7 w 9951"/>
              <a:gd name="connsiteY1" fmla="*/ 5334 h 10000"/>
              <a:gd name="connsiteX2" fmla="*/ 560 w 9951"/>
              <a:gd name="connsiteY2" fmla="*/ 7005 h 10000"/>
              <a:gd name="connsiteX3" fmla="*/ 1747 w 9951"/>
              <a:gd name="connsiteY3" fmla="*/ 8047 h 10000"/>
              <a:gd name="connsiteX4" fmla="*/ 4409 w 9951"/>
              <a:gd name="connsiteY4" fmla="*/ 8392 h 10000"/>
              <a:gd name="connsiteX5" fmla="*/ 6719 w 9951"/>
              <a:gd name="connsiteY5" fmla="*/ 9990 h 10000"/>
              <a:gd name="connsiteX6" fmla="*/ 9811 w 9951"/>
              <a:gd name="connsiteY6" fmla="*/ 9001 h 10000"/>
              <a:gd name="connsiteX7" fmla="*/ 9445 w 9951"/>
              <a:gd name="connsiteY7" fmla="*/ 6148 h 10000"/>
              <a:gd name="connsiteX8" fmla="*/ 9685 w 9951"/>
              <a:gd name="connsiteY8" fmla="*/ 3536 h 10000"/>
              <a:gd name="connsiteX9" fmla="*/ 8934 w 9951"/>
              <a:gd name="connsiteY9" fmla="*/ 1309 h 10000"/>
              <a:gd name="connsiteX10" fmla="*/ 5798 w 9951"/>
              <a:gd name="connsiteY10" fmla="*/ 46 h 10000"/>
              <a:gd name="connsiteX11" fmla="*/ 1879 w 9951"/>
              <a:gd name="connsiteY11" fmla="*/ 329 h 10000"/>
              <a:gd name="connsiteX12" fmla="*/ 369 w 9951"/>
              <a:gd name="connsiteY12" fmla="*/ 2078 h 10000"/>
              <a:gd name="connsiteX0" fmla="*/ 378 w 10007"/>
              <a:gd name="connsiteY0" fmla="*/ 2035 h 9957"/>
              <a:gd name="connsiteX1" fmla="*/ 14 w 10007"/>
              <a:gd name="connsiteY1" fmla="*/ 5291 h 9957"/>
              <a:gd name="connsiteX2" fmla="*/ 570 w 10007"/>
              <a:gd name="connsiteY2" fmla="*/ 6962 h 9957"/>
              <a:gd name="connsiteX3" fmla="*/ 1763 w 10007"/>
              <a:gd name="connsiteY3" fmla="*/ 8004 h 9957"/>
              <a:gd name="connsiteX4" fmla="*/ 4438 w 10007"/>
              <a:gd name="connsiteY4" fmla="*/ 8349 h 9957"/>
              <a:gd name="connsiteX5" fmla="*/ 6759 w 10007"/>
              <a:gd name="connsiteY5" fmla="*/ 9947 h 9957"/>
              <a:gd name="connsiteX6" fmla="*/ 9866 w 10007"/>
              <a:gd name="connsiteY6" fmla="*/ 8958 h 9957"/>
              <a:gd name="connsiteX7" fmla="*/ 9499 w 10007"/>
              <a:gd name="connsiteY7" fmla="*/ 6105 h 9957"/>
              <a:gd name="connsiteX8" fmla="*/ 9740 w 10007"/>
              <a:gd name="connsiteY8" fmla="*/ 3493 h 9957"/>
              <a:gd name="connsiteX9" fmla="*/ 8985 w 10007"/>
              <a:gd name="connsiteY9" fmla="*/ 1266 h 9957"/>
              <a:gd name="connsiteX10" fmla="*/ 5834 w 10007"/>
              <a:gd name="connsiteY10" fmla="*/ 3 h 9957"/>
              <a:gd name="connsiteX11" fmla="*/ 2496 w 10007"/>
              <a:gd name="connsiteY11" fmla="*/ 1553 h 9957"/>
              <a:gd name="connsiteX12" fmla="*/ 378 w 10007"/>
              <a:gd name="connsiteY12" fmla="*/ 2035 h 9957"/>
              <a:gd name="connsiteX0" fmla="*/ 378 w 10000"/>
              <a:gd name="connsiteY0" fmla="*/ 2044 h 10000"/>
              <a:gd name="connsiteX1" fmla="*/ 14 w 10000"/>
              <a:gd name="connsiteY1" fmla="*/ 5314 h 10000"/>
              <a:gd name="connsiteX2" fmla="*/ 570 w 10000"/>
              <a:gd name="connsiteY2" fmla="*/ 6992 h 10000"/>
              <a:gd name="connsiteX3" fmla="*/ 1762 w 10000"/>
              <a:gd name="connsiteY3" fmla="*/ 8039 h 10000"/>
              <a:gd name="connsiteX4" fmla="*/ 4435 w 10000"/>
              <a:gd name="connsiteY4" fmla="*/ 8385 h 10000"/>
              <a:gd name="connsiteX5" fmla="*/ 6754 w 10000"/>
              <a:gd name="connsiteY5" fmla="*/ 9990 h 10000"/>
              <a:gd name="connsiteX6" fmla="*/ 9859 w 10000"/>
              <a:gd name="connsiteY6" fmla="*/ 8997 h 10000"/>
              <a:gd name="connsiteX7" fmla="*/ 9492 w 10000"/>
              <a:gd name="connsiteY7" fmla="*/ 6131 h 10000"/>
              <a:gd name="connsiteX8" fmla="*/ 9733 w 10000"/>
              <a:gd name="connsiteY8" fmla="*/ 3508 h 10000"/>
              <a:gd name="connsiteX9" fmla="*/ 8979 w 10000"/>
              <a:gd name="connsiteY9" fmla="*/ 1271 h 10000"/>
              <a:gd name="connsiteX10" fmla="*/ 5830 w 10000"/>
              <a:gd name="connsiteY10" fmla="*/ 3 h 10000"/>
              <a:gd name="connsiteX11" fmla="*/ 2494 w 10000"/>
              <a:gd name="connsiteY11" fmla="*/ 1560 h 10000"/>
              <a:gd name="connsiteX12" fmla="*/ 378 w 10000"/>
              <a:gd name="connsiteY12" fmla="*/ 2044 h 10000"/>
              <a:gd name="connsiteX0" fmla="*/ 326 w 10023"/>
              <a:gd name="connsiteY0" fmla="*/ 2533 h 10000"/>
              <a:gd name="connsiteX1" fmla="*/ 37 w 10023"/>
              <a:gd name="connsiteY1" fmla="*/ 5314 h 10000"/>
              <a:gd name="connsiteX2" fmla="*/ 593 w 10023"/>
              <a:gd name="connsiteY2" fmla="*/ 6992 h 10000"/>
              <a:gd name="connsiteX3" fmla="*/ 1785 w 10023"/>
              <a:gd name="connsiteY3" fmla="*/ 8039 h 10000"/>
              <a:gd name="connsiteX4" fmla="*/ 4458 w 10023"/>
              <a:gd name="connsiteY4" fmla="*/ 8385 h 10000"/>
              <a:gd name="connsiteX5" fmla="*/ 6777 w 10023"/>
              <a:gd name="connsiteY5" fmla="*/ 9990 h 10000"/>
              <a:gd name="connsiteX6" fmla="*/ 9882 w 10023"/>
              <a:gd name="connsiteY6" fmla="*/ 8997 h 10000"/>
              <a:gd name="connsiteX7" fmla="*/ 9515 w 10023"/>
              <a:gd name="connsiteY7" fmla="*/ 6131 h 10000"/>
              <a:gd name="connsiteX8" fmla="*/ 9756 w 10023"/>
              <a:gd name="connsiteY8" fmla="*/ 3508 h 10000"/>
              <a:gd name="connsiteX9" fmla="*/ 9002 w 10023"/>
              <a:gd name="connsiteY9" fmla="*/ 1271 h 10000"/>
              <a:gd name="connsiteX10" fmla="*/ 5853 w 10023"/>
              <a:gd name="connsiteY10" fmla="*/ 3 h 10000"/>
              <a:gd name="connsiteX11" fmla="*/ 2517 w 10023"/>
              <a:gd name="connsiteY11" fmla="*/ 1560 h 10000"/>
              <a:gd name="connsiteX12" fmla="*/ 326 w 10023"/>
              <a:gd name="connsiteY12" fmla="*/ 2533 h 10000"/>
              <a:gd name="connsiteX0" fmla="*/ 326 w 10023"/>
              <a:gd name="connsiteY0" fmla="*/ 1901 h 9368"/>
              <a:gd name="connsiteX1" fmla="*/ 37 w 10023"/>
              <a:gd name="connsiteY1" fmla="*/ 4682 h 9368"/>
              <a:gd name="connsiteX2" fmla="*/ 593 w 10023"/>
              <a:gd name="connsiteY2" fmla="*/ 6360 h 9368"/>
              <a:gd name="connsiteX3" fmla="*/ 1785 w 10023"/>
              <a:gd name="connsiteY3" fmla="*/ 7407 h 9368"/>
              <a:gd name="connsiteX4" fmla="*/ 4458 w 10023"/>
              <a:gd name="connsiteY4" fmla="*/ 7753 h 9368"/>
              <a:gd name="connsiteX5" fmla="*/ 6777 w 10023"/>
              <a:gd name="connsiteY5" fmla="*/ 9358 h 9368"/>
              <a:gd name="connsiteX6" fmla="*/ 9882 w 10023"/>
              <a:gd name="connsiteY6" fmla="*/ 8365 h 9368"/>
              <a:gd name="connsiteX7" fmla="*/ 9515 w 10023"/>
              <a:gd name="connsiteY7" fmla="*/ 5499 h 9368"/>
              <a:gd name="connsiteX8" fmla="*/ 9756 w 10023"/>
              <a:gd name="connsiteY8" fmla="*/ 2876 h 9368"/>
              <a:gd name="connsiteX9" fmla="*/ 9002 w 10023"/>
              <a:gd name="connsiteY9" fmla="*/ 639 h 9368"/>
              <a:gd name="connsiteX10" fmla="*/ 5628 w 10023"/>
              <a:gd name="connsiteY10" fmla="*/ 7 h 9368"/>
              <a:gd name="connsiteX11" fmla="*/ 2517 w 10023"/>
              <a:gd name="connsiteY11" fmla="*/ 928 h 9368"/>
              <a:gd name="connsiteX12" fmla="*/ 326 w 10023"/>
              <a:gd name="connsiteY12" fmla="*/ 1901 h 9368"/>
              <a:gd name="connsiteX0" fmla="*/ 325 w 9734"/>
              <a:gd name="connsiteY0" fmla="*/ 2029 h 10093"/>
              <a:gd name="connsiteX1" fmla="*/ 37 w 9734"/>
              <a:gd name="connsiteY1" fmla="*/ 4998 h 10093"/>
              <a:gd name="connsiteX2" fmla="*/ 592 w 9734"/>
              <a:gd name="connsiteY2" fmla="*/ 6789 h 10093"/>
              <a:gd name="connsiteX3" fmla="*/ 1781 w 9734"/>
              <a:gd name="connsiteY3" fmla="*/ 7907 h 10093"/>
              <a:gd name="connsiteX4" fmla="*/ 4448 w 9734"/>
              <a:gd name="connsiteY4" fmla="*/ 8276 h 10093"/>
              <a:gd name="connsiteX5" fmla="*/ 6761 w 9734"/>
              <a:gd name="connsiteY5" fmla="*/ 9989 h 10093"/>
              <a:gd name="connsiteX6" fmla="*/ 9484 w 9734"/>
              <a:gd name="connsiteY6" fmla="*/ 9608 h 10093"/>
              <a:gd name="connsiteX7" fmla="*/ 9493 w 9734"/>
              <a:gd name="connsiteY7" fmla="*/ 5870 h 10093"/>
              <a:gd name="connsiteX8" fmla="*/ 9734 w 9734"/>
              <a:gd name="connsiteY8" fmla="*/ 3070 h 10093"/>
              <a:gd name="connsiteX9" fmla="*/ 8981 w 9734"/>
              <a:gd name="connsiteY9" fmla="*/ 682 h 10093"/>
              <a:gd name="connsiteX10" fmla="*/ 5615 w 9734"/>
              <a:gd name="connsiteY10" fmla="*/ 7 h 10093"/>
              <a:gd name="connsiteX11" fmla="*/ 2511 w 9734"/>
              <a:gd name="connsiteY11" fmla="*/ 991 h 10093"/>
              <a:gd name="connsiteX12" fmla="*/ 325 w 9734"/>
              <a:gd name="connsiteY12" fmla="*/ 2029 h 10093"/>
              <a:gd name="connsiteX0" fmla="*/ 334 w 10000"/>
              <a:gd name="connsiteY0" fmla="*/ 2010 h 9973"/>
              <a:gd name="connsiteX1" fmla="*/ 38 w 10000"/>
              <a:gd name="connsiteY1" fmla="*/ 4952 h 9973"/>
              <a:gd name="connsiteX2" fmla="*/ 608 w 10000"/>
              <a:gd name="connsiteY2" fmla="*/ 6726 h 9973"/>
              <a:gd name="connsiteX3" fmla="*/ 1830 w 10000"/>
              <a:gd name="connsiteY3" fmla="*/ 7834 h 9973"/>
              <a:gd name="connsiteX4" fmla="*/ 4532 w 10000"/>
              <a:gd name="connsiteY4" fmla="*/ 8562 h 9973"/>
              <a:gd name="connsiteX5" fmla="*/ 6946 w 10000"/>
              <a:gd name="connsiteY5" fmla="*/ 9897 h 9973"/>
              <a:gd name="connsiteX6" fmla="*/ 9743 w 10000"/>
              <a:gd name="connsiteY6" fmla="*/ 9519 h 9973"/>
              <a:gd name="connsiteX7" fmla="*/ 9752 w 10000"/>
              <a:gd name="connsiteY7" fmla="*/ 5816 h 9973"/>
              <a:gd name="connsiteX8" fmla="*/ 10000 w 10000"/>
              <a:gd name="connsiteY8" fmla="*/ 3042 h 9973"/>
              <a:gd name="connsiteX9" fmla="*/ 9226 w 10000"/>
              <a:gd name="connsiteY9" fmla="*/ 676 h 9973"/>
              <a:gd name="connsiteX10" fmla="*/ 5768 w 10000"/>
              <a:gd name="connsiteY10" fmla="*/ 7 h 9973"/>
              <a:gd name="connsiteX11" fmla="*/ 2580 w 10000"/>
              <a:gd name="connsiteY11" fmla="*/ 982 h 9973"/>
              <a:gd name="connsiteX12" fmla="*/ 334 w 10000"/>
              <a:gd name="connsiteY12" fmla="*/ 2010 h 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9973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6" name="Text Box 34">
            <a:extLst>
              <a:ext uri="{FF2B5EF4-FFF2-40B4-BE49-F238E27FC236}">
                <a16:creationId xmlns:a16="http://schemas.microsoft.com/office/drawing/2014/main" id="{0EC90E30-BDF4-6845-B171-AFEA17208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669" y="239413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9" name="Line 68">
            <a:extLst>
              <a:ext uri="{FF2B5EF4-FFF2-40B4-BE49-F238E27FC236}">
                <a16:creationId xmlns:a16="http://schemas.microsoft.com/office/drawing/2014/main" id="{A048E1EF-0C69-8847-A36A-ADFF266EF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3535642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5" name="Line 93">
            <a:extLst>
              <a:ext uri="{FF2B5EF4-FFF2-40B4-BE49-F238E27FC236}">
                <a16:creationId xmlns:a16="http://schemas.microsoft.com/office/drawing/2014/main" id="{902226A1-23A8-5E45-B02B-D52E29D10C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05382" y="2772055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6" name="Freeform 94">
            <a:extLst>
              <a:ext uri="{FF2B5EF4-FFF2-40B4-BE49-F238E27FC236}">
                <a16:creationId xmlns:a16="http://schemas.microsoft.com/office/drawing/2014/main" id="{07E407AD-1B7D-E549-AA8A-0678AF643944}"/>
              </a:ext>
            </a:extLst>
          </p:cNvPr>
          <p:cNvSpPr>
            <a:spLocks/>
          </p:cNvSpPr>
          <p:nvPr/>
        </p:nvSpPr>
        <p:spPr bwMode="auto">
          <a:xfrm>
            <a:off x="1169707" y="4751667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2" name="Line 134">
            <a:extLst>
              <a:ext uri="{FF2B5EF4-FFF2-40B4-BE49-F238E27FC236}">
                <a16:creationId xmlns:a16="http://schemas.microsoft.com/office/drawing/2014/main" id="{AC887D7C-204D-A748-960E-D69E195B2E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0607" y="3680105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3" name="Text Box 135">
            <a:extLst>
              <a:ext uri="{FF2B5EF4-FFF2-40B4-BE49-F238E27FC236}">
                <a16:creationId xmlns:a16="http://schemas.microsoft.com/office/drawing/2014/main" id="{D67BC013-3254-664B-A94F-9584B5921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495" y="5623205"/>
            <a:ext cx="1809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sz="1600" i="0" dirty="0">
                <a:solidFill>
                  <a:srgbClr val="000000"/>
                </a:solidFill>
                <a:latin typeface="Arial" charset="0"/>
              </a:rPr>
              <a:t>s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384" name="Line 136">
            <a:extLst>
              <a:ext uri="{FF2B5EF4-FFF2-40B4-BE49-F238E27FC236}">
                <a16:creationId xmlns:a16="http://schemas.microsoft.com/office/drawing/2014/main" id="{2E2C2A25-D917-F543-AD3E-DCBDD122CE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9795" y="5499380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5" name="Text Box 137">
            <a:extLst>
              <a:ext uri="{FF2B5EF4-FFF2-40B4-BE49-F238E27FC236}">
                <a16:creationId xmlns:a16="http://schemas.microsoft.com/office/drawing/2014/main" id="{6A8FAC84-3043-6D45-97D6-4021E3C55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357" y="5891492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386" name="Text Box 138">
            <a:extLst>
              <a:ext uri="{FF2B5EF4-FFF2-40B4-BE49-F238E27FC236}">
                <a16:creationId xmlns:a16="http://schemas.microsoft.com/office/drawing/2014/main" id="{255B4B55-A4E8-1B4E-A407-15BF2F1BD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607" y="5597805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387" name="Text Box 139">
            <a:extLst>
              <a:ext uri="{FF2B5EF4-FFF2-40B4-BE49-F238E27FC236}">
                <a16:creationId xmlns:a16="http://schemas.microsoft.com/office/drawing/2014/main" id="{FEDEE7BD-5BB3-834E-9E96-6E5E6F328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855" y="1962523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06" name="Group 167">
            <a:extLst>
              <a:ext uri="{FF2B5EF4-FFF2-40B4-BE49-F238E27FC236}">
                <a16:creationId xmlns:a16="http://schemas.microsoft.com/office/drawing/2014/main" id="{4B437F21-E39F-2D47-801D-47D6E1DCFF2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890932" y="3667405"/>
            <a:ext cx="400050" cy="152400"/>
            <a:chOff x="3228" y="1776"/>
            <a:chExt cx="252" cy="96"/>
          </a:xfrm>
        </p:grpSpPr>
        <p:sp>
          <p:nvSpPr>
            <p:cNvPr id="407" name="Line 168">
              <a:extLst>
                <a:ext uri="{FF2B5EF4-FFF2-40B4-BE49-F238E27FC236}">
                  <a16:creationId xmlns:a16="http://schemas.microsoft.com/office/drawing/2014/main" id="{FD263C27-58D8-2D47-ADBE-98E05BF468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8" name="Line 169">
              <a:extLst>
                <a:ext uri="{FF2B5EF4-FFF2-40B4-BE49-F238E27FC236}">
                  <a16:creationId xmlns:a16="http://schemas.microsoft.com/office/drawing/2014/main" id="{1376D243-074B-CA4C-9F9E-2BB1CDAD77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09" name="Group 170">
            <a:extLst>
              <a:ext uri="{FF2B5EF4-FFF2-40B4-BE49-F238E27FC236}">
                <a16:creationId xmlns:a16="http://schemas.microsoft.com/office/drawing/2014/main" id="{89C5EF8B-605B-7041-AC6D-4101A34A58A0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6043332" y="3143530"/>
            <a:ext cx="400050" cy="152400"/>
            <a:chOff x="3228" y="1776"/>
            <a:chExt cx="252" cy="96"/>
          </a:xfrm>
        </p:grpSpPr>
        <p:sp>
          <p:nvSpPr>
            <p:cNvPr id="410" name="Line 171">
              <a:extLst>
                <a:ext uri="{FF2B5EF4-FFF2-40B4-BE49-F238E27FC236}">
                  <a16:creationId xmlns:a16="http://schemas.microsoft.com/office/drawing/2014/main" id="{5BFB55E0-99B2-EC4D-9167-5F6A684114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1" name="Line 172">
              <a:extLst>
                <a:ext uri="{FF2B5EF4-FFF2-40B4-BE49-F238E27FC236}">
                  <a16:creationId xmlns:a16="http://schemas.microsoft.com/office/drawing/2014/main" id="{95837E2C-9EAD-CF49-A1EF-B21C973DFA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12" name="Group 173">
            <a:extLst>
              <a:ext uri="{FF2B5EF4-FFF2-40B4-BE49-F238E27FC236}">
                <a16:creationId xmlns:a16="http://schemas.microsoft.com/office/drawing/2014/main" id="{F6A40979-43D2-704B-969C-6B0676980AD1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8143595" y="3834092"/>
            <a:ext cx="400050" cy="152400"/>
            <a:chOff x="3228" y="1776"/>
            <a:chExt cx="252" cy="96"/>
          </a:xfrm>
        </p:grpSpPr>
        <p:sp>
          <p:nvSpPr>
            <p:cNvPr id="413" name="Line 174">
              <a:extLst>
                <a:ext uri="{FF2B5EF4-FFF2-40B4-BE49-F238E27FC236}">
                  <a16:creationId xmlns:a16="http://schemas.microsoft.com/office/drawing/2014/main" id="{D6D8176C-16F1-C248-BB4F-CB9E2BF4DA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4" name="Line 175">
              <a:extLst>
                <a:ext uri="{FF2B5EF4-FFF2-40B4-BE49-F238E27FC236}">
                  <a16:creationId xmlns:a16="http://schemas.microsoft.com/office/drawing/2014/main" id="{8D77D5DF-B71C-D140-B9A7-018DB4E320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15" name="Group 176">
            <a:extLst>
              <a:ext uri="{FF2B5EF4-FFF2-40B4-BE49-F238E27FC236}">
                <a16:creationId xmlns:a16="http://schemas.microsoft.com/office/drawing/2014/main" id="{9BF7D1D3-B886-864B-9B3F-F3E421F73C9C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319682" y="3853142"/>
            <a:ext cx="295275" cy="114300"/>
            <a:chOff x="3228" y="1776"/>
            <a:chExt cx="252" cy="96"/>
          </a:xfrm>
        </p:grpSpPr>
        <p:sp>
          <p:nvSpPr>
            <p:cNvPr id="416" name="Line 177">
              <a:extLst>
                <a:ext uri="{FF2B5EF4-FFF2-40B4-BE49-F238E27FC236}">
                  <a16:creationId xmlns:a16="http://schemas.microsoft.com/office/drawing/2014/main" id="{4250E1AF-18F0-8443-8630-B06C6E212C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7" name="Line 178">
              <a:extLst>
                <a:ext uri="{FF2B5EF4-FFF2-40B4-BE49-F238E27FC236}">
                  <a16:creationId xmlns:a16="http://schemas.microsoft.com/office/drawing/2014/main" id="{2F337031-708D-0345-B849-EFBB00027C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18" name="Group 179">
            <a:extLst>
              <a:ext uri="{FF2B5EF4-FFF2-40B4-BE49-F238E27FC236}">
                <a16:creationId xmlns:a16="http://schemas.microsoft.com/office/drawing/2014/main" id="{17458F55-A4E9-E343-A909-61C9FE09D648}"/>
              </a:ext>
            </a:extLst>
          </p:cNvPr>
          <p:cNvGrpSpPr>
            <a:grpSpLocks/>
          </p:cNvGrpSpPr>
          <p:nvPr/>
        </p:nvGrpSpPr>
        <p:grpSpPr bwMode="auto">
          <a:xfrm rot="409689" flipH="1" flipV="1">
            <a:off x="7591145" y="3195917"/>
            <a:ext cx="452437" cy="57150"/>
            <a:chOff x="3228" y="1776"/>
            <a:chExt cx="252" cy="96"/>
          </a:xfrm>
        </p:grpSpPr>
        <p:sp>
          <p:nvSpPr>
            <p:cNvPr id="419" name="Line 180">
              <a:extLst>
                <a:ext uri="{FF2B5EF4-FFF2-40B4-BE49-F238E27FC236}">
                  <a16:creationId xmlns:a16="http://schemas.microsoft.com/office/drawing/2014/main" id="{A5F6AD72-9626-8349-ABF3-0102515337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0" name="Line 181">
              <a:extLst>
                <a:ext uri="{FF2B5EF4-FFF2-40B4-BE49-F238E27FC236}">
                  <a16:creationId xmlns:a16="http://schemas.microsoft.com/office/drawing/2014/main" id="{DEE5409B-29C8-524D-AE34-7C4D42D5F9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21" name="Group 182">
            <a:extLst>
              <a:ext uri="{FF2B5EF4-FFF2-40B4-BE49-F238E27FC236}">
                <a16:creationId xmlns:a16="http://schemas.microsoft.com/office/drawing/2014/main" id="{9D12F4D2-1155-9D4D-B6B0-6F1CD5C9D7EC}"/>
              </a:ext>
            </a:extLst>
          </p:cNvPr>
          <p:cNvGrpSpPr>
            <a:grpSpLocks/>
          </p:cNvGrpSpPr>
          <p:nvPr/>
        </p:nvGrpSpPr>
        <p:grpSpPr bwMode="auto">
          <a:xfrm>
            <a:off x="6733895" y="3400705"/>
            <a:ext cx="295275" cy="114300"/>
            <a:chOff x="3228" y="1776"/>
            <a:chExt cx="252" cy="96"/>
          </a:xfrm>
        </p:grpSpPr>
        <p:sp>
          <p:nvSpPr>
            <p:cNvPr id="422" name="Line 183">
              <a:extLst>
                <a:ext uri="{FF2B5EF4-FFF2-40B4-BE49-F238E27FC236}">
                  <a16:creationId xmlns:a16="http://schemas.microsoft.com/office/drawing/2014/main" id="{D1974B22-4265-D74B-B7F0-C9FC82538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3" name="Line 184">
              <a:extLst>
                <a:ext uri="{FF2B5EF4-FFF2-40B4-BE49-F238E27FC236}">
                  <a16:creationId xmlns:a16="http://schemas.microsoft.com/office/drawing/2014/main" id="{F76668FA-365B-9340-9C68-9DF2CCC88E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24" name="Group 185">
            <a:extLst>
              <a:ext uri="{FF2B5EF4-FFF2-40B4-BE49-F238E27FC236}">
                <a16:creationId xmlns:a16="http://schemas.microsoft.com/office/drawing/2014/main" id="{93EE81E8-57E8-A74D-A86D-F04EBC78377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372070" y="3400705"/>
            <a:ext cx="295275" cy="114300"/>
            <a:chOff x="3228" y="1776"/>
            <a:chExt cx="252" cy="96"/>
          </a:xfrm>
        </p:grpSpPr>
        <p:sp>
          <p:nvSpPr>
            <p:cNvPr id="425" name="Line 186">
              <a:extLst>
                <a:ext uri="{FF2B5EF4-FFF2-40B4-BE49-F238E27FC236}">
                  <a16:creationId xmlns:a16="http://schemas.microsoft.com/office/drawing/2014/main" id="{651EF8CB-186A-BE47-904E-5976B7E8B9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6" name="Line 187">
              <a:extLst>
                <a:ext uri="{FF2B5EF4-FFF2-40B4-BE49-F238E27FC236}">
                  <a16:creationId xmlns:a16="http://schemas.microsoft.com/office/drawing/2014/main" id="{8A988057-1892-544E-BF10-27FD203EFE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27" name="Group 188">
            <a:extLst>
              <a:ext uri="{FF2B5EF4-FFF2-40B4-BE49-F238E27FC236}">
                <a16:creationId xmlns:a16="http://schemas.microsoft.com/office/drawing/2014/main" id="{215EB25C-038C-054D-BC89-CF04D9A19EEA}"/>
              </a:ext>
            </a:extLst>
          </p:cNvPr>
          <p:cNvGrpSpPr>
            <a:grpSpLocks/>
          </p:cNvGrpSpPr>
          <p:nvPr/>
        </p:nvGrpSpPr>
        <p:grpSpPr bwMode="auto">
          <a:xfrm>
            <a:off x="5786157" y="5348567"/>
            <a:ext cx="295275" cy="114300"/>
            <a:chOff x="3228" y="1776"/>
            <a:chExt cx="252" cy="96"/>
          </a:xfrm>
        </p:grpSpPr>
        <p:sp>
          <p:nvSpPr>
            <p:cNvPr id="428" name="Line 189">
              <a:extLst>
                <a:ext uri="{FF2B5EF4-FFF2-40B4-BE49-F238E27FC236}">
                  <a16:creationId xmlns:a16="http://schemas.microsoft.com/office/drawing/2014/main" id="{3B82F97E-C192-7342-B085-36B102ECDF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9" name="Line 190">
              <a:extLst>
                <a:ext uri="{FF2B5EF4-FFF2-40B4-BE49-F238E27FC236}">
                  <a16:creationId xmlns:a16="http://schemas.microsoft.com/office/drawing/2014/main" id="{9A37EBF3-9533-FD41-808F-6C0609986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30" name="Group 191">
            <a:extLst>
              <a:ext uri="{FF2B5EF4-FFF2-40B4-BE49-F238E27FC236}">
                <a16:creationId xmlns:a16="http://schemas.microsoft.com/office/drawing/2014/main" id="{B32F95ED-229D-6648-9BFC-AFD7ABF83F4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424332" y="5348567"/>
            <a:ext cx="295275" cy="114300"/>
            <a:chOff x="3228" y="1776"/>
            <a:chExt cx="252" cy="96"/>
          </a:xfrm>
        </p:grpSpPr>
        <p:sp>
          <p:nvSpPr>
            <p:cNvPr id="431" name="Line 192">
              <a:extLst>
                <a:ext uri="{FF2B5EF4-FFF2-40B4-BE49-F238E27FC236}">
                  <a16:creationId xmlns:a16="http://schemas.microsoft.com/office/drawing/2014/main" id="{65E8BC10-05D3-C34C-943F-DDBD70967F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32" name="Line 193">
              <a:extLst>
                <a:ext uri="{FF2B5EF4-FFF2-40B4-BE49-F238E27FC236}">
                  <a16:creationId xmlns:a16="http://schemas.microsoft.com/office/drawing/2014/main" id="{F56DE982-F6BE-2E4E-B482-BD554EF993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33" name="Group 194">
            <a:extLst>
              <a:ext uri="{FF2B5EF4-FFF2-40B4-BE49-F238E27FC236}">
                <a16:creationId xmlns:a16="http://schemas.microsoft.com/office/drawing/2014/main" id="{B5251DF1-1955-4844-9BEA-E14C7EF19014}"/>
              </a:ext>
            </a:extLst>
          </p:cNvPr>
          <p:cNvGrpSpPr>
            <a:grpSpLocks/>
          </p:cNvGrpSpPr>
          <p:nvPr/>
        </p:nvGrpSpPr>
        <p:grpSpPr bwMode="auto">
          <a:xfrm>
            <a:off x="4019270" y="5705755"/>
            <a:ext cx="295275" cy="114300"/>
            <a:chOff x="3228" y="1776"/>
            <a:chExt cx="252" cy="96"/>
          </a:xfrm>
        </p:grpSpPr>
        <p:sp>
          <p:nvSpPr>
            <p:cNvPr id="434" name="Line 195">
              <a:extLst>
                <a:ext uri="{FF2B5EF4-FFF2-40B4-BE49-F238E27FC236}">
                  <a16:creationId xmlns:a16="http://schemas.microsoft.com/office/drawing/2014/main" id="{5B08B7F4-6EB5-564D-BE13-B4FEB3CBB5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35" name="Line 196">
              <a:extLst>
                <a:ext uri="{FF2B5EF4-FFF2-40B4-BE49-F238E27FC236}">
                  <a16:creationId xmlns:a16="http://schemas.microsoft.com/office/drawing/2014/main" id="{946C2213-325C-E84B-9659-2AFC1000DC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36" name="Group 197">
            <a:extLst>
              <a:ext uri="{FF2B5EF4-FFF2-40B4-BE49-F238E27FC236}">
                <a16:creationId xmlns:a16="http://schemas.microsoft.com/office/drawing/2014/main" id="{216FE334-0B3A-BB4D-935E-B7579EF70E3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657445" y="5705755"/>
            <a:ext cx="295275" cy="114300"/>
            <a:chOff x="3228" y="1776"/>
            <a:chExt cx="252" cy="96"/>
          </a:xfrm>
        </p:grpSpPr>
        <p:sp>
          <p:nvSpPr>
            <p:cNvPr id="437" name="Line 198">
              <a:extLst>
                <a:ext uri="{FF2B5EF4-FFF2-40B4-BE49-F238E27FC236}">
                  <a16:creationId xmlns:a16="http://schemas.microsoft.com/office/drawing/2014/main" id="{5EF8F833-297C-2547-A52E-393B13D323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38" name="Line 199">
              <a:extLst>
                <a:ext uri="{FF2B5EF4-FFF2-40B4-BE49-F238E27FC236}">
                  <a16:creationId xmlns:a16="http://schemas.microsoft.com/office/drawing/2014/main" id="{53D60A8F-075E-9247-822F-ADFF08B958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39" name="Group 200">
            <a:extLst>
              <a:ext uri="{FF2B5EF4-FFF2-40B4-BE49-F238E27FC236}">
                <a16:creationId xmlns:a16="http://schemas.microsoft.com/office/drawing/2014/main" id="{6CA836E5-5453-874C-898E-6388424546B7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4862232" y="5410480"/>
            <a:ext cx="295275" cy="114300"/>
            <a:chOff x="3228" y="1776"/>
            <a:chExt cx="252" cy="96"/>
          </a:xfrm>
        </p:grpSpPr>
        <p:sp>
          <p:nvSpPr>
            <p:cNvPr id="440" name="Line 201">
              <a:extLst>
                <a:ext uri="{FF2B5EF4-FFF2-40B4-BE49-F238E27FC236}">
                  <a16:creationId xmlns:a16="http://schemas.microsoft.com/office/drawing/2014/main" id="{98AC627A-5198-EE48-8EF3-D196EFC392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41" name="Line 202">
              <a:extLst>
                <a:ext uri="{FF2B5EF4-FFF2-40B4-BE49-F238E27FC236}">
                  <a16:creationId xmlns:a16="http://schemas.microsoft.com/office/drawing/2014/main" id="{DB13157A-201E-1441-90AA-E7B6C48D20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42" name="Text Box 34">
            <a:extLst>
              <a:ext uri="{FF2B5EF4-FFF2-40B4-BE49-F238E27FC236}">
                <a16:creationId xmlns:a16="http://schemas.microsoft.com/office/drawing/2014/main" id="{9910609B-BB13-F84A-BC05-D467BC066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42" y="3666845"/>
            <a:ext cx="159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grpSp>
        <p:nvGrpSpPr>
          <p:cNvPr id="445" name="Group 405">
            <a:extLst>
              <a:ext uri="{FF2B5EF4-FFF2-40B4-BE49-F238E27FC236}">
                <a16:creationId xmlns:a16="http://schemas.microsoft.com/office/drawing/2014/main" id="{7ADC43EB-565B-D74B-B4AD-8DAAC293AFE6}"/>
              </a:ext>
            </a:extLst>
          </p:cNvPr>
          <p:cNvGrpSpPr>
            <a:grpSpLocks/>
          </p:cNvGrpSpPr>
          <p:nvPr/>
        </p:nvGrpSpPr>
        <p:grpSpPr bwMode="auto">
          <a:xfrm>
            <a:off x="849686" y="1873155"/>
            <a:ext cx="1473201" cy="1119188"/>
            <a:chOff x="135" y="833"/>
            <a:chExt cx="928" cy="705"/>
          </a:xfrm>
        </p:grpSpPr>
        <p:grpSp>
          <p:nvGrpSpPr>
            <p:cNvPr id="446" name="Group 400">
              <a:extLst>
                <a:ext uri="{FF2B5EF4-FFF2-40B4-BE49-F238E27FC236}">
                  <a16:creationId xmlns:a16="http://schemas.microsoft.com/office/drawing/2014/main" id="{C938F6AC-3134-154F-9613-9F35FFB58D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" y="833"/>
              <a:ext cx="928" cy="705"/>
              <a:chOff x="135" y="833"/>
              <a:chExt cx="928" cy="705"/>
            </a:xfrm>
          </p:grpSpPr>
          <p:sp>
            <p:nvSpPr>
              <p:cNvPr id="448" name="Freeform 398">
                <a:extLst>
                  <a:ext uri="{FF2B5EF4-FFF2-40B4-BE49-F238E27FC236}">
                    <a16:creationId xmlns:a16="http://schemas.microsoft.com/office/drawing/2014/main" id="{C179A28F-2595-1D4A-A69C-95773C4D6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" y="836"/>
                <a:ext cx="928" cy="70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connsiteX0" fmla="*/ 10000 w 10000"/>
                  <a:gd name="connsiteY0" fmla="*/ 10000 h 10000"/>
                  <a:gd name="connsiteX1" fmla="*/ 0 w 10000"/>
                  <a:gd name="connsiteY1" fmla="*/ 7215 h 10000"/>
                  <a:gd name="connsiteX2" fmla="*/ 6179 w 10000"/>
                  <a:gd name="connsiteY2" fmla="*/ 5246 h 10000"/>
                  <a:gd name="connsiteX3" fmla="*/ 7573 w 10000"/>
                  <a:gd name="connsiteY3" fmla="*/ 0 h 10000"/>
                  <a:gd name="connsiteX4" fmla="*/ 9561 w 10000"/>
                  <a:gd name="connsiteY4" fmla="*/ 7933 h 10000"/>
                  <a:gd name="connsiteX5" fmla="*/ 10000 w 10000"/>
                  <a:gd name="connsiteY5" fmla="*/ 10000 h 10000"/>
                  <a:gd name="connsiteX0" fmla="*/ 10000 w 10180"/>
                  <a:gd name="connsiteY0" fmla="*/ 10000 h 10000"/>
                  <a:gd name="connsiteX1" fmla="*/ 0 w 10180"/>
                  <a:gd name="connsiteY1" fmla="*/ 7215 h 10000"/>
                  <a:gd name="connsiteX2" fmla="*/ 6179 w 10180"/>
                  <a:gd name="connsiteY2" fmla="*/ 5246 h 10000"/>
                  <a:gd name="connsiteX3" fmla="*/ 7573 w 10180"/>
                  <a:gd name="connsiteY3" fmla="*/ 0 h 10000"/>
                  <a:gd name="connsiteX4" fmla="*/ 10151 w 10180"/>
                  <a:gd name="connsiteY4" fmla="*/ 8116 h 10000"/>
                  <a:gd name="connsiteX5" fmla="*/ 10000 w 10180"/>
                  <a:gd name="connsiteY5" fmla="*/ 10000 h 10000"/>
                  <a:gd name="connsiteX0" fmla="*/ 9573 w 10167"/>
                  <a:gd name="connsiteY0" fmla="*/ 10658 h 10658"/>
                  <a:gd name="connsiteX1" fmla="*/ 0 w 10167"/>
                  <a:gd name="connsiteY1" fmla="*/ 7215 h 10658"/>
                  <a:gd name="connsiteX2" fmla="*/ 6179 w 10167"/>
                  <a:gd name="connsiteY2" fmla="*/ 5246 h 10658"/>
                  <a:gd name="connsiteX3" fmla="*/ 7573 w 10167"/>
                  <a:gd name="connsiteY3" fmla="*/ 0 h 10658"/>
                  <a:gd name="connsiteX4" fmla="*/ 10151 w 10167"/>
                  <a:gd name="connsiteY4" fmla="*/ 8116 h 10658"/>
                  <a:gd name="connsiteX5" fmla="*/ 9573 w 10167"/>
                  <a:gd name="connsiteY5" fmla="*/ 10658 h 10658"/>
                  <a:gd name="connsiteX0" fmla="*/ 9573 w 10167"/>
                  <a:gd name="connsiteY0" fmla="*/ 10658 h 10658"/>
                  <a:gd name="connsiteX1" fmla="*/ 0 w 10167"/>
                  <a:gd name="connsiteY1" fmla="*/ 7215 h 10658"/>
                  <a:gd name="connsiteX2" fmla="*/ 7688 w 10167"/>
                  <a:gd name="connsiteY2" fmla="*/ 7111 h 10658"/>
                  <a:gd name="connsiteX3" fmla="*/ 7573 w 10167"/>
                  <a:gd name="connsiteY3" fmla="*/ 0 h 10658"/>
                  <a:gd name="connsiteX4" fmla="*/ 10151 w 10167"/>
                  <a:gd name="connsiteY4" fmla="*/ 8116 h 10658"/>
                  <a:gd name="connsiteX5" fmla="*/ 9573 w 10167"/>
                  <a:gd name="connsiteY5" fmla="*/ 10658 h 10658"/>
                  <a:gd name="connsiteX0" fmla="*/ 10065 w 10659"/>
                  <a:gd name="connsiteY0" fmla="*/ 10658 h 10658"/>
                  <a:gd name="connsiteX1" fmla="*/ 0 w 10659"/>
                  <a:gd name="connsiteY1" fmla="*/ 7178 h 10658"/>
                  <a:gd name="connsiteX2" fmla="*/ 8180 w 10659"/>
                  <a:gd name="connsiteY2" fmla="*/ 7111 h 10658"/>
                  <a:gd name="connsiteX3" fmla="*/ 8065 w 10659"/>
                  <a:gd name="connsiteY3" fmla="*/ 0 h 10658"/>
                  <a:gd name="connsiteX4" fmla="*/ 10643 w 10659"/>
                  <a:gd name="connsiteY4" fmla="*/ 8116 h 10658"/>
                  <a:gd name="connsiteX5" fmla="*/ 10065 w 10659"/>
                  <a:gd name="connsiteY5" fmla="*/ 10658 h 10658"/>
                  <a:gd name="connsiteX0" fmla="*/ 10065 w 10659"/>
                  <a:gd name="connsiteY0" fmla="*/ 10658 h 10658"/>
                  <a:gd name="connsiteX1" fmla="*/ 0 w 10659"/>
                  <a:gd name="connsiteY1" fmla="*/ 7178 h 10658"/>
                  <a:gd name="connsiteX2" fmla="*/ 8180 w 10659"/>
                  <a:gd name="connsiteY2" fmla="*/ 7111 h 10658"/>
                  <a:gd name="connsiteX3" fmla="*/ 8065 w 10659"/>
                  <a:gd name="connsiteY3" fmla="*/ 0 h 10658"/>
                  <a:gd name="connsiteX4" fmla="*/ 10643 w 10659"/>
                  <a:gd name="connsiteY4" fmla="*/ 8116 h 10658"/>
                  <a:gd name="connsiteX5" fmla="*/ 10065 w 10659"/>
                  <a:gd name="connsiteY5" fmla="*/ 10658 h 10658"/>
                  <a:gd name="connsiteX0" fmla="*/ 10065 w 10659"/>
                  <a:gd name="connsiteY0" fmla="*/ 10658 h 10658"/>
                  <a:gd name="connsiteX1" fmla="*/ 0 w 10659"/>
                  <a:gd name="connsiteY1" fmla="*/ 7178 h 10658"/>
                  <a:gd name="connsiteX2" fmla="*/ 8180 w 10659"/>
                  <a:gd name="connsiteY2" fmla="*/ 7111 h 10658"/>
                  <a:gd name="connsiteX3" fmla="*/ 8065 w 10659"/>
                  <a:gd name="connsiteY3" fmla="*/ 0 h 10658"/>
                  <a:gd name="connsiteX4" fmla="*/ 10643 w 10659"/>
                  <a:gd name="connsiteY4" fmla="*/ 8116 h 10658"/>
                  <a:gd name="connsiteX5" fmla="*/ 10065 w 10659"/>
                  <a:gd name="connsiteY5" fmla="*/ 10658 h 10658"/>
                  <a:gd name="connsiteX0" fmla="*/ 10065 w 10659"/>
                  <a:gd name="connsiteY0" fmla="*/ 10658 h 10658"/>
                  <a:gd name="connsiteX1" fmla="*/ 0 w 10659"/>
                  <a:gd name="connsiteY1" fmla="*/ 7178 h 10658"/>
                  <a:gd name="connsiteX2" fmla="*/ 8180 w 10659"/>
                  <a:gd name="connsiteY2" fmla="*/ 7111 h 10658"/>
                  <a:gd name="connsiteX3" fmla="*/ 8065 w 10659"/>
                  <a:gd name="connsiteY3" fmla="*/ 0 h 10658"/>
                  <a:gd name="connsiteX4" fmla="*/ 10643 w 10659"/>
                  <a:gd name="connsiteY4" fmla="*/ 8116 h 10658"/>
                  <a:gd name="connsiteX5" fmla="*/ 10065 w 10659"/>
                  <a:gd name="connsiteY5" fmla="*/ 10658 h 10658"/>
                  <a:gd name="connsiteX0" fmla="*/ 10065 w 10788"/>
                  <a:gd name="connsiteY0" fmla="*/ 10658 h 10658"/>
                  <a:gd name="connsiteX1" fmla="*/ 0 w 10788"/>
                  <a:gd name="connsiteY1" fmla="*/ 7178 h 10658"/>
                  <a:gd name="connsiteX2" fmla="*/ 8180 w 10788"/>
                  <a:gd name="connsiteY2" fmla="*/ 7111 h 10658"/>
                  <a:gd name="connsiteX3" fmla="*/ 8065 w 10788"/>
                  <a:gd name="connsiteY3" fmla="*/ 0 h 10658"/>
                  <a:gd name="connsiteX4" fmla="*/ 10774 w 10788"/>
                  <a:gd name="connsiteY4" fmla="*/ 8153 h 10658"/>
                  <a:gd name="connsiteX5" fmla="*/ 10065 w 10788"/>
                  <a:gd name="connsiteY5" fmla="*/ 10658 h 10658"/>
                  <a:gd name="connsiteX0" fmla="*/ 10065 w 10788"/>
                  <a:gd name="connsiteY0" fmla="*/ 10658 h 10658"/>
                  <a:gd name="connsiteX1" fmla="*/ 0 w 10788"/>
                  <a:gd name="connsiteY1" fmla="*/ 7178 h 10658"/>
                  <a:gd name="connsiteX2" fmla="*/ 8180 w 10788"/>
                  <a:gd name="connsiteY2" fmla="*/ 7111 h 10658"/>
                  <a:gd name="connsiteX3" fmla="*/ 8065 w 10788"/>
                  <a:gd name="connsiteY3" fmla="*/ 0 h 10658"/>
                  <a:gd name="connsiteX4" fmla="*/ 10774 w 10788"/>
                  <a:gd name="connsiteY4" fmla="*/ 8153 h 10658"/>
                  <a:gd name="connsiteX5" fmla="*/ 10065 w 10788"/>
                  <a:gd name="connsiteY5" fmla="*/ 10658 h 10658"/>
                  <a:gd name="connsiteX0" fmla="*/ 10065 w 10788"/>
                  <a:gd name="connsiteY0" fmla="*/ 9086 h 9086"/>
                  <a:gd name="connsiteX1" fmla="*/ 0 w 10788"/>
                  <a:gd name="connsiteY1" fmla="*/ 5606 h 9086"/>
                  <a:gd name="connsiteX2" fmla="*/ 8180 w 10788"/>
                  <a:gd name="connsiteY2" fmla="*/ 5539 h 9086"/>
                  <a:gd name="connsiteX3" fmla="*/ 8196 w 10788"/>
                  <a:gd name="connsiteY3" fmla="*/ 0 h 9086"/>
                  <a:gd name="connsiteX4" fmla="*/ 10774 w 10788"/>
                  <a:gd name="connsiteY4" fmla="*/ 6581 h 9086"/>
                  <a:gd name="connsiteX5" fmla="*/ 10065 w 10788"/>
                  <a:gd name="connsiteY5" fmla="*/ 9086 h 9086"/>
                  <a:gd name="connsiteX0" fmla="*/ 9330 w 10000"/>
                  <a:gd name="connsiteY0" fmla="*/ 10000 h 10000"/>
                  <a:gd name="connsiteX1" fmla="*/ 0 w 10000"/>
                  <a:gd name="connsiteY1" fmla="*/ 6170 h 10000"/>
                  <a:gd name="connsiteX2" fmla="*/ 7582 w 10000"/>
                  <a:gd name="connsiteY2" fmla="*/ 6096 h 10000"/>
                  <a:gd name="connsiteX3" fmla="*/ 7597 w 10000"/>
                  <a:gd name="connsiteY3" fmla="*/ 0 h 10000"/>
                  <a:gd name="connsiteX4" fmla="*/ 9987 w 10000"/>
                  <a:gd name="connsiteY4" fmla="*/ 7243 h 10000"/>
                  <a:gd name="connsiteX5" fmla="*/ 9330 w 10000"/>
                  <a:gd name="connsiteY5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9330" y="10000"/>
                    </a:moveTo>
                    <a:cubicBezTo>
                      <a:pt x="6768" y="8563"/>
                      <a:pt x="6152" y="7769"/>
                      <a:pt x="0" y="6170"/>
                    </a:cubicBezTo>
                    <a:lnTo>
                      <a:pt x="7582" y="6096"/>
                    </a:lnTo>
                    <a:cubicBezTo>
                      <a:pt x="7547" y="3488"/>
                      <a:pt x="7633" y="2608"/>
                      <a:pt x="7597" y="0"/>
                    </a:cubicBezTo>
                    <a:cubicBezTo>
                      <a:pt x="8698" y="5472"/>
                      <a:pt x="8887" y="5795"/>
                      <a:pt x="9987" y="7243"/>
                    </a:cubicBezTo>
                    <a:cubicBezTo>
                      <a:pt x="10122" y="8001"/>
                      <a:pt x="9194" y="9242"/>
                      <a:pt x="9330" y="100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bg1">
                      <a:lumMod val="75000"/>
                    </a:schemeClr>
                  </a:gs>
                </a:gsLst>
                <a:lin ang="129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49" name="Group 392">
                <a:extLst>
                  <a:ext uri="{FF2B5EF4-FFF2-40B4-BE49-F238E27FC236}">
                    <a16:creationId xmlns:a16="http://schemas.microsoft.com/office/drawing/2014/main" id="{83AD51F0-9101-A543-80D3-A9F7AF82FF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" y="840"/>
                <a:ext cx="694" cy="432"/>
                <a:chOff x="2579" y="1533"/>
                <a:chExt cx="1078" cy="507"/>
              </a:xfrm>
            </p:grpSpPr>
            <p:pic>
              <p:nvPicPr>
                <p:cNvPr id="451" name="Picture 393">
                  <a:extLst>
                    <a:ext uri="{FF2B5EF4-FFF2-40B4-BE49-F238E27FC236}">
                      <a16:creationId xmlns:a16="http://schemas.microsoft.com/office/drawing/2014/main" id="{1BCDC5B2-F988-9143-89C7-9C8B60430D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533"/>
                  <a:ext cx="1078" cy="5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52" name="Rectangle 394">
                  <a:extLst>
                    <a:ext uri="{FF2B5EF4-FFF2-40B4-BE49-F238E27FC236}">
                      <a16:creationId xmlns:a16="http://schemas.microsoft.com/office/drawing/2014/main" id="{901E2284-7277-BA40-BA42-E36F213101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33" y="1580"/>
                  <a:ext cx="957" cy="4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50" name="Rectangle 399">
                <a:extLst>
                  <a:ext uri="{FF2B5EF4-FFF2-40B4-BE49-F238E27FC236}">
                    <a16:creationId xmlns:a16="http://schemas.microsoft.com/office/drawing/2014/main" id="{6C65E453-463D-E84E-A45A-FC0C58E3D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" y="833"/>
                <a:ext cx="696" cy="4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47" name="Text Box 402">
              <a:extLst>
                <a:ext uri="{FF2B5EF4-FFF2-40B4-BE49-F238E27FC236}">
                  <a16:creationId xmlns:a16="http://schemas.microsoft.com/office/drawing/2014/main" id="{3C4B58BF-EC83-3448-9336-11CAA5654D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" y="938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browser</a:t>
              </a:r>
            </a:p>
          </p:txBody>
        </p:sp>
      </p:grpSp>
      <p:grpSp>
        <p:nvGrpSpPr>
          <p:cNvPr id="514" name="Group 248">
            <a:extLst>
              <a:ext uri="{FF2B5EF4-FFF2-40B4-BE49-F238E27FC236}">
                <a16:creationId xmlns:a16="http://schemas.microsoft.com/office/drawing/2014/main" id="{91C14C6F-2EE6-3240-8AAA-3947FAB43848}"/>
              </a:ext>
            </a:extLst>
          </p:cNvPr>
          <p:cNvGrpSpPr>
            <a:grpSpLocks/>
          </p:cNvGrpSpPr>
          <p:nvPr/>
        </p:nvGrpSpPr>
        <p:grpSpPr bwMode="auto">
          <a:xfrm>
            <a:off x="7299045" y="2164042"/>
            <a:ext cx="358775" cy="623888"/>
            <a:chOff x="4140" y="429"/>
            <a:chExt cx="1425" cy="2396"/>
          </a:xfrm>
        </p:grpSpPr>
        <p:sp>
          <p:nvSpPr>
            <p:cNvPr id="515" name="Freeform 148">
              <a:extLst>
                <a:ext uri="{FF2B5EF4-FFF2-40B4-BE49-F238E27FC236}">
                  <a16:creationId xmlns:a16="http://schemas.microsoft.com/office/drawing/2014/main" id="{FC56F9D5-F006-AE4F-BA67-7D1F703E6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16" name="Rectangle 149">
              <a:extLst>
                <a:ext uri="{FF2B5EF4-FFF2-40B4-BE49-F238E27FC236}">
                  <a16:creationId xmlns:a16="http://schemas.microsoft.com/office/drawing/2014/main" id="{8E14C426-4828-3846-9E1A-A00801760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17" name="Freeform 150">
              <a:extLst>
                <a:ext uri="{FF2B5EF4-FFF2-40B4-BE49-F238E27FC236}">
                  <a16:creationId xmlns:a16="http://schemas.microsoft.com/office/drawing/2014/main" id="{990610A6-3D92-C54C-95B3-9B1B16EE6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18" name="Freeform 151">
              <a:extLst>
                <a:ext uri="{FF2B5EF4-FFF2-40B4-BE49-F238E27FC236}">
                  <a16:creationId xmlns:a16="http://schemas.microsoft.com/office/drawing/2014/main" id="{C6D5BA6D-F609-0B41-9849-C02719D4F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19" name="Rectangle 152">
              <a:extLst>
                <a:ext uri="{FF2B5EF4-FFF2-40B4-BE49-F238E27FC236}">
                  <a16:creationId xmlns:a16="http://schemas.microsoft.com/office/drawing/2014/main" id="{AD421E89-6D59-A94B-BAB4-497A316D0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0" name="Group 153">
              <a:extLst>
                <a:ext uri="{FF2B5EF4-FFF2-40B4-BE49-F238E27FC236}">
                  <a16:creationId xmlns:a16="http://schemas.microsoft.com/office/drawing/2014/main" id="{270B98D5-4811-2E48-AAAD-CB85678ED5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45" name="AutoShape 154">
                <a:extLst>
                  <a:ext uri="{FF2B5EF4-FFF2-40B4-BE49-F238E27FC236}">
                    <a16:creationId xmlns:a16="http://schemas.microsoft.com/office/drawing/2014/main" id="{46178474-736E-FD41-A5E3-5728F65BB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6" name="AutoShape 155">
                <a:extLst>
                  <a:ext uri="{FF2B5EF4-FFF2-40B4-BE49-F238E27FC236}">
                    <a16:creationId xmlns:a16="http://schemas.microsoft.com/office/drawing/2014/main" id="{F736FB7D-255C-A44D-8B6A-3CB3FF40B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21" name="Rectangle 156">
              <a:extLst>
                <a:ext uri="{FF2B5EF4-FFF2-40B4-BE49-F238E27FC236}">
                  <a16:creationId xmlns:a16="http://schemas.microsoft.com/office/drawing/2014/main" id="{7C75FE92-DDC8-1C4D-9889-6547F1459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2" name="Group 157">
              <a:extLst>
                <a:ext uri="{FF2B5EF4-FFF2-40B4-BE49-F238E27FC236}">
                  <a16:creationId xmlns:a16="http://schemas.microsoft.com/office/drawing/2014/main" id="{45DBCF88-E72F-4043-B48F-B52AFDDB99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43" name="AutoShape 158">
                <a:extLst>
                  <a:ext uri="{FF2B5EF4-FFF2-40B4-BE49-F238E27FC236}">
                    <a16:creationId xmlns:a16="http://schemas.microsoft.com/office/drawing/2014/main" id="{4A3AA05D-99CF-9749-BDB7-B2547C333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4" name="AutoShape 159">
                <a:extLst>
                  <a:ext uri="{FF2B5EF4-FFF2-40B4-BE49-F238E27FC236}">
                    <a16:creationId xmlns:a16="http://schemas.microsoft.com/office/drawing/2014/main" id="{BD8E6385-6030-7E42-A02E-B6327F244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23" name="Rectangle 160">
              <a:extLst>
                <a:ext uri="{FF2B5EF4-FFF2-40B4-BE49-F238E27FC236}">
                  <a16:creationId xmlns:a16="http://schemas.microsoft.com/office/drawing/2014/main" id="{B7E80E74-2AC2-8D44-B363-37DF3DA37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4" name="Rectangle 161">
              <a:extLst>
                <a:ext uri="{FF2B5EF4-FFF2-40B4-BE49-F238E27FC236}">
                  <a16:creationId xmlns:a16="http://schemas.microsoft.com/office/drawing/2014/main" id="{4BB73F60-D5F2-F641-A0BF-68E3179F4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5" name="Group 162">
              <a:extLst>
                <a:ext uri="{FF2B5EF4-FFF2-40B4-BE49-F238E27FC236}">
                  <a16:creationId xmlns:a16="http://schemas.microsoft.com/office/drawing/2014/main" id="{4039A5BF-4E86-3D4C-91D1-FB1220CD6B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41" name="AutoShape 163">
                <a:extLst>
                  <a:ext uri="{FF2B5EF4-FFF2-40B4-BE49-F238E27FC236}">
                    <a16:creationId xmlns:a16="http://schemas.microsoft.com/office/drawing/2014/main" id="{0E533812-E28D-7848-8C40-F91ACED2A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2" name="AutoShape 164">
                <a:extLst>
                  <a:ext uri="{FF2B5EF4-FFF2-40B4-BE49-F238E27FC236}">
                    <a16:creationId xmlns:a16="http://schemas.microsoft.com/office/drawing/2014/main" id="{65D9F596-07A5-F04C-9DFA-F58CB2440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26" name="Freeform 165">
              <a:extLst>
                <a:ext uri="{FF2B5EF4-FFF2-40B4-BE49-F238E27FC236}">
                  <a16:creationId xmlns:a16="http://schemas.microsoft.com/office/drawing/2014/main" id="{EA1FDC25-5341-AF46-8920-AA0044E93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7" name="Group 166">
              <a:extLst>
                <a:ext uri="{FF2B5EF4-FFF2-40B4-BE49-F238E27FC236}">
                  <a16:creationId xmlns:a16="http://schemas.microsoft.com/office/drawing/2014/main" id="{75ABD85A-8A59-734C-BBAD-F1E8418B6E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39" name="AutoShape 167">
                <a:extLst>
                  <a:ext uri="{FF2B5EF4-FFF2-40B4-BE49-F238E27FC236}">
                    <a16:creationId xmlns:a16="http://schemas.microsoft.com/office/drawing/2014/main" id="{9A2B943C-2EE9-7B42-8D3F-004CD139D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0" name="AutoShape 168">
                <a:extLst>
                  <a:ext uri="{FF2B5EF4-FFF2-40B4-BE49-F238E27FC236}">
                    <a16:creationId xmlns:a16="http://schemas.microsoft.com/office/drawing/2014/main" id="{99435929-42EB-3B4A-9284-715A6D22E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28" name="Rectangle 169">
              <a:extLst>
                <a:ext uri="{FF2B5EF4-FFF2-40B4-BE49-F238E27FC236}">
                  <a16:creationId xmlns:a16="http://schemas.microsoft.com/office/drawing/2014/main" id="{D89E839B-0009-FA43-A322-5B355B725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9" name="Freeform 170">
              <a:extLst>
                <a:ext uri="{FF2B5EF4-FFF2-40B4-BE49-F238E27FC236}">
                  <a16:creationId xmlns:a16="http://schemas.microsoft.com/office/drawing/2014/main" id="{39547BFB-A126-9548-89DA-27B118EDA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0" name="Freeform 171">
              <a:extLst>
                <a:ext uri="{FF2B5EF4-FFF2-40B4-BE49-F238E27FC236}">
                  <a16:creationId xmlns:a16="http://schemas.microsoft.com/office/drawing/2014/main" id="{68DD62BA-94AA-4D4F-8F5B-49633C1D4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1" name="Oval 172">
              <a:extLst>
                <a:ext uri="{FF2B5EF4-FFF2-40B4-BE49-F238E27FC236}">
                  <a16:creationId xmlns:a16="http://schemas.microsoft.com/office/drawing/2014/main" id="{C54F0D87-7775-9345-B4FE-8867291DC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2" name="Freeform 173">
              <a:extLst>
                <a:ext uri="{FF2B5EF4-FFF2-40B4-BE49-F238E27FC236}">
                  <a16:creationId xmlns:a16="http://schemas.microsoft.com/office/drawing/2014/main" id="{AC478874-8B70-6F4C-8BFB-278D3D497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3" name="AutoShape 174">
              <a:extLst>
                <a:ext uri="{FF2B5EF4-FFF2-40B4-BE49-F238E27FC236}">
                  <a16:creationId xmlns:a16="http://schemas.microsoft.com/office/drawing/2014/main" id="{25F181E9-ECE8-6C45-9630-9E557CD92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4" name="AutoShape 175">
              <a:extLst>
                <a:ext uri="{FF2B5EF4-FFF2-40B4-BE49-F238E27FC236}">
                  <a16:creationId xmlns:a16="http://schemas.microsoft.com/office/drawing/2014/main" id="{1E3D4F85-FE81-8540-903A-A59235E02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5" name="Oval 176">
              <a:extLst>
                <a:ext uri="{FF2B5EF4-FFF2-40B4-BE49-F238E27FC236}">
                  <a16:creationId xmlns:a16="http://schemas.microsoft.com/office/drawing/2014/main" id="{BCFB597E-34FF-A143-A5DA-83836FAF5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6" name="Oval 177">
              <a:extLst>
                <a:ext uri="{FF2B5EF4-FFF2-40B4-BE49-F238E27FC236}">
                  <a16:creationId xmlns:a16="http://schemas.microsoft.com/office/drawing/2014/main" id="{A42D8F35-29EC-5646-B86B-9F691B5B6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7" name="Oval 178">
              <a:extLst>
                <a:ext uri="{FF2B5EF4-FFF2-40B4-BE49-F238E27FC236}">
                  <a16:creationId xmlns:a16="http://schemas.microsoft.com/office/drawing/2014/main" id="{CF075237-D0D9-CF4B-A3B2-26C45C78A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8" name="Rectangle 179">
              <a:extLst>
                <a:ext uri="{FF2B5EF4-FFF2-40B4-BE49-F238E27FC236}">
                  <a16:creationId xmlns:a16="http://schemas.microsoft.com/office/drawing/2014/main" id="{253DDF8F-80F2-B14F-97BA-109570D96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D93E1841-88BD-D448-9F73-830397405006}"/>
              </a:ext>
            </a:extLst>
          </p:cNvPr>
          <p:cNvGrpSpPr/>
          <p:nvPr/>
        </p:nvGrpSpPr>
        <p:grpSpPr>
          <a:xfrm>
            <a:off x="5430426" y="3270309"/>
            <a:ext cx="853832" cy="472456"/>
            <a:chOff x="7493876" y="2774731"/>
            <a:chExt cx="1481958" cy="894622"/>
          </a:xfrm>
        </p:grpSpPr>
        <p:sp>
          <p:nvSpPr>
            <p:cNvPr id="598" name="Freeform 597">
              <a:extLst>
                <a:ext uri="{FF2B5EF4-FFF2-40B4-BE49-F238E27FC236}">
                  <a16:creationId xmlns:a16="http://schemas.microsoft.com/office/drawing/2014/main" id="{B359CA66-9104-9E46-ABBC-385E1E4483E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B2D08667-01C3-CD4F-B7A4-167AA296748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4D73295F-19B2-9F4D-BF15-1339ED79C2C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01" name="Freeform 600">
                <a:extLst>
                  <a:ext uri="{FF2B5EF4-FFF2-40B4-BE49-F238E27FC236}">
                    <a16:creationId xmlns:a16="http://schemas.microsoft.com/office/drawing/2014/main" id="{FE20BD82-3369-5A43-99ED-4E445A65AB4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2" name="Freeform 601">
                <a:extLst>
                  <a:ext uri="{FF2B5EF4-FFF2-40B4-BE49-F238E27FC236}">
                    <a16:creationId xmlns:a16="http://schemas.microsoft.com/office/drawing/2014/main" id="{617A137B-1D45-8C4F-8899-54EAB8E1C4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3" name="Freeform 602">
                <a:extLst>
                  <a:ext uri="{FF2B5EF4-FFF2-40B4-BE49-F238E27FC236}">
                    <a16:creationId xmlns:a16="http://schemas.microsoft.com/office/drawing/2014/main" id="{CD807370-376F-5540-BD24-28420E4B43FD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4" name="Freeform 603">
                <a:extLst>
                  <a:ext uri="{FF2B5EF4-FFF2-40B4-BE49-F238E27FC236}">
                    <a16:creationId xmlns:a16="http://schemas.microsoft.com/office/drawing/2014/main" id="{6B1DEE97-A3C3-2C4C-B320-BEE84FF7675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05" name="Group 604">
            <a:extLst>
              <a:ext uri="{FF2B5EF4-FFF2-40B4-BE49-F238E27FC236}">
                <a16:creationId xmlns:a16="http://schemas.microsoft.com/office/drawing/2014/main" id="{51081915-1C7C-2048-A0F4-CFE36C5B63E9}"/>
              </a:ext>
            </a:extLst>
          </p:cNvPr>
          <p:cNvGrpSpPr/>
          <p:nvPr/>
        </p:nvGrpSpPr>
        <p:grpSpPr>
          <a:xfrm>
            <a:off x="6752719" y="3019298"/>
            <a:ext cx="853832" cy="472456"/>
            <a:chOff x="7493876" y="2774731"/>
            <a:chExt cx="1481958" cy="894622"/>
          </a:xfrm>
        </p:grpSpPr>
        <p:sp>
          <p:nvSpPr>
            <p:cNvPr id="606" name="Freeform 605">
              <a:extLst>
                <a:ext uri="{FF2B5EF4-FFF2-40B4-BE49-F238E27FC236}">
                  <a16:creationId xmlns:a16="http://schemas.microsoft.com/office/drawing/2014/main" id="{2CCD670D-FB4E-4F45-9A28-734AABF3C6D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6B17EE1A-2279-4B41-8A72-8598678AD94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3ECBE2AF-8C50-C347-AA66-6781018D86E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09" name="Freeform 608">
                <a:extLst>
                  <a:ext uri="{FF2B5EF4-FFF2-40B4-BE49-F238E27FC236}">
                    <a16:creationId xmlns:a16="http://schemas.microsoft.com/office/drawing/2014/main" id="{4481D58B-EEDD-EE45-B268-B4EA2246FBE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0" name="Freeform 609">
                <a:extLst>
                  <a:ext uri="{FF2B5EF4-FFF2-40B4-BE49-F238E27FC236}">
                    <a16:creationId xmlns:a16="http://schemas.microsoft.com/office/drawing/2014/main" id="{9896F39B-E74D-2D41-8D9B-5A9CFD8DF4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1" name="Freeform 610">
                <a:extLst>
                  <a:ext uri="{FF2B5EF4-FFF2-40B4-BE49-F238E27FC236}">
                    <a16:creationId xmlns:a16="http://schemas.microsoft.com/office/drawing/2014/main" id="{25BF311A-BCE1-C643-803E-A3F3469DD4D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2" name="Freeform 611">
                <a:extLst>
                  <a:ext uri="{FF2B5EF4-FFF2-40B4-BE49-F238E27FC236}">
                    <a16:creationId xmlns:a16="http://schemas.microsoft.com/office/drawing/2014/main" id="{17FD2B9C-75D3-134E-AC55-315AA4BE8FC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3" name="Group 612">
            <a:extLst>
              <a:ext uri="{FF2B5EF4-FFF2-40B4-BE49-F238E27FC236}">
                <a16:creationId xmlns:a16="http://schemas.microsoft.com/office/drawing/2014/main" id="{60A20BD4-E117-2C49-9814-962578CBD00D}"/>
              </a:ext>
            </a:extLst>
          </p:cNvPr>
          <p:cNvGrpSpPr/>
          <p:nvPr/>
        </p:nvGrpSpPr>
        <p:grpSpPr>
          <a:xfrm>
            <a:off x="7496789" y="3749923"/>
            <a:ext cx="853832" cy="472456"/>
            <a:chOff x="7493876" y="2774731"/>
            <a:chExt cx="1481958" cy="894622"/>
          </a:xfrm>
        </p:grpSpPr>
        <p:sp>
          <p:nvSpPr>
            <p:cNvPr id="614" name="Freeform 613">
              <a:extLst>
                <a:ext uri="{FF2B5EF4-FFF2-40B4-BE49-F238E27FC236}">
                  <a16:creationId xmlns:a16="http://schemas.microsoft.com/office/drawing/2014/main" id="{4E4A0CD1-58ED-A54D-BBFF-12C92719E2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C158890B-E991-FF49-8AA1-72A42547860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16" name="Group 615">
              <a:extLst>
                <a:ext uri="{FF2B5EF4-FFF2-40B4-BE49-F238E27FC236}">
                  <a16:creationId xmlns:a16="http://schemas.microsoft.com/office/drawing/2014/main" id="{E8B134DC-D1F8-B34A-9AA5-C82E19D2659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17" name="Freeform 616">
                <a:extLst>
                  <a:ext uri="{FF2B5EF4-FFF2-40B4-BE49-F238E27FC236}">
                    <a16:creationId xmlns:a16="http://schemas.microsoft.com/office/drawing/2014/main" id="{46A021F0-A4AA-9D4C-B3CA-33BBC2B3989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" name="Freeform 617">
                <a:extLst>
                  <a:ext uri="{FF2B5EF4-FFF2-40B4-BE49-F238E27FC236}">
                    <a16:creationId xmlns:a16="http://schemas.microsoft.com/office/drawing/2014/main" id="{05568410-5821-3848-8CFE-24A7B103648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" name="Freeform 618">
                <a:extLst>
                  <a:ext uri="{FF2B5EF4-FFF2-40B4-BE49-F238E27FC236}">
                    <a16:creationId xmlns:a16="http://schemas.microsoft.com/office/drawing/2014/main" id="{1F622DFA-BD68-F84E-B93E-A50B5AFFF14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0" name="Freeform 619">
                <a:extLst>
                  <a:ext uri="{FF2B5EF4-FFF2-40B4-BE49-F238E27FC236}">
                    <a16:creationId xmlns:a16="http://schemas.microsoft.com/office/drawing/2014/main" id="{3CD0E9D0-4C11-1E4C-BDBC-0878BE70EF4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1" name="Group 620">
            <a:extLst>
              <a:ext uri="{FF2B5EF4-FFF2-40B4-BE49-F238E27FC236}">
                <a16:creationId xmlns:a16="http://schemas.microsoft.com/office/drawing/2014/main" id="{D25D3FA7-4E6E-854A-AA36-AA556C5A251C}"/>
              </a:ext>
            </a:extLst>
          </p:cNvPr>
          <p:cNvGrpSpPr/>
          <p:nvPr/>
        </p:nvGrpSpPr>
        <p:grpSpPr>
          <a:xfrm>
            <a:off x="4139507" y="5298141"/>
            <a:ext cx="809010" cy="502026"/>
            <a:chOff x="7493876" y="2774731"/>
            <a:chExt cx="1481958" cy="894622"/>
          </a:xfrm>
        </p:grpSpPr>
        <p:sp>
          <p:nvSpPr>
            <p:cNvPr id="622" name="Freeform 621">
              <a:extLst>
                <a:ext uri="{FF2B5EF4-FFF2-40B4-BE49-F238E27FC236}">
                  <a16:creationId xmlns:a16="http://schemas.microsoft.com/office/drawing/2014/main" id="{5FD51C8E-8595-104A-839D-0A7CCF6C839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7BF2815A-C8DA-D545-BC77-1CE42331895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24" name="Group 623">
              <a:extLst>
                <a:ext uri="{FF2B5EF4-FFF2-40B4-BE49-F238E27FC236}">
                  <a16:creationId xmlns:a16="http://schemas.microsoft.com/office/drawing/2014/main" id="{72683926-F4A5-734E-95F4-F7A096F17AC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25" name="Freeform 624">
                <a:extLst>
                  <a:ext uri="{FF2B5EF4-FFF2-40B4-BE49-F238E27FC236}">
                    <a16:creationId xmlns:a16="http://schemas.microsoft.com/office/drawing/2014/main" id="{2B87A071-D3E2-BF49-BA3E-65F560A24C7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6" name="Freeform 625">
                <a:extLst>
                  <a:ext uri="{FF2B5EF4-FFF2-40B4-BE49-F238E27FC236}">
                    <a16:creationId xmlns:a16="http://schemas.microsoft.com/office/drawing/2014/main" id="{D2B17A90-DD53-0F40-85E2-5616E727EB1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7" name="Freeform 626">
                <a:extLst>
                  <a:ext uri="{FF2B5EF4-FFF2-40B4-BE49-F238E27FC236}">
                    <a16:creationId xmlns:a16="http://schemas.microsoft.com/office/drawing/2014/main" id="{91E68B9D-2945-4D42-8E64-070106085C1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8" name="Freeform 627">
                <a:extLst>
                  <a:ext uri="{FF2B5EF4-FFF2-40B4-BE49-F238E27FC236}">
                    <a16:creationId xmlns:a16="http://schemas.microsoft.com/office/drawing/2014/main" id="{FF72236A-B234-BB44-8D95-3F909B257A3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9" name="Group 628">
            <a:extLst>
              <a:ext uri="{FF2B5EF4-FFF2-40B4-BE49-F238E27FC236}">
                <a16:creationId xmlns:a16="http://schemas.microsoft.com/office/drawing/2014/main" id="{1113BD39-40DA-4143-8341-7A1BCEE81256}"/>
              </a:ext>
            </a:extLst>
          </p:cNvPr>
          <p:cNvGrpSpPr/>
          <p:nvPr/>
        </p:nvGrpSpPr>
        <p:grpSpPr>
          <a:xfrm>
            <a:off x="5872016" y="4978459"/>
            <a:ext cx="809010" cy="502026"/>
            <a:chOff x="7493876" y="2774731"/>
            <a:chExt cx="1481958" cy="894622"/>
          </a:xfrm>
        </p:grpSpPr>
        <p:sp>
          <p:nvSpPr>
            <p:cNvPr id="630" name="Freeform 629">
              <a:extLst>
                <a:ext uri="{FF2B5EF4-FFF2-40B4-BE49-F238E27FC236}">
                  <a16:creationId xmlns:a16="http://schemas.microsoft.com/office/drawing/2014/main" id="{779B4EA8-4BF9-6E4B-95A5-61AE828BF44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F142A987-761B-994C-B2CF-AA70DDB50D2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BB8863E3-F134-5C44-AA71-F1EB9E7FAC3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33" name="Freeform 632">
                <a:extLst>
                  <a:ext uri="{FF2B5EF4-FFF2-40B4-BE49-F238E27FC236}">
                    <a16:creationId xmlns:a16="http://schemas.microsoft.com/office/drawing/2014/main" id="{13EFE091-51A0-A84D-8C74-7D49F49E7F5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" name="Freeform 633">
                <a:extLst>
                  <a:ext uri="{FF2B5EF4-FFF2-40B4-BE49-F238E27FC236}">
                    <a16:creationId xmlns:a16="http://schemas.microsoft.com/office/drawing/2014/main" id="{2007E57F-D7CB-A74F-B077-7439C454C46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" name="Freeform 634">
                <a:extLst>
                  <a:ext uri="{FF2B5EF4-FFF2-40B4-BE49-F238E27FC236}">
                    <a16:creationId xmlns:a16="http://schemas.microsoft.com/office/drawing/2014/main" id="{1A7A87E3-0D33-1342-9288-FE279ABD0C9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6" name="Freeform 635">
                <a:extLst>
                  <a:ext uri="{FF2B5EF4-FFF2-40B4-BE49-F238E27FC236}">
                    <a16:creationId xmlns:a16="http://schemas.microsoft.com/office/drawing/2014/main" id="{5752FA50-1B28-BD4A-9158-8D5053B30B7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73" name="Right Arrow 672">
            <a:extLst>
              <a:ext uri="{FF2B5EF4-FFF2-40B4-BE49-F238E27FC236}">
                <a16:creationId xmlns:a16="http://schemas.microsoft.com/office/drawing/2014/main" id="{B97D521A-528F-F144-A8F1-1DBCAE203C92}"/>
              </a:ext>
            </a:extLst>
          </p:cNvPr>
          <p:cNvSpPr/>
          <p:nvPr/>
        </p:nvSpPr>
        <p:spPr>
          <a:xfrm>
            <a:off x="685800" y="2756646"/>
            <a:ext cx="1313330" cy="511526"/>
          </a:xfrm>
          <a:prstGeom prst="rightArrow">
            <a:avLst/>
          </a:prstGeom>
          <a:gradFill>
            <a:gsLst>
              <a:gs pos="0">
                <a:srgbClr val="FFFFFF">
                  <a:alpha val="67000"/>
                </a:srgbClr>
              </a:gs>
              <a:gs pos="100000">
                <a:srgbClr val="0000A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3683399D-A639-394A-8DF7-7F9B7AB6D7B6}"/>
              </a:ext>
            </a:extLst>
          </p:cNvPr>
          <p:cNvGrpSpPr/>
          <p:nvPr/>
        </p:nvGrpSpPr>
        <p:grpSpPr>
          <a:xfrm>
            <a:off x="1373964" y="4541734"/>
            <a:ext cx="1607995" cy="1127080"/>
            <a:chOff x="1373964" y="4541734"/>
            <a:chExt cx="1607995" cy="1127080"/>
          </a:xfrm>
        </p:grpSpPr>
        <p:sp>
          <p:nvSpPr>
            <p:cNvPr id="444" name="Text Box 404">
              <a:extLst>
                <a:ext uri="{FF2B5EF4-FFF2-40B4-BE49-F238E27FC236}">
                  <a16:creationId xmlns:a16="http://schemas.microsoft.com/office/drawing/2014/main" id="{E62F71C0-17AC-E842-AF41-29E05880C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3964" y="4541734"/>
              <a:ext cx="8901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C00000"/>
                  </a:solidFill>
                  <a:latin typeface="+mn-lt"/>
                </a:rPr>
                <a:t>web page</a:t>
              </a:r>
            </a:p>
          </p:txBody>
        </p:sp>
        <p:sp>
          <p:nvSpPr>
            <p:cNvPr id="677" name="Freeform 398">
              <a:extLst>
                <a:ext uri="{FF2B5EF4-FFF2-40B4-BE49-F238E27FC236}">
                  <a16:creationId xmlns:a16="http://schemas.microsoft.com/office/drawing/2014/main" id="{80939846-FA86-F748-B1A5-ABCAB9226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329" y="4799922"/>
              <a:ext cx="1531630" cy="868892"/>
            </a:xfrm>
            <a:custGeom>
              <a:avLst/>
              <a:gdLst>
                <a:gd name="T0" fmla="*/ 861 w 861"/>
                <a:gd name="T1" fmla="*/ 772 h 772"/>
                <a:gd name="T2" fmla="*/ 0 w 861"/>
                <a:gd name="T3" fmla="*/ 557 h 772"/>
                <a:gd name="T4" fmla="*/ 532 w 861"/>
                <a:gd name="T5" fmla="*/ 405 h 772"/>
                <a:gd name="T6" fmla="*/ 652 w 861"/>
                <a:gd name="T7" fmla="*/ 0 h 772"/>
                <a:gd name="T8" fmla="*/ 861 w 861"/>
                <a:gd name="T9" fmla="*/ 772 h 7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10000 w 10000"/>
                <a:gd name="connsiteY0" fmla="*/ 10000 h 10000"/>
                <a:gd name="connsiteX1" fmla="*/ 0 w 10000"/>
                <a:gd name="connsiteY1" fmla="*/ 7215 h 10000"/>
                <a:gd name="connsiteX2" fmla="*/ 6179 w 10000"/>
                <a:gd name="connsiteY2" fmla="*/ 5246 h 10000"/>
                <a:gd name="connsiteX3" fmla="*/ 7573 w 10000"/>
                <a:gd name="connsiteY3" fmla="*/ 0 h 10000"/>
                <a:gd name="connsiteX4" fmla="*/ 9561 w 10000"/>
                <a:gd name="connsiteY4" fmla="*/ 7933 h 10000"/>
                <a:gd name="connsiteX5" fmla="*/ 10000 w 10000"/>
                <a:gd name="connsiteY5" fmla="*/ 10000 h 10000"/>
                <a:gd name="connsiteX0" fmla="*/ 10000 w 10180"/>
                <a:gd name="connsiteY0" fmla="*/ 10000 h 10000"/>
                <a:gd name="connsiteX1" fmla="*/ 0 w 10180"/>
                <a:gd name="connsiteY1" fmla="*/ 7215 h 10000"/>
                <a:gd name="connsiteX2" fmla="*/ 6179 w 10180"/>
                <a:gd name="connsiteY2" fmla="*/ 5246 h 10000"/>
                <a:gd name="connsiteX3" fmla="*/ 7573 w 10180"/>
                <a:gd name="connsiteY3" fmla="*/ 0 h 10000"/>
                <a:gd name="connsiteX4" fmla="*/ 10151 w 10180"/>
                <a:gd name="connsiteY4" fmla="*/ 8116 h 10000"/>
                <a:gd name="connsiteX5" fmla="*/ 10000 w 10180"/>
                <a:gd name="connsiteY5" fmla="*/ 10000 h 10000"/>
                <a:gd name="connsiteX0" fmla="*/ 9573 w 10167"/>
                <a:gd name="connsiteY0" fmla="*/ 10658 h 10658"/>
                <a:gd name="connsiteX1" fmla="*/ 0 w 10167"/>
                <a:gd name="connsiteY1" fmla="*/ 7215 h 10658"/>
                <a:gd name="connsiteX2" fmla="*/ 6179 w 10167"/>
                <a:gd name="connsiteY2" fmla="*/ 5246 h 10658"/>
                <a:gd name="connsiteX3" fmla="*/ 7573 w 10167"/>
                <a:gd name="connsiteY3" fmla="*/ 0 h 10658"/>
                <a:gd name="connsiteX4" fmla="*/ 10151 w 10167"/>
                <a:gd name="connsiteY4" fmla="*/ 8116 h 10658"/>
                <a:gd name="connsiteX5" fmla="*/ 9573 w 10167"/>
                <a:gd name="connsiteY5" fmla="*/ 10658 h 10658"/>
                <a:gd name="connsiteX0" fmla="*/ 9573 w 10167"/>
                <a:gd name="connsiteY0" fmla="*/ 10658 h 10658"/>
                <a:gd name="connsiteX1" fmla="*/ 0 w 10167"/>
                <a:gd name="connsiteY1" fmla="*/ 7215 h 10658"/>
                <a:gd name="connsiteX2" fmla="*/ 7688 w 10167"/>
                <a:gd name="connsiteY2" fmla="*/ 7111 h 10658"/>
                <a:gd name="connsiteX3" fmla="*/ 7573 w 10167"/>
                <a:gd name="connsiteY3" fmla="*/ 0 h 10658"/>
                <a:gd name="connsiteX4" fmla="*/ 10151 w 10167"/>
                <a:gd name="connsiteY4" fmla="*/ 8116 h 10658"/>
                <a:gd name="connsiteX5" fmla="*/ 9573 w 10167"/>
                <a:gd name="connsiteY5" fmla="*/ 10658 h 10658"/>
                <a:gd name="connsiteX0" fmla="*/ 10065 w 10659"/>
                <a:gd name="connsiteY0" fmla="*/ 10658 h 10658"/>
                <a:gd name="connsiteX1" fmla="*/ 0 w 10659"/>
                <a:gd name="connsiteY1" fmla="*/ 7178 h 10658"/>
                <a:gd name="connsiteX2" fmla="*/ 8180 w 10659"/>
                <a:gd name="connsiteY2" fmla="*/ 7111 h 10658"/>
                <a:gd name="connsiteX3" fmla="*/ 8065 w 10659"/>
                <a:gd name="connsiteY3" fmla="*/ 0 h 10658"/>
                <a:gd name="connsiteX4" fmla="*/ 10643 w 10659"/>
                <a:gd name="connsiteY4" fmla="*/ 8116 h 10658"/>
                <a:gd name="connsiteX5" fmla="*/ 10065 w 10659"/>
                <a:gd name="connsiteY5" fmla="*/ 10658 h 10658"/>
                <a:gd name="connsiteX0" fmla="*/ 10065 w 10659"/>
                <a:gd name="connsiteY0" fmla="*/ 10658 h 10658"/>
                <a:gd name="connsiteX1" fmla="*/ 0 w 10659"/>
                <a:gd name="connsiteY1" fmla="*/ 7178 h 10658"/>
                <a:gd name="connsiteX2" fmla="*/ 8180 w 10659"/>
                <a:gd name="connsiteY2" fmla="*/ 7111 h 10658"/>
                <a:gd name="connsiteX3" fmla="*/ 8065 w 10659"/>
                <a:gd name="connsiteY3" fmla="*/ 0 h 10658"/>
                <a:gd name="connsiteX4" fmla="*/ 10643 w 10659"/>
                <a:gd name="connsiteY4" fmla="*/ 8116 h 10658"/>
                <a:gd name="connsiteX5" fmla="*/ 10065 w 10659"/>
                <a:gd name="connsiteY5" fmla="*/ 10658 h 10658"/>
                <a:gd name="connsiteX0" fmla="*/ 10065 w 10659"/>
                <a:gd name="connsiteY0" fmla="*/ 10658 h 10658"/>
                <a:gd name="connsiteX1" fmla="*/ 0 w 10659"/>
                <a:gd name="connsiteY1" fmla="*/ 7178 h 10658"/>
                <a:gd name="connsiteX2" fmla="*/ 8180 w 10659"/>
                <a:gd name="connsiteY2" fmla="*/ 7111 h 10658"/>
                <a:gd name="connsiteX3" fmla="*/ 8065 w 10659"/>
                <a:gd name="connsiteY3" fmla="*/ 0 h 10658"/>
                <a:gd name="connsiteX4" fmla="*/ 10643 w 10659"/>
                <a:gd name="connsiteY4" fmla="*/ 8116 h 10658"/>
                <a:gd name="connsiteX5" fmla="*/ 10065 w 10659"/>
                <a:gd name="connsiteY5" fmla="*/ 10658 h 10658"/>
                <a:gd name="connsiteX0" fmla="*/ 10065 w 10659"/>
                <a:gd name="connsiteY0" fmla="*/ 10658 h 10658"/>
                <a:gd name="connsiteX1" fmla="*/ 0 w 10659"/>
                <a:gd name="connsiteY1" fmla="*/ 7178 h 10658"/>
                <a:gd name="connsiteX2" fmla="*/ 8180 w 10659"/>
                <a:gd name="connsiteY2" fmla="*/ 7111 h 10658"/>
                <a:gd name="connsiteX3" fmla="*/ 8065 w 10659"/>
                <a:gd name="connsiteY3" fmla="*/ 0 h 10658"/>
                <a:gd name="connsiteX4" fmla="*/ 10643 w 10659"/>
                <a:gd name="connsiteY4" fmla="*/ 8116 h 10658"/>
                <a:gd name="connsiteX5" fmla="*/ 10065 w 10659"/>
                <a:gd name="connsiteY5" fmla="*/ 10658 h 10658"/>
                <a:gd name="connsiteX0" fmla="*/ 10065 w 10788"/>
                <a:gd name="connsiteY0" fmla="*/ 10658 h 10658"/>
                <a:gd name="connsiteX1" fmla="*/ 0 w 10788"/>
                <a:gd name="connsiteY1" fmla="*/ 7178 h 10658"/>
                <a:gd name="connsiteX2" fmla="*/ 8180 w 10788"/>
                <a:gd name="connsiteY2" fmla="*/ 7111 h 10658"/>
                <a:gd name="connsiteX3" fmla="*/ 8065 w 10788"/>
                <a:gd name="connsiteY3" fmla="*/ 0 h 10658"/>
                <a:gd name="connsiteX4" fmla="*/ 10774 w 10788"/>
                <a:gd name="connsiteY4" fmla="*/ 8153 h 10658"/>
                <a:gd name="connsiteX5" fmla="*/ 10065 w 10788"/>
                <a:gd name="connsiteY5" fmla="*/ 10658 h 10658"/>
                <a:gd name="connsiteX0" fmla="*/ 10065 w 10788"/>
                <a:gd name="connsiteY0" fmla="*/ 10658 h 10658"/>
                <a:gd name="connsiteX1" fmla="*/ 0 w 10788"/>
                <a:gd name="connsiteY1" fmla="*/ 7178 h 10658"/>
                <a:gd name="connsiteX2" fmla="*/ 8180 w 10788"/>
                <a:gd name="connsiteY2" fmla="*/ 7111 h 10658"/>
                <a:gd name="connsiteX3" fmla="*/ 8065 w 10788"/>
                <a:gd name="connsiteY3" fmla="*/ 0 h 10658"/>
                <a:gd name="connsiteX4" fmla="*/ 10774 w 10788"/>
                <a:gd name="connsiteY4" fmla="*/ 8153 h 10658"/>
                <a:gd name="connsiteX5" fmla="*/ 10065 w 10788"/>
                <a:gd name="connsiteY5" fmla="*/ 10658 h 10658"/>
                <a:gd name="connsiteX0" fmla="*/ 10065 w 10788"/>
                <a:gd name="connsiteY0" fmla="*/ 9086 h 9086"/>
                <a:gd name="connsiteX1" fmla="*/ 0 w 10788"/>
                <a:gd name="connsiteY1" fmla="*/ 5606 h 9086"/>
                <a:gd name="connsiteX2" fmla="*/ 8180 w 10788"/>
                <a:gd name="connsiteY2" fmla="*/ 5539 h 9086"/>
                <a:gd name="connsiteX3" fmla="*/ 8196 w 10788"/>
                <a:gd name="connsiteY3" fmla="*/ 0 h 9086"/>
                <a:gd name="connsiteX4" fmla="*/ 10774 w 10788"/>
                <a:gd name="connsiteY4" fmla="*/ 6581 h 9086"/>
                <a:gd name="connsiteX5" fmla="*/ 10065 w 10788"/>
                <a:gd name="connsiteY5" fmla="*/ 9086 h 9086"/>
                <a:gd name="connsiteX0" fmla="*/ 9330 w 10000"/>
                <a:gd name="connsiteY0" fmla="*/ 10000 h 10000"/>
                <a:gd name="connsiteX1" fmla="*/ 0 w 10000"/>
                <a:gd name="connsiteY1" fmla="*/ 6170 h 10000"/>
                <a:gd name="connsiteX2" fmla="*/ 7582 w 10000"/>
                <a:gd name="connsiteY2" fmla="*/ 6096 h 10000"/>
                <a:gd name="connsiteX3" fmla="*/ 7597 w 10000"/>
                <a:gd name="connsiteY3" fmla="*/ 0 h 10000"/>
                <a:gd name="connsiteX4" fmla="*/ 9987 w 10000"/>
                <a:gd name="connsiteY4" fmla="*/ 7243 h 10000"/>
                <a:gd name="connsiteX5" fmla="*/ 9330 w 10000"/>
                <a:gd name="connsiteY5" fmla="*/ 10000 h 10000"/>
                <a:gd name="connsiteX0" fmla="*/ 8799 w 9995"/>
                <a:gd name="connsiteY0" fmla="*/ 9361 h 9361"/>
                <a:gd name="connsiteX1" fmla="*/ 0 w 9995"/>
                <a:gd name="connsiteY1" fmla="*/ 6170 h 9361"/>
                <a:gd name="connsiteX2" fmla="*/ 7582 w 9995"/>
                <a:gd name="connsiteY2" fmla="*/ 6096 h 9361"/>
                <a:gd name="connsiteX3" fmla="*/ 7597 w 9995"/>
                <a:gd name="connsiteY3" fmla="*/ 0 h 9361"/>
                <a:gd name="connsiteX4" fmla="*/ 9987 w 9995"/>
                <a:gd name="connsiteY4" fmla="*/ 7243 h 9361"/>
                <a:gd name="connsiteX5" fmla="*/ 8799 w 9995"/>
                <a:gd name="connsiteY5" fmla="*/ 9361 h 9361"/>
                <a:gd name="connsiteX0" fmla="*/ 8803 w 8911"/>
                <a:gd name="connsiteY0" fmla="*/ 10000 h 10000"/>
                <a:gd name="connsiteX1" fmla="*/ 0 w 8911"/>
                <a:gd name="connsiteY1" fmla="*/ 6591 h 10000"/>
                <a:gd name="connsiteX2" fmla="*/ 7586 w 8911"/>
                <a:gd name="connsiteY2" fmla="*/ 6512 h 10000"/>
                <a:gd name="connsiteX3" fmla="*/ 7601 w 8911"/>
                <a:gd name="connsiteY3" fmla="*/ 0 h 10000"/>
                <a:gd name="connsiteX4" fmla="*/ 8880 w 8911"/>
                <a:gd name="connsiteY4" fmla="*/ 6748 h 10000"/>
                <a:gd name="connsiteX5" fmla="*/ 8803 w 8911"/>
                <a:gd name="connsiteY5" fmla="*/ 10000 h 10000"/>
                <a:gd name="connsiteX0" fmla="*/ 9879 w 9965"/>
                <a:gd name="connsiteY0" fmla="*/ 10000 h 10000"/>
                <a:gd name="connsiteX1" fmla="*/ 0 w 9965"/>
                <a:gd name="connsiteY1" fmla="*/ 6591 h 10000"/>
                <a:gd name="connsiteX2" fmla="*/ 8513 w 9965"/>
                <a:gd name="connsiteY2" fmla="*/ 6512 h 10000"/>
                <a:gd name="connsiteX3" fmla="*/ 8530 w 9965"/>
                <a:gd name="connsiteY3" fmla="*/ 0 h 10000"/>
                <a:gd name="connsiteX4" fmla="*/ 9965 w 9965"/>
                <a:gd name="connsiteY4" fmla="*/ 6748 h 10000"/>
                <a:gd name="connsiteX5" fmla="*/ 9879 w 9965"/>
                <a:gd name="connsiteY5" fmla="*/ 10000 h 10000"/>
                <a:gd name="connsiteX0" fmla="*/ 9914 w 10000"/>
                <a:gd name="connsiteY0" fmla="*/ 10000 h 10000"/>
                <a:gd name="connsiteX1" fmla="*/ 0 w 10000"/>
                <a:gd name="connsiteY1" fmla="*/ 6591 h 10000"/>
                <a:gd name="connsiteX2" fmla="*/ 8543 w 10000"/>
                <a:gd name="connsiteY2" fmla="*/ 6512 h 10000"/>
                <a:gd name="connsiteX3" fmla="*/ 8560 w 10000"/>
                <a:gd name="connsiteY3" fmla="*/ 0 h 10000"/>
                <a:gd name="connsiteX4" fmla="*/ 10000 w 10000"/>
                <a:gd name="connsiteY4" fmla="*/ 6748 h 10000"/>
                <a:gd name="connsiteX5" fmla="*/ 9914 w 10000"/>
                <a:gd name="connsiteY5" fmla="*/ 10000 h 10000"/>
                <a:gd name="connsiteX0" fmla="*/ 11628 w 11714"/>
                <a:gd name="connsiteY0" fmla="*/ 10000 h 10000"/>
                <a:gd name="connsiteX1" fmla="*/ 0 w 11714"/>
                <a:gd name="connsiteY1" fmla="*/ 9319 h 10000"/>
                <a:gd name="connsiteX2" fmla="*/ 10257 w 11714"/>
                <a:gd name="connsiteY2" fmla="*/ 6512 h 10000"/>
                <a:gd name="connsiteX3" fmla="*/ 10274 w 11714"/>
                <a:gd name="connsiteY3" fmla="*/ 0 h 10000"/>
                <a:gd name="connsiteX4" fmla="*/ 11714 w 11714"/>
                <a:gd name="connsiteY4" fmla="*/ 6748 h 10000"/>
                <a:gd name="connsiteX5" fmla="*/ 11628 w 11714"/>
                <a:gd name="connsiteY5" fmla="*/ 10000 h 10000"/>
                <a:gd name="connsiteX0" fmla="*/ 11628 w 11714"/>
                <a:gd name="connsiteY0" fmla="*/ 10000 h 10000"/>
                <a:gd name="connsiteX1" fmla="*/ 0 w 11714"/>
                <a:gd name="connsiteY1" fmla="*/ 9319 h 10000"/>
                <a:gd name="connsiteX2" fmla="*/ 9631 w 11714"/>
                <a:gd name="connsiteY2" fmla="*/ 8797 h 10000"/>
                <a:gd name="connsiteX3" fmla="*/ 10274 w 11714"/>
                <a:gd name="connsiteY3" fmla="*/ 0 h 10000"/>
                <a:gd name="connsiteX4" fmla="*/ 11714 w 11714"/>
                <a:gd name="connsiteY4" fmla="*/ 6748 h 10000"/>
                <a:gd name="connsiteX5" fmla="*/ 11628 w 11714"/>
                <a:gd name="connsiteY5" fmla="*/ 10000 h 10000"/>
                <a:gd name="connsiteX0" fmla="*/ 11628 w 11714"/>
                <a:gd name="connsiteY0" fmla="*/ 10000 h 10261"/>
                <a:gd name="connsiteX1" fmla="*/ 0 w 11714"/>
                <a:gd name="connsiteY1" fmla="*/ 9319 h 10261"/>
                <a:gd name="connsiteX2" fmla="*/ 9631 w 11714"/>
                <a:gd name="connsiteY2" fmla="*/ 8797 h 10261"/>
                <a:gd name="connsiteX3" fmla="*/ 10274 w 11714"/>
                <a:gd name="connsiteY3" fmla="*/ 0 h 10261"/>
                <a:gd name="connsiteX4" fmla="*/ 11714 w 11714"/>
                <a:gd name="connsiteY4" fmla="*/ 6748 h 10261"/>
                <a:gd name="connsiteX5" fmla="*/ 11628 w 11714"/>
                <a:gd name="connsiteY5" fmla="*/ 10000 h 10261"/>
                <a:gd name="connsiteX0" fmla="*/ 11628 w 11714"/>
                <a:gd name="connsiteY0" fmla="*/ 10000 h 10000"/>
                <a:gd name="connsiteX1" fmla="*/ 0 w 11714"/>
                <a:gd name="connsiteY1" fmla="*/ 9319 h 10000"/>
                <a:gd name="connsiteX2" fmla="*/ 9631 w 11714"/>
                <a:gd name="connsiteY2" fmla="*/ 8797 h 10000"/>
                <a:gd name="connsiteX3" fmla="*/ 10274 w 11714"/>
                <a:gd name="connsiteY3" fmla="*/ 0 h 10000"/>
                <a:gd name="connsiteX4" fmla="*/ 11714 w 11714"/>
                <a:gd name="connsiteY4" fmla="*/ 6748 h 10000"/>
                <a:gd name="connsiteX5" fmla="*/ 11628 w 11714"/>
                <a:gd name="connsiteY5" fmla="*/ 10000 h 10000"/>
                <a:gd name="connsiteX0" fmla="*/ 11628 w 11714"/>
                <a:gd name="connsiteY0" fmla="*/ 10000 h 10000"/>
                <a:gd name="connsiteX1" fmla="*/ 0 w 11714"/>
                <a:gd name="connsiteY1" fmla="*/ 9319 h 10000"/>
                <a:gd name="connsiteX2" fmla="*/ 9658 w 11714"/>
                <a:gd name="connsiteY2" fmla="*/ 9070 h 10000"/>
                <a:gd name="connsiteX3" fmla="*/ 10274 w 11714"/>
                <a:gd name="connsiteY3" fmla="*/ 0 h 10000"/>
                <a:gd name="connsiteX4" fmla="*/ 11714 w 11714"/>
                <a:gd name="connsiteY4" fmla="*/ 6748 h 10000"/>
                <a:gd name="connsiteX5" fmla="*/ 11628 w 11714"/>
                <a:gd name="connsiteY5" fmla="*/ 10000 h 10000"/>
                <a:gd name="connsiteX0" fmla="*/ 11628 w 11714"/>
                <a:gd name="connsiteY0" fmla="*/ 8329 h 8329"/>
                <a:gd name="connsiteX1" fmla="*/ 0 w 11714"/>
                <a:gd name="connsiteY1" fmla="*/ 7648 h 8329"/>
                <a:gd name="connsiteX2" fmla="*/ 9658 w 11714"/>
                <a:gd name="connsiteY2" fmla="*/ 7399 h 8329"/>
                <a:gd name="connsiteX3" fmla="*/ 9784 w 11714"/>
                <a:gd name="connsiteY3" fmla="*/ 0 h 8329"/>
                <a:gd name="connsiteX4" fmla="*/ 11714 w 11714"/>
                <a:gd name="connsiteY4" fmla="*/ 5077 h 8329"/>
                <a:gd name="connsiteX5" fmla="*/ 11628 w 11714"/>
                <a:gd name="connsiteY5" fmla="*/ 8329 h 8329"/>
                <a:gd name="connsiteX0" fmla="*/ 9927 w 10000"/>
                <a:gd name="connsiteY0" fmla="*/ 10000 h 10000"/>
                <a:gd name="connsiteX1" fmla="*/ 0 w 10000"/>
                <a:gd name="connsiteY1" fmla="*/ 9182 h 10000"/>
                <a:gd name="connsiteX2" fmla="*/ 8245 w 10000"/>
                <a:gd name="connsiteY2" fmla="*/ 8883 h 10000"/>
                <a:gd name="connsiteX3" fmla="*/ 8352 w 10000"/>
                <a:gd name="connsiteY3" fmla="*/ 0 h 10000"/>
                <a:gd name="connsiteX4" fmla="*/ 10000 w 10000"/>
                <a:gd name="connsiteY4" fmla="*/ 6096 h 10000"/>
                <a:gd name="connsiteX5" fmla="*/ 9927 w 10000"/>
                <a:gd name="connsiteY5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9927" y="10000"/>
                  </a:moveTo>
                  <a:cubicBezTo>
                    <a:pt x="7231" y="9836"/>
                    <a:pt x="6474" y="9595"/>
                    <a:pt x="0" y="9182"/>
                  </a:cubicBezTo>
                  <a:lnTo>
                    <a:pt x="8245" y="8883"/>
                  </a:lnTo>
                  <a:cubicBezTo>
                    <a:pt x="8212" y="5538"/>
                    <a:pt x="8387" y="3345"/>
                    <a:pt x="8352" y="0"/>
                  </a:cubicBezTo>
                  <a:cubicBezTo>
                    <a:pt x="8852" y="3416"/>
                    <a:pt x="8942" y="4239"/>
                    <a:pt x="10000" y="6096"/>
                  </a:cubicBezTo>
                  <a:cubicBezTo>
                    <a:pt x="9991" y="7928"/>
                    <a:pt x="9934" y="8700"/>
                    <a:pt x="9927" y="100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bg1">
                    <a:lumMod val="75000"/>
                  </a:schemeClr>
                </a:gs>
              </a:gsLst>
              <a:lin ang="1290000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pic>
          <p:nvPicPr>
            <p:cNvPr id="443" name="Picture 401">
              <a:extLst>
                <a:ext uri="{FF2B5EF4-FFF2-40B4-BE49-F238E27FC236}">
                  <a16:creationId xmlns:a16="http://schemas.microsoft.com/office/drawing/2014/main" id="{6E2D6C5A-5878-8249-B10C-04E17B9327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743" y="4817138"/>
              <a:ext cx="1243012" cy="76835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547" name="Group 248">
            <a:extLst>
              <a:ext uri="{FF2B5EF4-FFF2-40B4-BE49-F238E27FC236}">
                <a16:creationId xmlns:a16="http://schemas.microsoft.com/office/drawing/2014/main" id="{DD74A46B-8CFF-C14D-B141-BB4A8B9E896A}"/>
              </a:ext>
            </a:extLst>
          </p:cNvPr>
          <p:cNvGrpSpPr>
            <a:grpSpLocks/>
          </p:cNvGrpSpPr>
          <p:nvPr/>
        </p:nvGrpSpPr>
        <p:grpSpPr bwMode="auto">
          <a:xfrm>
            <a:off x="2957232" y="5059642"/>
            <a:ext cx="358775" cy="623888"/>
            <a:chOff x="4140" y="429"/>
            <a:chExt cx="1425" cy="2396"/>
          </a:xfrm>
        </p:grpSpPr>
        <p:sp>
          <p:nvSpPr>
            <p:cNvPr id="548" name="Freeform 148">
              <a:extLst>
                <a:ext uri="{FF2B5EF4-FFF2-40B4-BE49-F238E27FC236}">
                  <a16:creationId xmlns:a16="http://schemas.microsoft.com/office/drawing/2014/main" id="{E26405AF-3E42-AA41-BFD2-3B7948531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9" name="Rectangle 149">
              <a:extLst>
                <a:ext uri="{FF2B5EF4-FFF2-40B4-BE49-F238E27FC236}">
                  <a16:creationId xmlns:a16="http://schemas.microsoft.com/office/drawing/2014/main" id="{47D37451-2947-344E-8E7A-210E7A2D6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0" name="Freeform 150">
              <a:extLst>
                <a:ext uri="{FF2B5EF4-FFF2-40B4-BE49-F238E27FC236}">
                  <a16:creationId xmlns:a16="http://schemas.microsoft.com/office/drawing/2014/main" id="{794051DE-EDD2-9D49-9A64-72D78C5AF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1" name="Freeform 151">
              <a:extLst>
                <a:ext uri="{FF2B5EF4-FFF2-40B4-BE49-F238E27FC236}">
                  <a16:creationId xmlns:a16="http://schemas.microsoft.com/office/drawing/2014/main" id="{6B3A31B2-65E4-2D43-AF3A-C267D9818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2" name="Rectangle 152">
              <a:extLst>
                <a:ext uri="{FF2B5EF4-FFF2-40B4-BE49-F238E27FC236}">
                  <a16:creationId xmlns:a16="http://schemas.microsoft.com/office/drawing/2014/main" id="{5BDB8D32-4034-0648-9A9C-461080F06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3" name="Group 153">
              <a:extLst>
                <a:ext uri="{FF2B5EF4-FFF2-40B4-BE49-F238E27FC236}">
                  <a16:creationId xmlns:a16="http://schemas.microsoft.com/office/drawing/2014/main" id="{98227220-D87B-BF44-BAA0-CA8B03DA61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78" name="AutoShape 154">
                <a:extLst>
                  <a:ext uri="{FF2B5EF4-FFF2-40B4-BE49-F238E27FC236}">
                    <a16:creationId xmlns:a16="http://schemas.microsoft.com/office/drawing/2014/main" id="{250B641D-BA68-CF4E-8F1A-14F5DEB8A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9" name="AutoShape 155">
                <a:extLst>
                  <a:ext uri="{FF2B5EF4-FFF2-40B4-BE49-F238E27FC236}">
                    <a16:creationId xmlns:a16="http://schemas.microsoft.com/office/drawing/2014/main" id="{787D2112-54A6-DD4C-91A7-7982CA3DD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4" name="Rectangle 156">
              <a:extLst>
                <a:ext uri="{FF2B5EF4-FFF2-40B4-BE49-F238E27FC236}">
                  <a16:creationId xmlns:a16="http://schemas.microsoft.com/office/drawing/2014/main" id="{ED074C77-4F92-864B-A252-8CABF356F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5" name="Group 157">
              <a:extLst>
                <a:ext uri="{FF2B5EF4-FFF2-40B4-BE49-F238E27FC236}">
                  <a16:creationId xmlns:a16="http://schemas.microsoft.com/office/drawing/2014/main" id="{E45C5AAE-9CEA-5D45-9B1F-D1201EA7A8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76" name="AutoShape 158">
                <a:extLst>
                  <a:ext uri="{FF2B5EF4-FFF2-40B4-BE49-F238E27FC236}">
                    <a16:creationId xmlns:a16="http://schemas.microsoft.com/office/drawing/2014/main" id="{23A4FF84-0E8C-5B4F-8656-A4C26D3FB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7" name="AutoShape 159">
                <a:extLst>
                  <a:ext uri="{FF2B5EF4-FFF2-40B4-BE49-F238E27FC236}">
                    <a16:creationId xmlns:a16="http://schemas.microsoft.com/office/drawing/2014/main" id="{3A8A84FE-F7E1-EA40-BE3B-E5A1F1A19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6" name="Rectangle 160">
              <a:extLst>
                <a:ext uri="{FF2B5EF4-FFF2-40B4-BE49-F238E27FC236}">
                  <a16:creationId xmlns:a16="http://schemas.microsoft.com/office/drawing/2014/main" id="{5A74EA63-0B5F-FB48-AA96-CDECA8668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7" name="Rectangle 161">
              <a:extLst>
                <a:ext uri="{FF2B5EF4-FFF2-40B4-BE49-F238E27FC236}">
                  <a16:creationId xmlns:a16="http://schemas.microsoft.com/office/drawing/2014/main" id="{58A4912C-FD7F-3745-98E7-736F73EB1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8" name="Group 162">
              <a:extLst>
                <a:ext uri="{FF2B5EF4-FFF2-40B4-BE49-F238E27FC236}">
                  <a16:creationId xmlns:a16="http://schemas.microsoft.com/office/drawing/2014/main" id="{A7ED305B-1858-0C4C-8889-5F08D18EEA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74" name="AutoShape 163">
                <a:extLst>
                  <a:ext uri="{FF2B5EF4-FFF2-40B4-BE49-F238E27FC236}">
                    <a16:creationId xmlns:a16="http://schemas.microsoft.com/office/drawing/2014/main" id="{E0A7BB14-4EE6-E649-A054-B7ACF2A81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5" name="AutoShape 164">
                <a:extLst>
                  <a:ext uri="{FF2B5EF4-FFF2-40B4-BE49-F238E27FC236}">
                    <a16:creationId xmlns:a16="http://schemas.microsoft.com/office/drawing/2014/main" id="{87C1BCDA-D3DA-3C44-A348-6B38470DD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9" name="Freeform 165">
              <a:extLst>
                <a:ext uri="{FF2B5EF4-FFF2-40B4-BE49-F238E27FC236}">
                  <a16:creationId xmlns:a16="http://schemas.microsoft.com/office/drawing/2014/main" id="{353439C9-DEEB-6349-ABEB-ED29E03E8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60" name="Group 166">
              <a:extLst>
                <a:ext uri="{FF2B5EF4-FFF2-40B4-BE49-F238E27FC236}">
                  <a16:creationId xmlns:a16="http://schemas.microsoft.com/office/drawing/2014/main" id="{B5D33585-759B-2A49-99A7-061236F884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72" name="AutoShape 167">
                <a:extLst>
                  <a:ext uri="{FF2B5EF4-FFF2-40B4-BE49-F238E27FC236}">
                    <a16:creationId xmlns:a16="http://schemas.microsoft.com/office/drawing/2014/main" id="{CA773528-AD84-7D48-8019-9201E6A9C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3" name="AutoShape 168">
                <a:extLst>
                  <a:ext uri="{FF2B5EF4-FFF2-40B4-BE49-F238E27FC236}">
                    <a16:creationId xmlns:a16="http://schemas.microsoft.com/office/drawing/2014/main" id="{472F7D5E-1AD1-264C-9D28-AFB2CA688B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61" name="Rectangle 169">
              <a:extLst>
                <a:ext uri="{FF2B5EF4-FFF2-40B4-BE49-F238E27FC236}">
                  <a16:creationId xmlns:a16="http://schemas.microsoft.com/office/drawing/2014/main" id="{1E31944B-126C-0C48-8360-3955ACFF9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2" name="Freeform 170">
              <a:extLst>
                <a:ext uri="{FF2B5EF4-FFF2-40B4-BE49-F238E27FC236}">
                  <a16:creationId xmlns:a16="http://schemas.microsoft.com/office/drawing/2014/main" id="{AF8E0510-EA92-E34B-BAF8-A7129AFAD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3" name="Freeform 171">
              <a:extLst>
                <a:ext uri="{FF2B5EF4-FFF2-40B4-BE49-F238E27FC236}">
                  <a16:creationId xmlns:a16="http://schemas.microsoft.com/office/drawing/2014/main" id="{794611B1-1F70-D644-A04B-BCECE318F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4" name="Oval 172">
              <a:extLst>
                <a:ext uri="{FF2B5EF4-FFF2-40B4-BE49-F238E27FC236}">
                  <a16:creationId xmlns:a16="http://schemas.microsoft.com/office/drawing/2014/main" id="{A637D4FD-E378-BA4B-B33A-0D90745CB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5" name="Freeform 173">
              <a:extLst>
                <a:ext uri="{FF2B5EF4-FFF2-40B4-BE49-F238E27FC236}">
                  <a16:creationId xmlns:a16="http://schemas.microsoft.com/office/drawing/2014/main" id="{9422064F-7319-E348-881D-6E240552A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6" name="AutoShape 174">
              <a:extLst>
                <a:ext uri="{FF2B5EF4-FFF2-40B4-BE49-F238E27FC236}">
                  <a16:creationId xmlns:a16="http://schemas.microsoft.com/office/drawing/2014/main" id="{2F2D8D29-4918-BC40-B587-0167A6D7B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7" name="AutoShape 175">
              <a:extLst>
                <a:ext uri="{FF2B5EF4-FFF2-40B4-BE49-F238E27FC236}">
                  <a16:creationId xmlns:a16="http://schemas.microsoft.com/office/drawing/2014/main" id="{CA9837DA-B6EB-3E4C-8ABD-BA649DD5B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8" name="Oval 176">
              <a:extLst>
                <a:ext uri="{FF2B5EF4-FFF2-40B4-BE49-F238E27FC236}">
                  <a16:creationId xmlns:a16="http://schemas.microsoft.com/office/drawing/2014/main" id="{292FD403-2A63-E04F-A616-3EFB915BE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9" name="Oval 177">
              <a:extLst>
                <a:ext uri="{FF2B5EF4-FFF2-40B4-BE49-F238E27FC236}">
                  <a16:creationId xmlns:a16="http://schemas.microsoft.com/office/drawing/2014/main" id="{B38211AD-96E2-E840-ABF7-46912AF88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0" name="Oval 178">
              <a:extLst>
                <a:ext uri="{FF2B5EF4-FFF2-40B4-BE49-F238E27FC236}">
                  <a16:creationId xmlns:a16="http://schemas.microsoft.com/office/drawing/2014/main" id="{33893241-FF92-AC41-AD12-42C30CE70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1" name="Rectangle 179">
              <a:extLst>
                <a:ext uri="{FF2B5EF4-FFF2-40B4-BE49-F238E27FC236}">
                  <a16:creationId xmlns:a16="http://schemas.microsoft.com/office/drawing/2014/main" id="{7D299A7B-FEF5-C342-9684-CEEEDE5EA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83" name="Rectangle 3">
            <a:extLst>
              <a:ext uri="{FF2B5EF4-FFF2-40B4-BE49-F238E27FC236}">
                <a16:creationId xmlns:a16="http://schemas.microsoft.com/office/drawing/2014/main" id="{1A556173-0263-214D-9BE3-6EA12C023ADE}"/>
              </a:ext>
            </a:extLst>
          </p:cNvPr>
          <p:cNvSpPr txBox="1">
            <a:spLocks noChangeArrowheads="1"/>
          </p:cNvSpPr>
          <p:nvPr/>
        </p:nvSpPr>
        <p:spPr>
          <a:xfrm>
            <a:off x="8877300" y="1833563"/>
            <a:ext cx="2878418" cy="1316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269875">
              <a:defRPr/>
            </a:pPr>
            <a:r>
              <a:rPr lang="en-US" dirty="0"/>
              <a:t>arriving mobile client attaches to network …</a:t>
            </a:r>
            <a:endParaRPr lang="en-US" sz="2400" dirty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684" name="Rectangle 3">
            <a:extLst>
              <a:ext uri="{FF2B5EF4-FFF2-40B4-BE49-F238E27FC236}">
                <a16:creationId xmlns:a16="http://schemas.microsoft.com/office/drawing/2014/main" id="{4045A4E3-35EE-8C46-A982-26140CFF7B8E}"/>
              </a:ext>
            </a:extLst>
          </p:cNvPr>
          <p:cNvSpPr txBox="1">
            <a:spLocks noChangeArrowheads="1"/>
          </p:cNvSpPr>
          <p:nvPr/>
        </p:nvSpPr>
        <p:spPr>
          <a:xfrm>
            <a:off x="8877300" y="3179763"/>
            <a:ext cx="2878418" cy="1316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269875">
              <a:defRPr/>
            </a:pPr>
            <a:r>
              <a:rPr lang="en-US" sz="3000" dirty="0"/>
              <a:t>requests web page: </a:t>
            </a:r>
            <a:r>
              <a:rPr lang="en-US" sz="2600" dirty="0" err="1"/>
              <a:t>www.google.com</a:t>
            </a:r>
            <a:endParaRPr lang="en-US" sz="2400" dirty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685" name="TextBox 684">
            <a:extLst>
              <a:ext uri="{FF2B5EF4-FFF2-40B4-BE49-F238E27FC236}">
                <a16:creationId xmlns:a16="http://schemas.microsoft.com/office/drawing/2014/main" id="{A1FC4D17-5B36-134E-BB1F-D0DFCB5FB268}"/>
              </a:ext>
            </a:extLst>
          </p:cNvPr>
          <p:cNvSpPr txBox="1"/>
          <p:nvPr/>
        </p:nvSpPr>
        <p:spPr>
          <a:xfrm>
            <a:off x="8737600" y="1181100"/>
            <a:ext cx="1651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A8"/>
                </a:solidFill>
              </a:rPr>
              <a:t>scenario</a:t>
            </a:r>
            <a:r>
              <a:rPr lang="en-US" dirty="0"/>
              <a:t>:</a:t>
            </a:r>
          </a:p>
        </p:txBody>
      </p:sp>
      <p:grpSp>
        <p:nvGrpSpPr>
          <p:cNvPr id="689" name="Group 688">
            <a:extLst>
              <a:ext uri="{FF2B5EF4-FFF2-40B4-BE49-F238E27FC236}">
                <a16:creationId xmlns:a16="http://schemas.microsoft.com/office/drawing/2014/main" id="{230ABE4F-8AF2-9E4F-BDBA-55842C20F2DE}"/>
              </a:ext>
            </a:extLst>
          </p:cNvPr>
          <p:cNvGrpSpPr/>
          <p:nvPr/>
        </p:nvGrpSpPr>
        <p:grpSpPr>
          <a:xfrm>
            <a:off x="9296400" y="4451350"/>
            <a:ext cx="2425700" cy="1612900"/>
            <a:chOff x="9296400" y="4451350"/>
            <a:chExt cx="2425700" cy="1612900"/>
          </a:xfrm>
        </p:grpSpPr>
        <p:pic>
          <p:nvPicPr>
            <p:cNvPr id="687" name="Picture 686" descr="A picture containing table, drawing&#10;&#10;Description automatically generated">
              <a:extLst>
                <a:ext uri="{FF2B5EF4-FFF2-40B4-BE49-F238E27FC236}">
                  <a16:creationId xmlns:a16="http://schemas.microsoft.com/office/drawing/2014/main" id="{567E3F56-C964-6B44-9119-9470EAA0B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9200" y="4451350"/>
              <a:ext cx="1612900" cy="1612900"/>
            </a:xfrm>
            <a:prstGeom prst="rect">
              <a:avLst/>
            </a:prstGeom>
          </p:spPr>
        </p:pic>
        <p:sp>
          <p:nvSpPr>
            <p:cNvPr id="688" name="TextBox 687">
              <a:extLst>
                <a:ext uri="{FF2B5EF4-FFF2-40B4-BE49-F238E27FC236}">
                  <a16:creationId xmlns:a16="http://schemas.microsoft.com/office/drawing/2014/main" id="{04B87FED-359F-224A-9E8E-D78A200B02F9}"/>
                </a:ext>
              </a:extLst>
            </p:cNvPr>
            <p:cNvSpPr txBox="1"/>
            <p:nvPr/>
          </p:nvSpPr>
          <p:spPr>
            <a:xfrm>
              <a:off x="9296400" y="4744591"/>
              <a:ext cx="149271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i="1" dirty="0">
                  <a:solidFill>
                    <a:srgbClr val="00B050"/>
                  </a:solidFill>
                </a:rPr>
                <a:t>Sounds </a:t>
              </a:r>
            </a:p>
            <a:p>
              <a:pPr algn="ctr"/>
              <a:r>
                <a:rPr lang="en-US" sz="3200" i="1" dirty="0">
                  <a:solidFill>
                    <a:srgbClr val="00B050"/>
                  </a:solidFill>
                </a:rPr>
                <a:t>simple!</a:t>
              </a:r>
            </a:p>
          </p:txBody>
        </p:sp>
      </p:grpSp>
      <p:sp>
        <p:nvSpPr>
          <p:cNvPr id="225" name="Rounded Rectangular Callout 224">
            <a:extLst>
              <a:ext uri="{FF2B5EF4-FFF2-40B4-BE49-F238E27FC236}">
                <a16:creationId xmlns:a16="http://schemas.microsoft.com/office/drawing/2014/main" id="{3201A50D-6DDC-B340-AE3C-E60D5CC89B8E}"/>
              </a:ext>
            </a:extLst>
          </p:cNvPr>
          <p:cNvSpPr/>
          <p:nvPr/>
        </p:nvSpPr>
        <p:spPr bwMode="auto">
          <a:xfrm>
            <a:off x="2780312" y="1387013"/>
            <a:ext cx="4105784" cy="825501"/>
          </a:xfrm>
          <a:prstGeom prst="wedgeRoundRectCallout">
            <a:avLst>
              <a:gd name="adj1" fmla="val -48036"/>
              <a:gd name="adj2" fmla="val 100839"/>
              <a:gd name="adj3" fmla="val 16667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Do you know: There are at least </a:t>
            </a:r>
            <a:r>
              <a:rPr lang="en-AU" sz="20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12 protocols </a:t>
            </a:r>
            <a:r>
              <a:rPr lang="en-AU" sz="2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to make this happen!</a:t>
            </a:r>
          </a:p>
        </p:txBody>
      </p:sp>
    </p:spTree>
    <p:extLst>
      <p:ext uri="{BB962C8B-B14F-4D97-AF65-F5344CB8AC3E}">
        <p14:creationId xmlns:p14="http://schemas.microsoft.com/office/powerpoint/2010/main" val="329899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" grpId="0" animBg="1"/>
      <p:bldP spid="683" grpId="0"/>
      <p:bldP spid="684" grpId="0"/>
      <p:bldP spid="2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515600" cy="894622"/>
          </a:xfrm>
        </p:spPr>
        <p:txBody>
          <a:bodyPr/>
          <a:lstStyle/>
          <a:p>
            <a:r>
              <a:rPr lang="en-US" dirty="0"/>
              <a:t>A day in the life: connecting to the Internet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9" name="Line 68">
            <a:extLst>
              <a:ext uri="{FF2B5EF4-FFF2-40B4-BE49-F238E27FC236}">
                <a16:creationId xmlns:a16="http://schemas.microsoft.com/office/drawing/2014/main" id="{A048E1EF-0C69-8847-A36A-ADFF266EF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4087905"/>
            <a:ext cx="512015" cy="1811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E9D7D9-4CDB-1846-A1D6-B5373D48D5FA}"/>
              </a:ext>
            </a:extLst>
          </p:cNvPr>
          <p:cNvSpPr txBox="1"/>
          <p:nvPr/>
        </p:nvSpPr>
        <p:spPr>
          <a:xfrm>
            <a:off x="2528047" y="4464423"/>
            <a:ext cx="1351524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router has </a:t>
            </a:r>
          </a:p>
          <a:p>
            <a:pPr>
              <a:lnSpc>
                <a:spcPct val="85000"/>
              </a:lnSpc>
            </a:pPr>
            <a:r>
              <a:rPr lang="en-US" dirty="0"/>
              <a:t>DHCP server</a:t>
            </a:r>
          </a:p>
        </p:txBody>
      </p:sp>
      <p:sp>
        <p:nvSpPr>
          <p:cNvPr id="800" name="TextBox 799">
            <a:extLst>
              <a:ext uri="{FF2B5EF4-FFF2-40B4-BE49-F238E27FC236}">
                <a16:creationId xmlns:a16="http://schemas.microsoft.com/office/drawing/2014/main" id="{7BDA3AAD-B58E-6845-99C9-0537654BF779}"/>
              </a:ext>
            </a:extLst>
          </p:cNvPr>
          <p:cNvSpPr txBox="1"/>
          <p:nvPr/>
        </p:nvSpPr>
        <p:spPr>
          <a:xfrm>
            <a:off x="2236695" y="2034987"/>
            <a:ext cx="1661032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arriving mobile:</a:t>
            </a:r>
          </a:p>
          <a:p>
            <a:pPr>
              <a:lnSpc>
                <a:spcPct val="85000"/>
              </a:lnSpc>
            </a:pPr>
            <a:r>
              <a:rPr lang="en-US" dirty="0"/>
              <a:t>DHCP client</a:t>
            </a:r>
          </a:p>
        </p:txBody>
      </p:sp>
      <p:sp>
        <p:nvSpPr>
          <p:cNvPr id="913" name="Rectangle 189">
            <a:extLst>
              <a:ext uri="{FF2B5EF4-FFF2-40B4-BE49-F238E27FC236}">
                <a16:creationId xmlns:a16="http://schemas.microsoft.com/office/drawing/2014/main" id="{7F20F080-1B74-4740-BF0E-68EDFD770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8160" y="1377950"/>
            <a:ext cx="669163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1775" indent="-231775">
              <a:defRPr/>
            </a:pPr>
            <a:r>
              <a:rPr lang="en-US" kern="0" dirty="0">
                <a:cs typeface="+mn-cs"/>
              </a:rPr>
              <a:t>connecting laptop needs to get its own IP address, </a:t>
            </a:r>
            <a:r>
              <a:rPr lang="en-US" kern="0" dirty="0" err="1">
                <a:cs typeface="+mn-cs"/>
              </a:rPr>
              <a:t>addr</a:t>
            </a:r>
            <a:r>
              <a:rPr lang="en-US" kern="0" dirty="0">
                <a:cs typeface="+mn-cs"/>
              </a:rPr>
              <a:t> of first-hop router, </a:t>
            </a:r>
            <a:r>
              <a:rPr lang="en-US" kern="0" dirty="0" err="1">
                <a:cs typeface="+mn-cs"/>
              </a:rPr>
              <a:t>addr</a:t>
            </a:r>
            <a:r>
              <a:rPr lang="en-US" kern="0" dirty="0">
                <a:cs typeface="+mn-cs"/>
              </a:rPr>
              <a:t> of DNS server: use </a:t>
            </a:r>
            <a:r>
              <a:rPr lang="en-US" kern="0" dirty="0">
                <a:solidFill>
                  <a:srgbClr val="C00000"/>
                </a:solidFill>
                <a:cs typeface="+mn-cs"/>
              </a:rPr>
              <a:t>DHCP</a:t>
            </a:r>
          </a:p>
        </p:txBody>
      </p:sp>
      <p:grpSp>
        <p:nvGrpSpPr>
          <p:cNvPr id="915" name="Group 250">
            <a:extLst>
              <a:ext uri="{FF2B5EF4-FFF2-40B4-BE49-F238E27FC236}">
                <a16:creationId xmlns:a16="http://schemas.microsoft.com/office/drawing/2014/main" id="{53C14E65-CA12-EE40-AAF5-35CF95304EAA}"/>
              </a:ext>
            </a:extLst>
          </p:cNvPr>
          <p:cNvGrpSpPr>
            <a:grpSpLocks/>
          </p:cNvGrpSpPr>
          <p:nvPr/>
        </p:nvGrpSpPr>
        <p:grpSpPr bwMode="auto">
          <a:xfrm>
            <a:off x="1316411" y="1330325"/>
            <a:ext cx="1014412" cy="1665288"/>
            <a:chOff x="651" y="681"/>
            <a:chExt cx="639" cy="1049"/>
          </a:xfrm>
        </p:grpSpPr>
        <p:sp>
          <p:nvSpPr>
            <p:cNvPr id="916" name="Freeform 249">
              <a:extLst>
                <a:ext uri="{FF2B5EF4-FFF2-40B4-BE49-F238E27FC236}">
                  <a16:creationId xmlns:a16="http://schemas.microsoft.com/office/drawing/2014/main" id="{7CF283A0-4DB8-234F-A34A-CBB8AA75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28" cy="1032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8311 w 10000"/>
                <a:gd name="connsiteY2" fmla="*/ 9756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1424"/>
                <a:gd name="connsiteX1" fmla="*/ 10000 w 10000"/>
                <a:gd name="connsiteY1" fmla="*/ 10000 h 11424"/>
                <a:gd name="connsiteX2" fmla="*/ 9142 w 10000"/>
                <a:gd name="connsiteY2" fmla="*/ 11424 h 11424"/>
                <a:gd name="connsiteX3" fmla="*/ 0 w 10000"/>
                <a:gd name="connsiteY3" fmla="*/ 8726 h 11424"/>
                <a:gd name="connsiteX4" fmla="*/ 7550 w 10000"/>
                <a:gd name="connsiteY4" fmla="*/ 8306 h 11424"/>
                <a:gd name="connsiteX5" fmla="*/ 8212 w 10000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4" h="1142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50000"/>
                  </a:srgbClr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17" name="Group 248">
              <a:extLst>
                <a:ext uri="{FF2B5EF4-FFF2-40B4-BE49-F238E27FC236}">
                  <a16:creationId xmlns:a16="http://schemas.microsoft.com/office/drawing/2014/main" id="{0D460CA8-09B5-0F41-9EC8-FE4746093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918" name="Rectangle 242">
                <a:extLst>
                  <a:ext uri="{FF2B5EF4-FFF2-40B4-BE49-F238E27FC236}">
                    <a16:creationId xmlns:a16="http://schemas.microsoft.com/office/drawing/2014/main" id="{C444639A-27FC-7543-9605-90F437601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9" name="Text Box 241">
                <a:extLst>
                  <a:ext uri="{FF2B5EF4-FFF2-40B4-BE49-F238E27FC236}">
                    <a16:creationId xmlns:a16="http://schemas.microsoft.com/office/drawing/2014/main" id="{4E00011E-8C9D-F343-AACC-9397D39C6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20" name="Line 243">
                <a:extLst>
                  <a:ext uri="{FF2B5EF4-FFF2-40B4-BE49-F238E27FC236}">
                    <a16:creationId xmlns:a16="http://schemas.microsoft.com/office/drawing/2014/main" id="{BD170A24-7A91-C149-9C35-3B928621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1" name="Line 244">
                <a:extLst>
                  <a:ext uri="{FF2B5EF4-FFF2-40B4-BE49-F238E27FC236}">
                    <a16:creationId xmlns:a16="http://schemas.microsoft.com/office/drawing/2014/main" id="{F9303BEF-354D-754A-AA78-E4ADA0864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2" name="Line 245">
                <a:extLst>
                  <a:ext uri="{FF2B5EF4-FFF2-40B4-BE49-F238E27FC236}">
                    <a16:creationId xmlns:a16="http://schemas.microsoft.com/office/drawing/2014/main" id="{0BC3704C-5166-DB4C-8EDA-308F8DE61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3" name="Line 246">
                <a:extLst>
                  <a:ext uri="{FF2B5EF4-FFF2-40B4-BE49-F238E27FC236}">
                    <a16:creationId xmlns:a16="http://schemas.microsoft.com/office/drawing/2014/main" id="{E01D73F2-8A40-A646-A81F-1AD168BC2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24" name="Group 253">
            <a:extLst>
              <a:ext uri="{FF2B5EF4-FFF2-40B4-BE49-F238E27FC236}">
                <a16:creationId xmlns:a16="http://schemas.microsoft.com/office/drawing/2014/main" id="{67A91C39-2F37-074F-914B-1E78059AB1A7}"/>
              </a:ext>
            </a:extLst>
          </p:cNvPr>
          <p:cNvGrpSpPr>
            <a:grpSpLocks/>
          </p:cNvGrpSpPr>
          <p:nvPr/>
        </p:nvGrpSpPr>
        <p:grpSpPr bwMode="auto">
          <a:xfrm>
            <a:off x="641723" y="1411287"/>
            <a:ext cx="544513" cy="244475"/>
            <a:chOff x="844" y="3337"/>
            <a:chExt cx="343" cy="154"/>
          </a:xfrm>
        </p:grpSpPr>
        <p:sp>
          <p:nvSpPr>
            <p:cNvPr id="925" name="Rectangle 251">
              <a:extLst>
                <a:ext uri="{FF2B5EF4-FFF2-40B4-BE49-F238E27FC236}">
                  <a16:creationId xmlns:a16="http://schemas.microsoft.com/office/drawing/2014/main" id="{8F5C1DA1-33C0-924C-A578-C74F96AAE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26" name="Text Box 252">
              <a:extLst>
                <a:ext uri="{FF2B5EF4-FFF2-40B4-BE49-F238E27FC236}">
                  <a16:creationId xmlns:a16="http://schemas.microsoft.com/office/drawing/2014/main" id="{974DE7F1-6FD1-6147-BDFA-B60FCDFC9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DHCP</a:t>
              </a:r>
            </a:p>
          </p:txBody>
        </p:sp>
      </p:grpSp>
      <p:grpSp>
        <p:nvGrpSpPr>
          <p:cNvPr id="927" name="Group 299">
            <a:extLst>
              <a:ext uri="{FF2B5EF4-FFF2-40B4-BE49-F238E27FC236}">
                <a16:creationId xmlns:a16="http://schemas.microsoft.com/office/drawing/2014/main" id="{036B01E1-60D7-0344-8480-3C2B28A24B85}"/>
              </a:ext>
            </a:extLst>
          </p:cNvPr>
          <p:cNvGrpSpPr>
            <a:grpSpLocks/>
          </p:cNvGrpSpPr>
          <p:nvPr/>
        </p:nvGrpSpPr>
        <p:grpSpPr bwMode="auto">
          <a:xfrm>
            <a:off x="187698" y="1430337"/>
            <a:ext cx="1081088" cy="1166813"/>
            <a:chOff x="42" y="744"/>
            <a:chExt cx="681" cy="735"/>
          </a:xfrm>
        </p:grpSpPr>
        <p:grpSp>
          <p:nvGrpSpPr>
            <p:cNvPr id="928" name="Group 296">
              <a:extLst>
                <a:ext uri="{FF2B5EF4-FFF2-40B4-BE49-F238E27FC236}">
                  <a16:creationId xmlns:a16="http://schemas.microsoft.com/office/drawing/2014/main" id="{25B7F2D5-26EB-404A-8078-15A558861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930" name="Group 295">
                <a:extLst>
                  <a:ext uri="{FF2B5EF4-FFF2-40B4-BE49-F238E27FC236}">
                    <a16:creationId xmlns:a16="http://schemas.microsoft.com/office/drawing/2014/main" id="{516792BF-0719-5146-A428-C65466ACA8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55" name="Group 254">
                  <a:extLst>
                    <a:ext uri="{FF2B5EF4-FFF2-40B4-BE49-F238E27FC236}">
                      <a16:creationId xmlns:a16="http://schemas.microsoft.com/office/drawing/2014/main" id="{4C401CB1-BBDA-7B43-B7C7-154C3DE1A2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58" name="Rectangle 255">
                    <a:extLst>
                      <a:ext uri="{FF2B5EF4-FFF2-40B4-BE49-F238E27FC236}">
                        <a16:creationId xmlns:a16="http://schemas.microsoft.com/office/drawing/2014/main" id="{D97BCFDF-D0CE-AF4F-9290-64A7466607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59" name="Text Box 256">
                    <a:extLst>
                      <a:ext uri="{FF2B5EF4-FFF2-40B4-BE49-F238E27FC236}">
                        <a16:creationId xmlns:a16="http://schemas.microsoft.com/office/drawing/2014/main" id="{EB33ED16-C899-C44F-8941-1661B033CFC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956" name="Rectangle 266">
                  <a:extLst>
                    <a:ext uri="{FF2B5EF4-FFF2-40B4-BE49-F238E27FC236}">
                      <a16:creationId xmlns:a16="http://schemas.microsoft.com/office/drawing/2014/main" id="{D396D344-ADDF-F043-AA7F-9474718105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57" name="Rectangle 267">
                  <a:extLst>
                    <a:ext uri="{FF2B5EF4-FFF2-40B4-BE49-F238E27FC236}">
                      <a16:creationId xmlns:a16="http://schemas.microsoft.com/office/drawing/2014/main" id="{9A648105-52C6-0E40-9C6E-3AE148FAB8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31" name="Group 274">
                <a:extLst>
                  <a:ext uri="{FF2B5EF4-FFF2-40B4-BE49-F238E27FC236}">
                    <a16:creationId xmlns:a16="http://schemas.microsoft.com/office/drawing/2014/main" id="{0F24D476-BB38-DF44-987E-FD2321A52F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49" name="Group 268">
                  <a:extLst>
                    <a:ext uri="{FF2B5EF4-FFF2-40B4-BE49-F238E27FC236}">
                      <a16:creationId xmlns:a16="http://schemas.microsoft.com/office/drawing/2014/main" id="{E1FA6F16-C789-3742-9796-6EC843032C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53" name="Rectangle 269">
                    <a:extLst>
                      <a:ext uri="{FF2B5EF4-FFF2-40B4-BE49-F238E27FC236}">
                        <a16:creationId xmlns:a16="http://schemas.microsoft.com/office/drawing/2014/main" id="{6EB760F8-E089-9A47-9210-D6E1B526D7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54" name="Text Box 270">
                    <a:extLst>
                      <a:ext uri="{FF2B5EF4-FFF2-40B4-BE49-F238E27FC236}">
                        <a16:creationId xmlns:a16="http://schemas.microsoft.com/office/drawing/2014/main" id="{33F5C3C7-CEB9-2443-AD4C-63446A3F586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950" name="Group 273">
                  <a:extLst>
                    <a:ext uri="{FF2B5EF4-FFF2-40B4-BE49-F238E27FC236}">
                      <a16:creationId xmlns:a16="http://schemas.microsoft.com/office/drawing/2014/main" id="{D33136C0-F06F-DA45-8D61-8DBF6C3740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1" name="Rectangle 271">
                    <a:extLst>
                      <a:ext uri="{FF2B5EF4-FFF2-40B4-BE49-F238E27FC236}">
                        <a16:creationId xmlns:a16="http://schemas.microsoft.com/office/drawing/2014/main" id="{451E718B-7E86-4F43-85B0-BBD89C8925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52" name="Rectangle 272">
                    <a:extLst>
                      <a:ext uri="{FF2B5EF4-FFF2-40B4-BE49-F238E27FC236}">
                        <a16:creationId xmlns:a16="http://schemas.microsoft.com/office/drawing/2014/main" id="{D2F8ABD9-F3BA-0147-BDBF-E2EB291A12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932" name="Group 293">
                <a:extLst>
                  <a:ext uri="{FF2B5EF4-FFF2-40B4-BE49-F238E27FC236}">
                    <a16:creationId xmlns:a16="http://schemas.microsoft.com/office/drawing/2014/main" id="{B097776A-FF97-7247-8B17-ED5E94F12C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47" name="Rectangle 276">
                  <a:extLst>
                    <a:ext uri="{FF2B5EF4-FFF2-40B4-BE49-F238E27FC236}">
                      <a16:creationId xmlns:a16="http://schemas.microsoft.com/office/drawing/2014/main" id="{D2C9F788-880E-284B-9438-39AE526001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48" name="Rectangle 277">
                  <a:extLst>
                    <a:ext uri="{FF2B5EF4-FFF2-40B4-BE49-F238E27FC236}">
                      <a16:creationId xmlns:a16="http://schemas.microsoft.com/office/drawing/2014/main" id="{38773D8B-A639-F74A-8363-73B7CBCDCF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33" name="Group 294">
                <a:extLst>
                  <a:ext uri="{FF2B5EF4-FFF2-40B4-BE49-F238E27FC236}">
                    <a16:creationId xmlns:a16="http://schemas.microsoft.com/office/drawing/2014/main" id="{E1190CC1-4BB6-6245-8459-90EF4F5F86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34" name="Group 287">
                  <a:extLst>
                    <a:ext uri="{FF2B5EF4-FFF2-40B4-BE49-F238E27FC236}">
                      <a16:creationId xmlns:a16="http://schemas.microsoft.com/office/drawing/2014/main" id="{DBBAC159-5C8E-6D48-8969-BAD3135068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38" name="Group 278">
                    <a:extLst>
                      <a:ext uri="{FF2B5EF4-FFF2-40B4-BE49-F238E27FC236}">
                        <a16:creationId xmlns:a16="http://schemas.microsoft.com/office/drawing/2014/main" id="{833D1410-64ED-AF48-92D1-4AD4AB5820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41" name="Group 279">
                      <a:extLst>
                        <a:ext uri="{FF2B5EF4-FFF2-40B4-BE49-F238E27FC236}">
                          <a16:creationId xmlns:a16="http://schemas.microsoft.com/office/drawing/2014/main" id="{570CDB6F-0A4C-1A48-8368-C8B3B5CAEE2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45" name="Rectangle 280">
                        <a:extLst>
                          <a:ext uri="{FF2B5EF4-FFF2-40B4-BE49-F238E27FC236}">
                            <a16:creationId xmlns:a16="http://schemas.microsoft.com/office/drawing/2014/main" id="{64AB7D62-F235-E443-AC7F-EF97587E2D8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46" name="Text Box 281">
                        <a:extLst>
                          <a:ext uri="{FF2B5EF4-FFF2-40B4-BE49-F238E27FC236}">
                            <a16:creationId xmlns:a16="http://schemas.microsoft.com/office/drawing/2014/main" id="{F60EE6A9-AC6B-334C-96AE-C944BB82B5D6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42" name="Group 282">
                      <a:extLst>
                        <a:ext uri="{FF2B5EF4-FFF2-40B4-BE49-F238E27FC236}">
                          <a16:creationId xmlns:a16="http://schemas.microsoft.com/office/drawing/2014/main" id="{6C7A6C13-64CB-2547-A7BD-5B05F7E2A8B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43" name="Rectangle 283">
                        <a:extLst>
                          <a:ext uri="{FF2B5EF4-FFF2-40B4-BE49-F238E27FC236}">
                            <a16:creationId xmlns:a16="http://schemas.microsoft.com/office/drawing/2014/main" id="{BE5D4429-585A-3A4D-8677-5A9D50B3ACE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44" name="Rectangle 284">
                        <a:extLst>
                          <a:ext uri="{FF2B5EF4-FFF2-40B4-BE49-F238E27FC236}">
                            <a16:creationId xmlns:a16="http://schemas.microsoft.com/office/drawing/2014/main" id="{8B6BEFDD-E012-094C-8BDE-E4F16F6E82C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939" name="Rectangle 285">
                    <a:extLst>
                      <a:ext uri="{FF2B5EF4-FFF2-40B4-BE49-F238E27FC236}">
                        <a16:creationId xmlns:a16="http://schemas.microsoft.com/office/drawing/2014/main" id="{F4AC69A3-E8B5-4941-B537-CA85210373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40" name="Rectangle 286">
                    <a:extLst>
                      <a:ext uri="{FF2B5EF4-FFF2-40B4-BE49-F238E27FC236}">
                        <a16:creationId xmlns:a16="http://schemas.microsoft.com/office/drawing/2014/main" id="{E06C5B3D-D017-9B4F-B791-7A2F26FD64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35" name="Rectangle 288">
                  <a:extLst>
                    <a:ext uri="{FF2B5EF4-FFF2-40B4-BE49-F238E27FC236}">
                      <a16:creationId xmlns:a16="http://schemas.microsoft.com/office/drawing/2014/main" id="{881A85A8-3B0B-F840-80D4-5D7C3E0C8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36" name="Rectangle 290">
                  <a:extLst>
                    <a:ext uri="{FF2B5EF4-FFF2-40B4-BE49-F238E27FC236}">
                      <a16:creationId xmlns:a16="http://schemas.microsoft.com/office/drawing/2014/main" id="{951F7854-1323-974F-A9B1-85C00CDFF7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37" name="Rectangle 291">
                  <a:extLst>
                    <a:ext uri="{FF2B5EF4-FFF2-40B4-BE49-F238E27FC236}">
                      <a16:creationId xmlns:a16="http://schemas.microsoft.com/office/drawing/2014/main" id="{7D05E58A-2C2B-3845-94FE-36532B8E81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929" name="AutoShape 297">
              <a:extLst>
                <a:ext uri="{FF2B5EF4-FFF2-40B4-BE49-F238E27FC236}">
                  <a16:creationId xmlns:a16="http://schemas.microsoft.com/office/drawing/2014/main" id="{52A07AA1-02B1-E74F-A63A-01368D82F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60" name="Group 318">
            <a:extLst>
              <a:ext uri="{FF2B5EF4-FFF2-40B4-BE49-F238E27FC236}">
                <a16:creationId xmlns:a16="http://schemas.microsoft.com/office/drawing/2014/main" id="{AE2E5A29-53E0-CD49-8113-CBFA420D0F5A}"/>
              </a:ext>
            </a:extLst>
          </p:cNvPr>
          <p:cNvGrpSpPr>
            <a:grpSpLocks/>
          </p:cNvGrpSpPr>
          <p:nvPr/>
        </p:nvGrpSpPr>
        <p:grpSpPr bwMode="auto">
          <a:xfrm>
            <a:off x="771898" y="2638425"/>
            <a:ext cx="1081088" cy="244475"/>
            <a:chOff x="504" y="3523"/>
            <a:chExt cx="681" cy="154"/>
          </a:xfrm>
        </p:grpSpPr>
        <p:grpSp>
          <p:nvGrpSpPr>
            <p:cNvPr id="961" name="Group 319">
              <a:extLst>
                <a:ext uri="{FF2B5EF4-FFF2-40B4-BE49-F238E27FC236}">
                  <a16:creationId xmlns:a16="http://schemas.microsoft.com/office/drawing/2014/main" id="{32076325-D93F-DF4F-B3CA-0BC632FEDD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965" name="Group 320">
                <a:extLst>
                  <a:ext uri="{FF2B5EF4-FFF2-40B4-BE49-F238E27FC236}">
                    <a16:creationId xmlns:a16="http://schemas.microsoft.com/office/drawing/2014/main" id="{740E2AF7-5689-9248-A162-3841BCBFBC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968" name="Group 321">
                  <a:extLst>
                    <a:ext uri="{FF2B5EF4-FFF2-40B4-BE49-F238E27FC236}">
                      <a16:creationId xmlns:a16="http://schemas.microsoft.com/office/drawing/2014/main" id="{07BB8175-B9AC-4443-8FF2-EBAE1A93BB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72" name="Rectangle 322">
                    <a:extLst>
                      <a:ext uri="{FF2B5EF4-FFF2-40B4-BE49-F238E27FC236}">
                        <a16:creationId xmlns:a16="http://schemas.microsoft.com/office/drawing/2014/main" id="{5F315AE2-C0AB-B948-8D19-54AE1B571D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73" name="Text Box 323">
                    <a:extLst>
                      <a:ext uri="{FF2B5EF4-FFF2-40B4-BE49-F238E27FC236}">
                        <a16:creationId xmlns:a16="http://schemas.microsoft.com/office/drawing/2014/main" id="{5099DC84-26F5-E34B-AA99-0B387A2727F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969" name="Group 324">
                  <a:extLst>
                    <a:ext uri="{FF2B5EF4-FFF2-40B4-BE49-F238E27FC236}">
                      <a16:creationId xmlns:a16="http://schemas.microsoft.com/office/drawing/2014/main" id="{612ED850-223C-DE49-A666-F267507B8E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70" name="Rectangle 325">
                    <a:extLst>
                      <a:ext uri="{FF2B5EF4-FFF2-40B4-BE49-F238E27FC236}">
                        <a16:creationId xmlns:a16="http://schemas.microsoft.com/office/drawing/2014/main" id="{EB39FB28-9965-7A47-8350-8115025658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71" name="Rectangle 326">
                    <a:extLst>
                      <a:ext uri="{FF2B5EF4-FFF2-40B4-BE49-F238E27FC236}">
                        <a16:creationId xmlns:a16="http://schemas.microsoft.com/office/drawing/2014/main" id="{F10C57B1-0008-6B4D-84EE-3F7F08FFE6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66" name="Rectangle 327">
                <a:extLst>
                  <a:ext uri="{FF2B5EF4-FFF2-40B4-BE49-F238E27FC236}">
                    <a16:creationId xmlns:a16="http://schemas.microsoft.com/office/drawing/2014/main" id="{EA174235-C690-2947-8D8A-6552937C8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67" name="Rectangle 328">
                <a:extLst>
                  <a:ext uri="{FF2B5EF4-FFF2-40B4-BE49-F238E27FC236}">
                    <a16:creationId xmlns:a16="http://schemas.microsoft.com/office/drawing/2014/main" id="{6F2404D7-BEC2-774E-AC4E-879C82C5F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962" name="Rectangle 329">
              <a:extLst>
                <a:ext uri="{FF2B5EF4-FFF2-40B4-BE49-F238E27FC236}">
                  <a16:creationId xmlns:a16="http://schemas.microsoft.com/office/drawing/2014/main" id="{0790A545-85C2-0745-A2D2-FD00ADCE6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63" name="Rectangle 330">
              <a:extLst>
                <a:ext uri="{FF2B5EF4-FFF2-40B4-BE49-F238E27FC236}">
                  <a16:creationId xmlns:a16="http://schemas.microsoft.com/office/drawing/2014/main" id="{258DF1A4-F461-9547-9E2F-55EDEF314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64" name="Rectangle 331">
              <a:extLst>
                <a:ext uri="{FF2B5EF4-FFF2-40B4-BE49-F238E27FC236}">
                  <a16:creationId xmlns:a16="http://schemas.microsoft.com/office/drawing/2014/main" id="{8E131857-A817-B641-ACBF-7B42AEF5D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74" name="Group 342">
            <a:extLst>
              <a:ext uri="{FF2B5EF4-FFF2-40B4-BE49-F238E27FC236}">
                <a16:creationId xmlns:a16="http://schemas.microsoft.com/office/drawing/2014/main" id="{68368F8A-0905-C04F-8373-D523E15DD390}"/>
              </a:ext>
            </a:extLst>
          </p:cNvPr>
          <p:cNvGrpSpPr>
            <a:grpSpLocks/>
          </p:cNvGrpSpPr>
          <p:nvPr/>
        </p:nvGrpSpPr>
        <p:grpSpPr bwMode="auto">
          <a:xfrm>
            <a:off x="1598986" y="3330575"/>
            <a:ext cx="1316037" cy="1314450"/>
            <a:chOff x="931" y="1941"/>
            <a:chExt cx="829" cy="828"/>
          </a:xfrm>
        </p:grpSpPr>
        <p:sp>
          <p:nvSpPr>
            <p:cNvPr id="975" name="Freeform 334">
              <a:extLst>
                <a:ext uri="{FF2B5EF4-FFF2-40B4-BE49-F238E27FC236}">
                  <a16:creationId xmlns:a16="http://schemas.microsoft.com/office/drawing/2014/main" id="{FEE3001B-2BDF-E641-AFF3-DFF0ECFF1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75000"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76" name="Group 335">
              <a:extLst>
                <a:ext uri="{FF2B5EF4-FFF2-40B4-BE49-F238E27FC236}">
                  <a16:creationId xmlns:a16="http://schemas.microsoft.com/office/drawing/2014/main" id="{075A72C7-137F-3848-A6E3-E64A408A30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977" name="Rectangle 336">
                <a:extLst>
                  <a:ext uri="{FF2B5EF4-FFF2-40B4-BE49-F238E27FC236}">
                    <a16:creationId xmlns:a16="http://schemas.microsoft.com/office/drawing/2014/main" id="{5A39D877-B301-F047-BE8E-34B3EF11C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78" name="Text Box 337">
                <a:extLst>
                  <a:ext uri="{FF2B5EF4-FFF2-40B4-BE49-F238E27FC236}">
                    <a16:creationId xmlns:a16="http://schemas.microsoft.com/office/drawing/2014/main" id="{3B8C2E8D-8470-A948-BC08-E08C849665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79" name="Line 338">
                <a:extLst>
                  <a:ext uri="{FF2B5EF4-FFF2-40B4-BE49-F238E27FC236}">
                    <a16:creationId xmlns:a16="http://schemas.microsoft.com/office/drawing/2014/main" id="{D0A08B72-CDE0-DE4B-8B12-A912F9745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0" name="Line 339">
                <a:extLst>
                  <a:ext uri="{FF2B5EF4-FFF2-40B4-BE49-F238E27FC236}">
                    <a16:creationId xmlns:a16="http://schemas.microsoft.com/office/drawing/2014/main" id="{A57D4F7D-2E7F-6840-AC85-141D53A7F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1" name="Line 340">
                <a:extLst>
                  <a:ext uri="{FF2B5EF4-FFF2-40B4-BE49-F238E27FC236}">
                    <a16:creationId xmlns:a16="http://schemas.microsoft.com/office/drawing/2014/main" id="{8CF39C3F-AF73-EB42-B07E-8E2490424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2" name="Line 341">
                <a:extLst>
                  <a:ext uri="{FF2B5EF4-FFF2-40B4-BE49-F238E27FC236}">
                    <a16:creationId xmlns:a16="http://schemas.microsoft.com/office/drawing/2014/main" id="{6579215B-0078-6047-B238-35EDE678A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83" name="Group 442">
            <a:extLst>
              <a:ext uri="{FF2B5EF4-FFF2-40B4-BE49-F238E27FC236}">
                <a16:creationId xmlns:a16="http://schemas.microsoft.com/office/drawing/2014/main" id="{CAE32C70-D1FB-BA42-8A1B-258AC0E2B6F1}"/>
              </a:ext>
            </a:extLst>
          </p:cNvPr>
          <p:cNvGrpSpPr>
            <a:grpSpLocks/>
          </p:cNvGrpSpPr>
          <p:nvPr/>
        </p:nvGrpSpPr>
        <p:grpSpPr bwMode="auto">
          <a:xfrm>
            <a:off x="460748" y="3230562"/>
            <a:ext cx="1081088" cy="1217613"/>
            <a:chOff x="1404" y="3105"/>
            <a:chExt cx="681" cy="767"/>
          </a:xfrm>
        </p:grpSpPr>
        <p:grpSp>
          <p:nvGrpSpPr>
            <p:cNvPr id="984" name="Group 344">
              <a:extLst>
                <a:ext uri="{FF2B5EF4-FFF2-40B4-BE49-F238E27FC236}">
                  <a16:creationId xmlns:a16="http://schemas.microsoft.com/office/drawing/2014/main" id="{535B826F-510C-BF44-9510-D17EB2F181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989" name="Group 345">
                <a:extLst>
                  <a:ext uri="{FF2B5EF4-FFF2-40B4-BE49-F238E27FC236}">
                    <a16:creationId xmlns:a16="http://schemas.microsoft.com/office/drawing/2014/main" id="{CC2F36E8-F561-254D-A2F3-9EC429D2FC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014" name="Group 346">
                  <a:extLst>
                    <a:ext uri="{FF2B5EF4-FFF2-40B4-BE49-F238E27FC236}">
                      <a16:creationId xmlns:a16="http://schemas.microsoft.com/office/drawing/2014/main" id="{2A39A3DF-37B9-A046-B45F-DDEB0747FF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017" name="Rectangle 347">
                    <a:extLst>
                      <a:ext uri="{FF2B5EF4-FFF2-40B4-BE49-F238E27FC236}">
                        <a16:creationId xmlns:a16="http://schemas.microsoft.com/office/drawing/2014/main" id="{CDDBFF1B-133C-C242-9AD4-CA71E208AB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18" name="Text Box 348">
                    <a:extLst>
                      <a:ext uri="{FF2B5EF4-FFF2-40B4-BE49-F238E27FC236}">
                        <a16:creationId xmlns:a16="http://schemas.microsoft.com/office/drawing/2014/main" id="{3E9F27AD-85F0-9142-80D2-9255459C40C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1015" name="Rectangle 349">
                  <a:extLst>
                    <a:ext uri="{FF2B5EF4-FFF2-40B4-BE49-F238E27FC236}">
                      <a16:creationId xmlns:a16="http://schemas.microsoft.com/office/drawing/2014/main" id="{A38BC2AA-3B4D-3E45-9E24-8F7FA47DC2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16" name="Rectangle 350">
                  <a:extLst>
                    <a:ext uri="{FF2B5EF4-FFF2-40B4-BE49-F238E27FC236}">
                      <a16:creationId xmlns:a16="http://schemas.microsoft.com/office/drawing/2014/main" id="{4D0DCC29-F838-854E-B252-6092C4CC72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90" name="Group 351">
                <a:extLst>
                  <a:ext uri="{FF2B5EF4-FFF2-40B4-BE49-F238E27FC236}">
                    <a16:creationId xmlns:a16="http://schemas.microsoft.com/office/drawing/2014/main" id="{E3BB0571-3E41-2243-A4B9-ADED5DED6D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008" name="Group 352">
                  <a:extLst>
                    <a:ext uri="{FF2B5EF4-FFF2-40B4-BE49-F238E27FC236}">
                      <a16:creationId xmlns:a16="http://schemas.microsoft.com/office/drawing/2014/main" id="{1C138F43-E151-7F43-A52C-AD2B7236B9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012" name="Rectangle 353">
                    <a:extLst>
                      <a:ext uri="{FF2B5EF4-FFF2-40B4-BE49-F238E27FC236}">
                        <a16:creationId xmlns:a16="http://schemas.microsoft.com/office/drawing/2014/main" id="{7653FF77-2A5B-F14E-8DBC-6CFE9E5842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13" name="Text Box 354">
                    <a:extLst>
                      <a:ext uri="{FF2B5EF4-FFF2-40B4-BE49-F238E27FC236}">
                        <a16:creationId xmlns:a16="http://schemas.microsoft.com/office/drawing/2014/main" id="{9CBC4FC0-A9F3-C141-A9E4-1D05ADAC0F8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009" name="Group 355">
                  <a:extLst>
                    <a:ext uri="{FF2B5EF4-FFF2-40B4-BE49-F238E27FC236}">
                      <a16:creationId xmlns:a16="http://schemas.microsoft.com/office/drawing/2014/main" id="{310047C9-8808-4445-B52D-5CA46FDD64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010" name="Rectangle 356">
                    <a:extLst>
                      <a:ext uri="{FF2B5EF4-FFF2-40B4-BE49-F238E27FC236}">
                        <a16:creationId xmlns:a16="http://schemas.microsoft.com/office/drawing/2014/main" id="{96EC94E7-E7F6-424C-8131-D0050A04AC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11" name="Rectangle 357">
                    <a:extLst>
                      <a:ext uri="{FF2B5EF4-FFF2-40B4-BE49-F238E27FC236}">
                        <a16:creationId xmlns:a16="http://schemas.microsoft.com/office/drawing/2014/main" id="{31A0860A-5296-1C40-B3AD-99D10D108C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991" name="Group 358">
                <a:extLst>
                  <a:ext uri="{FF2B5EF4-FFF2-40B4-BE49-F238E27FC236}">
                    <a16:creationId xmlns:a16="http://schemas.microsoft.com/office/drawing/2014/main" id="{B8BA444A-6734-E648-A8B7-625F44F741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006" name="Rectangle 359">
                  <a:extLst>
                    <a:ext uri="{FF2B5EF4-FFF2-40B4-BE49-F238E27FC236}">
                      <a16:creationId xmlns:a16="http://schemas.microsoft.com/office/drawing/2014/main" id="{64C334ED-D7B4-9446-9CB5-432A9E9F14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07" name="Rectangle 360">
                  <a:extLst>
                    <a:ext uri="{FF2B5EF4-FFF2-40B4-BE49-F238E27FC236}">
                      <a16:creationId xmlns:a16="http://schemas.microsoft.com/office/drawing/2014/main" id="{7F68324F-E179-3446-A101-B4E7CAEE8F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92" name="Group 361">
                <a:extLst>
                  <a:ext uri="{FF2B5EF4-FFF2-40B4-BE49-F238E27FC236}">
                    <a16:creationId xmlns:a16="http://schemas.microsoft.com/office/drawing/2014/main" id="{E66A5E66-1B3E-2D4E-9100-D69BCCCB07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93" name="Group 362">
                  <a:extLst>
                    <a:ext uri="{FF2B5EF4-FFF2-40B4-BE49-F238E27FC236}">
                      <a16:creationId xmlns:a16="http://schemas.microsoft.com/office/drawing/2014/main" id="{9FB4C4AA-CF1C-A240-A099-A6B39C7D16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97" name="Group 363">
                    <a:extLst>
                      <a:ext uri="{FF2B5EF4-FFF2-40B4-BE49-F238E27FC236}">
                        <a16:creationId xmlns:a16="http://schemas.microsoft.com/office/drawing/2014/main" id="{DD3ADBE0-19D6-AA4A-AFE7-344358E34C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000" name="Group 364">
                      <a:extLst>
                        <a:ext uri="{FF2B5EF4-FFF2-40B4-BE49-F238E27FC236}">
                          <a16:creationId xmlns:a16="http://schemas.microsoft.com/office/drawing/2014/main" id="{C6146689-126B-B940-9665-055B14C2145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004" name="Rectangle 365">
                        <a:extLst>
                          <a:ext uri="{FF2B5EF4-FFF2-40B4-BE49-F238E27FC236}">
                            <a16:creationId xmlns:a16="http://schemas.microsoft.com/office/drawing/2014/main" id="{3CCBDEDA-5855-334C-9BBC-9B86EE229E3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005" name="Text Box 366">
                        <a:extLst>
                          <a:ext uri="{FF2B5EF4-FFF2-40B4-BE49-F238E27FC236}">
                            <a16:creationId xmlns:a16="http://schemas.microsoft.com/office/drawing/2014/main" id="{6E0072AB-BA09-C440-BE8B-9453DC857846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001" name="Group 367">
                      <a:extLst>
                        <a:ext uri="{FF2B5EF4-FFF2-40B4-BE49-F238E27FC236}">
                          <a16:creationId xmlns:a16="http://schemas.microsoft.com/office/drawing/2014/main" id="{E8A63574-AAA9-514D-A845-F608E8E0B4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002" name="Rectangle 368">
                        <a:extLst>
                          <a:ext uri="{FF2B5EF4-FFF2-40B4-BE49-F238E27FC236}">
                            <a16:creationId xmlns:a16="http://schemas.microsoft.com/office/drawing/2014/main" id="{504B5B68-81BD-1E45-9AE7-0B22E4EF286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003" name="Rectangle 369">
                        <a:extLst>
                          <a:ext uri="{FF2B5EF4-FFF2-40B4-BE49-F238E27FC236}">
                            <a16:creationId xmlns:a16="http://schemas.microsoft.com/office/drawing/2014/main" id="{982029F1-0177-F84B-B77A-42B9829C522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998" name="Rectangle 370">
                    <a:extLst>
                      <a:ext uri="{FF2B5EF4-FFF2-40B4-BE49-F238E27FC236}">
                        <a16:creationId xmlns:a16="http://schemas.microsoft.com/office/drawing/2014/main" id="{E5DC45E8-ABEF-2B40-BF11-6C4B34D1F9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99" name="Rectangle 371">
                    <a:extLst>
                      <a:ext uri="{FF2B5EF4-FFF2-40B4-BE49-F238E27FC236}">
                        <a16:creationId xmlns:a16="http://schemas.microsoft.com/office/drawing/2014/main" id="{2FA6CC4C-BC5C-734A-8F22-98287FB76B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94" name="Rectangle 372">
                  <a:extLst>
                    <a:ext uri="{FF2B5EF4-FFF2-40B4-BE49-F238E27FC236}">
                      <a16:creationId xmlns:a16="http://schemas.microsoft.com/office/drawing/2014/main" id="{34E664B8-99D6-6F40-BE55-0AA80C7AE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5" name="Rectangle 373">
                  <a:extLst>
                    <a:ext uri="{FF2B5EF4-FFF2-40B4-BE49-F238E27FC236}">
                      <a16:creationId xmlns:a16="http://schemas.microsoft.com/office/drawing/2014/main" id="{CC4EE0A5-884E-484A-A205-3EFE607F38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6" name="Rectangle 374">
                  <a:extLst>
                    <a:ext uri="{FF2B5EF4-FFF2-40B4-BE49-F238E27FC236}">
                      <a16:creationId xmlns:a16="http://schemas.microsoft.com/office/drawing/2014/main" id="{C1058AB9-C0A2-5041-A945-698709EF8C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985" name="AutoShape 375">
              <a:extLst>
                <a:ext uri="{FF2B5EF4-FFF2-40B4-BE49-F238E27FC236}">
                  <a16:creationId xmlns:a16="http://schemas.microsoft.com/office/drawing/2014/main" id="{2C8575A3-B4A6-1746-BC86-0260073648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86" name="Group 379">
              <a:extLst>
                <a:ext uri="{FF2B5EF4-FFF2-40B4-BE49-F238E27FC236}">
                  <a16:creationId xmlns:a16="http://schemas.microsoft.com/office/drawing/2014/main" id="{8567E088-D32D-624C-8A9C-F9EDEDB113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987" name="Rectangle 380">
                <a:extLst>
                  <a:ext uri="{FF2B5EF4-FFF2-40B4-BE49-F238E27FC236}">
                    <a16:creationId xmlns:a16="http://schemas.microsoft.com/office/drawing/2014/main" id="{D38CEFD3-34E4-4144-A4A9-E29D2BC79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8" name="Text Box 381">
                <a:extLst>
                  <a:ext uri="{FF2B5EF4-FFF2-40B4-BE49-F238E27FC236}">
                    <a16:creationId xmlns:a16="http://schemas.microsoft.com/office/drawing/2014/main" id="{9C84556C-DFF7-A54D-B709-593A7941D6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</p:txBody>
          </p:sp>
        </p:grpSp>
      </p:grpSp>
      <p:grpSp>
        <p:nvGrpSpPr>
          <p:cNvPr id="1019" name="Group 476">
            <a:extLst>
              <a:ext uri="{FF2B5EF4-FFF2-40B4-BE49-F238E27FC236}">
                <a16:creationId xmlns:a16="http://schemas.microsoft.com/office/drawing/2014/main" id="{2C1D9870-C854-6D41-84D3-89EBBCE7DBE8}"/>
              </a:ext>
            </a:extLst>
          </p:cNvPr>
          <p:cNvGrpSpPr>
            <a:grpSpLocks/>
          </p:cNvGrpSpPr>
          <p:nvPr/>
        </p:nvGrpSpPr>
        <p:grpSpPr bwMode="auto">
          <a:xfrm>
            <a:off x="924298" y="3427412"/>
            <a:ext cx="544513" cy="244475"/>
            <a:chOff x="844" y="3337"/>
            <a:chExt cx="343" cy="154"/>
          </a:xfrm>
        </p:grpSpPr>
        <p:sp>
          <p:nvSpPr>
            <p:cNvPr id="1020" name="Rectangle 477">
              <a:extLst>
                <a:ext uri="{FF2B5EF4-FFF2-40B4-BE49-F238E27FC236}">
                  <a16:creationId xmlns:a16="http://schemas.microsoft.com/office/drawing/2014/main" id="{48A1A89D-C73C-2D42-A1DC-1D8E81C65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021" name="Text Box 478">
              <a:extLst>
                <a:ext uri="{FF2B5EF4-FFF2-40B4-BE49-F238E27FC236}">
                  <a16:creationId xmlns:a16="http://schemas.microsoft.com/office/drawing/2014/main" id="{8095651D-95AD-644F-9F69-F6E846D55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DHCP</a:t>
              </a:r>
            </a:p>
          </p:txBody>
        </p:sp>
      </p:grpSp>
      <p:sp>
        <p:nvSpPr>
          <p:cNvPr id="1022" name="Rectangle 479">
            <a:extLst>
              <a:ext uri="{FF2B5EF4-FFF2-40B4-BE49-F238E27FC236}">
                <a16:creationId xmlns:a16="http://schemas.microsoft.com/office/drawing/2014/main" id="{B807A09D-A4F1-304B-AB9E-DF3D27545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8161" y="2817812"/>
            <a:ext cx="6365968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DHCP request </a:t>
            </a:r>
            <a:r>
              <a:rPr lang="en-US" sz="2800" dirty="0">
                <a:solidFill>
                  <a:srgbClr val="0000A8"/>
                </a:solidFill>
                <a:ea typeface="ＭＳ Ｐゴシック" charset="0"/>
              </a:rPr>
              <a:t>encapsulated</a:t>
            </a:r>
            <a:r>
              <a:rPr lang="en-US" sz="2800" dirty="0">
                <a:solidFill>
                  <a:srgbClr val="3333CC"/>
                </a:solidFill>
                <a:ea typeface="ＭＳ Ｐゴシック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in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UDP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, encapsulated in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IP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, encapsulated in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802.3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Ethernet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3" name="Rectangle 480">
            <a:extLst>
              <a:ext uri="{FF2B5EF4-FFF2-40B4-BE49-F238E27FC236}">
                <a16:creationId xmlns:a16="http://schemas.microsoft.com/office/drawing/2014/main" id="{F684AC9E-DDAB-6349-BA14-508B74898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572" y="4229100"/>
            <a:ext cx="657367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Ethernet frame </a:t>
            </a:r>
            <a:r>
              <a:rPr lang="en-US" sz="2800" dirty="0">
                <a:solidFill>
                  <a:srgbClr val="0000A8"/>
                </a:solidFill>
                <a:ea typeface="ＭＳ Ｐゴシック" charset="0"/>
              </a:rPr>
              <a:t>broadcast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 (dest: FFFFFFFFFFFF) on LAN, received at router running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DHCP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server</a:t>
            </a:r>
          </a:p>
        </p:txBody>
      </p:sp>
      <p:sp>
        <p:nvSpPr>
          <p:cNvPr id="1024" name="Rectangle 481">
            <a:extLst>
              <a:ext uri="{FF2B5EF4-FFF2-40B4-BE49-F238E27FC236}">
                <a16:creationId xmlns:a16="http://schemas.microsoft.com/office/drawing/2014/main" id="{EF21724D-DF9C-9943-ABAA-C4C6633ED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985" y="5565775"/>
            <a:ext cx="6541416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Ethernet </a:t>
            </a:r>
            <a:r>
              <a:rPr lang="en-US" sz="2800" dirty="0">
                <a:solidFill>
                  <a:srgbClr val="0000A8"/>
                </a:solidFill>
                <a:ea typeface="ＭＳ Ｐゴシック" charset="0"/>
              </a:rPr>
              <a:t>demuxed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 to IP demuxed, UDP demuxed to DHCP </a:t>
            </a:r>
          </a:p>
        </p:txBody>
      </p: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98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3.7037E-6 L 0.22748 0.00416 L 0.10834 0.27291 L -0.0181 0.27129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95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00" grpId="0"/>
      <p:bldP spid="913" grpId="0" build="p"/>
      <p:bldP spid="1022" grpId="0"/>
      <p:bldP spid="1023" grpId="0"/>
      <p:bldP spid="10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515600" cy="894622"/>
          </a:xfrm>
        </p:spPr>
        <p:txBody>
          <a:bodyPr/>
          <a:lstStyle/>
          <a:p>
            <a:r>
              <a:rPr lang="en-US" dirty="0"/>
              <a:t>A day in the life: connecting to the Internet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9" name="Line 68">
            <a:extLst>
              <a:ext uri="{FF2B5EF4-FFF2-40B4-BE49-F238E27FC236}">
                <a16:creationId xmlns:a16="http://schemas.microsoft.com/office/drawing/2014/main" id="{A048E1EF-0C69-8847-A36A-ADFF266EF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4087905"/>
            <a:ext cx="512015" cy="1811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05000" y="2501153"/>
            <a:ext cx="954696" cy="828225"/>
            <a:chOff x="7432700" y="2327293"/>
            <a:chExt cx="534987" cy="407988"/>
          </a:xfrm>
        </p:grpSpPr>
        <p:pic>
          <p:nvPicPr>
            <p:cNvPr id="649" name="Picture 1017" descr="antenna_stylized">
              <a:extLst>
                <a:ext uri="{FF2B5EF4-FFF2-40B4-BE49-F238E27FC236}">
                  <a16:creationId xmlns:a16="http://schemas.microsoft.com/office/drawing/2014/main" id="{DFEB7442-5BFA-4240-BDFC-20FF055148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E9D7D9-4CDB-1846-A1D6-B5373D48D5FA}"/>
              </a:ext>
            </a:extLst>
          </p:cNvPr>
          <p:cNvSpPr txBox="1"/>
          <p:nvPr/>
        </p:nvSpPr>
        <p:spPr>
          <a:xfrm>
            <a:off x="2528047" y="4464423"/>
            <a:ext cx="1351524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router has </a:t>
            </a:r>
          </a:p>
          <a:p>
            <a:pPr>
              <a:lnSpc>
                <a:spcPct val="85000"/>
              </a:lnSpc>
            </a:pPr>
            <a:r>
              <a:rPr lang="en-US" dirty="0"/>
              <a:t>DHCP server</a:t>
            </a:r>
          </a:p>
        </p:txBody>
      </p:sp>
      <p:sp>
        <p:nvSpPr>
          <p:cNvPr id="800" name="TextBox 799">
            <a:extLst>
              <a:ext uri="{FF2B5EF4-FFF2-40B4-BE49-F238E27FC236}">
                <a16:creationId xmlns:a16="http://schemas.microsoft.com/office/drawing/2014/main" id="{7BDA3AAD-B58E-6845-99C9-0537654BF779}"/>
              </a:ext>
            </a:extLst>
          </p:cNvPr>
          <p:cNvSpPr txBox="1"/>
          <p:nvPr/>
        </p:nvSpPr>
        <p:spPr>
          <a:xfrm>
            <a:off x="2236695" y="2034987"/>
            <a:ext cx="1661032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arriving mobile:</a:t>
            </a:r>
          </a:p>
          <a:p>
            <a:pPr>
              <a:lnSpc>
                <a:spcPct val="85000"/>
              </a:lnSpc>
            </a:pPr>
            <a:r>
              <a:rPr lang="en-US" dirty="0"/>
              <a:t>DHCP client</a:t>
            </a:r>
          </a:p>
        </p:txBody>
      </p:sp>
      <p:grpSp>
        <p:nvGrpSpPr>
          <p:cNvPr id="915" name="Group 250">
            <a:extLst>
              <a:ext uri="{FF2B5EF4-FFF2-40B4-BE49-F238E27FC236}">
                <a16:creationId xmlns:a16="http://schemas.microsoft.com/office/drawing/2014/main" id="{53C14E65-CA12-EE40-AAF5-35CF95304EAA}"/>
              </a:ext>
            </a:extLst>
          </p:cNvPr>
          <p:cNvGrpSpPr>
            <a:grpSpLocks/>
          </p:cNvGrpSpPr>
          <p:nvPr/>
        </p:nvGrpSpPr>
        <p:grpSpPr bwMode="auto">
          <a:xfrm>
            <a:off x="1316411" y="1330325"/>
            <a:ext cx="1014412" cy="1665288"/>
            <a:chOff x="651" y="681"/>
            <a:chExt cx="639" cy="1049"/>
          </a:xfrm>
        </p:grpSpPr>
        <p:sp>
          <p:nvSpPr>
            <p:cNvPr id="916" name="Freeform 249">
              <a:extLst>
                <a:ext uri="{FF2B5EF4-FFF2-40B4-BE49-F238E27FC236}">
                  <a16:creationId xmlns:a16="http://schemas.microsoft.com/office/drawing/2014/main" id="{7CF283A0-4DB8-234F-A34A-CBB8AA75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28" cy="1032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8311 w 10000"/>
                <a:gd name="connsiteY2" fmla="*/ 9756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1424"/>
                <a:gd name="connsiteX1" fmla="*/ 10000 w 10000"/>
                <a:gd name="connsiteY1" fmla="*/ 10000 h 11424"/>
                <a:gd name="connsiteX2" fmla="*/ 9142 w 10000"/>
                <a:gd name="connsiteY2" fmla="*/ 11424 h 11424"/>
                <a:gd name="connsiteX3" fmla="*/ 0 w 10000"/>
                <a:gd name="connsiteY3" fmla="*/ 8726 h 11424"/>
                <a:gd name="connsiteX4" fmla="*/ 7550 w 10000"/>
                <a:gd name="connsiteY4" fmla="*/ 8306 h 11424"/>
                <a:gd name="connsiteX5" fmla="*/ 8212 w 10000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4" h="1142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50000"/>
                  </a:srgbClr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17" name="Group 248">
              <a:extLst>
                <a:ext uri="{FF2B5EF4-FFF2-40B4-BE49-F238E27FC236}">
                  <a16:creationId xmlns:a16="http://schemas.microsoft.com/office/drawing/2014/main" id="{0D460CA8-09B5-0F41-9EC8-FE4746093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918" name="Rectangle 242">
                <a:extLst>
                  <a:ext uri="{FF2B5EF4-FFF2-40B4-BE49-F238E27FC236}">
                    <a16:creationId xmlns:a16="http://schemas.microsoft.com/office/drawing/2014/main" id="{C444639A-27FC-7543-9605-90F437601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9" name="Text Box 241">
                <a:extLst>
                  <a:ext uri="{FF2B5EF4-FFF2-40B4-BE49-F238E27FC236}">
                    <a16:creationId xmlns:a16="http://schemas.microsoft.com/office/drawing/2014/main" id="{4E00011E-8C9D-F343-AACC-9397D39C6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20" name="Line 243">
                <a:extLst>
                  <a:ext uri="{FF2B5EF4-FFF2-40B4-BE49-F238E27FC236}">
                    <a16:creationId xmlns:a16="http://schemas.microsoft.com/office/drawing/2014/main" id="{BD170A24-7A91-C149-9C35-3B928621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1" name="Line 244">
                <a:extLst>
                  <a:ext uri="{FF2B5EF4-FFF2-40B4-BE49-F238E27FC236}">
                    <a16:creationId xmlns:a16="http://schemas.microsoft.com/office/drawing/2014/main" id="{F9303BEF-354D-754A-AA78-E4ADA0864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2" name="Line 245">
                <a:extLst>
                  <a:ext uri="{FF2B5EF4-FFF2-40B4-BE49-F238E27FC236}">
                    <a16:creationId xmlns:a16="http://schemas.microsoft.com/office/drawing/2014/main" id="{0BC3704C-5166-DB4C-8EDA-308F8DE61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3" name="Line 246">
                <a:extLst>
                  <a:ext uri="{FF2B5EF4-FFF2-40B4-BE49-F238E27FC236}">
                    <a16:creationId xmlns:a16="http://schemas.microsoft.com/office/drawing/2014/main" id="{E01D73F2-8A40-A646-A81F-1AD168BC2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74" name="Group 342">
            <a:extLst>
              <a:ext uri="{FF2B5EF4-FFF2-40B4-BE49-F238E27FC236}">
                <a16:creationId xmlns:a16="http://schemas.microsoft.com/office/drawing/2014/main" id="{68368F8A-0905-C04F-8373-D523E15DD390}"/>
              </a:ext>
            </a:extLst>
          </p:cNvPr>
          <p:cNvGrpSpPr>
            <a:grpSpLocks/>
          </p:cNvGrpSpPr>
          <p:nvPr/>
        </p:nvGrpSpPr>
        <p:grpSpPr bwMode="auto">
          <a:xfrm>
            <a:off x="1598986" y="3330575"/>
            <a:ext cx="1316037" cy="1314450"/>
            <a:chOff x="931" y="1941"/>
            <a:chExt cx="829" cy="828"/>
          </a:xfrm>
        </p:grpSpPr>
        <p:sp>
          <p:nvSpPr>
            <p:cNvPr id="975" name="Freeform 334">
              <a:extLst>
                <a:ext uri="{FF2B5EF4-FFF2-40B4-BE49-F238E27FC236}">
                  <a16:creationId xmlns:a16="http://schemas.microsoft.com/office/drawing/2014/main" id="{FEE3001B-2BDF-E641-AFF3-DFF0ECFF1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75000"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76" name="Group 335">
              <a:extLst>
                <a:ext uri="{FF2B5EF4-FFF2-40B4-BE49-F238E27FC236}">
                  <a16:creationId xmlns:a16="http://schemas.microsoft.com/office/drawing/2014/main" id="{075A72C7-137F-3848-A6E3-E64A408A30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977" name="Rectangle 336">
                <a:extLst>
                  <a:ext uri="{FF2B5EF4-FFF2-40B4-BE49-F238E27FC236}">
                    <a16:creationId xmlns:a16="http://schemas.microsoft.com/office/drawing/2014/main" id="{5A39D877-B301-F047-BE8E-34B3EF11C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78" name="Text Box 337">
                <a:extLst>
                  <a:ext uri="{FF2B5EF4-FFF2-40B4-BE49-F238E27FC236}">
                    <a16:creationId xmlns:a16="http://schemas.microsoft.com/office/drawing/2014/main" id="{3B8C2E8D-8470-A948-BC08-E08C849665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79" name="Line 338">
                <a:extLst>
                  <a:ext uri="{FF2B5EF4-FFF2-40B4-BE49-F238E27FC236}">
                    <a16:creationId xmlns:a16="http://schemas.microsoft.com/office/drawing/2014/main" id="{D0A08B72-CDE0-DE4B-8B12-A912F9745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0" name="Line 339">
                <a:extLst>
                  <a:ext uri="{FF2B5EF4-FFF2-40B4-BE49-F238E27FC236}">
                    <a16:creationId xmlns:a16="http://schemas.microsoft.com/office/drawing/2014/main" id="{A57D4F7D-2E7F-6840-AC85-141D53A7F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1" name="Line 340">
                <a:extLst>
                  <a:ext uri="{FF2B5EF4-FFF2-40B4-BE49-F238E27FC236}">
                    <a16:creationId xmlns:a16="http://schemas.microsoft.com/office/drawing/2014/main" id="{8CF39C3F-AF73-EB42-B07E-8E2490424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2" name="Line 341">
                <a:extLst>
                  <a:ext uri="{FF2B5EF4-FFF2-40B4-BE49-F238E27FC236}">
                    <a16:creationId xmlns:a16="http://schemas.microsoft.com/office/drawing/2014/main" id="{6579215B-0078-6047-B238-35EDE678A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89" name="Rectangle 3">
            <a:extLst>
              <a:ext uri="{FF2B5EF4-FFF2-40B4-BE49-F238E27FC236}">
                <a16:creationId xmlns:a16="http://schemas.microsoft.com/office/drawing/2014/main" id="{7B871886-3DE1-0B4A-8DB9-883FE1D7E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672" y="1504912"/>
            <a:ext cx="6548848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1775" indent="-231775">
              <a:lnSpc>
                <a:spcPct val="80000"/>
              </a:lnSpc>
              <a:defRPr/>
            </a:pPr>
            <a:r>
              <a:rPr lang="en-US" kern="0" dirty="0">
                <a:cs typeface="+mn-cs"/>
              </a:rPr>
              <a:t>DHCP server formulates </a:t>
            </a:r>
            <a:r>
              <a:rPr lang="en-US" kern="0" dirty="0">
                <a:solidFill>
                  <a:srgbClr val="C00000"/>
                </a:solidFill>
                <a:cs typeface="+mn-cs"/>
              </a:rPr>
              <a:t>DHCP ACK </a:t>
            </a:r>
            <a:r>
              <a:rPr lang="en-US" kern="0" dirty="0">
                <a:cs typeface="+mn-cs"/>
              </a:rPr>
              <a:t>containing </a:t>
            </a:r>
          </a:p>
          <a:p>
            <a:pPr marL="631825" lvl="1" indent="-231775">
              <a:lnSpc>
                <a:spcPct val="80000"/>
              </a:lnSpc>
              <a:defRPr/>
            </a:pPr>
            <a:r>
              <a:rPr lang="en-US" kern="0" dirty="0">
                <a:cs typeface="+mn-cs"/>
              </a:rPr>
              <a:t>client</a:t>
            </a:r>
            <a:r>
              <a:rPr lang="en-US" altLang="ja-JP" kern="0" dirty="0">
                <a:cs typeface="+mn-cs"/>
              </a:rPr>
              <a:t>’</a:t>
            </a:r>
            <a:r>
              <a:rPr lang="en-US" kern="0" dirty="0">
                <a:cs typeface="+mn-cs"/>
              </a:rPr>
              <a:t>s IP address, </a:t>
            </a:r>
          </a:p>
          <a:p>
            <a:pPr marL="631825" lvl="1" indent="-231775">
              <a:lnSpc>
                <a:spcPct val="80000"/>
              </a:lnSpc>
              <a:defRPr/>
            </a:pPr>
            <a:r>
              <a:rPr lang="en-US" kern="0" dirty="0">
                <a:cs typeface="+mn-cs"/>
              </a:rPr>
              <a:t>IP address of first-hop router for client, </a:t>
            </a:r>
          </a:p>
          <a:p>
            <a:pPr marL="631825" lvl="1" indent="-231775">
              <a:lnSpc>
                <a:spcPct val="80000"/>
              </a:lnSpc>
              <a:defRPr/>
            </a:pPr>
            <a:r>
              <a:rPr lang="en-US" kern="0" dirty="0">
                <a:cs typeface="+mn-cs"/>
              </a:rPr>
              <a:t>name &amp; IP address of DNS server</a:t>
            </a:r>
          </a:p>
          <a:p>
            <a:pPr>
              <a:lnSpc>
                <a:spcPct val="80000"/>
              </a:lnSpc>
              <a:defRPr/>
            </a:pPr>
            <a:endParaRPr lang="en-US" kern="0" dirty="0">
              <a:cs typeface="+mn-cs"/>
            </a:endParaRPr>
          </a:p>
        </p:txBody>
      </p:sp>
      <p:grpSp>
        <p:nvGrpSpPr>
          <p:cNvPr id="290" name="Group 57">
            <a:extLst>
              <a:ext uri="{FF2B5EF4-FFF2-40B4-BE49-F238E27FC236}">
                <a16:creationId xmlns:a16="http://schemas.microsoft.com/office/drawing/2014/main" id="{37C8DAC2-4F10-5D40-BFEB-36DD810D29E8}"/>
              </a:ext>
            </a:extLst>
          </p:cNvPr>
          <p:cNvGrpSpPr>
            <a:grpSpLocks/>
          </p:cNvGrpSpPr>
          <p:nvPr/>
        </p:nvGrpSpPr>
        <p:grpSpPr bwMode="auto">
          <a:xfrm>
            <a:off x="379319" y="3300692"/>
            <a:ext cx="1081088" cy="1166813"/>
            <a:chOff x="42" y="744"/>
            <a:chExt cx="681" cy="735"/>
          </a:xfrm>
        </p:grpSpPr>
        <p:grpSp>
          <p:nvGrpSpPr>
            <p:cNvPr id="291" name="Group 58">
              <a:extLst>
                <a:ext uri="{FF2B5EF4-FFF2-40B4-BE49-F238E27FC236}">
                  <a16:creationId xmlns:a16="http://schemas.microsoft.com/office/drawing/2014/main" id="{586D51E3-E709-E748-B55A-04F83F765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93" name="Group 59">
                <a:extLst>
                  <a:ext uri="{FF2B5EF4-FFF2-40B4-BE49-F238E27FC236}">
                    <a16:creationId xmlns:a16="http://schemas.microsoft.com/office/drawing/2014/main" id="{61F14A68-1B09-4949-8F3A-2E3CEA1369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319" name="Group 60">
                  <a:extLst>
                    <a:ext uri="{FF2B5EF4-FFF2-40B4-BE49-F238E27FC236}">
                      <a16:creationId xmlns:a16="http://schemas.microsoft.com/office/drawing/2014/main" id="{0964A370-2208-9941-9E3F-7ED5F1900B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322" name="Rectangle 61">
                    <a:extLst>
                      <a:ext uri="{FF2B5EF4-FFF2-40B4-BE49-F238E27FC236}">
                        <a16:creationId xmlns:a16="http://schemas.microsoft.com/office/drawing/2014/main" id="{306955EB-3F12-5241-949F-01DE6F58A5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23" name="Text Box 62">
                    <a:extLst>
                      <a:ext uri="{FF2B5EF4-FFF2-40B4-BE49-F238E27FC236}">
                        <a16:creationId xmlns:a16="http://schemas.microsoft.com/office/drawing/2014/main" id="{6C1CB358-3642-7742-913B-9FD320DFEEE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320" name="Rectangle 63">
                  <a:extLst>
                    <a:ext uri="{FF2B5EF4-FFF2-40B4-BE49-F238E27FC236}">
                      <a16:creationId xmlns:a16="http://schemas.microsoft.com/office/drawing/2014/main" id="{3BAB0199-2F96-024A-879C-1B4571C2C0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Rectangle 64">
                  <a:extLst>
                    <a:ext uri="{FF2B5EF4-FFF2-40B4-BE49-F238E27FC236}">
                      <a16:creationId xmlns:a16="http://schemas.microsoft.com/office/drawing/2014/main" id="{8AA4D9A0-7D57-9442-B07C-8B69573583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4" name="Group 65">
                <a:extLst>
                  <a:ext uri="{FF2B5EF4-FFF2-40B4-BE49-F238E27FC236}">
                    <a16:creationId xmlns:a16="http://schemas.microsoft.com/office/drawing/2014/main" id="{D4DD8D77-AB57-9348-AE5A-07C8ADB7D6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313" name="Group 66">
                  <a:extLst>
                    <a:ext uri="{FF2B5EF4-FFF2-40B4-BE49-F238E27FC236}">
                      <a16:creationId xmlns:a16="http://schemas.microsoft.com/office/drawing/2014/main" id="{7486484F-938A-3F40-A3CD-FA895820E2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317" name="Rectangle 67">
                    <a:extLst>
                      <a:ext uri="{FF2B5EF4-FFF2-40B4-BE49-F238E27FC236}">
                        <a16:creationId xmlns:a16="http://schemas.microsoft.com/office/drawing/2014/main" id="{8D8492F5-F289-3E4E-A7D2-E77CFD521A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18" name="Text Box 68">
                    <a:extLst>
                      <a:ext uri="{FF2B5EF4-FFF2-40B4-BE49-F238E27FC236}">
                        <a16:creationId xmlns:a16="http://schemas.microsoft.com/office/drawing/2014/main" id="{84DB4EB8-215F-DB43-921B-1CAF30D39C0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314" name="Group 69">
                  <a:extLst>
                    <a:ext uri="{FF2B5EF4-FFF2-40B4-BE49-F238E27FC236}">
                      <a16:creationId xmlns:a16="http://schemas.microsoft.com/office/drawing/2014/main" id="{E97791E3-AA44-7248-9B39-5011091659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315" name="Rectangle 70">
                    <a:extLst>
                      <a:ext uri="{FF2B5EF4-FFF2-40B4-BE49-F238E27FC236}">
                        <a16:creationId xmlns:a16="http://schemas.microsoft.com/office/drawing/2014/main" id="{C2F175E6-EEA1-9F4E-91D9-252F3AD8FA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16" name="Rectangle 71">
                    <a:extLst>
                      <a:ext uri="{FF2B5EF4-FFF2-40B4-BE49-F238E27FC236}">
                        <a16:creationId xmlns:a16="http://schemas.microsoft.com/office/drawing/2014/main" id="{E605F749-2D23-1C47-99A8-19EF2A9C6C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96" name="Group 72">
                <a:extLst>
                  <a:ext uri="{FF2B5EF4-FFF2-40B4-BE49-F238E27FC236}">
                    <a16:creationId xmlns:a16="http://schemas.microsoft.com/office/drawing/2014/main" id="{8CAE7331-2F85-B440-B302-D525A81148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311" name="Rectangle 73">
                  <a:extLst>
                    <a:ext uri="{FF2B5EF4-FFF2-40B4-BE49-F238E27FC236}">
                      <a16:creationId xmlns:a16="http://schemas.microsoft.com/office/drawing/2014/main" id="{6E683200-9017-424C-9F52-F506F2F834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2" name="Rectangle 74">
                  <a:extLst>
                    <a:ext uri="{FF2B5EF4-FFF2-40B4-BE49-F238E27FC236}">
                      <a16:creationId xmlns:a16="http://schemas.microsoft.com/office/drawing/2014/main" id="{3969F099-B1F4-974A-940F-987FE85039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7" name="Group 75">
                <a:extLst>
                  <a:ext uri="{FF2B5EF4-FFF2-40B4-BE49-F238E27FC236}">
                    <a16:creationId xmlns:a16="http://schemas.microsoft.com/office/drawing/2014/main" id="{018977E7-F9A0-ED41-98D9-B4EAD08F02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98" name="Group 76">
                  <a:extLst>
                    <a:ext uri="{FF2B5EF4-FFF2-40B4-BE49-F238E27FC236}">
                      <a16:creationId xmlns:a16="http://schemas.microsoft.com/office/drawing/2014/main" id="{928DB5D8-985F-8347-9A9C-DA7A53A941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302" name="Group 77">
                    <a:extLst>
                      <a:ext uri="{FF2B5EF4-FFF2-40B4-BE49-F238E27FC236}">
                        <a16:creationId xmlns:a16="http://schemas.microsoft.com/office/drawing/2014/main" id="{888E790F-9BAC-2B40-90A9-DAD74AEF7E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305" name="Group 78">
                      <a:extLst>
                        <a:ext uri="{FF2B5EF4-FFF2-40B4-BE49-F238E27FC236}">
                          <a16:creationId xmlns:a16="http://schemas.microsoft.com/office/drawing/2014/main" id="{15A0B2F1-70CD-9B40-8297-7F7512A9EFA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309" name="Rectangle 79">
                        <a:extLst>
                          <a:ext uri="{FF2B5EF4-FFF2-40B4-BE49-F238E27FC236}">
                            <a16:creationId xmlns:a16="http://schemas.microsoft.com/office/drawing/2014/main" id="{21E258B4-731A-EC4C-839E-EFDACC71806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10" name="Text Box 80">
                        <a:extLst>
                          <a:ext uri="{FF2B5EF4-FFF2-40B4-BE49-F238E27FC236}">
                            <a16:creationId xmlns:a16="http://schemas.microsoft.com/office/drawing/2014/main" id="{44E618E5-B1F9-724E-B7A8-703CF4D9632F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306" name="Group 81">
                      <a:extLst>
                        <a:ext uri="{FF2B5EF4-FFF2-40B4-BE49-F238E27FC236}">
                          <a16:creationId xmlns:a16="http://schemas.microsoft.com/office/drawing/2014/main" id="{2DA4F930-1E58-2C42-BE02-B769CCF5261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307" name="Rectangle 82">
                        <a:extLst>
                          <a:ext uri="{FF2B5EF4-FFF2-40B4-BE49-F238E27FC236}">
                            <a16:creationId xmlns:a16="http://schemas.microsoft.com/office/drawing/2014/main" id="{EFA99778-FD4F-084D-9FDB-510BBB0E1DB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08" name="Rectangle 83">
                        <a:extLst>
                          <a:ext uri="{FF2B5EF4-FFF2-40B4-BE49-F238E27FC236}">
                            <a16:creationId xmlns:a16="http://schemas.microsoft.com/office/drawing/2014/main" id="{32F43842-7DD3-DE4D-A916-A19571D6C34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303" name="Rectangle 84">
                    <a:extLst>
                      <a:ext uri="{FF2B5EF4-FFF2-40B4-BE49-F238E27FC236}">
                        <a16:creationId xmlns:a16="http://schemas.microsoft.com/office/drawing/2014/main" id="{2445B950-0E66-EE44-9A9B-0DFD11AC58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04" name="Rectangle 85">
                    <a:extLst>
                      <a:ext uri="{FF2B5EF4-FFF2-40B4-BE49-F238E27FC236}">
                        <a16:creationId xmlns:a16="http://schemas.microsoft.com/office/drawing/2014/main" id="{E8257C66-806D-AF47-A755-9B8859B1FC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299" name="Rectangle 86">
                  <a:extLst>
                    <a:ext uri="{FF2B5EF4-FFF2-40B4-BE49-F238E27FC236}">
                      <a16:creationId xmlns:a16="http://schemas.microsoft.com/office/drawing/2014/main" id="{1479792F-21C7-BF47-9501-7396581168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0" name="Rectangle 87">
                  <a:extLst>
                    <a:ext uri="{FF2B5EF4-FFF2-40B4-BE49-F238E27FC236}">
                      <a16:creationId xmlns:a16="http://schemas.microsoft.com/office/drawing/2014/main" id="{9954F467-6E7C-BA49-B7E8-7B2711B711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1" name="Rectangle 88">
                  <a:extLst>
                    <a:ext uri="{FF2B5EF4-FFF2-40B4-BE49-F238E27FC236}">
                      <a16:creationId xmlns:a16="http://schemas.microsoft.com/office/drawing/2014/main" id="{65AD9726-C793-0443-9F76-27D784834D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292" name="AutoShape 89">
              <a:extLst>
                <a:ext uri="{FF2B5EF4-FFF2-40B4-BE49-F238E27FC236}">
                  <a16:creationId xmlns:a16="http://schemas.microsoft.com/office/drawing/2014/main" id="{22CB65A8-1FB8-4D48-8E5A-46F62E8E7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4" name="Group 90">
            <a:extLst>
              <a:ext uri="{FF2B5EF4-FFF2-40B4-BE49-F238E27FC236}">
                <a16:creationId xmlns:a16="http://schemas.microsoft.com/office/drawing/2014/main" id="{627FA192-8658-9A4E-98F1-26C12012B879}"/>
              </a:ext>
            </a:extLst>
          </p:cNvPr>
          <p:cNvGrpSpPr>
            <a:grpSpLocks/>
          </p:cNvGrpSpPr>
          <p:nvPr/>
        </p:nvGrpSpPr>
        <p:grpSpPr bwMode="auto">
          <a:xfrm>
            <a:off x="476157" y="4386542"/>
            <a:ext cx="1081087" cy="244475"/>
            <a:chOff x="504" y="3523"/>
            <a:chExt cx="681" cy="154"/>
          </a:xfrm>
        </p:grpSpPr>
        <p:grpSp>
          <p:nvGrpSpPr>
            <p:cNvPr id="325" name="Group 91">
              <a:extLst>
                <a:ext uri="{FF2B5EF4-FFF2-40B4-BE49-F238E27FC236}">
                  <a16:creationId xmlns:a16="http://schemas.microsoft.com/office/drawing/2014/main" id="{49BA10AF-3B37-104A-BCFF-22430D3B75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333" name="Group 92">
                <a:extLst>
                  <a:ext uri="{FF2B5EF4-FFF2-40B4-BE49-F238E27FC236}">
                    <a16:creationId xmlns:a16="http://schemas.microsoft.com/office/drawing/2014/main" id="{1E4D7DBD-B06D-CC4D-BD5A-48BE83AC5D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336" name="Group 93">
                  <a:extLst>
                    <a:ext uri="{FF2B5EF4-FFF2-40B4-BE49-F238E27FC236}">
                      <a16:creationId xmlns:a16="http://schemas.microsoft.com/office/drawing/2014/main" id="{194A75E5-96A9-1C40-B18D-D18152CED4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340" name="Rectangle 94">
                    <a:extLst>
                      <a:ext uri="{FF2B5EF4-FFF2-40B4-BE49-F238E27FC236}">
                        <a16:creationId xmlns:a16="http://schemas.microsoft.com/office/drawing/2014/main" id="{2DC75A14-9509-FD4C-918E-CB6F2A448E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41" name="Text Box 95">
                    <a:extLst>
                      <a:ext uri="{FF2B5EF4-FFF2-40B4-BE49-F238E27FC236}">
                        <a16:creationId xmlns:a16="http://schemas.microsoft.com/office/drawing/2014/main" id="{F617B0D0-DB72-F449-BF5B-EF33EE6A61E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337" name="Group 96">
                  <a:extLst>
                    <a:ext uri="{FF2B5EF4-FFF2-40B4-BE49-F238E27FC236}">
                      <a16:creationId xmlns:a16="http://schemas.microsoft.com/office/drawing/2014/main" id="{AC25ADBB-2176-944C-8B8D-767CE85359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338" name="Rectangle 97">
                    <a:extLst>
                      <a:ext uri="{FF2B5EF4-FFF2-40B4-BE49-F238E27FC236}">
                        <a16:creationId xmlns:a16="http://schemas.microsoft.com/office/drawing/2014/main" id="{0E217236-4A0A-6E45-819B-C9E1E1D4C0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39" name="Rectangle 98">
                    <a:extLst>
                      <a:ext uri="{FF2B5EF4-FFF2-40B4-BE49-F238E27FC236}">
                        <a16:creationId xmlns:a16="http://schemas.microsoft.com/office/drawing/2014/main" id="{EF8EBD81-20D3-304E-8E45-3B88FA1FE1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334" name="Rectangle 99">
                <a:extLst>
                  <a:ext uri="{FF2B5EF4-FFF2-40B4-BE49-F238E27FC236}">
                    <a16:creationId xmlns:a16="http://schemas.microsoft.com/office/drawing/2014/main" id="{B6153F06-604A-A84D-94D4-BCF8985CA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5" name="Rectangle 100">
                <a:extLst>
                  <a:ext uri="{FF2B5EF4-FFF2-40B4-BE49-F238E27FC236}">
                    <a16:creationId xmlns:a16="http://schemas.microsoft.com/office/drawing/2014/main" id="{4A48C38C-FB90-9E48-863A-6098EE05F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26" name="Rectangle 101">
              <a:extLst>
                <a:ext uri="{FF2B5EF4-FFF2-40B4-BE49-F238E27FC236}">
                  <a16:creationId xmlns:a16="http://schemas.microsoft.com/office/drawing/2014/main" id="{B397BDA8-2CB9-2A48-BAE8-04E2FCFFC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1" name="Rectangle 102">
              <a:extLst>
                <a:ext uri="{FF2B5EF4-FFF2-40B4-BE49-F238E27FC236}">
                  <a16:creationId xmlns:a16="http://schemas.microsoft.com/office/drawing/2014/main" id="{4251D2BB-EBB9-744F-8FA4-ACDD4A7E2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2" name="Rectangle 103">
              <a:extLst>
                <a:ext uri="{FF2B5EF4-FFF2-40B4-BE49-F238E27FC236}">
                  <a16:creationId xmlns:a16="http://schemas.microsoft.com/office/drawing/2014/main" id="{D7BFE06A-92AE-374C-8F20-2F4F01A3D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42" name="Group 113">
            <a:extLst>
              <a:ext uri="{FF2B5EF4-FFF2-40B4-BE49-F238E27FC236}">
                <a16:creationId xmlns:a16="http://schemas.microsoft.com/office/drawing/2014/main" id="{5883EEDA-DCBD-0140-95F3-07D052C9ACEC}"/>
              </a:ext>
            </a:extLst>
          </p:cNvPr>
          <p:cNvGrpSpPr>
            <a:grpSpLocks/>
          </p:cNvGrpSpPr>
          <p:nvPr/>
        </p:nvGrpSpPr>
        <p:grpSpPr bwMode="auto">
          <a:xfrm>
            <a:off x="179014" y="1480949"/>
            <a:ext cx="1081087" cy="1217612"/>
            <a:chOff x="1404" y="3105"/>
            <a:chExt cx="681" cy="767"/>
          </a:xfrm>
        </p:grpSpPr>
        <p:grpSp>
          <p:nvGrpSpPr>
            <p:cNvPr id="343" name="Group 114">
              <a:extLst>
                <a:ext uri="{FF2B5EF4-FFF2-40B4-BE49-F238E27FC236}">
                  <a16:creationId xmlns:a16="http://schemas.microsoft.com/office/drawing/2014/main" id="{D8F28A19-02BB-2147-955B-5EC7BA1B93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348" name="Group 115">
                <a:extLst>
                  <a:ext uri="{FF2B5EF4-FFF2-40B4-BE49-F238E27FC236}">
                    <a16:creationId xmlns:a16="http://schemas.microsoft.com/office/drawing/2014/main" id="{5C445902-86BE-6646-AF15-158184A32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374" name="Group 116">
                  <a:extLst>
                    <a:ext uri="{FF2B5EF4-FFF2-40B4-BE49-F238E27FC236}">
                      <a16:creationId xmlns:a16="http://schemas.microsoft.com/office/drawing/2014/main" id="{4311E081-C87E-F944-8B67-1DEB5ECEAA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377" name="Rectangle 117">
                    <a:extLst>
                      <a:ext uri="{FF2B5EF4-FFF2-40B4-BE49-F238E27FC236}">
                        <a16:creationId xmlns:a16="http://schemas.microsoft.com/office/drawing/2014/main" id="{ECF635FF-3612-4C4D-8CF5-35F26DCF9E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8" name="Text Box 118">
                    <a:extLst>
                      <a:ext uri="{FF2B5EF4-FFF2-40B4-BE49-F238E27FC236}">
                        <a16:creationId xmlns:a16="http://schemas.microsoft.com/office/drawing/2014/main" id="{F6110A27-4F3B-E347-A46E-5CE76FF9F26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375" name="Rectangle 119">
                  <a:extLst>
                    <a:ext uri="{FF2B5EF4-FFF2-40B4-BE49-F238E27FC236}">
                      <a16:creationId xmlns:a16="http://schemas.microsoft.com/office/drawing/2014/main" id="{1341764B-E95B-7846-A7C7-697B31210C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76" name="Rectangle 120">
                  <a:extLst>
                    <a:ext uri="{FF2B5EF4-FFF2-40B4-BE49-F238E27FC236}">
                      <a16:creationId xmlns:a16="http://schemas.microsoft.com/office/drawing/2014/main" id="{F3FB38BB-2247-3846-95CA-29159BEEFD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50" name="Group 121">
                <a:extLst>
                  <a:ext uri="{FF2B5EF4-FFF2-40B4-BE49-F238E27FC236}">
                    <a16:creationId xmlns:a16="http://schemas.microsoft.com/office/drawing/2014/main" id="{AFBD3A6C-1C80-8842-9F56-0D54017B31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368" name="Group 122">
                  <a:extLst>
                    <a:ext uri="{FF2B5EF4-FFF2-40B4-BE49-F238E27FC236}">
                      <a16:creationId xmlns:a16="http://schemas.microsoft.com/office/drawing/2014/main" id="{1A113B9C-3462-5942-A44E-6B07A542F0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372" name="Rectangle 123">
                    <a:extLst>
                      <a:ext uri="{FF2B5EF4-FFF2-40B4-BE49-F238E27FC236}">
                        <a16:creationId xmlns:a16="http://schemas.microsoft.com/office/drawing/2014/main" id="{F1CC8B66-3B5E-D349-80F7-D9084983F6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3" name="Text Box 124">
                    <a:extLst>
                      <a:ext uri="{FF2B5EF4-FFF2-40B4-BE49-F238E27FC236}">
                        <a16:creationId xmlns:a16="http://schemas.microsoft.com/office/drawing/2014/main" id="{9D04501E-61A9-7840-8FDD-A4B0D85E1E4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369" name="Group 125">
                  <a:extLst>
                    <a:ext uri="{FF2B5EF4-FFF2-40B4-BE49-F238E27FC236}">
                      <a16:creationId xmlns:a16="http://schemas.microsoft.com/office/drawing/2014/main" id="{3DD83276-AEAB-544D-8216-A2090A138D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370" name="Rectangle 126">
                    <a:extLst>
                      <a:ext uri="{FF2B5EF4-FFF2-40B4-BE49-F238E27FC236}">
                        <a16:creationId xmlns:a16="http://schemas.microsoft.com/office/drawing/2014/main" id="{F23B95D8-54C4-D34E-946B-DEF86CB7B8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1" name="Rectangle 127">
                    <a:extLst>
                      <a:ext uri="{FF2B5EF4-FFF2-40B4-BE49-F238E27FC236}">
                        <a16:creationId xmlns:a16="http://schemas.microsoft.com/office/drawing/2014/main" id="{DA734683-A318-454E-A045-23BE51F0F5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351" name="Group 128">
                <a:extLst>
                  <a:ext uri="{FF2B5EF4-FFF2-40B4-BE49-F238E27FC236}">
                    <a16:creationId xmlns:a16="http://schemas.microsoft.com/office/drawing/2014/main" id="{16D8F290-90C4-884D-8BEC-4F527A600F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366" name="Rectangle 129">
                  <a:extLst>
                    <a:ext uri="{FF2B5EF4-FFF2-40B4-BE49-F238E27FC236}">
                      <a16:creationId xmlns:a16="http://schemas.microsoft.com/office/drawing/2014/main" id="{1D3E3622-DC4A-044E-A888-13677F7D16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67" name="Rectangle 130">
                  <a:extLst>
                    <a:ext uri="{FF2B5EF4-FFF2-40B4-BE49-F238E27FC236}">
                      <a16:creationId xmlns:a16="http://schemas.microsoft.com/office/drawing/2014/main" id="{B7CF74F0-E826-CE41-B70E-DC73509B60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52" name="Group 131">
                <a:extLst>
                  <a:ext uri="{FF2B5EF4-FFF2-40B4-BE49-F238E27FC236}">
                    <a16:creationId xmlns:a16="http://schemas.microsoft.com/office/drawing/2014/main" id="{D87ED124-1122-114E-A552-2B81F10E97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353" name="Group 132">
                  <a:extLst>
                    <a:ext uri="{FF2B5EF4-FFF2-40B4-BE49-F238E27FC236}">
                      <a16:creationId xmlns:a16="http://schemas.microsoft.com/office/drawing/2014/main" id="{3983C9C0-A891-BF4E-A921-C7DB56F4CC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357" name="Group 133">
                    <a:extLst>
                      <a:ext uri="{FF2B5EF4-FFF2-40B4-BE49-F238E27FC236}">
                        <a16:creationId xmlns:a16="http://schemas.microsoft.com/office/drawing/2014/main" id="{00BCA7B6-7079-5840-B49A-A1603E6357D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360" name="Group 134">
                      <a:extLst>
                        <a:ext uri="{FF2B5EF4-FFF2-40B4-BE49-F238E27FC236}">
                          <a16:creationId xmlns:a16="http://schemas.microsoft.com/office/drawing/2014/main" id="{5723C07F-7067-7442-B671-6E3710D5B30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364" name="Rectangle 135">
                        <a:extLst>
                          <a:ext uri="{FF2B5EF4-FFF2-40B4-BE49-F238E27FC236}">
                            <a16:creationId xmlns:a16="http://schemas.microsoft.com/office/drawing/2014/main" id="{B5AF0E21-ED85-9849-B221-EFD25F84BE7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65" name="Text Box 136">
                        <a:extLst>
                          <a:ext uri="{FF2B5EF4-FFF2-40B4-BE49-F238E27FC236}">
                            <a16:creationId xmlns:a16="http://schemas.microsoft.com/office/drawing/2014/main" id="{45723D24-31C5-4846-BE05-0E7FD549A894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361" name="Group 137">
                      <a:extLst>
                        <a:ext uri="{FF2B5EF4-FFF2-40B4-BE49-F238E27FC236}">
                          <a16:creationId xmlns:a16="http://schemas.microsoft.com/office/drawing/2014/main" id="{80FE1C0E-16B1-2D44-B299-88A00143E61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362" name="Rectangle 138">
                        <a:extLst>
                          <a:ext uri="{FF2B5EF4-FFF2-40B4-BE49-F238E27FC236}">
                            <a16:creationId xmlns:a16="http://schemas.microsoft.com/office/drawing/2014/main" id="{D1EF3C03-E9F7-EA48-B907-E23FDF7AAEC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63" name="Rectangle 139">
                        <a:extLst>
                          <a:ext uri="{FF2B5EF4-FFF2-40B4-BE49-F238E27FC236}">
                            <a16:creationId xmlns:a16="http://schemas.microsoft.com/office/drawing/2014/main" id="{0E636BA2-C8E1-2748-ABAB-2E1309C06EC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358" name="Rectangle 140">
                    <a:extLst>
                      <a:ext uri="{FF2B5EF4-FFF2-40B4-BE49-F238E27FC236}">
                        <a16:creationId xmlns:a16="http://schemas.microsoft.com/office/drawing/2014/main" id="{1E71C801-BC9F-C941-B2FA-82E6DFB91E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59" name="Rectangle 141">
                    <a:extLst>
                      <a:ext uri="{FF2B5EF4-FFF2-40B4-BE49-F238E27FC236}">
                        <a16:creationId xmlns:a16="http://schemas.microsoft.com/office/drawing/2014/main" id="{8C1C8646-0C84-7646-B3C5-C586B30A32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354" name="Rectangle 142">
                  <a:extLst>
                    <a:ext uri="{FF2B5EF4-FFF2-40B4-BE49-F238E27FC236}">
                      <a16:creationId xmlns:a16="http://schemas.microsoft.com/office/drawing/2014/main" id="{F7DE1756-9A3B-B144-842D-9320340499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55" name="Rectangle 143">
                  <a:extLst>
                    <a:ext uri="{FF2B5EF4-FFF2-40B4-BE49-F238E27FC236}">
                      <a16:creationId xmlns:a16="http://schemas.microsoft.com/office/drawing/2014/main" id="{1BA49523-4DF4-5F44-9051-145D0A6151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56" name="Rectangle 144">
                  <a:extLst>
                    <a:ext uri="{FF2B5EF4-FFF2-40B4-BE49-F238E27FC236}">
                      <a16:creationId xmlns:a16="http://schemas.microsoft.com/office/drawing/2014/main" id="{D8FFCB85-547D-C64B-A539-2E19568074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344" name="AutoShape 145">
              <a:extLst>
                <a:ext uri="{FF2B5EF4-FFF2-40B4-BE49-F238E27FC236}">
                  <a16:creationId xmlns:a16="http://schemas.microsoft.com/office/drawing/2014/main" id="{3F4330D4-196A-FE44-8859-2BBEE9440F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45" name="Group 146">
              <a:extLst>
                <a:ext uri="{FF2B5EF4-FFF2-40B4-BE49-F238E27FC236}">
                  <a16:creationId xmlns:a16="http://schemas.microsoft.com/office/drawing/2014/main" id="{2C244F89-6CDC-B14C-B8E0-593D333F6E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346" name="Rectangle 147">
                <a:extLst>
                  <a:ext uri="{FF2B5EF4-FFF2-40B4-BE49-F238E27FC236}">
                    <a16:creationId xmlns:a16="http://schemas.microsoft.com/office/drawing/2014/main" id="{3F1C1009-8ACA-AE4D-B2EA-D060B3041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7" name="Text Box 148">
                <a:extLst>
                  <a:ext uri="{FF2B5EF4-FFF2-40B4-BE49-F238E27FC236}">
                    <a16:creationId xmlns:a16="http://schemas.microsoft.com/office/drawing/2014/main" id="{E9DDB984-3FC1-9442-8445-5B270D27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</p:txBody>
          </p:sp>
        </p:grpSp>
      </p:grpSp>
      <p:grpSp>
        <p:nvGrpSpPr>
          <p:cNvPr id="379" name="Group 149">
            <a:extLst>
              <a:ext uri="{FF2B5EF4-FFF2-40B4-BE49-F238E27FC236}">
                <a16:creationId xmlns:a16="http://schemas.microsoft.com/office/drawing/2014/main" id="{CF307C47-A864-5E4F-9726-298AD443C250}"/>
              </a:ext>
            </a:extLst>
          </p:cNvPr>
          <p:cNvGrpSpPr>
            <a:grpSpLocks/>
          </p:cNvGrpSpPr>
          <p:nvPr/>
        </p:nvGrpSpPr>
        <p:grpSpPr bwMode="auto">
          <a:xfrm>
            <a:off x="830169" y="3326092"/>
            <a:ext cx="544513" cy="244475"/>
            <a:chOff x="844" y="3337"/>
            <a:chExt cx="343" cy="154"/>
          </a:xfrm>
        </p:grpSpPr>
        <p:sp>
          <p:nvSpPr>
            <p:cNvPr id="380" name="Rectangle 150">
              <a:extLst>
                <a:ext uri="{FF2B5EF4-FFF2-40B4-BE49-F238E27FC236}">
                  <a16:creationId xmlns:a16="http://schemas.microsoft.com/office/drawing/2014/main" id="{153D2A8C-D4DA-3744-9B39-E44700761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1" name="Text Box 151">
              <a:extLst>
                <a:ext uri="{FF2B5EF4-FFF2-40B4-BE49-F238E27FC236}">
                  <a16:creationId xmlns:a16="http://schemas.microsoft.com/office/drawing/2014/main" id="{188D7169-9E2B-604F-A79F-4277DE2B7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DHCP</a:t>
              </a:r>
            </a:p>
          </p:txBody>
        </p:sp>
      </p:grpSp>
      <p:sp>
        <p:nvSpPr>
          <p:cNvPr id="382" name="Rectangle 155">
            <a:extLst>
              <a:ext uri="{FF2B5EF4-FFF2-40B4-BE49-F238E27FC236}">
                <a16:creationId xmlns:a16="http://schemas.microsoft.com/office/drawing/2014/main" id="{E3E60786-723F-AF41-BAEB-EAE22AF7D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766" y="3353079"/>
            <a:ext cx="6530667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encapsulation at DHCP server, frame forwarded (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switch learning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) through LAN, demultiplexing at client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83" name="Text Box 156">
            <a:extLst>
              <a:ext uri="{FF2B5EF4-FFF2-40B4-BE49-F238E27FC236}">
                <a16:creationId xmlns:a16="http://schemas.microsoft.com/office/drawing/2014/main" id="{C11E33FE-C63F-9746-B0FD-73D62EF6D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87" y="5515572"/>
            <a:ext cx="811093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A8"/>
                </a:solidFill>
                <a:latin typeface="+mn-lt"/>
              </a:rPr>
              <a:t>Client now has IP address, knows name &amp; addr of DNS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A8"/>
                </a:solidFill>
                <a:latin typeface="+mn-lt"/>
              </a:rPr>
              <a:t>server, IP address of its first-hop router</a:t>
            </a:r>
          </a:p>
        </p:txBody>
      </p:sp>
      <p:sp>
        <p:nvSpPr>
          <p:cNvPr id="384" name="Rectangle 157">
            <a:extLst>
              <a:ext uri="{FF2B5EF4-FFF2-40B4-BE49-F238E27FC236}">
                <a16:creationId xmlns:a16="http://schemas.microsoft.com/office/drawing/2014/main" id="{EA276F5A-DB03-D14D-910F-E636747EE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766" y="4655782"/>
            <a:ext cx="6530666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DHCP client receives DHCP ACK reply</a:t>
            </a:r>
          </a:p>
        </p:txBody>
      </p:sp>
    </p:spTree>
    <p:extLst>
      <p:ext uri="{BB962C8B-B14F-4D97-AF65-F5344CB8AC3E}">
        <p14:creationId xmlns:p14="http://schemas.microsoft.com/office/powerpoint/2010/main" val="145773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0.1612 0.00278 L 0.28347 -0.29097 L -0.02422 -0.29306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 build="p"/>
      <p:bldP spid="382" grpId="0" build="p"/>
      <p:bldP spid="383" grpId="0"/>
      <p:bldP spid="38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515600" cy="894622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A day in the life… ARP  </a:t>
            </a:r>
            <a:r>
              <a:rPr lang="en-US" sz="4000" dirty="0"/>
              <a:t>(before DNS, before HTTP)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9" name="Line 68">
            <a:extLst>
              <a:ext uri="{FF2B5EF4-FFF2-40B4-BE49-F238E27FC236}">
                <a16:creationId xmlns:a16="http://schemas.microsoft.com/office/drawing/2014/main" id="{A048E1EF-0C69-8847-A36A-ADFF266EF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4087905"/>
            <a:ext cx="512015" cy="1811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E9D7D9-4CDB-1846-A1D6-B5373D48D5FA}"/>
              </a:ext>
            </a:extLst>
          </p:cNvPr>
          <p:cNvSpPr txBox="1"/>
          <p:nvPr/>
        </p:nvSpPr>
        <p:spPr>
          <a:xfrm>
            <a:off x="2528047" y="4464423"/>
            <a:ext cx="1202765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router has </a:t>
            </a:r>
          </a:p>
          <a:p>
            <a:pPr>
              <a:lnSpc>
                <a:spcPct val="85000"/>
              </a:lnSpc>
            </a:pPr>
            <a:r>
              <a:rPr lang="en-US" dirty="0"/>
              <a:t>ARP server</a:t>
            </a:r>
          </a:p>
        </p:txBody>
      </p:sp>
      <p:sp>
        <p:nvSpPr>
          <p:cNvPr id="800" name="TextBox 799">
            <a:extLst>
              <a:ext uri="{FF2B5EF4-FFF2-40B4-BE49-F238E27FC236}">
                <a16:creationId xmlns:a16="http://schemas.microsoft.com/office/drawing/2014/main" id="{7BDA3AAD-B58E-6845-99C9-0537654BF779}"/>
              </a:ext>
            </a:extLst>
          </p:cNvPr>
          <p:cNvSpPr txBox="1"/>
          <p:nvPr/>
        </p:nvSpPr>
        <p:spPr>
          <a:xfrm>
            <a:off x="2236695" y="2034987"/>
            <a:ext cx="1661032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arriving mobile:</a:t>
            </a:r>
          </a:p>
          <a:p>
            <a:pPr>
              <a:lnSpc>
                <a:spcPct val="85000"/>
              </a:lnSpc>
            </a:pPr>
            <a:r>
              <a:rPr lang="en-US" dirty="0"/>
              <a:t>ARP client</a:t>
            </a:r>
          </a:p>
        </p:txBody>
      </p:sp>
      <p:grpSp>
        <p:nvGrpSpPr>
          <p:cNvPr id="915" name="Group 250">
            <a:extLst>
              <a:ext uri="{FF2B5EF4-FFF2-40B4-BE49-F238E27FC236}">
                <a16:creationId xmlns:a16="http://schemas.microsoft.com/office/drawing/2014/main" id="{53C14E65-CA12-EE40-AAF5-35CF95304EAA}"/>
              </a:ext>
            </a:extLst>
          </p:cNvPr>
          <p:cNvGrpSpPr>
            <a:grpSpLocks/>
          </p:cNvGrpSpPr>
          <p:nvPr/>
        </p:nvGrpSpPr>
        <p:grpSpPr bwMode="auto">
          <a:xfrm>
            <a:off x="1316411" y="1330325"/>
            <a:ext cx="1014412" cy="1665288"/>
            <a:chOff x="651" y="681"/>
            <a:chExt cx="639" cy="1049"/>
          </a:xfrm>
        </p:grpSpPr>
        <p:sp>
          <p:nvSpPr>
            <p:cNvPr id="916" name="Freeform 249">
              <a:extLst>
                <a:ext uri="{FF2B5EF4-FFF2-40B4-BE49-F238E27FC236}">
                  <a16:creationId xmlns:a16="http://schemas.microsoft.com/office/drawing/2014/main" id="{7CF283A0-4DB8-234F-A34A-CBB8AA75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28" cy="1032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8311 w 10000"/>
                <a:gd name="connsiteY2" fmla="*/ 9756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1424"/>
                <a:gd name="connsiteX1" fmla="*/ 10000 w 10000"/>
                <a:gd name="connsiteY1" fmla="*/ 10000 h 11424"/>
                <a:gd name="connsiteX2" fmla="*/ 9142 w 10000"/>
                <a:gd name="connsiteY2" fmla="*/ 11424 h 11424"/>
                <a:gd name="connsiteX3" fmla="*/ 0 w 10000"/>
                <a:gd name="connsiteY3" fmla="*/ 8726 h 11424"/>
                <a:gd name="connsiteX4" fmla="*/ 7550 w 10000"/>
                <a:gd name="connsiteY4" fmla="*/ 8306 h 11424"/>
                <a:gd name="connsiteX5" fmla="*/ 8212 w 10000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4" h="1142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50000"/>
                  </a:srgbClr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17" name="Group 248">
              <a:extLst>
                <a:ext uri="{FF2B5EF4-FFF2-40B4-BE49-F238E27FC236}">
                  <a16:creationId xmlns:a16="http://schemas.microsoft.com/office/drawing/2014/main" id="{0D460CA8-09B5-0F41-9EC8-FE4746093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918" name="Rectangle 242">
                <a:extLst>
                  <a:ext uri="{FF2B5EF4-FFF2-40B4-BE49-F238E27FC236}">
                    <a16:creationId xmlns:a16="http://schemas.microsoft.com/office/drawing/2014/main" id="{C444639A-27FC-7543-9605-90F437601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9" name="Text Box 241">
                <a:extLst>
                  <a:ext uri="{FF2B5EF4-FFF2-40B4-BE49-F238E27FC236}">
                    <a16:creationId xmlns:a16="http://schemas.microsoft.com/office/drawing/2014/main" id="{4E00011E-8C9D-F343-AACC-9397D39C6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8" y="2954"/>
                <a:ext cx="388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20" name="Line 243">
                <a:extLst>
                  <a:ext uri="{FF2B5EF4-FFF2-40B4-BE49-F238E27FC236}">
                    <a16:creationId xmlns:a16="http://schemas.microsoft.com/office/drawing/2014/main" id="{BD170A24-7A91-C149-9C35-3B928621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1" name="Line 244">
                <a:extLst>
                  <a:ext uri="{FF2B5EF4-FFF2-40B4-BE49-F238E27FC236}">
                    <a16:creationId xmlns:a16="http://schemas.microsoft.com/office/drawing/2014/main" id="{F9303BEF-354D-754A-AA78-E4ADA0864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2" name="Line 245">
                <a:extLst>
                  <a:ext uri="{FF2B5EF4-FFF2-40B4-BE49-F238E27FC236}">
                    <a16:creationId xmlns:a16="http://schemas.microsoft.com/office/drawing/2014/main" id="{0BC3704C-5166-DB4C-8EDA-308F8DE61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3" name="Line 246">
                <a:extLst>
                  <a:ext uri="{FF2B5EF4-FFF2-40B4-BE49-F238E27FC236}">
                    <a16:creationId xmlns:a16="http://schemas.microsoft.com/office/drawing/2014/main" id="{E01D73F2-8A40-A646-A81F-1AD168BC2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F4F38AC-7072-2A41-9BA4-4EA38691E8F5}"/>
              </a:ext>
            </a:extLst>
          </p:cNvPr>
          <p:cNvGrpSpPr/>
          <p:nvPr/>
        </p:nvGrpSpPr>
        <p:grpSpPr>
          <a:xfrm>
            <a:off x="1603750" y="3853801"/>
            <a:ext cx="1195388" cy="808687"/>
            <a:chOff x="1603750" y="3853801"/>
            <a:chExt cx="1195388" cy="808687"/>
          </a:xfrm>
        </p:grpSpPr>
        <p:grpSp>
          <p:nvGrpSpPr>
            <p:cNvPr id="974" name="Group 342">
              <a:extLst>
                <a:ext uri="{FF2B5EF4-FFF2-40B4-BE49-F238E27FC236}">
                  <a16:creationId xmlns:a16="http://schemas.microsoft.com/office/drawing/2014/main" id="{68368F8A-0905-C04F-8373-D523E15DD3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3750" y="3883240"/>
              <a:ext cx="1195388" cy="779248"/>
              <a:chOff x="934" y="2316"/>
              <a:chExt cx="753" cy="464"/>
            </a:xfrm>
          </p:grpSpPr>
          <p:sp>
            <p:nvSpPr>
              <p:cNvPr id="975" name="Freeform 334">
                <a:extLst>
                  <a:ext uri="{FF2B5EF4-FFF2-40B4-BE49-F238E27FC236}">
                    <a16:creationId xmlns:a16="http://schemas.microsoft.com/office/drawing/2014/main" id="{FEE3001B-2BDF-E641-AFF3-DFF0ECFF1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2316"/>
                <a:ext cx="263" cy="441"/>
              </a:xfrm>
              <a:custGeom>
                <a:avLst/>
                <a:gdLst>
                  <a:gd name="T0" fmla="*/ 1 w 551"/>
                  <a:gd name="T1" fmla="*/ 0 h 801"/>
                  <a:gd name="T2" fmla="*/ 28 w 551"/>
                  <a:gd name="T3" fmla="*/ 402 h 801"/>
                  <a:gd name="T4" fmla="*/ 1 w 551"/>
                  <a:gd name="T5" fmla="*/ 801 h 801"/>
                  <a:gd name="T6" fmla="*/ 1 w 551"/>
                  <a:gd name="T7" fmla="*/ 535 h 801"/>
                  <a:gd name="T8" fmla="*/ 0 w 551"/>
                  <a:gd name="T9" fmla="*/ 371 h 801"/>
                  <a:gd name="T10" fmla="*/ 1 w 551"/>
                  <a:gd name="T11" fmla="*/ 0 h 8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connsiteX0" fmla="*/ 254 w 10000"/>
                  <a:gd name="connsiteY0" fmla="*/ 0 h 10000"/>
                  <a:gd name="connsiteX1" fmla="*/ 10000 w 10000"/>
                  <a:gd name="connsiteY1" fmla="*/ 5019 h 10000"/>
                  <a:gd name="connsiteX2" fmla="*/ 109 w 10000"/>
                  <a:gd name="connsiteY2" fmla="*/ 10000 h 10000"/>
                  <a:gd name="connsiteX3" fmla="*/ 236 w 10000"/>
                  <a:gd name="connsiteY3" fmla="*/ 6679 h 10000"/>
                  <a:gd name="connsiteX4" fmla="*/ 0 w 10000"/>
                  <a:gd name="connsiteY4" fmla="*/ 4632 h 10000"/>
                  <a:gd name="connsiteX5" fmla="*/ 254 w 10000"/>
                  <a:gd name="connsiteY5" fmla="*/ 0 h 10000"/>
                  <a:gd name="connsiteX0" fmla="*/ 254 w 7841"/>
                  <a:gd name="connsiteY0" fmla="*/ 0 h 10000"/>
                  <a:gd name="connsiteX1" fmla="*/ 7841 w 7841"/>
                  <a:gd name="connsiteY1" fmla="*/ 4764 h 10000"/>
                  <a:gd name="connsiteX2" fmla="*/ 109 w 7841"/>
                  <a:gd name="connsiteY2" fmla="*/ 10000 h 10000"/>
                  <a:gd name="connsiteX3" fmla="*/ 236 w 7841"/>
                  <a:gd name="connsiteY3" fmla="*/ 6679 h 10000"/>
                  <a:gd name="connsiteX4" fmla="*/ 0 w 7841"/>
                  <a:gd name="connsiteY4" fmla="*/ 4632 h 10000"/>
                  <a:gd name="connsiteX5" fmla="*/ 254 w 7841"/>
                  <a:gd name="connsiteY5" fmla="*/ 0 h 10000"/>
                  <a:gd name="connsiteX0" fmla="*/ 324 w 10000"/>
                  <a:gd name="connsiteY0" fmla="*/ 0 h 10000"/>
                  <a:gd name="connsiteX1" fmla="*/ 10000 w 10000"/>
                  <a:gd name="connsiteY1" fmla="*/ 4764 h 10000"/>
                  <a:gd name="connsiteX2" fmla="*/ 139 w 10000"/>
                  <a:gd name="connsiteY2" fmla="*/ 10000 h 10000"/>
                  <a:gd name="connsiteX3" fmla="*/ 0 w 10000"/>
                  <a:gd name="connsiteY3" fmla="*/ 4632 h 10000"/>
                  <a:gd name="connsiteX4" fmla="*/ 324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324" y="0"/>
                    </a:moveTo>
                    <a:cubicBezTo>
                      <a:pt x="3883" y="2374"/>
                      <a:pt x="5856" y="3091"/>
                      <a:pt x="10000" y="4764"/>
                    </a:cubicBezTo>
                    <a:lnTo>
                      <a:pt x="139" y="10000"/>
                    </a:lnTo>
                    <a:cubicBezTo>
                      <a:pt x="93" y="8211"/>
                      <a:pt x="46" y="6421"/>
                      <a:pt x="0" y="4632"/>
                    </a:cubicBezTo>
                    <a:lnTo>
                      <a:pt x="32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75000"/>
                    </a:srgbClr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76" name="Group 335">
                <a:extLst>
                  <a:ext uri="{FF2B5EF4-FFF2-40B4-BE49-F238E27FC236}">
                    <a16:creationId xmlns:a16="http://schemas.microsoft.com/office/drawing/2014/main" id="{075A72C7-137F-3848-A6E3-E64A408A30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4" y="2412"/>
                <a:ext cx="497" cy="368"/>
                <a:chOff x="572" y="3425"/>
                <a:chExt cx="497" cy="368"/>
              </a:xfrm>
            </p:grpSpPr>
            <p:sp>
              <p:nvSpPr>
                <p:cNvPr id="977" name="Rectangle 336">
                  <a:extLst>
                    <a:ext uri="{FF2B5EF4-FFF2-40B4-BE49-F238E27FC236}">
                      <a16:creationId xmlns:a16="http://schemas.microsoft.com/office/drawing/2014/main" id="{5A39D877-B301-F047-BE8E-34B3EF11CB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3446"/>
                  <a:ext cx="493" cy="3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78" name="Text Box 337">
                  <a:extLst>
                    <a:ext uri="{FF2B5EF4-FFF2-40B4-BE49-F238E27FC236}">
                      <a16:creationId xmlns:a16="http://schemas.microsoft.com/office/drawing/2014/main" id="{3B8C2E8D-8470-A948-BC08-E08C849665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6" y="3425"/>
                  <a:ext cx="338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Eth</a:t>
                  </a:r>
                </a:p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Phy</a:t>
                  </a:r>
                </a:p>
              </p:txBody>
            </p:sp>
            <p:sp>
              <p:nvSpPr>
                <p:cNvPr id="981" name="Line 340">
                  <a:extLst>
                    <a:ext uri="{FF2B5EF4-FFF2-40B4-BE49-F238E27FC236}">
                      <a16:creationId xmlns:a16="http://schemas.microsoft.com/office/drawing/2014/main" id="{8CF39C3F-AF73-EB42-B07E-8E24904244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2" y="3448"/>
                  <a:ext cx="48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82" name="Line 341">
                  <a:extLst>
                    <a:ext uri="{FF2B5EF4-FFF2-40B4-BE49-F238E27FC236}">
                      <a16:creationId xmlns:a16="http://schemas.microsoft.com/office/drawing/2014/main" id="{6579215B-0078-6047-B238-35EDE678AB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5" y="3607"/>
                  <a:ext cx="48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02" name="Group 252">
              <a:extLst>
                <a:ext uri="{FF2B5EF4-FFF2-40B4-BE49-F238E27FC236}">
                  <a16:creationId xmlns:a16="http://schemas.microsoft.com/office/drawing/2014/main" id="{06942A6D-F41F-9441-9844-427FCC6309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474" y="3853801"/>
              <a:ext cx="850900" cy="261938"/>
              <a:chOff x="187" y="1352"/>
              <a:chExt cx="536" cy="165"/>
            </a:xfrm>
          </p:grpSpPr>
          <p:sp>
            <p:nvSpPr>
              <p:cNvPr id="203" name="Rectangle 253">
                <a:extLst>
                  <a:ext uri="{FF2B5EF4-FFF2-40B4-BE49-F238E27FC236}">
                    <a16:creationId xmlns:a16="http://schemas.microsoft.com/office/drawing/2014/main" id="{94DAFFBE-8C37-EC41-88D4-3B6327CDA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" y="1365"/>
                <a:ext cx="492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4" name="Text Box 254">
                <a:extLst>
                  <a:ext uri="{FF2B5EF4-FFF2-40B4-BE49-F238E27FC236}">
                    <a16:creationId xmlns:a16="http://schemas.microsoft.com/office/drawing/2014/main" id="{CAFFDC99-9C64-4545-B4C3-A0E1FF597D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" y="1352"/>
                <a:ext cx="511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   </a:t>
                </a:r>
                <a:r>
                  <a:rPr lang="en-US" sz="11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ARP</a:t>
                </a:r>
                <a:endParaRPr lang="en-US" sz="1000" i="0" dirty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02" name="Rectangle 3">
            <a:extLst>
              <a:ext uri="{FF2B5EF4-FFF2-40B4-BE49-F238E27FC236}">
                <a16:creationId xmlns:a16="http://schemas.microsoft.com/office/drawing/2014/main" id="{9600BDB0-B69B-3A49-8AE3-C321F92D1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671" y="1384207"/>
            <a:ext cx="632305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defRPr/>
            </a:pPr>
            <a:r>
              <a:rPr lang="en-US" sz="2400" kern="0" dirty="0">
                <a:cs typeface="+mn-cs"/>
              </a:rPr>
              <a:t>before sending </a:t>
            </a:r>
            <a:r>
              <a:rPr lang="en-US" sz="2400" kern="0" dirty="0">
                <a:solidFill>
                  <a:srgbClr val="C00000"/>
                </a:solidFill>
                <a:cs typeface="+mn-cs"/>
              </a:rPr>
              <a:t>HTTP</a:t>
            </a:r>
            <a:r>
              <a:rPr lang="en-US" sz="2400" b="1" i="1" kern="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sz="2400" kern="0" dirty="0">
                <a:cs typeface="+mn-cs"/>
              </a:rPr>
              <a:t>request, need IP address of </a:t>
            </a:r>
            <a:r>
              <a:rPr lang="en-US" sz="2400" kern="0" dirty="0" err="1">
                <a:cs typeface="+mn-cs"/>
              </a:rPr>
              <a:t>www.google.com.au</a:t>
            </a:r>
            <a:r>
              <a:rPr lang="en-US" sz="2400" kern="0" dirty="0">
                <a:cs typeface="+mn-cs"/>
              </a:rPr>
              <a:t>:  </a:t>
            </a:r>
            <a:r>
              <a:rPr lang="en-US" sz="2400" kern="0" dirty="0">
                <a:solidFill>
                  <a:srgbClr val="C00000"/>
                </a:solidFill>
                <a:cs typeface="+mn-cs"/>
              </a:rPr>
              <a:t>DNS</a:t>
            </a:r>
          </a:p>
        </p:txBody>
      </p:sp>
      <p:grpSp>
        <p:nvGrpSpPr>
          <p:cNvPr id="404" name="Group 276">
            <a:extLst>
              <a:ext uri="{FF2B5EF4-FFF2-40B4-BE49-F238E27FC236}">
                <a16:creationId xmlns:a16="http://schemas.microsoft.com/office/drawing/2014/main" id="{51C6E466-A1A9-2A4E-92E4-8816C1F17376}"/>
              </a:ext>
            </a:extLst>
          </p:cNvPr>
          <p:cNvGrpSpPr>
            <a:grpSpLocks/>
          </p:cNvGrpSpPr>
          <p:nvPr/>
        </p:nvGrpSpPr>
        <p:grpSpPr bwMode="auto">
          <a:xfrm>
            <a:off x="188913" y="1412782"/>
            <a:ext cx="762000" cy="876300"/>
            <a:chOff x="177" y="729"/>
            <a:chExt cx="480" cy="552"/>
          </a:xfrm>
        </p:grpSpPr>
        <p:grpSp>
          <p:nvGrpSpPr>
            <p:cNvPr id="405" name="Group 54">
              <a:extLst>
                <a:ext uri="{FF2B5EF4-FFF2-40B4-BE49-F238E27FC236}">
                  <a16:creationId xmlns:a16="http://schemas.microsoft.com/office/drawing/2014/main" id="{AD9780B1-15CB-5543-B6E4-4E067E0AE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23" name="Rectangle 55">
                <a:extLst>
                  <a:ext uri="{FF2B5EF4-FFF2-40B4-BE49-F238E27FC236}">
                    <a16:creationId xmlns:a16="http://schemas.microsoft.com/office/drawing/2014/main" id="{747308DA-08E3-F647-A4FE-F53AA331F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" name="Text Box 56">
                <a:extLst>
                  <a:ext uri="{FF2B5EF4-FFF2-40B4-BE49-F238E27FC236}">
                    <a16:creationId xmlns:a16="http://schemas.microsoft.com/office/drawing/2014/main" id="{8DDA48C8-F1B8-3D4B-9243-90AD2C6DF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grpSp>
          <p:nvGrpSpPr>
            <p:cNvPr id="406" name="Group 59">
              <a:extLst>
                <a:ext uri="{FF2B5EF4-FFF2-40B4-BE49-F238E27FC236}">
                  <a16:creationId xmlns:a16="http://schemas.microsoft.com/office/drawing/2014/main" id="{4F8080DC-ECC7-B749-BDD0-FDD71938B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18" name="Group 60">
                <a:extLst>
                  <a:ext uri="{FF2B5EF4-FFF2-40B4-BE49-F238E27FC236}">
                    <a16:creationId xmlns:a16="http://schemas.microsoft.com/office/drawing/2014/main" id="{61E6282E-90CC-384D-965A-D5A439F93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21" name="Rectangle 61">
                  <a:extLst>
                    <a:ext uri="{FF2B5EF4-FFF2-40B4-BE49-F238E27FC236}">
                      <a16:creationId xmlns:a16="http://schemas.microsoft.com/office/drawing/2014/main" id="{ECB8DEAD-01C9-AB45-B72E-A48412657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" name="Text Box 62">
                  <a:extLst>
                    <a:ext uri="{FF2B5EF4-FFF2-40B4-BE49-F238E27FC236}">
                      <a16:creationId xmlns:a16="http://schemas.microsoft.com/office/drawing/2014/main" id="{790558CC-63C0-D640-8147-A79BA4249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sp>
            <p:nvSpPr>
              <p:cNvPr id="419" name="Rectangle 63">
                <a:extLst>
                  <a:ext uri="{FF2B5EF4-FFF2-40B4-BE49-F238E27FC236}">
                    <a16:creationId xmlns:a16="http://schemas.microsoft.com/office/drawing/2014/main" id="{F5DC526A-59E3-654D-8A44-E4FD8EF5D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" name="Rectangle 64">
                <a:extLst>
                  <a:ext uri="{FF2B5EF4-FFF2-40B4-BE49-F238E27FC236}">
                    <a16:creationId xmlns:a16="http://schemas.microsoft.com/office/drawing/2014/main" id="{245CE827-FBBA-0247-857D-C7827D072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07" name="Group 65">
              <a:extLst>
                <a:ext uri="{FF2B5EF4-FFF2-40B4-BE49-F238E27FC236}">
                  <a16:creationId xmlns:a16="http://schemas.microsoft.com/office/drawing/2014/main" id="{15F4C111-5623-584F-913F-256111096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12" name="Group 66">
                <a:extLst>
                  <a:ext uri="{FF2B5EF4-FFF2-40B4-BE49-F238E27FC236}">
                    <a16:creationId xmlns:a16="http://schemas.microsoft.com/office/drawing/2014/main" id="{E087F74B-C76E-324D-BC2A-9DF19D12BF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16" name="Rectangle 67">
                  <a:extLst>
                    <a:ext uri="{FF2B5EF4-FFF2-40B4-BE49-F238E27FC236}">
                      <a16:creationId xmlns:a16="http://schemas.microsoft.com/office/drawing/2014/main" id="{79931AC2-B756-844F-8B0A-D4AE323FC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7" name="Text Box 68">
                  <a:extLst>
                    <a:ext uri="{FF2B5EF4-FFF2-40B4-BE49-F238E27FC236}">
                      <a16:creationId xmlns:a16="http://schemas.microsoft.com/office/drawing/2014/main" id="{090733E3-62AE-8D4A-B199-3E54FE059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grpSp>
            <p:nvGrpSpPr>
              <p:cNvPr id="413" name="Group 69">
                <a:extLst>
                  <a:ext uri="{FF2B5EF4-FFF2-40B4-BE49-F238E27FC236}">
                    <a16:creationId xmlns:a16="http://schemas.microsoft.com/office/drawing/2014/main" id="{66E9D74C-5677-6F4F-89BA-6D54E258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14" name="Rectangle 70">
                  <a:extLst>
                    <a:ext uri="{FF2B5EF4-FFF2-40B4-BE49-F238E27FC236}">
                      <a16:creationId xmlns:a16="http://schemas.microsoft.com/office/drawing/2014/main" id="{0161C2AA-FEFC-C041-9E7E-268E6DE5A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" name="Rectangle 71">
                  <a:extLst>
                    <a:ext uri="{FF2B5EF4-FFF2-40B4-BE49-F238E27FC236}">
                      <a16:creationId xmlns:a16="http://schemas.microsoft.com/office/drawing/2014/main" id="{3CD27586-D015-EA44-85D6-CD5CD84D1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08" name="Group 72">
              <a:extLst>
                <a:ext uri="{FF2B5EF4-FFF2-40B4-BE49-F238E27FC236}">
                  <a16:creationId xmlns:a16="http://schemas.microsoft.com/office/drawing/2014/main" id="{60AC4F1B-9923-B042-A804-547AE196E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10" name="Rectangle 73">
                <a:extLst>
                  <a:ext uri="{FF2B5EF4-FFF2-40B4-BE49-F238E27FC236}">
                    <a16:creationId xmlns:a16="http://schemas.microsoft.com/office/drawing/2014/main" id="{6BFA39D2-A95F-1A42-AABE-822C47AB3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" name="Rectangle 74">
                <a:extLst>
                  <a:ext uri="{FF2B5EF4-FFF2-40B4-BE49-F238E27FC236}">
                    <a16:creationId xmlns:a16="http://schemas.microsoft.com/office/drawing/2014/main" id="{7920D845-4AF7-1A4B-B83D-F6E56231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09" name="AutoShape 89">
              <a:extLst>
                <a:ext uri="{FF2B5EF4-FFF2-40B4-BE49-F238E27FC236}">
                  <a16:creationId xmlns:a16="http://schemas.microsoft.com/office/drawing/2014/main" id="{20655E62-4CCD-E046-A993-525D3A99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25" name="Rectangle 152">
            <a:extLst>
              <a:ext uri="{FF2B5EF4-FFF2-40B4-BE49-F238E27FC236}">
                <a16:creationId xmlns:a16="http://schemas.microsoft.com/office/drawing/2014/main" id="{4CFC0AF0-7EC0-4D43-94F4-E73826F0E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495" y="2279650"/>
            <a:ext cx="6213373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DNS query created, encapsulated in UDP, encapsulated in IP, encapsulated in Eth.  To send frame to router, need MAC address of router interface: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ARP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endParaRPr lang="en-US" sz="24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26" name="Rectangle 153">
            <a:extLst>
              <a:ext uri="{FF2B5EF4-FFF2-40B4-BE49-F238E27FC236}">
                <a16:creationId xmlns:a16="http://schemas.microsoft.com/office/drawing/2014/main" id="{FD2FE8A7-E83B-3C4D-A1FE-0B7B25DBC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7905" y="3769753"/>
            <a:ext cx="6509636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ARP query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broadcast, received by router, which replies with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ARP reply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giving MAC address of router interface</a:t>
            </a:r>
          </a:p>
        </p:txBody>
      </p:sp>
      <p:sp>
        <p:nvSpPr>
          <p:cNvPr id="427" name="Rectangle 154">
            <a:extLst>
              <a:ext uri="{FF2B5EF4-FFF2-40B4-BE49-F238E27FC236}">
                <a16:creationId xmlns:a16="http://schemas.microsoft.com/office/drawing/2014/main" id="{DDBB99F5-8593-8C4D-A838-59A6ECE1B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056" y="4906495"/>
            <a:ext cx="580689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client now knows MAC address of first hop router, so can now send frame containing DNS query </a:t>
            </a:r>
          </a:p>
        </p:txBody>
      </p:sp>
      <p:grpSp>
        <p:nvGrpSpPr>
          <p:cNvPr id="428" name="Group 263">
            <a:extLst>
              <a:ext uri="{FF2B5EF4-FFF2-40B4-BE49-F238E27FC236}">
                <a16:creationId xmlns:a16="http://schemas.microsoft.com/office/drawing/2014/main" id="{68826AA2-4F98-7F47-AF24-4C4E3D26A58B}"/>
              </a:ext>
            </a:extLst>
          </p:cNvPr>
          <p:cNvGrpSpPr>
            <a:grpSpLocks/>
          </p:cNvGrpSpPr>
          <p:nvPr/>
        </p:nvGrpSpPr>
        <p:grpSpPr bwMode="auto">
          <a:xfrm>
            <a:off x="0" y="2123982"/>
            <a:ext cx="1081088" cy="244475"/>
            <a:chOff x="76" y="2296"/>
            <a:chExt cx="681" cy="154"/>
          </a:xfrm>
        </p:grpSpPr>
        <p:sp>
          <p:nvSpPr>
            <p:cNvPr id="429" name="Rectangle 103">
              <a:extLst>
                <a:ext uri="{FF2B5EF4-FFF2-40B4-BE49-F238E27FC236}">
                  <a16:creationId xmlns:a16="http://schemas.microsoft.com/office/drawing/2014/main" id="{C71ECA35-4F8D-5D47-8060-B0745197B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0" name="Rectangle 101">
              <a:extLst>
                <a:ext uri="{FF2B5EF4-FFF2-40B4-BE49-F238E27FC236}">
                  <a16:creationId xmlns:a16="http://schemas.microsoft.com/office/drawing/2014/main" id="{FDD4DECA-422E-4743-ADFD-53E28A987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1" name="Rectangle 102">
              <a:extLst>
                <a:ext uri="{FF2B5EF4-FFF2-40B4-BE49-F238E27FC236}">
                  <a16:creationId xmlns:a16="http://schemas.microsoft.com/office/drawing/2014/main" id="{EAEDB337-6724-464E-A55A-5A0E5BBFD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2" name="Rectangle 100">
              <a:extLst>
                <a:ext uri="{FF2B5EF4-FFF2-40B4-BE49-F238E27FC236}">
                  <a16:creationId xmlns:a16="http://schemas.microsoft.com/office/drawing/2014/main" id="{1FA4EE33-78A2-794A-9CB7-B9C75F982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3" name="Text Box 95">
              <a:extLst>
                <a:ext uri="{FF2B5EF4-FFF2-40B4-BE49-F238E27FC236}">
                  <a16:creationId xmlns:a16="http://schemas.microsoft.com/office/drawing/2014/main" id="{875142B1-4732-5048-81A1-9B96CDE36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ARP query</a:t>
              </a:r>
            </a:p>
          </p:txBody>
        </p:sp>
      </p:grpSp>
      <p:grpSp>
        <p:nvGrpSpPr>
          <p:cNvPr id="434" name="Group 242">
            <a:extLst>
              <a:ext uri="{FF2B5EF4-FFF2-40B4-BE49-F238E27FC236}">
                <a16:creationId xmlns:a16="http://schemas.microsoft.com/office/drawing/2014/main" id="{8F475CF7-DFC6-814F-B8D2-6784E7D418FB}"/>
              </a:ext>
            </a:extLst>
          </p:cNvPr>
          <p:cNvGrpSpPr>
            <a:grpSpLocks/>
          </p:cNvGrpSpPr>
          <p:nvPr/>
        </p:nvGrpSpPr>
        <p:grpSpPr bwMode="auto">
          <a:xfrm>
            <a:off x="1271961" y="1949449"/>
            <a:ext cx="444500" cy="244475"/>
            <a:chOff x="161" y="1354"/>
            <a:chExt cx="280" cy="154"/>
          </a:xfrm>
        </p:grpSpPr>
        <p:sp>
          <p:nvSpPr>
            <p:cNvPr id="435" name="Rectangle 241">
              <a:extLst>
                <a:ext uri="{FF2B5EF4-FFF2-40B4-BE49-F238E27FC236}">
                  <a16:creationId xmlns:a16="http://schemas.microsoft.com/office/drawing/2014/main" id="{5AFC1130-C0C2-3444-AF07-ACAD07F9A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6" name="Text Box 240">
              <a:extLst>
                <a:ext uri="{FF2B5EF4-FFF2-40B4-BE49-F238E27FC236}">
                  <a16:creationId xmlns:a16="http://schemas.microsoft.com/office/drawing/2014/main" id="{8DAA4E75-2F77-7F4F-AE38-52EF63C13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ARP</a:t>
              </a:r>
            </a:p>
          </p:txBody>
        </p:sp>
      </p:grpSp>
      <p:grpSp>
        <p:nvGrpSpPr>
          <p:cNvPr id="437" name="Group 270">
            <a:extLst>
              <a:ext uri="{FF2B5EF4-FFF2-40B4-BE49-F238E27FC236}">
                <a16:creationId xmlns:a16="http://schemas.microsoft.com/office/drawing/2014/main" id="{930FF8F7-BB7F-D441-9A97-FD9DD2AD487D}"/>
              </a:ext>
            </a:extLst>
          </p:cNvPr>
          <p:cNvGrpSpPr>
            <a:grpSpLocks/>
          </p:cNvGrpSpPr>
          <p:nvPr/>
        </p:nvGrpSpPr>
        <p:grpSpPr bwMode="auto">
          <a:xfrm>
            <a:off x="478678" y="4075206"/>
            <a:ext cx="1081088" cy="244475"/>
            <a:chOff x="76" y="2296"/>
            <a:chExt cx="681" cy="154"/>
          </a:xfrm>
        </p:grpSpPr>
        <p:sp>
          <p:nvSpPr>
            <p:cNvPr id="438" name="Rectangle 271">
              <a:extLst>
                <a:ext uri="{FF2B5EF4-FFF2-40B4-BE49-F238E27FC236}">
                  <a16:creationId xmlns:a16="http://schemas.microsoft.com/office/drawing/2014/main" id="{61FC6345-4973-8140-A6BB-928CDD828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9" name="Rectangle 272">
              <a:extLst>
                <a:ext uri="{FF2B5EF4-FFF2-40B4-BE49-F238E27FC236}">
                  <a16:creationId xmlns:a16="http://schemas.microsoft.com/office/drawing/2014/main" id="{5EFDDE48-FE9E-9249-87DD-27F8785A6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0" name="Rectangle 273">
              <a:extLst>
                <a:ext uri="{FF2B5EF4-FFF2-40B4-BE49-F238E27FC236}">
                  <a16:creationId xmlns:a16="http://schemas.microsoft.com/office/drawing/2014/main" id="{CE69DA54-A2DB-AA4B-9B32-11813B2F7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1" name="Rectangle 274">
              <a:extLst>
                <a:ext uri="{FF2B5EF4-FFF2-40B4-BE49-F238E27FC236}">
                  <a16:creationId xmlns:a16="http://schemas.microsoft.com/office/drawing/2014/main" id="{C4B49586-4E68-A548-84ED-789AD9B8F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2" name="Text Box 275">
              <a:extLst>
                <a:ext uri="{FF2B5EF4-FFF2-40B4-BE49-F238E27FC236}">
                  <a16:creationId xmlns:a16="http://schemas.microsoft.com/office/drawing/2014/main" id="{1179A2EB-EEF0-3847-837A-72FA8FFDC4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ARP reply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94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0.02777 C -0.00247 0.06782 -0.00234 0.10856 -0.00195 0.14884 L 0.34974 0.15694 L 0.18919 0.39421 C 0.13945 0.39328 0.08893 0.39606 0.03919 0.39514 C 0.03919 0.36666 0.03932 0.31319 0.03932 0.28449 " pathEditMode="relative" rAng="0" ptsTypes="AAAAAA">
                                      <p:cBhvr>
                                        <p:cTn id="31" dur="2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C -3.75E-6 0.02639 -3.75E-6 0.05277 0.00026 0.07893 L 0.14662 0.08009 L 0.29414 -0.12269 C 0.15756 -0.12199 0.09532 -0.13033 -0.04127 -0.12963 C -0.04127 -0.14352 -0.0414 -0.16135 -0.0414 -0.175 C -0.04179 -0.1838 -0.04114 -0.27292 -0.04166 -0.28148 " pathEditMode="relative" rAng="0" ptsTypes="AAAAAAA">
                                      <p:cBhvr>
                                        <p:cTn id="46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/>
      <p:bldP spid="426" grpId="0"/>
      <p:bldP spid="4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515600" cy="894622"/>
          </a:xfrm>
        </p:spPr>
        <p:txBody>
          <a:bodyPr>
            <a:normAutofit/>
          </a:bodyPr>
          <a:lstStyle/>
          <a:p>
            <a:r>
              <a:rPr lang="en-US" sz="4900" dirty="0"/>
              <a:t>A day in the life… using DNS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15" name="Group 250">
            <a:extLst>
              <a:ext uri="{FF2B5EF4-FFF2-40B4-BE49-F238E27FC236}">
                <a16:creationId xmlns:a16="http://schemas.microsoft.com/office/drawing/2014/main" id="{53C14E65-CA12-EE40-AAF5-35CF95304EAA}"/>
              </a:ext>
            </a:extLst>
          </p:cNvPr>
          <p:cNvGrpSpPr>
            <a:grpSpLocks/>
          </p:cNvGrpSpPr>
          <p:nvPr/>
        </p:nvGrpSpPr>
        <p:grpSpPr bwMode="auto">
          <a:xfrm>
            <a:off x="1316411" y="1330325"/>
            <a:ext cx="1014412" cy="1665288"/>
            <a:chOff x="651" y="681"/>
            <a:chExt cx="639" cy="1049"/>
          </a:xfrm>
        </p:grpSpPr>
        <p:sp>
          <p:nvSpPr>
            <p:cNvPr id="916" name="Freeform 249">
              <a:extLst>
                <a:ext uri="{FF2B5EF4-FFF2-40B4-BE49-F238E27FC236}">
                  <a16:creationId xmlns:a16="http://schemas.microsoft.com/office/drawing/2014/main" id="{7CF283A0-4DB8-234F-A34A-CBB8AA75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28" cy="1032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8311 w 10000"/>
                <a:gd name="connsiteY2" fmla="*/ 9756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1424"/>
                <a:gd name="connsiteX1" fmla="*/ 10000 w 10000"/>
                <a:gd name="connsiteY1" fmla="*/ 10000 h 11424"/>
                <a:gd name="connsiteX2" fmla="*/ 9142 w 10000"/>
                <a:gd name="connsiteY2" fmla="*/ 11424 h 11424"/>
                <a:gd name="connsiteX3" fmla="*/ 0 w 10000"/>
                <a:gd name="connsiteY3" fmla="*/ 8726 h 11424"/>
                <a:gd name="connsiteX4" fmla="*/ 7550 w 10000"/>
                <a:gd name="connsiteY4" fmla="*/ 8306 h 11424"/>
                <a:gd name="connsiteX5" fmla="*/ 8212 w 10000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4" h="1142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50000"/>
                  </a:srgbClr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17" name="Group 248">
              <a:extLst>
                <a:ext uri="{FF2B5EF4-FFF2-40B4-BE49-F238E27FC236}">
                  <a16:creationId xmlns:a16="http://schemas.microsoft.com/office/drawing/2014/main" id="{0D460CA8-09B5-0F41-9EC8-FE4746093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918" name="Rectangle 242">
                <a:extLst>
                  <a:ext uri="{FF2B5EF4-FFF2-40B4-BE49-F238E27FC236}">
                    <a16:creationId xmlns:a16="http://schemas.microsoft.com/office/drawing/2014/main" id="{C444639A-27FC-7543-9605-90F437601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9" name="Text Box 241">
                <a:extLst>
                  <a:ext uri="{FF2B5EF4-FFF2-40B4-BE49-F238E27FC236}">
                    <a16:creationId xmlns:a16="http://schemas.microsoft.com/office/drawing/2014/main" id="{4E00011E-8C9D-F343-AACC-9397D39C6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8" y="2954"/>
                <a:ext cx="388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20" name="Line 243">
                <a:extLst>
                  <a:ext uri="{FF2B5EF4-FFF2-40B4-BE49-F238E27FC236}">
                    <a16:creationId xmlns:a16="http://schemas.microsoft.com/office/drawing/2014/main" id="{BD170A24-7A91-C149-9C35-3B928621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1" name="Line 244">
                <a:extLst>
                  <a:ext uri="{FF2B5EF4-FFF2-40B4-BE49-F238E27FC236}">
                    <a16:creationId xmlns:a16="http://schemas.microsoft.com/office/drawing/2014/main" id="{F9303BEF-354D-754A-AA78-E4ADA0864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2" name="Line 245">
                <a:extLst>
                  <a:ext uri="{FF2B5EF4-FFF2-40B4-BE49-F238E27FC236}">
                    <a16:creationId xmlns:a16="http://schemas.microsoft.com/office/drawing/2014/main" id="{0BC3704C-5166-DB4C-8EDA-308F8DE61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3" name="Line 246">
                <a:extLst>
                  <a:ext uri="{FF2B5EF4-FFF2-40B4-BE49-F238E27FC236}">
                    <a16:creationId xmlns:a16="http://schemas.microsoft.com/office/drawing/2014/main" id="{E01D73F2-8A40-A646-A81F-1AD168BC2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04" name="Group 276">
            <a:extLst>
              <a:ext uri="{FF2B5EF4-FFF2-40B4-BE49-F238E27FC236}">
                <a16:creationId xmlns:a16="http://schemas.microsoft.com/office/drawing/2014/main" id="{51C6E466-A1A9-2A4E-92E4-8816C1F17376}"/>
              </a:ext>
            </a:extLst>
          </p:cNvPr>
          <p:cNvGrpSpPr>
            <a:grpSpLocks/>
          </p:cNvGrpSpPr>
          <p:nvPr/>
        </p:nvGrpSpPr>
        <p:grpSpPr bwMode="auto">
          <a:xfrm>
            <a:off x="0" y="-1181562"/>
            <a:ext cx="762000" cy="876300"/>
            <a:chOff x="177" y="729"/>
            <a:chExt cx="480" cy="552"/>
          </a:xfrm>
        </p:grpSpPr>
        <p:grpSp>
          <p:nvGrpSpPr>
            <p:cNvPr id="405" name="Group 54">
              <a:extLst>
                <a:ext uri="{FF2B5EF4-FFF2-40B4-BE49-F238E27FC236}">
                  <a16:creationId xmlns:a16="http://schemas.microsoft.com/office/drawing/2014/main" id="{AD9780B1-15CB-5543-B6E4-4E067E0AE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23" name="Rectangle 55">
                <a:extLst>
                  <a:ext uri="{FF2B5EF4-FFF2-40B4-BE49-F238E27FC236}">
                    <a16:creationId xmlns:a16="http://schemas.microsoft.com/office/drawing/2014/main" id="{747308DA-08E3-F647-A4FE-F53AA331F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" name="Text Box 56">
                <a:extLst>
                  <a:ext uri="{FF2B5EF4-FFF2-40B4-BE49-F238E27FC236}">
                    <a16:creationId xmlns:a16="http://schemas.microsoft.com/office/drawing/2014/main" id="{8DDA48C8-F1B8-3D4B-9243-90AD2C6DF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grpSp>
          <p:nvGrpSpPr>
            <p:cNvPr id="406" name="Group 59">
              <a:extLst>
                <a:ext uri="{FF2B5EF4-FFF2-40B4-BE49-F238E27FC236}">
                  <a16:creationId xmlns:a16="http://schemas.microsoft.com/office/drawing/2014/main" id="{4F8080DC-ECC7-B749-BDD0-FDD71938B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18" name="Group 60">
                <a:extLst>
                  <a:ext uri="{FF2B5EF4-FFF2-40B4-BE49-F238E27FC236}">
                    <a16:creationId xmlns:a16="http://schemas.microsoft.com/office/drawing/2014/main" id="{61E6282E-90CC-384D-965A-D5A439F93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21" name="Rectangle 61">
                  <a:extLst>
                    <a:ext uri="{FF2B5EF4-FFF2-40B4-BE49-F238E27FC236}">
                      <a16:creationId xmlns:a16="http://schemas.microsoft.com/office/drawing/2014/main" id="{ECB8DEAD-01C9-AB45-B72E-A48412657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" name="Text Box 62">
                  <a:extLst>
                    <a:ext uri="{FF2B5EF4-FFF2-40B4-BE49-F238E27FC236}">
                      <a16:creationId xmlns:a16="http://schemas.microsoft.com/office/drawing/2014/main" id="{790558CC-63C0-D640-8147-A79BA4249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sp>
            <p:nvSpPr>
              <p:cNvPr id="419" name="Rectangle 63">
                <a:extLst>
                  <a:ext uri="{FF2B5EF4-FFF2-40B4-BE49-F238E27FC236}">
                    <a16:creationId xmlns:a16="http://schemas.microsoft.com/office/drawing/2014/main" id="{F5DC526A-59E3-654D-8A44-E4FD8EF5D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" name="Rectangle 64">
                <a:extLst>
                  <a:ext uri="{FF2B5EF4-FFF2-40B4-BE49-F238E27FC236}">
                    <a16:creationId xmlns:a16="http://schemas.microsoft.com/office/drawing/2014/main" id="{245CE827-FBBA-0247-857D-C7827D072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07" name="Group 65">
              <a:extLst>
                <a:ext uri="{FF2B5EF4-FFF2-40B4-BE49-F238E27FC236}">
                  <a16:creationId xmlns:a16="http://schemas.microsoft.com/office/drawing/2014/main" id="{15F4C111-5623-584F-913F-256111096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12" name="Group 66">
                <a:extLst>
                  <a:ext uri="{FF2B5EF4-FFF2-40B4-BE49-F238E27FC236}">
                    <a16:creationId xmlns:a16="http://schemas.microsoft.com/office/drawing/2014/main" id="{E087F74B-C76E-324D-BC2A-9DF19D12BF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16" name="Rectangle 67">
                  <a:extLst>
                    <a:ext uri="{FF2B5EF4-FFF2-40B4-BE49-F238E27FC236}">
                      <a16:creationId xmlns:a16="http://schemas.microsoft.com/office/drawing/2014/main" id="{79931AC2-B756-844F-8B0A-D4AE323FC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7" name="Text Box 68">
                  <a:extLst>
                    <a:ext uri="{FF2B5EF4-FFF2-40B4-BE49-F238E27FC236}">
                      <a16:creationId xmlns:a16="http://schemas.microsoft.com/office/drawing/2014/main" id="{090733E3-62AE-8D4A-B199-3E54FE059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grpSp>
            <p:nvGrpSpPr>
              <p:cNvPr id="413" name="Group 69">
                <a:extLst>
                  <a:ext uri="{FF2B5EF4-FFF2-40B4-BE49-F238E27FC236}">
                    <a16:creationId xmlns:a16="http://schemas.microsoft.com/office/drawing/2014/main" id="{66E9D74C-5677-6F4F-89BA-6D54E258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14" name="Rectangle 70">
                  <a:extLst>
                    <a:ext uri="{FF2B5EF4-FFF2-40B4-BE49-F238E27FC236}">
                      <a16:creationId xmlns:a16="http://schemas.microsoft.com/office/drawing/2014/main" id="{0161C2AA-FEFC-C041-9E7E-268E6DE5A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" name="Rectangle 71">
                  <a:extLst>
                    <a:ext uri="{FF2B5EF4-FFF2-40B4-BE49-F238E27FC236}">
                      <a16:creationId xmlns:a16="http://schemas.microsoft.com/office/drawing/2014/main" id="{3CD27586-D015-EA44-85D6-CD5CD84D1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08" name="Group 72">
              <a:extLst>
                <a:ext uri="{FF2B5EF4-FFF2-40B4-BE49-F238E27FC236}">
                  <a16:creationId xmlns:a16="http://schemas.microsoft.com/office/drawing/2014/main" id="{60AC4F1B-9923-B042-A804-547AE196E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10" name="Rectangle 73">
                <a:extLst>
                  <a:ext uri="{FF2B5EF4-FFF2-40B4-BE49-F238E27FC236}">
                    <a16:creationId xmlns:a16="http://schemas.microsoft.com/office/drawing/2014/main" id="{6BFA39D2-A95F-1A42-AABE-822C47AB3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" name="Rectangle 74">
                <a:extLst>
                  <a:ext uri="{FF2B5EF4-FFF2-40B4-BE49-F238E27FC236}">
                    <a16:creationId xmlns:a16="http://schemas.microsoft.com/office/drawing/2014/main" id="{7920D845-4AF7-1A4B-B83D-F6E56231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09" name="AutoShape 89">
              <a:extLst>
                <a:ext uri="{FF2B5EF4-FFF2-40B4-BE49-F238E27FC236}">
                  <a16:creationId xmlns:a16="http://schemas.microsoft.com/office/drawing/2014/main" id="{20655E62-4CCD-E046-A993-525D3A99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48" name="Freeform 406">
            <a:extLst>
              <a:ext uri="{FF2B5EF4-FFF2-40B4-BE49-F238E27FC236}">
                <a16:creationId xmlns:a16="http://schemas.microsoft.com/office/drawing/2014/main" id="{54BF1E4D-3404-E64B-B107-B9844493CA09}"/>
              </a:ext>
            </a:extLst>
          </p:cNvPr>
          <p:cNvSpPr>
            <a:spLocks/>
          </p:cNvSpPr>
          <p:nvPr/>
        </p:nvSpPr>
        <p:spPr bwMode="auto">
          <a:xfrm>
            <a:off x="4781672" y="1792392"/>
            <a:ext cx="3494531" cy="2590938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connsiteX0" fmla="*/ 326 w 9852"/>
              <a:gd name="connsiteY0" fmla="*/ 3101 h 9830"/>
              <a:gd name="connsiteX1" fmla="*/ 49 w 9852"/>
              <a:gd name="connsiteY1" fmla="*/ 3981 h 9830"/>
              <a:gd name="connsiteX2" fmla="*/ 21 w 9852"/>
              <a:gd name="connsiteY2" fmla="*/ 4956 h 9830"/>
              <a:gd name="connsiteX3" fmla="*/ 269 w 9852"/>
              <a:gd name="connsiteY3" fmla="*/ 5662 h 9830"/>
              <a:gd name="connsiteX4" fmla="*/ 657 w 9852"/>
              <a:gd name="connsiteY4" fmla="*/ 6741 h 9830"/>
              <a:gd name="connsiteX5" fmla="*/ 1125 w 9852"/>
              <a:gd name="connsiteY5" fmla="*/ 7148 h 9830"/>
              <a:gd name="connsiteX6" fmla="*/ 2222 w 9852"/>
              <a:gd name="connsiteY6" fmla="*/ 8049 h 9830"/>
              <a:gd name="connsiteX7" fmla="*/ 4680 w 9852"/>
              <a:gd name="connsiteY7" fmla="*/ 8347 h 9830"/>
              <a:gd name="connsiteX8" fmla="*/ 6812 w 9852"/>
              <a:gd name="connsiteY8" fmla="*/ 9729 h 9830"/>
              <a:gd name="connsiteX9" fmla="*/ 7864 w 9852"/>
              <a:gd name="connsiteY9" fmla="*/ 9630 h 9830"/>
              <a:gd name="connsiteX10" fmla="*/ 9670 w 9852"/>
              <a:gd name="connsiteY10" fmla="*/ 8874 h 9830"/>
              <a:gd name="connsiteX11" fmla="*/ 9752 w 9852"/>
              <a:gd name="connsiteY11" fmla="*/ 7457 h 9830"/>
              <a:gd name="connsiteX12" fmla="*/ 9332 w 9852"/>
              <a:gd name="connsiteY12" fmla="*/ 6408 h 9830"/>
              <a:gd name="connsiteX13" fmla="*/ 9552 w 9852"/>
              <a:gd name="connsiteY13" fmla="*/ 4150 h 9830"/>
              <a:gd name="connsiteX14" fmla="*/ 9523 w 9852"/>
              <a:gd name="connsiteY14" fmla="*/ 3205 h 9830"/>
              <a:gd name="connsiteX15" fmla="*/ 8859 w 9852"/>
              <a:gd name="connsiteY15" fmla="*/ 2226 h 9830"/>
              <a:gd name="connsiteX16" fmla="*/ 7811 w 9852"/>
              <a:gd name="connsiteY16" fmla="*/ 778 h 9830"/>
              <a:gd name="connsiteX17" fmla="*/ 6511 w 9852"/>
              <a:gd name="connsiteY17" fmla="*/ 137 h 9830"/>
              <a:gd name="connsiteX18" fmla="*/ 4994 w 9852"/>
              <a:gd name="connsiteY18" fmla="*/ 38 h 9830"/>
              <a:gd name="connsiteX19" fmla="*/ 3722 w 9852"/>
              <a:gd name="connsiteY19" fmla="*/ 609 h 9830"/>
              <a:gd name="connsiteX20" fmla="*/ 1929 w 9852"/>
              <a:gd name="connsiteY20" fmla="*/ 1251 h 9830"/>
              <a:gd name="connsiteX21" fmla="*/ 848 w 9852"/>
              <a:gd name="connsiteY21" fmla="*/ 1823 h 9830"/>
              <a:gd name="connsiteX22" fmla="*/ 326 w 9852"/>
              <a:gd name="connsiteY22" fmla="*/ 3101 h 9830"/>
              <a:gd name="connsiteX0" fmla="*/ 331 w 9999"/>
              <a:gd name="connsiteY0" fmla="*/ 3155 h 9906"/>
              <a:gd name="connsiteX1" fmla="*/ 50 w 9999"/>
              <a:gd name="connsiteY1" fmla="*/ 4050 h 9906"/>
              <a:gd name="connsiteX2" fmla="*/ 21 w 9999"/>
              <a:gd name="connsiteY2" fmla="*/ 5042 h 9906"/>
              <a:gd name="connsiteX3" fmla="*/ 273 w 9999"/>
              <a:gd name="connsiteY3" fmla="*/ 5760 h 9906"/>
              <a:gd name="connsiteX4" fmla="*/ 667 w 9999"/>
              <a:gd name="connsiteY4" fmla="*/ 6858 h 9906"/>
              <a:gd name="connsiteX5" fmla="*/ 1142 w 9999"/>
              <a:gd name="connsiteY5" fmla="*/ 7272 h 9906"/>
              <a:gd name="connsiteX6" fmla="*/ 2255 w 9999"/>
              <a:gd name="connsiteY6" fmla="*/ 8188 h 9906"/>
              <a:gd name="connsiteX7" fmla="*/ 4750 w 9999"/>
              <a:gd name="connsiteY7" fmla="*/ 8491 h 9906"/>
              <a:gd name="connsiteX8" fmla="*/ 6914 w 9999"/>
              <a:gd name="connsiteY8" fmla="*/ 9897 h 9906"/>
              <a:gd name="connsiteX9" fmla="*/ 9815 w 9999"/>
              <a:gd name="connsiteY9" fmla="*/ 9027 h 9906"/>
              <a:gd name="connsiteX10" fmla="*/ 9898 w 9999"/>
              <a:gd name="connsiteY10" fmla="*/ 7586 h 9906"/>
              <a:gd name="connsiteX11" fmla="*/ 9472 w 9999"/>
              <a:gd name="connsiteY11" fmla="*/ 6519 h 9906"/>
              <a:gd name="connsiteX12" fmla="*/ 9695 w 9999"/>
              <a:gd name="connsiteY12" fmla="*/ 4222 h 9906"/>
              <a:gd name="connsiteX13" fmla="*/ 9666 w 9999"/>
              <a:gd name="connsiteY13" fmla="*/ 3260 h 9906"/>
              <a:gd name="connsiteX14" fmla="*/ 8992 w 9999"/>
              <a:gd name="connsiteY14" fmla="*/ 2264 h 9906"/>
              <a:gd name="connsiteX15" fmla="*/ 7928 w 9999"/>
              <a:gd name="connsiteY15" fmla="*/ 791 h 9906"/>
              <a:gd name="connsiteX16" fmla="*/ 6609 w 9999"/>
              <a:gd name="connsiteY16" fmla="*/ 139 h 9906"/>
              <a:gd name="connsiteX17" fmla="*/ 5069 w 9999"/>
              <a:gd name="connsiteY17" fmla="*/ 39 h 9906"/>
              <a:gd name="connsiteX18" fmla="*/ 3778 w 9999"/>
              <a:gd name="connsiteY18" fmla="*/ 620 h 9906"/>
              <a:gd name="connsiteX19" fmla="*/ 1958 w 9999"/>
              <a:gd name="connsiteY19" fmla="*/ 1273 h 9906"/>
              <a:gd name="connsiteX20" fmla="*/ 861 w 9999"/>
              <a:gd name="connsiteY20" fmla="*/ 1855 h 9906"/>
              <a:gd name="connsiteX21" fmla="*/ 331 w 9999"/>
              <a:gd name="connsiteY21" fmla="*/ 3155 h 9906"/>
              <a:gd name="connsiteX0" fmla="*/ 331 w 9946"/>
              <a:gd name="connsiteY0" fmla="*/ 3185 h 10000"/>
              <a:gd name="connsiteX1" fmla="*/ 50 w 9946"/>
              <a:gd name="connsiteY1" fmla="*/ 4088 h 10000"/>
              <a:gd name="connsiteX2" fmla="*/ 21 w 9946"/>
              <a:gd name="connsiteY2" fmla="*/ 5090 h 10000"/>
              <a:gd name="connsiteX3" fmla="*/ 273 w 9946"/>
              <a:gd name="connsiteY3" fmla="*/ 5815 h 10000"/>
              <a:gd name="connsiteX4" fmla="*/ 667 w 9946"/>
              <a:gd name="connsiteY4" fmla="*/ 6923 h 10000"/>
              <a:gd name="connsiteX5" fmla="*/ 1142 w 9946"/>
              <a:gd name="connsiteY5" fmla="*/ 7341 h 10000"/>
              <a:gd name="connsiteX6" fmla="*/ 2255 w 9946"/>
              <a:gd name="connsiteY6" fmla="*/ 8266 h 10000"/>
              <a:gd name="connsiteX7" fmla="*/ 4750 w 9946"/>
              <a:gd name="connsiteY7" fmla="*/ 8572 h 10000"/>
              <a:gd name="connsiteX8" fmla="*/ 6915 w 9946"/>
              <a:gd name="connsiteY8" fmla="*/ 9991 h 10000"/>
              <a:gd name="connsiteX9" fmla="*/ 9816 w 9946"/>
              <a:gd name="connsiteY9" fmla="*/ 9113 h 10000"/>
              <a:gd name="connsiteX10" fmla="*/ 9473 w 9946"/>
              <a:gd name="connsiteY10" fmla="*/ 6581 h 10000"/>
              <a:gd name="connsiteX11" fmla="*/ 9696 w 9946"/>
              <a:gd name="connsiteY11" fmla="*/ 4262 h 10000"/>
              <a:gd name="connsiteX12" fmla="*/ 9667 w 9946"/>
              <a:gd name="connsiteY12" fmla="*/ 3291 h 10000"/>
              <a:gd name="connsiteX13" fmla="*/ 8993 w 9946"/>
              <a:gd name="connsiteY13" fmla="*/ 2285 h 10000"/>
              <a:gd name="connsiteX14" fmla="*/ 7929 w 9946"/>
              <a:gd name="connsiteY14" fmla="*/ 799 h 10000"/>
              <a:gd name="connsiteX15" fmla="*/ 6610 w 9946"/>
              <a:gd name="connsiteY15" fmla="*/ 140 h 10000"/>
              <a:gd name="connsiteX16" fmla="*/ 5070 w 9946"/>
              <a:gd name="connsiteY16" fmla="*/ 39 h 10000"/>
              <a:gd name="connsiteX17" fmla="*/ 3778 w 9946"/>
              <a:gd name="connsiteY17" fmla="*/ 626 h 10000"/>
              <a:gd name="connsiteX18" fmla="*/ 1958 w 9946"/>
              <a:gd name="connsiteY18" fmla="*/ 1285 h 10000"/>
              <a:gd name="connsiteX19" fmla="*/ 861 w 9946"/>
              <a:gd name="connsiteY19" fmla="*/ 1873 h 10000"/>
              <a:gd name="connsiteX20" fmla="*/ 331 w 9946"/>
              <a:gd name="connsiteY20" fmla="*/ 3185 h 10000"/>
              <a:gd name="connsiteX0" fmla="*/ 333 w 10000"/>
              <a:gd name="connsiteY0" fmla="*/ 3185 h 10000"/>
              <a:gd name="connsiteX1" fmla="*/ 50 w 10000"/>
              <a:gd name="connsiteY1" fmla="*/ 4088 h 10000"/>
              <a:gd name="connsiteX2" fmla="*/ 21 w 10000"/>
              <a:gd name="connsiteY2" fmla="*/ 5090 h 10000"/>
              <a:gd name="connsiteX3" fmla="*/ 274 w 10000"/>
              <a:gd name="connsiteY3" fmla="*/ 5815 h 10000"/>
              <a:gd name="connsiteX4" fmla="*/ 671 w 10000"/>
              <a:gd name="connsiteY4" fmla="*/ 6923 h 10000"/>
              <a:gd name="connsiteX5" fmla="*/ 1148 w 10000"/>
              <a:gd name="connsiteY5" fmla="*/ 7341 h 10000"/>
              <a:gd name="connsiteX6" fmla="*/ 2267 w 10000"/>
              <a:gd name="connsiteY6" fmla="*/ 8266 h 10000"/>
              <a:gd name="connsiteX7" fmla="*/ 4776 w 10000"/>
              <a:gd name="connsiteY7" fmla="*/ 8572 h 10000"/>
              <a:gd name="connsiteX8" fmla="*/ 6953 w 10000"/>
              <a:gd name="connsiteY8" fmla="*/ 9991 h 10000"/>
              <a:gd name="connsiteX9" fmla="*/ 9869 w 10000"/>
              <a:gd name="connsiteY9" fmla="*/ 9113 h 10000"/>
              <a:gd name="connsiteX10" fmla="*/ 9524 w 10000"/>
              <a:gd name="connsiteY10" fmla="*/ 6581 h 10000"/>
              <a:gd name="connsiteX11" fmla="*/ 9749 w 10000"/>
              <a:gd name="connsiteY11" fmla="*/ 4262 h 10000"/>
              <a:gd name="connsiteX12" fmla="*/ 9042 w 10000"/>
              <a:gd name="connsiteY12" fmla="*/ 2285 h 10000"/>
              <a:gd name="connsiteX13" fmla="*/ 7972 w 10000"/>
              <a:gd name="connsiteY13" fmla="*/ 799 h 10000"/>
              <a:gd name="connsiteX14" fmla="*/ 6646 w 10000"/>
              <a:gd name="connsiteY14" fmla="*/ 140 h 10000"/>
              <a:gd name="connsiteX15" fmla="*/ 5098 w 10000"/>
              <a:gd name="connsiteY15" fmla="*/ 39 h 10000"/>
              <a:gd name="connsiteX16" fmla="*/ 3799 w 10000"/>
              <a:gd name="connsiteY16" fmla="*/ 626 h 10000"/>
              <a:gd name="connsiteX17" fmla="*/ 1969 w 10000"/>
              <a:gd name="connsiteY17" fmla="*/ 1285 h 10000"/>
              <a:gd name="connsiteX18" fmla="*/ 866 w 10000"/>
              <a:gd name="connsiteY18" fmla="*/ 1873 h 10000"/>
              <a:gd name="connsiteX19" fmla="*/ 333 w 10000"/>
              <a:gd name="connsiteY19" fmla="*/ 3185 h 10000"/>
              <a:gd name="connsiteX0" fmla="*/ 333 w 10000"/>
              <a:gd name="connsiteY0" fmla="*/ 3268 h 10083"/>
              <a:gd name="connsiteX1" fmla="*/ 50 w 10000"/>
              <a:gd name="connsiteY1" fmla="*/ 4171 h 10083"/>
              <a:gd name="connsiteX2" fmla="*/ 21 w 10000"/>
              <a:gd name="connsiteY2" fmla="*/ 5173 h 10083"/>
              <a:gd name="connsiteX3" fmla="*/ 274 w 10000"/>
              <a:gd name="connsiteY3" fmla="*/ 5898 h 10083"/>
              <a:gd name="connsiteX4" fmla="*/ 671 w 10000"/>
              <a:gd name="connsiteY4" fmla="*/ 7006 h 10083"/>
              <a:gd name="connsiteX5" fmla="*/ 1148 w 10000"/>
              <a:gd name="connsiteY5" fmla="*/ 7424 h 10083"/>
              <a:gd name="connsiteX6" fmla="*/ 2267 w 10000"/>
              <a:gd name="connsiteY6" fmla="*/ 8349 h 10083"/>
              <a:gd name="connsiteX7" fmla="*/ 4776 w 10000"/>
              <a:gd name="connsiteY7" fmla="*/ 8655 h 10083"/>
              <a:gd name="connsiteX8" fmla="*/ 6953 w 10000"/>
              <a:gd name="connsiteY8" fmla="*/ 10074 h 10083"/>
              <a:gd name="connsiteX9" fmla="*/ 9869 w 10000"/>
              <a:gd name="connsiteY9" fmla="*/ 9196 h 10083"/>
              <a:gd name="connsiteX10" fmla="*/ 9524 w 10000"/>
              <a:gd name="connsiteY10" fmla="*/ 6664 h 10083"/>
              <a:gd name="connsiteX11" fmla="*/ 9749 w 10000"/>
              <a:gd name="connsiteY11" fmla="*/ 4345 h 10083"/>
              <a:gd name="connsiteX12" fmla="*/ 9042 w 10000"/>
              <a:gd name="connsiteY12" fmla="*/ 2368 h 10083"/>
              <a:gd name="connsiteX13" fmla="*/ 6646 w 10000"/>
              <a:gd name="connsiteY13" fmla="*/ 223 h 10083"/>
              <a:gd name="connsiteX14" fmla="*/ 5098 w 10000"/>
              <a:gd name="connsiteY14" fmla="*/ 122 h 10083"/>
              <a:gd name="connsiteX15" fmla="*/ 3799 w 10000"/>
              <a:gd name="connsiteY15" fmla="*/ 709 h 10083"/>
              <a:gd name="connsiteX16" fmla="*/ 1969 w 10000"/>
              <a:gd name="connsiteY16" fmla="*/ 1368 h 10083"/>
              <a:gd name="connsiteX17" fmla="*/ 866 w 10000"/>
              <a:gd name="connsiteY17" fmla="*/ 1956 h 10083"/>
              <a:gd name="connsiteX18" fmla="*/ 333 w 10000"/>
              <a:gd name="connsiteY18" fmla="*/ 3268 h 10083"/>
              <a:gd name="connsiteX0" fmla="*/ 333 w 10000"/>
              <a:gd name="connsiteY0" fmla="*/ 3214 h 10029"/>
              <a:gd name="connsiteX1" fmla="*/ 50 w 10000"/>
              <a:gd name="connsiteY1" fmla="*/ 4117 h 10029"/>
              <a:gd name="connsiteX2" fmla="*/ 21 w 10000"/>
              <a:gd name="connsiteY2" fmla="*/ 5119 h 10029"/>
              <a:gd name="connsiteX3" fmla="*/ 274 w 10000"/>
              <a:gd name="connsiteY3" fmla="*/ 5844 h 10029"/>
              <a:gd name="connsiteX4" fmla="*/ 671 w 10000"/>
              <a:gd name="connsiteY4" fmla="*/ 6952 h 10029"/>
              <a:gd name="connsiteX5" fmla="*/ 1148 w 10000"/>
              <a:gd name="connsiteY5" fmla="*/ 7370 h 10029"/>
              <a:gd name="connsiteX6" fmla="*/ 2267 w 10000"/>
              <a:gd name="connsiteY6" fmla="*/ 8295 h 10029"/>
              <a:gd name="connsiteX7" fmla="*/ 4776 w 10000"/>
              <a:gd name="connsiteY7" fmla="*/ 8601 h 10029"/>
              <a:gd name="connsiteX8" fmla="*/ 6953 w 10000"/>
              <a:gd name="connsiteY8" fmla="*/ 10020 h 10029"/>
              <a:gd name="connsiteX9" fmla="*/ 9869 w 10000"/>
              <a:gd name="connsiteY9" fmla="*/ 9142 h 10029"/>
              <a:gd name="connsiteX10" fmla="*/ 9524 w 10000"/>
              <a:gd name="connsiteY10" fmla="*/ 6610 h 10029"/>
              <a:gd name="connsiteX11" fmla="*/ 9749 w 10000"/>
              <a:gd name="connsiteY11" fmla="*/ 4291 h 10029"/>
              <a:gd name="connsiteX12" fmla="*/ 9042 w 10000"/>
              <a:gd name="connsiteY12" fmla="*/ 2314 h 10029"/>
              <a:gd name="connsiteX13" fmla="*/ 5098 w 10000"/>
              <a:gd name="connsiteY13" fmla="*/ 68 h 10029"/>
              <a:gd name="connsiteX14" fmla="*/ 3799 w 10000"/>
              <a:gd name="connsiteY14" fmla="*/ 655 h 10029"/>
              <a:gd name="connsiteX15" fmla="*/ 1969 w 10000"/>
              <a:gd name="connsiteY15" fmla="*/ 1314 h 10029"/>
              <a:gd name="connsiteX16" fmla="*/ 866 w 10000"/>
              <a:gd name="connsiteY16" fmla="*/ 1902 h 10029"/>
              <a:gd name="connsiteX17" fmla="*/ 333 w 10000"/>
              <a:gd name="connsiteY17" fmla="*/ 3214 h 10029"/>
              <a:gd name="connsiteX0" fmla="*/ 333 w 10000"/>
              <a:gd name="connsiteY0" fmla="*/ 2561 h 9376"/>
              <a:gd name="connsiteX1" fmla="*/ 50 w 10000"/>
              <a:gd name="connsiteY1" fmla="*/ 3464 h 9376"/>
              <a:gd name="connsiteX2" fmla="*/ 21 w 10000"/>
              <a:gd name="connsiteY2" fmla="*/ 4466 h 9376"/>
              <a:gd name="connsiteX3" fmla="*/ 274 w 10000"/>
              <a:gd name="connsiteY3" fmla="*/ 5191 h 9376"/>
              <a:gd name="connsiteX4" fmla="*/ 671 w 10000"/>
              <a:gd name="connsiteY4" fmla="*/ 6299 h 9376"/>
              <a:gd name="connsiteX5" fmla="*/ 1148 w 10000"/>
              <a:gd name="connsiteY5" fmla="*/ 6717 h 9376"/>
              <a:gd name="connsiteX6" fmla="*/ 2267 w 10000"/>
              <a:gd name="connsiteY6" fmla="*/ 7642 h 9376"/>
              <a:gd name="connsiteX7" fmla="*/ 4776 w 10000"/>
              <a:gd name="connsiteY7" fmla="*/ 7948 h 9376"/>
              <a:gd name="connsiteX8" fmla="*/ 6953 w 10000"/>
              <a:gd name="connsiteY8" fmla="*/ 9367 h 9376"/>
              <a:gd name="connsiteX9" fmla="*/ 9869 w 10000"/>
              <a:gd name="connsiteY9" fmla="*/ 8489 h 9376"/>
              <a:gd name="connsiteX10" fmla="*/ 9524 w 10000"/>
              <a:gd name="connsiteY10" fmla="*/ 5957 h 9376"/>
              <a:gd name="connsiteX11" fmla="*/ 9749 w 10000"/>
              <a:gd name="connsiteY11" fmla="*/ 3638 h 9376"/>
              <a:gd name="connsiteX12" fmla="*/ 9042 w 10000"/>
              <a:gd name="connsiteY12" fmla="*/ 1661 h 9376"/>
              <a:gd name="connsiteX13" fmla="*/ 6085 w 10000"/>
              <a:gd name="connsiteY13" fmla="*/ 540 h 9376"/>
              <a:gd name="connsiteX14" fmla="*/ 3799 w 10000"/>
              <a:gd name="connsiteY14" fmla="*/ 2 h 9376"/>
              <a:gd name="connsiteX15" fmla="*/ 1969 w 10000"/>
              <a:gd name="connsiteY15" fmla="*/ 661 h 9376"/>
              <a:gd name="connsiteX16" fmla="*/ 866 w 10000"/>
              <a:gd name="connsiteY16" fmla="*/ 1249 h 9376"/>
              <a:gd name="connsiteX17" fmla="*/ 333 w 10000"/>
              <a:gd name="connsiteY17" fmla="*/ 2561 h 9376"/>
              <a:gd name="connsiteX0" fmla="*/ 333 w 10000"/>
              <a:gd name="connsiteY0" fmla="*/ 2230 h 9498"/>
              <a:gd name="connsiteX1" fmla="*/ 50 w 10000"/>
              <a:gd name="connsiteY1" fmla="*/ 3194 h 9498"/>
              <a:gd name="connsiteX2" fmla="*/ 21 w 10000"/>
              <a:gd name="connsiteY2" fmla="*/ 4262 h 9498"/>
              <a:gd name="connsiteX3" fmla="*/ 274 w 10000"/>
              <a:gd name="connsiteY3" fmla="*/ 5035 h 9498"/>
              <a:gd name="connsiteX4" fmla="*/ 671 w 10000"/>
              <a:gd name="connsiteY4" fmla="*/ 6217 h 9498"/>
              <a:gd name="connsiteX5" fmla="*/ 1148 w 10000"/>
              <a:gd name="connsiteY5" fmla="*/ 6663 h 9498"/>
              <a:gd name="connsiteX6" fmla="*/ 2267 w 10000"/>
              <a:gd name="connsiteY6" fmla="*/ 7650 h 9498"/>
              <a:gd name="connsiteX7" fmla="*/ 4776 w 10000"/>
              <a:gd name="connsiteY7" fmla="*/ 7976 h 9498"/>
              <a:gd name="connsiteX8" fmla="*/ 6953 w 10000"/>
              <a:gd name="connsiteY8" fmla="*/ 9489 h 9498"/>
              <a:gd name="connsiteX9" fmla="*/ 9869 w 10000"/>
              <a:gd name="connsiteY9" fmla="*/ 8553 h 9498"/>
              <a:gd name="connsiteX10" fmla="*/ 9524 w 10000"/>
              <a:gd name="connsiteY10" fmla="*/ 5852 h 9498"/>
              <a:gd name="connsiteX11" fmla="*/ 9749 w 10000"/>
              <a:gd name="connsiteY11" fmla="*/ 3379 h 9498"/>
              <a:gd name="connsiteX12" fmla="*/ 9042 w 10000"/>
              <a:gd name="connsiteY12" fmla="*/ 1271 h 9498"/>
              <a:gd name="connsiteX13" fmla="*/ 6085 w 10000"/>
              <a:gd name="connsiteY13" fmla="*/ 75 h 9498"/>
              <a:gd name="connsiteX14" fmla="*/ 1969 w 10000"/>
              <a:gd name="connsiteY14" fmla="*/ 204 h 9498"/>
              <a:gd name="connsiteX15" fmla="*/ 866 w 10000"/>
              <a:gd name="connsiteY15" fmla="*/ 831 h 9498"/>
              <a:gd name="connsiteX16" fmla="*/ 333 w 10000"/>
              <a:gd name="connsiteY16" fmla="*/ 2230 h 9498"/>
              <a:gd name="connsiteX0" fmla="*/ 333 w 10000"/>
              <a:gd name="connsiteY0" fmla="*/ 2316 h 9969"/>
              <a:gd name="connsiteX1" fmla="*/ 50 w 10000"/>
              <a:gd name="connsiteY1" fmla="*/ 3331 h 9969"/>
              <a:gd name="connsiteX2" fmla="*/ 21 w 10000"/>
              <a:gd name="connsiteY2" fmla="*/ 4455 h 9969"/>
              <a:gd name="connsiteX3" fmla="*/ 274 w 10000"/>
              <a:gd name="connsiteY3" fmla="*/ 5269 h 9969"/>
              <a:gd name="connsiteX4" fmla="*/ 671 w 10000"/>
              <a:gd name="connsiteY4" fmla="*/ 6514 h 9969"/>
              <a:gd name="connsiteX5" fmla="*/ 1148 w 10000"/>
              <a:gd name="connsiteY5" fmla="*/ 6983 h 9969"/>
              <a:gd name="connsiteX6" fmla="*/ 2267 w 10000"/>
              <a:gd name="connsiteY6" fmla="*/ 8022 h 9969"/>
              <a:gd name="connsiteX7" fmla="*/ 4776 w 10000"/>
              <a:gd name="connsiteY7" fmla="*/ 8366 h 9969"/>
              <a:gd name="connsiteX8" fmla="*/ 6953 w 10000"/>
              <a:gd name="connsiteY8" fmla="*/ 9959 h 9969"/>
              <a:gd name="connsiteX9" fmla="*/ 9869 w 10000"/>
              <a:gd name="connsiteY9" fmla="*/ 8973 h 9969"/>
              <a:gd name="connsiteX10" fmla="*/ 9524 w 10000"/>
              <a:gd name="connsiteY10" fmla="*/ 6129 h 9969"/>
              <a:gd name="connsiteX11" fmla="*/ 9749 w 10000"/>
              <a:gd name="connsiteY11" fmla="*/ 3526 h 9969"/>
              <a:gd name="connsiteX12" fmla="*/ 9042 w 10000"/>
              <a:gd name="connsiteY12" fmla="*/ 1306 h 9969"/>
              <a:gd name="connsiteX13" fmla="*/ 6085 w 10000"/>
              <a:gd name="connsiteY13" fmla="*/ 47 h 9969"/>
              <a:gd name="connsiteX14" fmla="*/ 2392 w 10000"/>
              <a:gd name="connsiteY14" fmla="*/ 329 h 9969"/>
              <a:gd name="connsiteX15" fmla="*/ 866 w 10000"/>
              <a:gd name="connsiteY15" fmla="*/ 843 h 9969"/>
              <a:gd name="connsiteX16" fmla="*/ 333 w 10000"/>
              <a:gd name="connsiteY16" fmla="*/ 2316 h 9969"/>
              <a:gd name="connsiteX0" fmla="*/ 333 w 10000"/>
              <a:gd name="connsiteY0" fmla="*/ 2322 h 9999"/>
              <a:gd name="connsiteX1" fmla="*/ 50 w 10000"/>
              <a:gd name="connsiteY1" fmla="*/ 3340 h 9999"/>
              <a:gd name="connsiteX2" fmla="*/ 21 w 10000"/>
              <a:gd name="connsiteY2" fmla="*/ 4468 h 9999"/>
              <a:gd name="connsiteX3" fmla="*/ 274 w 10000"/>
              <a:gd name="connsiteY3" fmla="*/ 5284 h 9999"/>
              <a:gd name="connsiteX4" fmla="*/ 671 w 10000"/>
              <a:gd name="connsiteY4" fmla="*/ 6533 h 9999"/>
              <a:gd name="connsiteX5" fmla="*/ 1148 w 10000"/>
              <a:gd name="connsiteY5" fmla="*/ 7004 h 9999"/>
              <a:gd name="connsiteX6" fmla="*/ 2267 w 10000"/>
              <a:gd name="connsiteY6" fmla="*/ 8046 h 9999"/>
              <a:gd name="connsiteX7" fmla="*/ 4776 w 10000"/>
              <a:gd name="connsiteY7" fmla="*/ 8391 h 9999"/>
              <a:gd name="connsiteX8" fmla="*/ 6953 w 10000"/>
              <a:gd name="connsiteY8" fmla="*/ 9989 h 9999"/>
              <a:gd name="connsiteX9" fmla="*/ 9869 w 10000"/>
              <a:gd name="connsiteY9" fmla="*/ 9000 h 9999"/>
              <a:gd name="connsiteX10" fmla="*/ 9524 w 10000"/>
              <a:gd name="connsiteY10" fmla="*/ 6147 h 9999"/>
              <a:gd name="connsiteX11" fmla="*/ 9749 w 10000"/>
              <a:gd name="connsiteY11" fmla="*/ 3536 h 9999"/>
              <a:gd name="connsiteX12" fmla="*/ 9042 w 10000"/>
              <a:gd name="connsiteY12" fmla="*/ 1309 h 9999"/>
              <a:gd name="connsiteX13" fmla="*/ 6085 w 10000"/>
              <a:gd name="connsiteY13" fmla="*/ 46 h 9999"/>
              <a:gd name="connsiteX14" fmla="*/ 2392 w 10000"/>
              <a:gd name="connsiteY14" fmla="*/ 329 h 9999"/>
              <a:gd name="connsiteX15" fmla="*/ 333 w 10000"/>
              <a:gd name="connsiteY15" fmla="*/ 2322 h 9999"/>
              <a:gd name="connsiteX0" fmla="*/ 315 w 9982"/>
              <a:gd name="connsiteY0" fmla="*/ 2322 h 10000"/>
              <a:gd name="connsiteX1" fmla="*/ 3 w 9982"/>
              <a:gd name="connsiteY1" fmla="*/ 4468 h 10000"/>
              <a:gd name="connsiteX2" fmla="*/ 256 w 9982"/>
              <a:gd name="connsiteY2" fmla="*/ 5285 h 10000"/>
              <a:gd name="connsiteX3" fmla="*/ 653 w 9982"/>
              <a:gd name="connsiteY3" fmla="*/ 6534 h 10000"/>
              <a:gd name="connsiteX4" fmla="*/ 1130 w 9982"/>
              <a:gd name="connsiteY4" fmla="*/ 7005 h 10000"/>
              <a:gd name="connsiteX5" fmla="*/ 2249 w 9982"/>
              <a:gd name="connsiteY5" fmla="*/ 8047 h 10000"/>
              <a:gd name="connsiteX6" fmla="*/ 4758 w 9982"/>
              <a:gd name="connsiteY6" fmla="*/ 8392 h 10000"/>
              <a:gd name="connsiteX7" fmla="*/ 6935 w 9982"/>
              <a:gd name="connsiteY7" fmla="*/ 9990 h 10000"/>
              <a:gd name="connsiteX8" fmla="*/ 9851 w 9982"/>
              <a:gd name="connsiteY8" fmla="*/ 9001 h 10000"/>
              <a:gd name="connsiteX9" fmla="*/ 9506 w 9982"/>
              <a:gd name="connsiteY9" fmla="*/ 6148 h 10000"/>
              <a:gd name="connsiteX10" fmla="*/ 9731 w 9982"/>
              <a:gd name="connsiteY10" fmla="*/ 3536 h 10000"/>
              <a:gd name="connsiteX11" fmla="*/ 9024 w 9982"/>
              <a:gd name="connsiteY11" fmla="*/ 1309 h 10000"/>
              <a:gd name="connsiteX12" fmla="*/ 6067 w 9982"/>
              <a:gd name="connsiteY12" fmla="*/ 46 h 10000"/>
              <a:gd name="connsiteX13" fmla="*/ 2374 w 9982"/>
              <a:gd name="connsiteY13" fmla="*/ 329 h 10000"/>
              <a:gd name="connsiteX14" fmla="*/ 315 w 9982"/>
              <a:gd name="connsiteY14" fmla="*/ 2322 h 10000"/>
              <a:gd name="connsiteX0" fmla="*/ 191 w 9876"/>
              <a:gd name="connsiteY0" fmla="*/ 2322 h 10000"/>
              <a:gd name="connsiteX1" fmla="*/ 131 w 9876"/>
              <a:gd name="connsiteY1" fmla="*/ 5285 h 10000"/>
              <a:gd name="connsiteX2" fmla="*/ 529 w 9876"/>
              <a:gd name="connsiteY2" fmla="*/ 6534 h 10000"/>
              <a:gd name="connsiteX3" fmla="*/ 1007 w 9876"/>
              <a:gd name="connsiteY3" fmla="*/ 7005 h 10000"/>
              <a:gd name="connsiteX4" fmla="*/ 2128 w 9876"/>
              <a:gd name="connsiteY4" fmla="*/ 8047 h 10000"/>
              <a:gd name="connsiteX5" fmla="*/ 4642 w 9876"/>
              <a:gd name="connsiteY5" fmla="*/ 8392 h 10000"/>
              <a:gd name="connsiteX6" fmla="*/ 6823 w 9876"/>
              <a:gd name="connsiteY6" fmla="*/ 9990 h 10000"/>
              <a:gd name="connsiteX7" fmla="*/ 9744 w 9876"/>
              <a:gd name="connsiteY7" fmla="*/ 9001 h 10000"/>
              <a:gd name="connsiteX8" fmla="*/ 9398 w 9876"/>
              <a:gd name="connsiteY8" fmla="*/ 6148 h 10000"/>
              <a:gd name="connsiteX9" fmla="*/ 9624 w 9876"/>
              <a:gd name="connsiteY9" fmla="*/ 3536 h 10000"/>
              <a:gd name="connsiteX10" fmla="*/ 8915 w 9876"/>
              <a:gd name="connsiteY10" fmla="*/ 1309 h 10000"/>
              <a:gd name="connsiteX11" fmla="*/ 5953 w 9876"/>
              <a:gd name="connsiteY11" fmla="*/ 46 h 10000"/>
              <a:gd name="connsiteX12" fmla="*/ 2253 w 9876"/>
              <a:gd name="connsiteY12" fmla="*/ 329 h 10000"/>
              <a:gd name="connsiteX13" fmla="*/ 191 w 9876"/>
              <a:gd name="connsiteY13" fmla="*/ 2322 h 10000"/>
              <a:gd name="connsiteX0" fmla="*/ 193 w 10000"/>
              <a:gd name="connsiteY0" fmla="*/ 2322 h 10000"/>
              <a:gd name="connsiteX1" fmla="*/ 133 w 10000"/>
              <a:gd name="connsiteY1" fmla="*/ 5285 h 10000"/>
              <a:gd name="connsiteX2" fmla="*/ 1020 w 10000"/>
              <a:gd name="connsiteY2" fmla="*/ 7005 h 10000"/>
              <a:gd name="connsiteX3" fmla="*/ 2155 w 10000"/>
              <a:gd name="connsiteY3" fmla="*/ 8047 h 10000"/>
              <a:gd name="connsiteX4" fmla="*/ 4700 w 10000"/>
              <a:gd name="connsiteY4" fmla="*/ 8392 h 10000"/>
              <a:gd name="connsiteX5" fmla="*/ 6909 w 10000"/>
              <a:gd name="connsiteY5" fmla="*/ 9990 h 10000"/>
              <a:gd name="connsiteX6" fmla="*/ 9866 w 10000"/>
              <a:gd name="connsiteY6" fmla="*/ 9001 h 10000"/>
              <a:gd name="connsiteX7" fmla="*/ 9516 w 10000"/>
              <a:gd name="connsiteY7" fmla="*/ 6148 h 10000"/>
              <a:gd name="connsiteX8" fmla="*/ 9745 w 10000"/>
              <a:gd name="connsiteY8" fmla="*/ 3536 h 10000"/>
              <a:gd name="connsiteX9" fmla="*/ 9027 w 10000"/>
              <a:gd name="connsiteY9" fmla="*/ 1309 h 10000"/>
              <a:gd name="connsiteX10" fmla="*/ 6028 w 10000"/>
              <a:gd name="connsiteY10" fmla="*/ 46 h 10000"/>
              <a:gd name="connsiteX11" fmla="*/ 2281 w 10000"/>
              <a:gd name="connsiteY11" fmla="*/ 329 h 10000"/>
              <a:gd name="connsiteX12" fmla="*/ 193 w 10000"/>
              <a:gd name="connsiteY12" fmla="*/ 2322 h 10000"/>
              <a:gd name="connsiteX0" fmla="*/ 535 w 9877"/>
              <a:gd name="connsiteY0" fmla="*/ 2468 h 10000"/>
              <a:gd name="connsiteX1" fmla="*/ 10 w 9877"/>
              <a:gd name="connsiteY1" fmla="*/ 5285 h 10000"/>
              <a:gd name="connsiteX2" fmla="*/ 897 w 9877"/>
              <a:gd name="connsiteY2" fmla="*/ 7005 h 10000"/>
              <a:gd name="connsiteX3" fmla="*/ 2032 w 9877"/>
              <a:gd name="connsiteY3" fmla="*/ 8047 h 10000"/>
              <a:gd name="connsiteX4" fmla="*/ 4577 w 9877"/>
              <a:gd name="connsiteY4" fmla="*/ 8392 h 10000"/>
              <a:gd name="connsiteX5" fmla="*/ 6786 w 9877"/>
              <a:gd name="connsiteY5" fmla="*/ 9990 h 10000"/>
              <a:gd name="connsiteX6" fmla="*/ 9743 w 9877"/>
              <a:gd name="connsiteY6" fmla="*/ 9001 h 10000"/>
              <a:gd name="connsiteX7" fmla="*/ 9393 w 9877"/>
              <a:gd name="connsiteY7" fmla="*/ 6148 h 10000"/>
              <a:gd name="connsiteX8" fmla="*/ 9622 w 9877"/>
              <a:gd name="connsiteY8" fmla="*/ 3536 h 10000"/>
              <a:gd name="connsiteX9" fmla="*/ 8904 w 9877"/>
              <a:gd name="connsiteY9" fmla="*/ 1309 h 10000"/>
              <a:gd name="connsiteX10" fmla="*/ 5905 w 9877"/>
              <a:gd name="connsiteY10" fmla="*/ 46 h 10000"/>
              <a:gd name="connsiteX11" fmla="*/ 2158 w 9877"/>
              <a:gd name="connsiteY11" fmla="*/ 329 h 10000"/>
              <a:gd name="connsiteX12" fmla="*/ 535 w 9877"/>
              <a:gd name="connsiteY12" fmla="*/ 2468 h 10000"/>
              <a:gd name="connsiteX0" fmla="*/ 224 w 9682"/>
              <a:gd name="connsiteY0" fmla="*/ 2468 h 10000"/>
              <a:gd name="connsiteX1" fmla="*/ 54 w 9682"/>
              <a:gd name="connsiteY1" fmla="*/ 5334 h 10000"/>
              <a:gd name="connsiteX2" fmla="*/ 590 w 9682"/>
              <a:gd name="connsiteY2" fmla="*/ 7005 h 10000"/>
              <a:gd name="connsiteX3" fmla="*/ 1739 w 9682"/>
              <a:gd name="connsiteY3" fmla="*/ 8047 h 10000"/>
              <a:gd name="connsiteX4" fmla="*/ 4316 w 9682"/>
              <a:gd name="connsiteY4" fmla="*/ 8392 h 10000"/>
              <a:gd name="connsiteX5" fmla="*/ 6553 w 9682"/>
              <a:gd name="connsiteY5" fmla="*/ 9990 h 10000"/>
              <a:gd name="connsiteX6" fmla="*/ 9546 w 9682"/>
              <a:gd name="connsiteY6" fmla="*/ 9001 h 10000"/>
              <a:gd name="connsiteX7" fmla="*/ 9192 w 9682"/>
              <a:gd name="connsiteY7" fmla="*/ 6148 h 10000"/>
              <a:gd name="connsiteX8" fmla="*/ 9424 w 9682"/>
              <a:gd name="connsiteY8" fmla="*/ 3536 h 10000"/>
              <a:gd name="connsiteX9" fmla="*/ 8697 w 9682"/>
              <a:gd name="connsiteY9" fmla="*/ 1309 h 10000"/>
              <a:gd name="connsiteX10" fmla="*/ 5661 w 9682"/>
              <a:gd name="connsiteY10" fmla="*/ 46 h 10000"/>
              <a:gd name="connsiteX11" fmla="*/ 1867 w 9682"/>
              <a:gd name="connsiteY11" fmla="*/ 329 h 10000"/>
              <a:gd name="connsiteX12" fmla="*/ 224 w 9682"/>
              <a:gd name="connsiteY12" fmla="*/ 2468 h 10000"/>
              <a:gd name="connsiteX0" fmla="*/ 369 w 9951"/>
              <a:gd name="connsiteY0" fmla="*/ 2078 h 10000"/>
              <a:gd name="connsiteX1" fmla="*/ 7 w 9951"/>
              <a:gd name="connsiteY1" fmla="*/ 5334 h 10000"/>
              <a:gd name="connsiteX2" fmla="*/ 560 w 9951"/>
              <a:gd name="connsiteY2" fmla="*/ 7005 h 10000"/>
              <a:gd name="connsiteX3" fmla="*/ 1747 w 9951"/>
              <a:gd name="connsiteY3" fmla="*/ 8047 h 10000"/>
              <a:gd name="connsiteX4" fmla="*/ 4409 w 9951"/>
              <a:gd name="connsiteY4" fmla="*/ 8392 h 10000"/>
              <a:gd name="connsiteX5" fmla="*/ 6719 w 9951"/>
              <a:gd name="connsiteY5" fmla="*/ 9990 h 10000"/>
              <a:gd name="connsiteX6" fmla="*/ 9811 w 9951"/>
              <a:gd name="connsiteY6" fmla="*/ 9001 h 10000"/>
              <a:gd name="connsiteX7" fmla="*/ 9445 w 9951"/>
              <a:gd name="connsiteY7" fmla="*/ 6148 h 10000"/>
              <a:gd name="connsiteX8" fmla="*/ 9685 w 9951"/>
              <a:gd name="connsiteY8" fmla="*/ 3536 h 10000"/>
              <a:gd name="connsiteX9" fmla="*/ 8934 w 9951"/>
              <a:gd name="connsiteY9" fmla="*/ 1309 h 10000"/>
              <a:gd name="connsiteX10" fmla="*/ 5798 w 9951"/>
              <a:gd name="connsiteY10" fmla="*/ 46 h 10000"/>
              <a:gd name="connsiteX11" fmla="*/ 1879 w 9951"/>
              <a:gd name="connsiteY11" fmla="*/ 329 h 10000"/>
              <a:gd name="connsiteX12" fmla="*/ 369 w 9951"/>
              <a:gd name="connsiteY12" fmla="*/ 2078 h 10000"/>
              <a:gd name="connsiteX0" fmla="*/ 378 w 10007"/>
              <a:gd name="connsiteY0" fmla="*/ 2035 h 9957"/>
              <a:gd name="connsiteX1" fmla="*/ 14 w 10007"/>
              <a:gd name="connsiteY1" fmla="*/ 5291 h 9957"/>
              <a:gd name="connsiteX2" fmla="*/ 570 w 10007"/>
              <a:gd name="connsiteY2" fmla="*/ 6962 h 9957"/>
              <a:gd name="connsiteX3" fmla="*/ 1763 w 10007"/>
              <a:gd name="connsiteY3" fmla="*/ 8004 h 9957"/>
              <a:gd name="connsiteX4" fmla="*/ 4438 w 10007"/>
              <a:gd name="connsiteY4" fmla="*/ 8349 h 9957"/>
              <a:gd name="connsiteX5" fmla="*/ 6759 w 10007"/>
              <a:gd name="connsiteY5" fmla="*/ 9947 h 9957"/>
              <a:gd name="connsiteX6" fmla="*/ 9866 w 10007"/>
              <a:gd name="connsiteY6" fmla="*/ 8958 h 9957"/>
              <a:gd name="connsiteX7" fmla="*/ 9499 w 10007"/>
              <a:gd name="connsiteY7" fmla="*/ 6105 h 9957"/>
              <a:gd name="connsiteX8" fmla="*/ 9740 w 10007"/>
              <a:gd name="connsiteY8" fmla="*/ 3493 h 9957"/>
              <a:gd name="connsiteX9" fmla="*/ 8985 w 10007"/>
              <a:gd name="connsiteY9" fmla="*/ 1266 h 9957"/>
              <a:gd name="connsiteX10" fmla="*/ 5834 w 10007"/>
              <a:gd name="connsiteY10" fmla="*/ 3 h 9957"/>
              <a:gd name="connsiteX11" fmla="*/ 2496 w 10007"/>
              <a:gd name="connsiteY11" fmla="*/ 1553 h 9957"/>
              <a:gd name="connsiteX12" fmla="*/ 378 w 10007"/>
              <a:gd name="connsiteY12" fmla="*/ 2035 h 9957"/>
              <a:gd name="connsiteX0" fmla="*/ 378 w 10000"/>
              <a:gd name="connsiteY0" fmla="*/ 2044 h 10000"/>
              <a:gd name="connsiteX1" fmla="*/ 14 w 10000"/>
              <a:gd name="connsiteY1" fmla="*/ 5314 h 10000"/>
              <a:gd name="connsiteX2" fmla="*/ 570 w 10000"/>
              <a:gd name="connsiteY2" fmla="*/ 6992 h 10000"/>
              <a:gd name="connsiteX3" fmla="*/ 1762 w 10000"/>
              <a:gd name="connsiteY3" fmla="*/ 8039 h 10000"/>
              <a:gd name="connsiteX4" fmla="*/ 4435 w 10000"/>
              <a:gd name="connsiteY4" fmla="*/ 8385 h 10000"/>
              <a:gd name="connsiteX5" fmla="*/ 6754 w 10000"/>
              <a:gd name="connsiteY5" fmla="*/ 9990 h 10000"/>
              <a:gd name="connsiteX6" fmla="*/ 9859 w 10000"/>
              <a:gd name="connsiteY6" fmla="*/ 8997 h 10000"/>
              <a:gd name="connsiteX7" fmla="*/ 9492 w 10000"/>
              <a:gd name="connsiteY7" fmla="*/ 6131 h 10000"/>
              <a:gd name="connsiteX8" fmla="*/ 9733 w 10000"/>
              <a:gd name="connsiteY8" fmla="*/ 3508 h 10000"/>
              <a:gd name="connsiteX9" fmla="*/ 8979 w 10000"/>
              <a:gd name="connsiteY9" fmla="*/ 1271 h 10000"/>
              <a:gd name="connsiteX10" fmla="*/ 5830 w 10000"/>
              <a:gd name="connsiteY10" fmla="*/ 3 h 10000"/>
              <a:gd name="connsiteX11" fmla="*/ 2494 w 10000"/>
              <a:gd name="connsiteY11" fmla="*/ 1560 h 10000"/>
              <a:gd name="connsiteX12" fmla="*/ 378 w 10000"/>
              <a:gd name="connsiteY12" fmla="*/ 2044 h 10000"/>
              <a:gd name="connsiteX0" fmla="*/ 326 w 10023"/>
              <a:gd name="connsiteY0" fmla="*/ 2533 h 10000"/>
              <a:gd name="connsiteX1" fmla="*/ 37 w 10023"/>
              <a:gd name="connsiteY1" fmla="*/ 5314 h 10000"/>
              <a:gd name="connsiteX2" fmla="*/ 593 w 10023"/>
              <a:gd name="connsiteY2" fmla="*/ 6992 h 10000"/>
              <a:gd name="connsiteX3" fmla="*/ 1785 w 10023"/>
              <a:gd name="connsiteY3" fmla="*/ 8039 h 10000"/>
              <a:gd name="connsiteX4" fmla="*/ 4458 w 10023"/>
              <a:gd name="connsiteY4" fmla="*/ 8385 h 10000"/>
              <a:gd name="connsiteX5" fmla="*/ 6777 w 10023"/>
              <a:gd name="connsiteY5" fmla="*/ 9990 h 10000"/>
              <a:gd name="connsiteX6" fmla="*/ 9882 w 10023"/>
              <a:gd name="connsiteY6" fmla="*/ 8997 h 10000"/>
              <a:gd name="connsiteX7" fmla="*/ 9515 w 10023"/>
              <a:gd name="connsiteY7" fmla="*/ 6131 h 10000"/>
              <a:gd name="connsiteX8" fmla="*/ 9756 w 10023"/>
              <a:gd name="connsiteY8" fmla="*/ 3508 h 10000"/>
              <a:gd name="connsiteX9" fmla="*/ 9002 w 10023"/>
              <a:gd name="connsiteY9" fmla="*/ 1271 h 10000"/>
              <a:gd name="connsiteX10" fmla="*/ 5853 w 10023"/>
              <a:gd name="connsiteY10" fmla="*/ 3 h 10000"/>
              <a:gd name="connsiteX11" fmla="*/ 2517 w 10023"/>
              <a:gd name="connsiteY11" fmla="*/ 1560 h 10000"/>
              <a:gd name="connsiteX12" fmla="*/ 326 w 10023"/>
              <a:gd name="connsiteY12" fmla="*/ 2533 h 10000"/>
              <a:gd name="connsiteX0" fmla="*/ 326 w 10023"/>
              <a:gd name="connsiteY0" fmla="*/ 1901 h 9368"/>
              <a:gd name="connsiteX1" fmla="*/ 37 w 10023"/>
              <a:gd name="connsiteY1" fmla="*/ 4682 h 9368"/>
              <a:gd name="connsiteX2" fmla="*/ 593 w 10023"/>
              <a:gd name="connsiteY2" fmla="*/ 6360 h 9368"/>
              <a:gd name="connsiteX3" fmla="*/ 1785 w 10023"/>
              <a:gd name="connsiteY3" fmla="*/ 7407 h 9368"/>
              <a:gd name="connsiteX4" fmla="*/ 4458 w 10023"/>
              <a:gd name="connsiteY4" fmla="*/ 7753 h 9368"/>
              <a:gd name="connsiteX5" fmla="*/ 6777 w 10023"/>
              <a:gd name="connsiteY5" fmla="*/ 9358 h 9368"/>
              <a:gd name="connsiteX6" fmla="*/ 9882 w 10023"/>
              <a:gd name="connsiteY6" fmla="*/ 8365 h 9368"/>
              <a:gd name="connsiteX7" fmla="*/ 9515 w 10023"/>
              <a:gd name="connsiteY7" fmla="*/ 5499 h 9368"/>
              <a:gd name="connsiteX8" fmla="*/ 9756 w 10023"/>
              <a:gd name="connsiteY8" fmla="*/ 2876 h 9368"/>
              <a:gd name="connsiteX9" fmla="*/ 9002 w 10023"/>
              <a:gd name="connsiteY9" fmla="*/ 639 h 9368"/>
              <a:gd name="connsiteX10" fmla="*/ 5628 w 10023"/>
              <a:gd name="connsiteY10" fmla="*/ 7 h 9368"/>
              <a:gd name="connsiteX11" fmla="*/ 2517 w 10023"/>
              <a:gd name="connsiteY11" fmla="*/ 928 h 9368"/>
              <a:gd name="connsiteX12" fmla="*/ 326 w 10023"/>
              <a:gd name="connsiteY12" fmla="*/ 1901 h 9368"/>
              <a:gd name="connsiteX0" fmla="*/ 325 w 9734"/>
              <a:gd name="connsiteY0" fmla="*/ 2029 h 10093"/>
              <a:gd name="connsiteX1" fmla="*/ 37 w 9734"/>
              <a:gd name="connsiteY1" fmla="*/ 4998 h 10093"/>
              <a:gd name="connsiteX2" fmla="*/ 592 w 9734"/>
              <a:gd name="connsiteY2" fmla="*/ 6789 h 10093"/>
              <a:gd name="connsiteX3" fmla="*/ 1781 w 9734"/>
              <a:gd name="connsiteY3" fmla="*/ 7907 h 10093"/>
              <a:gd name="connsiteX4" fmla="*/ 4448 w 9734"/>
              <a:gd name="connsiteY4" fmla="*/ 8276 h 10093"/>
              <a:gd name="connsiteX5" fmla="*/ 6761 w 9734"/>
              <a:gd name="connsiteY5" fmla="*/ 9989 h 10093"/>
              <a:gd name="connsiteX6" fmla="*/ 9484 w 9734"/>
              <a:gd name="connsiteY6" fmla="*/ 9608 h 10093"/>
              <a:gd name="connsiteX7" fmla="*/ 9493 w 9734"/>
              <a:gd name="connsiteY7" fmla="*/ 5870 h 10093"/>
              <a:gd name="connsiteX8" fmla="*/ 9734 w 9734"/>
              <a:gd name="connsiteY8" fmla="*/ 3070 h 10093"/>
              <a:gd name="connsiteX9" fmla="*/ 8981 w 9734"/>
              <a:gd name="connsiteY9" fmla="*/ 682 h 10093"/>
              <a:gd name="connsiteX10" fmla="*/ 5615 w 9734"/>
              <a:gd name="connsiteY10" fmla="*/ 7 h 10093"/>
              <a:gd name="connsiteX11" fmla="*/ 2511 w 9734"/>
              <a:gd name="connsiteY11" fmla="*/ 991 h 10093"/>
              <a:gd name="connsiteX12" fmla="*/ 325 w 9734"/>
              <a:gd name="connsiteY12" fmla="*/ 2029 h 10093"/>
              <a:gd name="connsiteX0" fmla="*/ 334 w 10000"/>
              <a:gd name="connsiteY0" fmla="*/ 2010 h 9973"/>
              <a:gd name="connsiteX1" fmla="*/ 38 w 10000"/>
              <a:gd name="connsiteY1" fmla="*/ 4952 h 9973"/>
              <a:gd name="connsiteX2" fmla="*/ 608 w 10000"/>
              <a:gd name="connsiteY2" fmla="*/ 6726 h 9973"/>
              <a:gd name="connsiteX3" fmla="*/ 1830 w 10000"/>
              <a:gd name="connsiteY3" fmla="*/ 7834 h 9973"/>
              <a:gd name="connsiteX4" fmla="*/ 4532 w 10000"/>
              <a:gd name="connsiteY4" fmla="*/ 8562 h 9973"/>
              <a:gd name="connsiteX5" fmla="*/ 6946 w 10000"/>
              <a:gd name="connsiteY5" fmla="*/ 9897 h 9973"/>
              <a:gd name="connsiteX6" fmla="*/ 9743 w 10000"/>
              <a:gd name="connsiteY6" fmla="*/ 9519 h 9973"/>
              <a:gd name="connsiteX7" fmla="*/ 9752 w 10000"/>
              <a:gd name="connsiteY7" fmla="*/ 5816 h 9973"/>
              <a:gd name="connsiteX8" fmla="*/ 10000 w 10000"/>
              <a:gd name="connsiteY8" fmla="*/ 3042 h 9973"/>
              <a:gd name="connsiteX9" fmla="*/ 9226 w 10000"/>
              <a:gd name="connsiteY9" fmla="*/ 676 h 9973"/>
              <a:gd name="connsiteX10" fmla="*/ 5768 w 10000"/>
              <a:gd name="connsiteY10" fmla="*/ 7 h 9973"/>
              <a:gd name="connsiteX11" fmla="*/ 2580 w 10000"/>
              <a:gd name="connsiteY11" fmla="*/ 982 h 9973"/>
              <a:gd name="connsiteX12" fmla="*/ 334 w 10000"/>
              <a:gd name="connsiteY12" fmla="*/ 2010 h 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9973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" name="Text Box 34">
            <a:extLst>
              <a:ext uri="{FF2B5EF4-FFF2-40B4-BE49-F238E27FC236}">
                <a16:creationId xmlns:a16="http://schemas.microsoft.com/office/drawing/2014/main" id="{8E3C4FE4-16B8-2E48-AAFC-131508FB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367160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150" name="Line 68">
            <a:extLst>
              <a:ext uri="{FF2B5EF4-FFF2-40B4-BE49-F238E27FC236}">
                <a16:creationId xmlns:a16="http://schemas.microsoft.com/office/drawing/2014/main" id="{6703089F-58F3-E042-8B10-16A415A056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3535642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" name="Line 93">
            <a:extLst>
              <a:ext uri="{FF2B5EF4-FFF2-40B4-BE49-F238E27FC236}">
                <a16:creationId xmlns:a16="http://schemas.microsoft.com/office/drawing/2014/main" id="{EAAF435E-6997-7049-AE19-F5A3D5ECCF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49888" y="2731714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2" name="Text Box 139">
            <a:extLst>
              <a:ext uri="{FF2B5EF4-FFF2-40B4-BE49-F238E27FC236}">
                <a16:creationId xmlns:a16="http://schemas.microsoft.com/office/drawing/2014/main" id="{D18D0D17-3537-854D-BE00-799B204FD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326" y="2150782"/>
            <a:ext cx="755335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server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53" name="Group 167">
            <a:extLst>
              <a:ext uri="{FF2B5EF4-FFF2-40B4-BE49-F238E27FC236}">
                <a16:creationId xmlns:a16="http://schemas.microsoft.com/office/drawing/2014/main" id="{F5EB6B7E-CF56-1D40-9A5F-78A0D7F7527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35438" y="3627064"/>
            <a:ext cx="400050" cy="152400"/>
            <a:chOff x="3228" y="1776"/>
            <a:chExt cx="252" cy="96"/>
          </a:xfrm>
        </p:grpSpPr>
        <p:sp>
          <p:nvSpPr>
            <p:cNvPr id="154" name="Line 168">
              <a:extLst>
                <a:ext uri="{FF2B5EF4-FFF2-40B4-BE49-F238E27FC236}">
                  <a16:creationId xmlns:a16="http://schemas.microsoft.com/office/drawing/2014/main" id="{1802CB0D-BD6D-D74F-A9D8-5BACFFCCBC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5" name="Line 169">
              <a:extLst>
                <a:ext uri="{FF2B5EF4-FFF2-40B4-BE49-F238E27FC236}">
                  <a16:creationId xmlns:a16="http://schemas.microsoft.com/office/drawing/2014/main" id="{BC8A6DEC-D893-BC48-A065-216616CA7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6" name="Group 170">
            <a:extLst>
              <a:ext uri="{FF2B5EF4-FFF2-40B4-BE49-F238E27FC236}">
                <a16:creationId xmlns:a16="http://schemas.microsoft.com/office/drawing/2014/main" id="{926875FC-494C-BB45-B7F8-8827688CC13F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787838" y="3103189"/>
            <a:ext cx="400050" cy="152400"/>
            <a:chOff x="3228" y="1776"/>
            <a:chExt cx="252" cy="96"/>
          </a:xfrm>
        </p:grpSpPr>
        <p:sp>
          <p:nvSpPr>
            <p:cNvPr id="157" name="Line 171">
              <a:extLst>
                <a:ext uri="{FF2B5EF4-FFF2-40B4-BE49-F238E27FC236}">
                  <a16:creationId xmlns:a16="http://schemas.microsoft.com/office/drawing/2014/main" id="{36C97ACA-ADA8-6C4D-918D-B9A573ADE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8" name="Line 172">
              <a:extLst>
                <a:ext uri="{FF2B5EF4-FFF2-40B4-BE49-F238E27FC236}">
                  <a16:creationId xmlns:a16="http://schemas.microsoft.com/office/drawing/2014/main" id="{BAFF6B07-8046-764A-BBC9-297230590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9" name="Group 173">
            <a:extLst>
              <a:ext uri="{FF2B5EF4-FFF2-40B4-BE49-F238E27FC236}">
                <a16:creationId xmlns:a16="http://schemas.microsoft.com/office/drawing/2014/main" id="{FD9B7ECC-8F8F-8B4A-85D5-2A868F36C505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7888101" y="3793751"/>
            <a:ext cx="400050" cy="152400"/>
            <a:chOff x="3228" y="1776"/>
            <a:chExt cx="252" cy="96"/>
          </a:xfrm>
        </p:grpSpPr>
        <p:sp>
          <p:nvSpPr>
            <p:cNvPr id="160" name="Line 174">
              <a:extLst>
                <a:ext uri="{FF2B5EF4-FFF2-40B4-BE49-F238E27FC236}">
                  <a16:creationId xmlns:a16="http://schemas.microsoft.com/office/drawing/2014/main" id="{E4C9DD3C-343B-B043-9CF6-10B42EAC6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1" name="Line 175">
              <a:extLst>
                <a:ext uri="{FF2B5EF4-FFF2-40B4-BE49-F238E27FC236}">
                  <a16:creationId xmlns:a16="http://schemas.microsoft.com/office/drawing/2014/main" id="{343368E1-A457-5D48-A3F0-A3B53D5B05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62" name="Group 176">
            <a:extLst>
              <a:ext uri="{FF2B5EF4-FFF2-40B4-BE49-F238E27FC236}">
                <a16:creationId xmlns:a16="http://schemas.microsoft.com/office/drawing/2014/main" id="{592F8EA2-6661-5445-8C3D-825FD532EE6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064188" y="3812801"/>
            <a:ext cx="295275" cy="114300"/>
            <a:chOff x="3228" y="1776"/>
            <a:chExt cx="252" cy="96"/>
          </a:xfrm>
        </p:grpSpPr>
        <p:sp>
          <p:nvSpPr>
            <p:cNvPr id="163" name="Line 177">
              <a:extLst>
                <a:ext uri="{FF2B5EF4-FFF2-40B4-BE49-F238E27FC236}">
                  <a16:creationId xmlns:a16="http://schemas.microsoft.com/office/drawing/2014/main" id="{C81F7411-7489-D040-A6B8-B4BBD27EC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4" name="Line 178">
              <a:extLst>
                <a:ext uri="{FF2B5EF4-FFF2-40B4-BE49-F238E27FC236}">
                  <a16:creationId xmlns:a16="http://schemas.microsoft.com/office/drawing/2014/main" id="{FE32B4AA-D33A-6545-A3C1-DDC1B9A51B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65" name="Group 179">
            <a:extLst>
              <a:ext uri="{FF2B5EF4-FFF2-40B4-BE49-F238E27FC236}">
                <a16:creationId xmlns:a16="http://schemas.microsoft.com/office/drawing/2014/main" id="{CC82D047-4926-4B42-8EC3-A5ACCDE16B9C}"/>
              </a:ext>
            </a:extLst>
          </p:cNvPr>
          <p:cNvGrpSpPr>
            <a:grpSpLocks/>
          </p:cNvGrpSpPr>
          <p:nvPr/>
        </p:nvGrpSpPr>
        <p:grpSpPr bwMode="auto">
          <a:xfrm rot="409689" flipH="1" flipV="1">
            <a:off x="7335651" y="3155576"/>
            <a:ext cx="452437" cy="57150"/>
            <a:chOff x="3228" y="1776"/>
            <a:chExt cx="252" cy="96"/>
          </a:xfrm>
        </p:grpSpPr>
        <p:sp>
          <p:nvSpPr>
            <p:cNvPr id="166" name="Line 180">
              <a:extLst>
                <a:ext uri="{FF2B5EF4-FFF2-40B4-BE49-F238E27FC236}">
                  <a16:creationId xmlns:a16="http://schemas.microsoft.com/office/drawing/2014/main" id="{0C3E47A6-9D40-F446-B950-E19DB4AE82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7" name="Line 181">
              <a:extLst>
                <a:ext uri="{FF2B5EF4-FFF2-40B4-BE49-F238E27FC236}">
                  <a16:creationId xmlns:a16="http://schemas.microsoft.com/office/drawing/2014/main" id="{97B34EB4-6DFA-1D49-AE95-1E8C335D9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68" name="Group 182">
            <a:extLst>
              <a:ext uri="{FF2B5EF4-FFF2-40B4-BE49-F238E27FC236}">
                <a16:creationId xmlns:a16="http://schemas.microsoft.com/office/drawing/2014/main" id="{1BDD731C-4A33-B447-95B4-B36A72034B1F}"/>
              </a:ext>
            </a:extLst>
          </p:cNvPr>
          <p:cNvGrpSpPr>
            <a:grpSpLocks/>
          </p:cNvGrpSpPr>
          <p:nvPr/>
        </p:nvGrpSpPr>
        <p:grpSpPr bwMode="auto">
          <a:xfrm>
            <a:off x="6478401" y="3360364"/>
            <a:ext cx="295275" cy="114300"/>
            <a:chOff x="3228" y="1776"/>
            <a:chExt cx="252" cy="96"/>
          </a:xfrm>
        </p:grpSpPr>
        <p:sp>
          <p:nvSpPr>
            <p:cNvPr id="169" name="Line 183">
              <a:extLst>
                <a:ext uri="{FF2B5EF4-FFF2-40B4-BE49-F238E27FC236}">
                  <a16:creationId xmlns:a16="http://schemas.microsoft.com/office/drawing/2014/main" id="{366216FC-944A-0D49-BBD1-3FEF1FF828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70" name="Line 184">
              <a:extLst>
                <a:ext uri="{FF2B5EF4-FFF2-40B4-BE49-F238E27FC236}">
                  <a16:creationId xmlns:a16="http://schemas.microsoft.com/office/drawing/2014/main" id="{2EA25562-C312-A440-ACDF-79E1C923B0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71" name="Group 185">
            <a:extLst>
              <a:ext uri="{FF2B5EF4-FFF2-40B4-BE49-F238E27FC236}">
                <a16:creationId xmlns:a16="http://schemas.microsoft.com/office/drawing/2014/main" id="{B85300C2-B57F-2740-9176-B263E29ECFC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116576" y="3360364"/>
            <a:ext cx="295275" cy="114300"/>
            <a:chOff x="3228" y="1776"/>
            <a:chExt cx="252" cy="96"/>
          </a:xfrm>
        </p:grpSpPr>
        <p:sp>
          <p:nvSpPr>
            <p:cNvPr id="172" name="Line 186">
              <a:extLst>
                <a:ext uri="{FF2B5EF4-FFF2-40B4-BE49-F238E27FC236}">
                  <a16:creationId xmlns:a16="http://schemas.microsoft.com/office/drawing/2014/main" id="{7EE5A1A6-FF75-2A4F-91EF-CC4086E073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73" name="Line 187">
              <a:extLst>
                <a:ext uri="{FF2B5EF4-FFF2-40B4-BE49-F238E27FC236}">
                  <a16:creationId xmlns:a16="http://schemas.microsoft.com/office/drawing/2014/main" id="{A29381E6-C25F-3941-829A-5C20D09EC9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3E8644E-9ABF-8D40-91C1-3E38F4EEBD93}"/>
              </a:ext>
            </a:extLst>
          </p:cNvPr>
          <p:cNvGrpSpPr/>
          <p:nvPr/>
        </p:nvGrpSpPr>
        <p:grpSpPr>
          <a:xfrm>
            <a:off x="5174932" y="3229968"/>
            <a:ext cx="853832" cy="472456"/>
            <a:chOff x="7493876" y="2774731"/>
            <a:chExt cx="1481958" cy="894622"/>
          </a:xfrm>
        </p:grpSpPr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E07DE3FA-8AF6-194D-A476-AEA1B09F7B0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34A4F16A-CB62-4A41-9419-62CD9E0C591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7BEB6CE9-D98E-F84D-A398-B92F19578A7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5500E3F7-C826-414F-8AB9-A8131E41A9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73829F3-5B2A-3D43-B4EF-DDBF4450431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16BC6710-FF10-F94F-B985-0B24DE112FE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B4D233B4-AC73-4C4F-B219-7217862D8F1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3CDC88CA-73F6-2A4E-A5B8-07F9CE6EB356}"/>
              </a:ext>
            </a:extLst>
          </p:cNvPr>
          <p:cNvGrpSpPr/>
          <p:nvPr/>
        </p:nvGrpSpPr>
        <p:grpSpPr>
          <a:xfrm>
            <a:off x="6497225" y="2978957"/>
            <a:ext cx="853832" cy="472456"/>
            <a:chOff x="7493876" y="2774731"/>
            <a:chExt cx="1481958" cy="894622"/>
          </a:xfrm>
        </p:grpSpPr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76662FEE-416B-4241-A864-32CEE22908B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BF854949-8588-4043-8969-4FC76142F83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D7A98B50-6531-6143-A56B-A0078198E209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8EF0E65E-1BE5-3640-B843-535E698DCED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8B3135FD-22F2-1745-85CC-4BD5AD2C994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CBF8CAA5-2F9E-6F4F-B932-2A9A9FA6FB3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BAC7EA6A-1F82-BE41-ABF4-1F0EFC4511C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3FE2CB04-538F-224A-AF22-DA95DCBB0B6E}"/>
              </a:ext>
            </a:extLst>
          </p:cNvPr>
          <p:cNvGrpSpPr/>
          <p:nvPr/>
        </p:nvGrpSpPr>
        <p:grpSpPr>
          <a:xfrm>
            <a:off x="7241295" y="3709582"/>
            <a:ext cx="853832" cy="472456"/>
            <a:chOff x="7493876" y="2774731"/>
            <a:chExt cx="1481958" cy="894622"/>
          </a:xfrm>
        </p:grpSpPr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554365BE-E9A1-B147-927A-2FEA0E686FA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41069F9B-234B-AF4D-9BE6-991F3EE817B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78215878-BF48-DA4D-86CB-2D4407EC3A5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230159EF-EC94-2C46-8E32-C44AE9FFF3D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7342E9BF-DE69-4845-BD2D-B9FB0C05B29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9857134D-B0E3-0741-A4BB-E37AC2713E4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DAC16FA5-30B2-9A4A-B1B4-A15CCF467D2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77" name="Group 53">
            <a:extLst>
              <a:ext uri="{FF2B5EF4-FFF2-40B4-BE49-F238E27FC236}">
                <a16:creationId xmlns:a16="http://schemas.microsoft.com/office/drawing/2014/main" id="{A72EC927-0C95-E645-8775-84E1A80FD737}"/>
              </a:ext>
            </a:extLst>
          </p:cNvPr>
          <p:cNvGrpSpPr>
            <a:grpSpLocks/>
          </p:cNvGrpSpPr>
          <p:nvPr/>
        </p:nvGrpSpPr>
        <p:grpSpPr bwMode="auto">
          <a:xfrm>
            <a:off x="605761" y="1183316"/>
            <a:ext cx="460375" cy="244475"/>
            <a:chOff x="844" y="3337"/>
            <a:chExt cx="290" cy="154"/>
          </a:xfrm>
        </p:grpSpPr>
        <p:sp>
          <p:nvSpPr>
            <p:cNvPr id="578" name="Rectangle 54">
              <a:extLst>
                <a:ext uri="{FF2B5EF4-FFF2-40B4-BE49-F238E27FC236}">
                  <a16:creationId xmlns:a16="http://schemas.microsoft.com/office/drawing/2014/main" id="{DB540962-D523-B049-9978-FD6CEDB13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9" name="Text Box 55">
              <a:extLst>
                <a:ext uri="{FF2B5EF4-FFF2-40B4-BE49-F238E27FC236}">
                  <a16:creationId xmlns:a16="http://schemas.microsoft.com/office/drawing/2014/main" id="{A671B148-0EBD-CE4C-A7BE-F05C67A79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DNS</a:t>
              </a:r>
            </a:p>
          </p:txBody>
        </p:sp>
      </p:grpSp>
      <p:grpSp>
        <p:nvGrpSpPr>
          <p:cNvPr id="580" name="Group 58">
            <a:extLst>
              <a:ext uri="{FF2B5EF4-FFF2-40B4-BE49-F238E27FC236}">
                <a16:creationId xmlns:a16="http://schemas.microsoft.com/office/drawing/2014/main" id="{FFB657E9-A85D-134E-ADB3-005972A3CE32}"/>
              </a:ext>
            </a:extLst>
          </p:cNvPr>
          <p:cNvGrpSpPr>
            <a:grpSpLocks/>
          </p:cNvGrpSpPr>
          <p:nvPr/>
        </p:nvGrpSpPr>
        <p:grpSpPr bwMode="auto">
          <a:xfrm>
            <a:off x="545436" y="1408741"/>
            <a:ext cx="561975" cy="244475"/>
            <a:chOff x="740" y="3209"/>
            <a:chExt cx="354" cy="154"/>
          </a:xfrm>
        </p:grpSpPr>
        <p:grpSp>
          <p:nvGrpSpPr>
            <p:cNvPr id="597" name="Group 59">
              <a:extLst>
                <a:ext uri="{FF2B5EF4-FFF2-40B4-BE49-F238E27FC236}">
                  <a16:creationId xmlns:a16="http://schemas.microsoft.com/office/drawing/2014/main" id="{554D2BDB-333B-E345-B92C-BC3E4A984E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600" name="Rectangle 60">
                <a:extLst>
                  <a:ext uri="{FF2B5EF4-FFF2-40B4-BE49-F238E27FC236}">
                    <a16:creationId xmlns:a16="http://schemas.microsoft.com/office/drawing/2014/main" id="{E15A9A2D-77B5-474A-B586-F25A2E4EF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1" name="Text Box 61">
                <a:extLst>
                  <a:ext uri="{FF2B5EF4-FFF2-40B4-BE49-F238E27FC236}">
                    <a16:creationId xmlns:a16="http://schemas.microsoft.com/office/drawing/2014/main" id="{CF5ECB89-933F-2D4C-94B5-EA4941F676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sp>
          <p:nvSpPr>
            <p:cNvPr id="598" name="Rectangle 62">
              <a:extLst>
                <a:ext uri="{FF2B5EF4-FFF2-40B4-BE49-F238E27FC236}">
                  <a16:creationId xmlns:a16="http://schemas.microsoft.com/office/drawing/2014/main" id="{33C66E75-40B4-5B4E-AC62-94491E022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99" name="Rectangle 63">
              <a:extLst>
                <a:ext uri="{FF2B5EF4-FFF2-40B4-BE49-F238E27FC236}">
                  <a16:creationId xmlns:a16="http://schemas.microsoft.com/office/drawing/2014/main" id="{47B4C203-AC10-904B-B43F-659A64228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rgbClr val="00CC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02" name="Group 64">
            <a:extLst>
              <a:ext uri="{FF2B5EF4-FFF2-40B4-BE49-F238E27FC236}">
                <a16:creationId xmlns:a16="http://schemas.microsoft.com/office/drawing/2014/main" id="{DCA10A8F-0364-4B44-B765-6D34363A4894}"/>
              </a:ext>
            </a:extLst>
          </p:cNvPr>
          <p:cNvGrpSpPr>
            <a:grpSpLocks/>
          </p:cNvGrpSpPr>
          <p:nvPr/>
        </p:nvGrpSpPr>
        <p:grpSpPr bwMode="auto">
          <a:xfrm>
            <a:off x="545436" y="1643691"/>
            <a:ext cx="561975" cy="244475"/>
            <a:chOff x="836" y="3305"/>
            <a:chExt cx="354" cy="154"/>
          </a:xfrm>
        </p:grpSpPr>
        <p:grpSp>
          <p:nvGrpSpPr>
            <p:cNvPr id="603" name="Group 65">
              <a:extLst>
                <a:ext uri="{FF2B5EF4-FFF2-40B4-BE49-F238E27FC236}">
                  <a16:creationId xmlns:a16="http://schemas.microsoft.com/office/drawing/2014/main" id="{464D5627-EF2F-604D-89D6-5C5B9F7BAF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607" name="Rectangle 66">
                <a:extLst>
                  <a:ext uri="{FF2B5EF4-FFF2-40B4-BE49-F238E27FC236}">
                    <a16:creationId xmlns:a16="http://schemas.microsoft.com/office/drawing/2014/main" id="{0E8BAB2D-962C-DB42-8CFB-361719985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8" name="Text Box 67">
                <a:extLst>
                  <a:ext uri="{FF2B5EF4-FFF2-40B4-BE49-F238E27FC236}">
                    <a16:creationId xmlns:a16="http://schemas.microsoft.com/office/drawing/2014/main" id="{207611A9-15A8-004A-8780-651D63CB2D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grpSp>
          <p:nvGrpSpPr>
            <p:cNvPr id="604" name="Group 68">
              <a:extLst>
                <a:ext uri="{FF2B5EF4-FFF2-40B4-BE49-F238E27FC236}">
                  <a16:creationId xmlns:a16="http://schemas.microsoft.com/office/drawing/2014/main" id="{0350647D-B9CB-F44C-A3BB-4911E53B44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605" name="Rectangle 69">
                <a:extLst>
                  <a:ext uri="{FF2B5EF4-FFF2-40B4-BE49-F238E27FC236}">
                    <a16:creationId xmlns:a16="http://schemas.microsoft.com/office/drawing/2014/main" id="{D6D06566-8FDC-1049-9915-F0119E1E0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6" name="Rectangle 70">
                <a:extLst>
                  <a:ext uri="{FF2B5EF4-FFF2-40B4-BE49-F238E27FC236}">
                    <a16:creationId xmlns:a16="http://schemas.microsoft.com/office/drawing/2014/main" id="{C642603C-03C1-BF49-A5FF-7101DC51C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09" name="Group 71">
            <a:extLst>
              <a:ext uri="{FF2B5EF4-FFF2-40B4-BE49-F238E27FC236}">
                <a16:creationId xmlns:a16="http://schemas.microsoft.com/office/drawing/2014/main" id="{66AFA242-11CE-7D44-B7FD-065E7607A538}"/>
              </a:ext>
            </a:extLst>
          </p:cNvPr>
          <p:cNvGrpSpPr>
            <a:grpSpLocks/>
          </p:cNvGrpSpPr>
          <p:nvPr/>
        </p:nvGrpSpPr>
        <p:grpSpPr bwMode="auto">
          <a:xfrm>
            <a:off x="366049" y="1675441"/>
            <a:ext cx="762000" cy="177800"/>
            <a:chOff x="627" y="3377"/>
            <a:chExt cx="480" cy="112"/>
          </a:xfrm>
        </p:grpSpPr>
        <p:sp>
          <p:nvSpPr>
            <p:cNvPr id="610" name="Rectangle 72">
              <a:extLst>
                <a:ext uri="{FF2B5EF4-FFF2-40B4-BE49-F238E27FC236}">
                  <a16:creationId xmlns:a16="http://schemas.microsoft.com/office/drawing/2014/main" id="{3B194A0B-DB59-884F-9A9C-0367A34DF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1" name="Rectangle 73">
              <a:extLst>
                <a:ext uri="{FF2B5EF4-FFF2-40B4-BE49-F238E27FC236}">
                  <a16:creationId xmlns:a16="http://schemas.microsoft.com/office/drawing/2014/main" id="{C81F721E-1CF4-B64A-95E4-0ADFE4A25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12" name="Group 74">
            <a:extLst>
              <a:ext uri="{FF2B5EF4-FFF2-40B4-BE49-F238E27FC236}">
                <a16:creationId xmlns:a16="http://schemas.microsoft.com/office/drawing/2014/main" id="{30108D55-C6E3-8A47-B5DA-F1FCD41B77C2}"/>
              </a:ext>
            </a:extLst>
          </p:cNvPr>
          <p:cNvGrpSpPr>
            <a:grpSpLocks/>
          </p:cNvGrpSpPr>
          <p:nvPr/>
        </p:nvGrpSpPr>
        <p:grpSpPr bwMode="auto">
          <a:xfrm>
            <a:off x="170786" y="1907216"/>
            <a:ext cx="1081088" cy="244475"/>
            <a:chOff x="504" y="3523"/>
            <a:chExt cx="681" cy="154"/>
          </a:xfrm>
        </p:grpSpPr>
        <p:grpSp>
          <p:nvGrpSpPr>
            <p:cNvPr id="613" name="Group 75">
              <a:extLst>
                <a:ext uri="{FF2B5EF4-FFF2-40B4-BE49-F238E27FC236}">
                  <a16:creationId xmlns:a16="http://schemas.microsoft.com/office/drawing/2014/main" id="{662C3101-9651-794A-8982-A5212E0B98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617" name="Group 76">
                <a:extLst>
                  <a:ext uri="{FF2B5EF4-FFF2-40B4-BE49-F238E27FC236}">
                    <a16:creationId xmlns:a16="http://schemas.microsoft.com/office/drawing/2014/main" id="{79F2BE77-0F5A-6146-812E-AB85DDAC3E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620" name="Group 77">
                  <a:extLst>
                    <a:ext uri="{FF2B5EF4-FFF2-40B4-BE49-F238E27FC236}">
                      <a16:creationId xmlns:a16="http://schemas.microsoft.com/office/drawing/2014/main" id="{B6CD1476-BAF9-C740-93F0-6C99E4E6B3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624" name="Rectangle 78">
                    <a:extLst>
                      <a:ext uri="{FF2B5EF4-FFF2-40B4-BE49-F238E27FC236}">
                        <a16:creationId xmlns:a16="http://schemas.microsoft.com/office/drawing/2014/main" id="{B578C0B1-B81E-AA41-810D-12A3F1BF8C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5" name="Text Box 79">
                    <a:extLst>
                      <a:ext uri="{FF2B5EF4-FFF2-40B4-BE49-F238E27FC236}">
                        <a16:creationId xmlns:a16="http://schemas.microsoft.com/office/drawing/2014/main" id="{1B07ACFB-219C-864C-9976-F2AF1C53A8F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621" name="Group 80">
                  <a:extLst>
                    <a:ext uri="{FF2B5EF4-FFF2-40B4-BE49-F238E27FC236}">
                      <a16:creationId xmlns:a16="http://schemas.microsoft.com/office/drawing/2014/main" id="{EA66BCF1-7483-AD4C-BB6B-0066AA6977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622" name="Rectangle 81">
                    <a:extLst>
                      <a:ext uri="{FF2B5EF4-FFF2-40B4-BE49-F238E27FC236}">
                        <a16:creationId xmlns:a16="http://schemas.microsoft.com/office/drawing/2014/main" id="{FC8C8F27-84EE-1E4F-86DF-7CEEA38BE1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3" name="Rectangle 82">
                    <a:extLst>
                      <a:ext uri="{FF2B5EF4-FFF2-40B4-BE49-F238E27FC236}">
                        <a16:creationId xmlns:a16="http://schemas.microsoft.com/office/drawing/2014/main" id="{226E5629-190E-FA4E-A28E-286B978286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618" name="Rectangle 83">
                <a:extLst>
                  <a:ext uri="{FF2B5EF4-FFF2-40B4-BE49-F238E27FC236}">
                    <a16:creationId xmlns:a16="http://schemas.microsoft.com/office/drawing/2014/main" id="{61B8A8D0-55FD-834A-9434-D3CB23CC1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9" name="Rectangle 84">
                <a:extLst>
                  <a:ext uri="{FF2B5EF4-FFF2-40B4-BE49-F238E27FC236}">
                    <a16:creationId xmlns:a16="http://schemas.microsoft.com/office/drawing/2014/main" id="{EFC22242-4FA1-BD40-9546-D33F919B5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14" name="Rectangle 85">
              <a:extLst>
                <a:ext uri="{FF2B5EF4-FFF2-40B4-BE49-F238E27FC236}">
                  <a16:creationId xmlns:a16="http://schemas.microsoft.com/office/drawing/2014/main" id="{F78B0DE0-60EC-6E4A-9779-CCE2139AC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5" name="Rectangle 86">
              <a:extLst>
                <a:ext uri="{FF2B5EF4-FFF2-40B4-BE49-F238E27FC236}">
                  <a16:creationId xmlns:a16="http://schemas.microsoft.com/office/drawing/2014/main" id="{DDCCFF6A-7B2A-DD4E-819E-E38A0553A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6" name="Rectangle 87">
              <a:extLst>
                <a:ext uri="{FF2B5EF4-FFF2-40B4-BE49-F238E27FC236}">
                  <a16:creationId xmlns:a16="http://schemas.microsoft.com/office/drawing/2014/main" id="{E8EC758B-CD76-4B49-A7CD-627808E88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26" name="AutoShape 88">
            <a:extLst>
              <a:ext uri="{FF2B5EF4-FFF2-40B4-BE49-F238E27FC236}">
                <a16:creationId xmlns:a16="http://schemas.microsoft.com/office/drawing/2014/main" id="{373F1512-8CA6-B644-A978-61C53EA11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711" y="1183316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27" name="Group 89">
            <a:extLst>
              <a:ext uri="{FF2B5EF4-FFF2-40B4-BE49-F238E27FC236}">
                <a16:creationId xmlns:a16="http://schemas.microsoft.com/office/drawing/2014/main" id="{7F4ADFB9-C1B4-DC48-9014-BD3FC3E5A35E}"/>
              </a:ext>
            </a:extLst>
          </p:cNvPr>
          <p:cNvGrpSpPr>
            <a:grpSpLocks/>
          </p:cNvGrpSpPr>
          <p:nvPr/>
        </p:nvGrpSpPr>
        <p:grpSpPr bwMode="auto">
          <a:xfrm>
            <a:off x="185921" y="2355452"/>
            <a:ext cx="1081088" cy="244475"/>
            <a:chOff x="504" y="3523"/>
            <a:chExt cx="681" cy="154"/>
          </a:xfrm>
        </p:grpSpPr>
        <p:grpSp>
          <p:nvGrpSpPr>
            <p:cNvPr id="628" name="Group 90">
              <a:extLst>
                <a:ext uri="{FF2B5EF4-FFF2-40B4-BE49-F238E27FC236}">
                  <a16:creationId xmlns:a16="http://schemas.microsoft.com/office/drawing/2014/main" id="{99123354-1166-3747-8416-6765BD917F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632" name="Group 91">
                <a:extLst>
                  <a:ext uri="{FF2B5EF4-FFF2-40B4-BE49-F238E27FC236}">
                    <a16:creationId xmlns:a16="http://schemas.microsoft.com/office/drawing/2014/main" id="{2521277A-E4D1-7B47-8E5E-B1EEBE5C5A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635" name="Group 92">
                  <a:extLst>
                    <a:ext uri="{FF2B5EF4-FFF2-40B4-BE49-F238E27FC236}">
                      <a16:creationId xmlns:a16="http://schemas.microsoft.com/office/drawing/2014/main" id="{482F7D40-F1F7-AC47-B312-160F387D75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641" name="Rectangle 93">
                    <a:extLst>
                      <a:ext uri="{FF2B5EF4-FFF2-40B4-BE49-F238E27FC236}">
                        <a16:creationId xmlns:a16="http://schemas.microsoft.com/office/drawing/2014/main" id="{5A5D4DA1-5358-E74E-9DDB-8F5EDD1F12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42" name="Text Box 94">
                    <a:extLst>
                      <a:ext uri="{FF2B5EF4-FFF2-40B4-BE49-F238E27FC236}">
                        <a16:creationId xmlns:a16="http://schemas.microsoft.com/office/drawing/2014/main" id="{711DD1D0-1145-B045-A8D5-3C7E6F8EA5A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636" name="Group 95">
                  <a:extLst>
                    <a:ext uri="{FF2B5EF4-FFF2-40B4-BE49-F238E27FC236}">
                      <a16:creationId xmlns:a16="http://schemas.microsoft.com/office/drawing/2014/main" id="{E35BB6C0-63F2-C74C-8B63-A1833C18FE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637" name="Rectangle 96">
                    <a:extLst>
                      <a:ext uri="{FF2B5EF4-FFF2-40B4-BE49-F238E27FC236}">
                        <a16:creationId xmlns:a16="http://schemas.microsoft.com/office/drawing/2014/main" id="{A7AA138E-6F9F-7149-B237-FE8DDE68D5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40" name="Rectangle 97">
                    <a:extLst>
                      <a:ext uri="{FF2B5EF4-FFF2-40B4-BE49-F238E27FC236}">
                        <a16:creationId xmlns:a16="http://schemas.microsoft.com/office/drawing/2014/main" id="{E5B09828-1A27-6F41-983D-85215354D2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633" name="Rectangle 98">
                <a:extLst>
                  <a:ext uri="{FF2B5EF4-FFF2-40B4-BE49-F238E27FC236}">
                    <a16:creationId xmlns:a16="http://schemas.microsoft.com/office/drawing/2014/main" id="{80D83DCD-C9ED-4D4A-BEA7-FDC543327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4" name="Rectangle 99">
                <a:extLst>
                  <a:ext uri="{FF2B5EF4-FFF2-40B4-BE49-F238E27FC236}">
                    <a16:creationId xmlns:a16="http://schemas.microsoft.com/office/drawing/2014/main" id="{5936CB08-2138-904D-A399-85EB9305E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29" name="Rectangle 100">
              <a:extLst>
                <a:ext uri="{FF2B5EF4-FFF2-40B4-BE49-F238E27FC236}">
                  <a16:creationId xmlns:a16="http://schemas.microsoft.com/office/drawing/2014/main" id="{500C95BF-E7E2-2F40-B2D0-4616E5711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0" name="Rectangle 101">
              <a:extLst>
                <a:ext uri="{FF2B5EF4-FFF2-40B4-BE49-F238E27FC236}">
                  <a16:creationId xmlns:a16="http://schemas.microsoft.com/office/drawing/2014/main" id="{7348B440-180E-2544-8C19-3C8D8CF28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1" name="Rectangle 102">
              <a:extLst>
                <a:ext uri="{FF2B5EF4-FFF2-40B4-BE49-F238E27FC236}">
                  <a16:creationId xmlns:a16="http://schemas.microsoft.com/office/drawing/2014/main" id="{D6AA62D3-51AB-8841-A908-73564AFB5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43" name="Rectangle 103">
            <a:extLst>
              <a:ext uri="{FF2B5EF4-FFF2-40B4-BE49-F238E27FC236}">
                <a16:creationId xmlns:a16="http://schemas.microsoft.com/office/drawing/2014/main" id="{873E501C-73D5-B048-BF0B-B7FBD524B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83" y="4451462"/>
            <a:ext cx="3216717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IP datagram containing DNS query forwarded via LAN switch from client to 1</a:t>
            </a:r>
            <a:r>
              <a:rPr lang="en-US" sz="2400" baseline="30000" dirty="0">
                <a:solidFill>
                  <a:srgbClr val="000000"/>
                </a:solidFill>
                <a:ea typeface="ＭＳ Ｐゴシック" charset="0"/>
              </a:rPr>
              <a:t>st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hop router</a:t>
            </a:r>
          </a:p>
        </p:txBody>
      </p:sp>
      <p:sp>
        <p:nvSpPr>
          <p:cNvPr id="644" name="Rectangle 104">
            <a:extLst>
              <a:ext uri="{FF2B5EF4-FFF2-40B4-BE49-F238E27FC236}">
                <a16:creationId xmlns:a16="http://schemas.microsoft.com/office/drawing/2014/main" id="{B78EC689-D545-8441-B61E-769A0D790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6562" y="4626361"/>
            <a:ext cx="5141138" cy="148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IP datagram forwarded from campus network into Comcast network, routed (tables created by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RIP, OSPF, IS-IS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and/or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BGP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routing protocols) to DNS server</a:t>
            </a:r>
          </a:p>
        </p:txBody>
      </p:sp>
      <p:sp>
        <p:nvSpPr>
          <p:cNvPr id="645" name="Rectangle 105">
            <a:extLst>
              <a:ext uri="{FF2B5EF4-FFF2-40B4-BE49-F238E27FC236}">
                <a16:creationId xmlns:a16="http://schemas.microsoft.com/office/drawing/2014/main" id="{90E95EE5-FC39-E148-8B00-785F719BD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1237" y="1456182"/>
            <a:ext cx="32305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demux</a:t>
            </a:r>
            <a:r>
              <a:rPr lang="en-US" altLang="ja-JP" sz="2400" dirty="0">
                <a:solidFill>
                  <a:srgbClr val="000000"/>
                </a:solidFill>
                <a:ea typeface="ＭＳ Ｐゴシック" charset="0"/>
              </a:rPr>
              <a:t>ed to DNS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DNS replies to client with IP address of www.google.com </a:t>
            </a:r>
          </a:p>
        </p:txBody>
      </p:sp>
      <p:grpSp>
        <p:nvGrpSpPr>
          <p:cNvPr id="674" name="Group 187">
            <a:extLst>
              <a:ext uri="{FF2B5EF4-FFF2-40B4-BE49-F238E27FC236}">
                <a16:creationId xmlns:a16="http://schemas.microsoft.com/office/drawing/2014/main" id="{C785CCCA-8BB4-6A4D-B52C-2CD9521BF4DD}"/>
              </a:ext>
            </a:extLst>
          </p:cNvPr>
          <p:cNvGrpSpPr>
            <a:grpSpLocks/>
          </p:cNvGrpSpPr>
          <p:nvPr/>
        </p:nvGrpSpPr>
        <p:grpSpPr bwMode="auto">
          <a:xfrm>
            <a:off x="5809991" y="1480142"/>
            <a:ext cx="1317624" cy="1314450"/>
            <a:chOff x="931" y="1941"/>
            <a:chExt cx="830" cy="828"/>
          </a:xfrm>
        </p:grpSpPr>
        <p:sp>
          <p:nvSpPr>
            <p:cNvPr id="675" name="Freeform 188">
              <a:extLst>
                <a:ext uri="{FF2B5EF4-FFF2-40B4-BE49-F238E27FC236}">
                  <a16:creationId xmlns:a16="http://schemas.microsoft.com/office/drawing/2014/main" id="{8003B93D-94BD-9E42-B9C2-58440DC85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7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connsiteX0" fmla="*/ 254 w 10000"/>
                <a:gd name="connsiteY0" fmla="*/ 0 h 10000"/>
                <a:gd name="connsiteX1" fmla="*/ 10000 w 10000"/>
                <a:gd name="connsiteY1" fmla="*/ 5019 h 10000"/>
                <a:gd name="connsiteX2" fmla="*/ 5720 w 10000"/>
                <a:gd name="connsiteY2" fmla="*/ 7201 h 10000"/>
                <a:gd name="connsiteX3" fmla="*/ 109 w 10000"/>
                <a:gd name="connsiteY3" fmla="*/ 10000 h 10000"/>
                <a:gd name="connsiteX4" fmla="*/ 236 w 10000"/>
                <a:gd name="connsiteY4" fmla="*/ 6679 h 10000"/>
                <a:gd name="connsiteX5" fmla="*/ 0 w 10000"/>
                <a:gd name="connsiteY5" fmla="*/ 4632 h 10000"/>
                <a:gd name="connsiteX6" fmla="*/ 254 w 10000"/>
                <a:gd name="connsiteY6" fmla="*/ 0 h 10000"/>
                <a:gd name="connsiteX0" fmla="*/ 254 w 10024"/>
                <a:gd name="connsiteY0" fmla="*/ 0 h 10000"/>
                <a:gd name="connsiteX1" fmla="*/ 10000 w 10024"/>
                <a:gd name="connsiteY1" fmla="*/ 5019 h 10000"/>
                <a:gd name="connsiteX2" fmla="*/ 10024 w 10024"/>
                <a:gd name="connsiteY2" fmla="*/ 6921 h 10000"/>
                <a:gd name="connsiteX3" fmla="*/ 109 w 10024"/>
                <a:gd name="connsiteY3" fmla="*/ 10000 h 10000"/>
                <a:gd name="connsiteX4" fmla="*/ 236 w 10024"/>
                <a:gd name="connsiteY4" fmla="*/ 6679 h 10000"/>
                <a:gd name="connsiteX5" fmla="*/ 0 w 10024"/>
                <a:gd name="connsiteY5" fmla="*/ 4632 h 10000"/>
                <a:gd name="connsiteX6" fmla="*/ 254 w 10024"/>
                <a:gd name="connsiteY6" fmla="*/ 0 h 10000"/>
                <a:gd name="connsiteX0" fmla="*/ 254 w 10024"/>
                <a:gd name="connsiteY0" fmla="*/ 0 h 10000"/>
                <a:gd name="connsiteX1" fmla="*/ 10000 w 10024"/>
                <a:gd name="connsiteY1" fmla="*/ 5019 h 10000"/>
                <a:gd name="connsiteX2" fmla="*/ 10024 w 10024"/>
                <a:gd name="connsiteY2" fmla="*/ 6921 h 10000"/>
                <a:gd name="connsiteX3" fmla="*/ 109 w 10024"/>
                <a:gd name="connsiteY3" fmla="*/ 10000 h 10000"/>
                <a:gd name="connsiteX4" fmla="*/ 236 w 10024"/>
                <a:gd name="connsiteY4" fmla="*/ 6679 h 10000"/>
                <a:gd name="connsiteX5" fmla="*/ 0 w 10024"/>
                <a:gd name="connsiteY5" fmla="*/ 4632 h 10000"/>
                <a:gd name="connsiteX6" fmla="*/ 254 w 10024"/>
                <a:gd name="connsiteY6" fmla="*/ 0 h 10000"/>
                <a:gd name="connsiteX0" fmla="*/ 254 w 10024"/>
                <a:gd name="connsiteY0" fmla="*/ 0 h 10000"/>
                <a:gd name="connsiteX1" fmla="*/ 10000 w 10024"/>
                <a:gd name="connsiteY1" fmla="*/ 5019 h 10000"/>
                <a:gd name="connsiteX2" fmla="*/ 10024 w 10024"/>
                <a:gd name="connsiteY2" fmla="*/ 6921 h 10000"/>
                <a:gd name="connsiteX3" fmla="*/ 109 w 10024"/>
                <a:gd name="connsiteY3" fmla="*/ 10000 h 10000"/>
                <a:gd name="connsiteX4" fmla="*/ 236 w 10024"/>
                <a:gd name="connsiteY4" fmla="*/ 6679 h 10000"/>
                <a:gd name="connsiteX5" fmla="*/ 0 w 10024"/>
                <a:gd name="connsiteY5" fmla="*/ 4632 h 10000"/>
                <a:gd name="connsiteX6" fmla="*/ 254 w 10024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24" h="10000">
                  <a:moveTo>
                    <a:pt x="254" y="0"/>
                  </a:moveTo>
                  <a:cubicBezTo>
                    <a:pt x="3503" y="1673"/>
                    <a:pt x="6158" y="3657"/>
                    <a:pt x="10000" y="5019"/>
                  </a:cubicBezTo>
                  <a:lnTo>
                    <a:pt x="10024" y="6921"/>
                  </a:lnTo>
                  <a:cubicBezTo>
                    <a:pt x="4939" y="8134"/>
                    <a:pt x="3414" y="8974"/>
                    <a:pt x="109" y="10000"/>
                  </a:cubicBezTo>
                  <a:cubicBezTo>
                    <a:pt x="151" y="8893"/>
                    <a:pt x="194" y="7786"/>
                    <a:pt x="236" y="6679"/>
                  </a:cubicBezTo>
                  <a:cubicBezTo>
                    <a:pt x="157" y="5997"/>
                    <a:pt x="79" y="5314"/>
                    <a:pt x="0" y="4632"/>
                  </a:cubicBezTo>
                  <a:cubicBezTo>
                    <a:pt x="85" y="3088"/>
                    <a:pt x="169" y="1544"/>
                    <a:pt x="25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85000"/>
                  </a:schemeClr>
                </a:gs>
                <a:gs pos="99000">
                  <a:schemeClr val="bg1"/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76" name="Group 189">
              <a:extLst>
                <a:ext uri="{FF2B5EF4-FFF2-40B4-BE49-F238E27FC236}">
                  <a16:creationId xmlns:a16="http://schemas.microsoft.com/office/drawing/2014/main" id="{143562C0-5361-6240-B520-1E19C24C9D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677" name="Rectangle 190">
                <a:extLst>
                  <a:ext uri="{FF2B5EF4-FFF2-40B4-BE49-F238E27FC236}">
                    <a16:creationId xmlns:a16="http://schemas.microsoft.com/office/drawing/2014/main" id="{349F8EC0-27D5-4349-907D-BB3017AE3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8" name="Text Box 191">
                <a:extLst>
                  <a:ext uri="{FF2B5EF4-FFF2-40B4-BE49-F238E27FC236}">
                    <a16:creationId xmlns:a16="http://schemas.microsoft.com/office/drawing/2014/main" id="{23467518-4906-8A41-B8C2-35FFEA3442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679" name="Line 192">
                <a:extLst>
                  <a:ext uri="{FF2B5EF4-FFF2-40B4-BE49-F238E27FC236}">
                    <a16:creationId xmlns:a16="http://schemas.microsoft.com/office/drawing/2014/main" id="{23801BE2-040C-9B4B-A8F3-7264AE3E5B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0" name="Line 193">
                <a:extLst>
                  <a:ext uri="{FF2B5EF4-FFF2-40B4-BE49-F238E27FC236}">
                    <a16:creationId xmlns:a16="http://schemas.microsoft.com/office/drawing/2014/main" id="{4FC79998-5D20-F94B-94C6-EBEBEE39C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1" name="Line 194">
                <a:extLst>
                  <a:ext uri="{FF2B5EF4-FFF2-40B4-BE49-F238E27FC236}">
                    <a16:creationId xmlns:a16="http://schemas.microsoft.com/office/drawing/2014/main" id="{7C075311-BBA4-5843-8E33-8C979CED9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2" name="Line 195">
                <a:extLst>
                  <a:ext uri="{FF2B5EF4-FFF2-40B4-BE49-F238E27FC236}">
                    <a16:creationId xmlns:a16="http://schemas.microsoft.com/office/drawing/2014/main" id="{BF18DFB8-D1BE-E041-A803-4A29C63E1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83" name="Group 196">
            <a:extLst>
              <a:ext uri="{FF2B5EF4-FFF2-40B4-BE49-F238E27FC236}">
                <a16:creationId xmlns:a16="http://schemas.microsoft.com/office/drawing/2014/main" id="{7BA78456-746C-CE4E-A8FB-AF29B4878EAE}"/>
              </a:ext>
            </a:extLst>
          </p:cNvPr>
          <p:cNvGrpSpPr>
            <a:grpSpLocks/>
          </p:cNvGrpSpPr>
          <p:nvPr/>
        </p:nvGrpSpPr>
        <p:grpSpPr bwMode="auto">
          <a:xfrm>
            <a:off x="4711442" y="1600792"/>
            <a:ext cx="1081087" cy="1217613"/>
            <a:chOff x="1404" y="3105"/>
            <a:chExt cx="681" cy="767"/>
          </a:xfrm>
        </p:grpSpPr>
        <p:grpSp>
          <p:nvGrpSpPr>
            <p:cNvPr id="684" name="Group 197">
              <a:extLst>
                <a:ext uri="{FF2B5EF4-FFF2-40B4-BE49-F238E27FC236}">
                  <a16:creationId xmlns:a16="http://schemas.microsoft.com/office/drawing/2014/main" id="{EB43FE30-2E4F-284B-84EC-888E469853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689" name="Group 198">
                <a:extLst>
                  <a:ext uri="{FF2B5EF4-FFF2-40B4-BE49-F238E27FC236}">
                    <a16:creationId xmlns:a16="http://schemas.microsoft.com/office/drawing/2014/main" id="{ECA7DA69-5BBB-A046-A422-FA189BF9E6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714" name="Group 199">
                  <a:extLst>
                    <a:ext uri="{FF2B5EF4-FFF2-40B4-BE49-F238E27FC236}">
                      <a16:creationId xmlns:a16="http://schemas.microsoft.com/office/drawing/2014/main" id="{932D35F8-BEDB-1844-B106-804B50CBEC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717" name="Rectangle 200">
                    <a:extLst>
                      <a:ext uri="{FF2B5EF4-FFF2-40B4-BE49-F238E27FC236}">
                        <a16:creationId xmlns:a16="http://schemas.microsoft.com/office/drawing/2014/main" id="{D685F722-E345-AA41-8A63-787012D34B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18" name="Text Box 201">
                    <a:extLst>
                      <a:ext uri="{FF2B5EF4-FFF2-40B4-BE49-F238E27FC236}">
                        <a16:creationId xmlns:a16="http://schemas.microsoft.com/office/drawing/2014/main" id="{ABA1ADB3-7EDA-D641-B2AE-3069634DA2A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DNS</a:t>
                    </a:r>
                  </a:p>
                </p:txBody>
              </p:sp>
            </p:grpSp>
            <p:sp>
              <p:nvSpPr>
                <p:cNvPr id="715" name="Rectangle 202">
                  <a:extLst>
                    <a:ext uri="{FF2B5EF4-FFF2-40B4-BE49-F238E27FC236}">
                      <a16:creationId xmlns:a16="http://schemas.microsoft.com/office/drawing/2014/main" id="{46765DC8-A2C9-9E4A-B7A9-218058CA8D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16" name="Rectangle 203">
                  <a:extLst>
                    <a:ext uri="{FF2B5EF4-FFF2-40B4-BE49-F238E27FC236}">
                      <a16:creationId xmlns:a16="http://schemas.microsoft.com/office/drawing/2014/main" id="{CAAAD386-0C50-F945-B03D-048CA16D77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90" name="Group 204">
                <a:extLst>
                  <a:ext uri="{FF2B5EF4-FFF2-40B4-BE49-F238E27FC236}">
                    <a16:creationId xmlns:a16="http://schemas.microsoft.com/office/drawing/2014/main" id="{25BAA23E-EA3F-0F4C-A11D-B93B5829C5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708" name="Group 205">
                  <a:extLst>
                    <a:ext uri="{FF2B5EF4-FFF2-40B4-BE49-F238E27FC236}">
                      <a16:creationId xmlns:a16="http://schemas.microsoft.com/office/drawing/2014/main" id="{373C402E-6ACA-8E47-B786-CE64B796CE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712" name="Rectangle 206">
                    <a:extLst>
                      <a:ext uri="{FF2B5EF4-FFF2-40B4-BE49-F238E27FC236}">
                        <a16:creationId xmlns:a16="http://schemas.microsoft.com/office/drawing/2014/main" id="{B51D004E-AE15-F64F-B261-E1ECCF0AAA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13" name="Text Box 207">
                    <a:extLst>
                      <a:ext uri="{FF2B5EF4-FFF2-40B4-BE49-F238E27FC236}">
                        <a16:creationId xmlns:a16="http://schemas.microsoft.com/office/drawing/2014/main" id="{3C6E7598-D15F-BA43-B537-042BE31648A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709" name="Group 208">
                  <a:extLst>
                    <a:ext uri="{FF2B5EF4-FFF2-40B4-BE49-F238E27FC236}">
                      <a16:creationId xmlns:a16="http://schemas.microsoft.com/office/drawing/2014/main" id="{29BF291F-B4D5-1D4C-913D-86A482741F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10" name="Rectangle 209">
                    <a:extLst>
                      <a:ext uri="{FF2B5EF4-FFF2-40B4-BE49-F238E27FC236}">
                        <a16:creationId xmlns:a16="http://schemas.microsoft.com/office/drawing/2014/main" id="{61FBF84B-CE50-B643-AE79-9D89AE733F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11" name="Rectangle 210">
                    <a:extLst>
                      <a:ext uri="{FF2B5EF4-FFF2-40B4-BE49-F238E27FC236}">
                        <a16:creationId xmlns:a16="http://schemas.microsoft.com/office/drawing/2014/main" id="{E5121B12-FBF0-4342-BF6D-87B9B283F2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691" name="Group 211">
                <a:extLst>
                  <a:ext uri="{FF2B5EF4-FFF2-40B4-BE49-F238E27FC236}">
                    <a16:creationId xmlns:a16="http://schemas.microsoft.com/office/drawing/2014/main" id="{B0E7ACA9-2CF6-1243-9F9A-0D709EE070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706" name="Rectangle 212">
                  <a:extLst>
                    <a:ext uri="{FF2B5EF4-FFF2-40B4-BE49-F238E27FC236}">
                      <a16:creationId xmlns:a16="http://schemas.microsoft.com/office/drawing/2014/main" id="{CB0204CB-AB58-C940-B731-04091AC260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07" name="Rectangle 213">
                  <a:extLst>
                    <a:ext uri="{FF2B5EF4-FFF2-40B4-BE49-F238E27FC236}">
                      <a16:creationId xmlns:a16="http://schemas.microsoft.com/office/drawing/2014/main" id="{0B38DAE2-5553-E244-8B07-8FC2A67359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92" name="Group 214">
                <a:extLst>
                  <a:ext uri="{FF2B5EF4-FFF2-40B4-BE49-F238E27FC236}">
                    <a16:creationId xmlns:a16="http://schemas.microsoft.com/office/drawing/2014/main" id="{4A68C375-1CEB-0845-95BA-B239F6E622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693" name="Group 215">
                  <a:extLst>
                    <a:ext uri="{FF2B5EF4-FFF2-40B4-BE49-F238E27FC236}">
                      <a16:creationId xmlns:a16="http://schemas.microsoft.com/office/drawing/2014/main" id="{9E6C3DE1-7976-6F45-8A25-72AB746BD4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697" name="Group 216">
                    <a:extLst>
                      <a:ext uri="{FF2B5EF4-FFF2-40B4-BE49-F238E27FC236}">
                        <a16:creationId xmlns:a16="http://schemas.microsoft.com/office/drawing/2014/main" id="{CCA61FE2-639D-B541-A0E1-D867961882D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700" name="Group 217">
                      <a:extLst>
                        <a:ext uri="{FF2B5EF4-FFF2-40B4-BE49-F238E27FC236}">
                          <a16:creationId xmlns:a16="http://schemas.microsoft.com/office/drawing/2014/main" id="{5E34812B-E977-C349-A338-24FA5598520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704" name="Rectangle 218">
                        <a:extLst>
                          <a:ext uri="{FF2B5EF4-FFF2-40B4-BE49-F238E27FC236}">
                            <a16:creationId xmlns:a16="http://schemas.microsoft.com/office/drawing/2014/main" id="{D0619781-83D7-AA45-8ACB-511E9E48B73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705" name="Text Box 219">
                        <a:extLst>
                          <a:ext uri="{FF2B5EF4-FFF2-40B4-BE49-F238E27FC236}">
                            <a16:creationId xmlns:a16="http://schemas.microsoft.com/office/drawing/2014/main" id="{E98FBF2F-723D-B747-8B9B-86363B2AC118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701" name="Group 220">
                      <a:extLst>
                        <a:ext uri="{FF2B5EF4-FFF2-40B4-BE49-F238E27FC236}">
                          <a16:creationId xmlns:a16="http://schemas.microsoft.com/office/drawing/2014/main" id="{831B80DD-C2F6-264E-98EA-E1865CB81ED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702" name="Rectangle 221">
                        <a:extLst>
                          <a:ext uri="{FF2B5EF4-FFF2-40B4-BE49-F238E27FC236}">
                            <a16:creationId xmlns:a16="http://schemas.microsoft.com/office/drawing/2014/main" id="{8EA783A9-E38D-4042-9805-1ECF12F5B74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703" name="Rectangle 222">
                        <a:extLst>
                          <a:ext uri="{FF2B5EF4-FFF2-40B4-BE49-F238E27FC236}">
                            <a16:creationId xmlns:a16="http://schemas.microsoft.com/office/drawing/2014/main" id="{8711C814-64CC-D441-8472-85CBD1B30A7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698" name="Rectangle 223">
                    <a:extLst>
                      <a:ext uri="{FF2B5EF4-FFF2-40B4-BE49-F238E27FC236}">
                        <a16:creationId xmlns:a16="http://schemas.microsoft.com/office/drawing/2014/main" id="{2A58AC39-92ED-B846-A308-8A8B1485C7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99" name="Rectangle 224">
                    <a:extLst>
                      <a:ext uri="{FF2B5EF4-FFF2-40B4-BE49-F238E27FC236}">
                        <a16:creationId xmlns:a16="http://schemas.microsoft.com/office/drawing/2014/main" id="{A393CD03-293E-A74B-B8CE-1F9571B66F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94" name="Rectangle 225">
                  <a:extLst>
                    <a:ext uri="{FF2B5EF4-FFF2-40B4-BE49-F238E27FC236}">
                      <a16:creationId xmlns:a16="http://schemas.microsoft.com/office/drawing/2014/main" id="{77E35D46-4F7B-6745-AE76-82EF8774B9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5" name="Rectangle 226">
                  <a:extLst>
                    <a:ext uri="{FF2B5EF4-FFF2-40B4-BE49-F238E27FC236}">
                      <a16:creationId xmlns:a16="http://schemas.microsoft.com/office/drawing/2014/main" id="{326A96ED-AB23-384C-A796-7D2AB9337D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6" name="Rectangle 227">
                  <a:extLst>
                    <a:ext uri="{FF2B5EF4-FFF2-40B4-BE49-F238E27FC236}">
                      <a16:creationId xmlns:a16="http://schemas.microsoft.com/office/drawing/2014/main" id="{FEDE95BD-327A-B34F-A164-D7395B700F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85" name="AutoShape 228">
              <a:extLst>
                <a:ext uri="{FF2B5EF4-FFF2-40B4-BE49-F238E27FC236}">
                  <a16:creationId xmlns:a16="http://schemas.microsoft.com/office/drawing/2014/main" id="{7E540946-B645-6F49-8239-C8D7D6C583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86" name="Group 229">
              <a:extLst>
                <a:ext uri="{FF2B5EF4-FFF2-40B4-BE49-F238E27FC236}">
                  <a16:creationId xmlns:a16="http://schemas.microsoft.com/office/drawing/2014/main" id="{6BA61DA2-A413-E44B-AEFA-AA547DAB2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687" name="Rectangle 230">
                <a:extLst>
                  <a:ext uri="{FF2B5EF4-FFF2-40B4-BE49-F238E27FC236}">
                    <a16:creationId xmlns:a16="http://schemas.microsoft.com/office/drawing/2014/main" id="{4298490A-8079-374C-9608-987C5F6BA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8" name="Text Box 231">
                <a:extLst>
                  <a:ext uri="{FF2B5EF4-FFF2-40B4-BE49-F238E27FC236}">
                    <a16:creationId xmlns:a16="http://schemas.microsoft.com/office/drawing/2014/main" id="{DFCFF247-06AF-C44C-8721-8E3FAA97F1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</p:grpSp>
      <p:grpSp>
        <p:nvGrpSpPr>
          <p:cNvPr id="174" name="Group 248">
            <a:extLst>
              <a:ext uri="{FF2B5EF4-FFF2-40B4-BE49-F238E27FC236}">
                <a16:creationId xmlns:a16="http://schemas.microsoft.com/office/drawing/2014/main" id="{BA24EA86-E609-CE4E-99CD-C3F5EEC98D5E}"/>
              </a:ext>
            </a:extLst>
          </p:cNvPr>
          <p:cNvGrpSpPr>
            <a:grpSpLocks/>
          </p:cNvGrpSpPr>
          <p:nvPr/>
        </p:nvGrpSpPr>
        <p:grpSpPr bwMode="auto">
          <a:xfrm>
            <a:off x="7043551" y="2123701"/>
            <a:ext cx="358775" cy="623888"/>
            <a:chOff x="4140" y="429"/>
            <a:chExt cx="1425" cy="2396"/>
          </a:xfrm>
        </p:grpSpPr>
        <p:sp>
          <p:nvSpPr>
            <p:cNvPr id="175" name="Freeform 148">
              <a:extLst>
                <a:ext uri="{FF2B5EF4-FFF2-40B4-BE49-F238E27FC236}">
                  <a16:creationId xmlns:a16="http://schemas.microsoft.com/office/drawing/2014/main" id="{8350240D-86DF-D14A-AE97-8866B95BD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6" name="Rectangle 149">
              <a:extLst>
                <a:ext uri="{FF2B5EF4-FFF2-40B4-BE49-F238E27FC236}">
                  <a16:creationId xmlns:a16="http://schemas.microsoft.com/office/drawing/2014/main" id="{2E95E385-ED1A-2B4D-BD18-2501FD76B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7" name="Freeform 150">
              <a:extLst>
                <a:ext uri="{FF2B5EF4-FFF2-40B4-BE49-F238E27FC236}">
                  <a16:creationId xmlns:a16="http://schemas.microsoft.com/office/drawing/2014/main" id="{C1BAE21E-7184-3C47-BD21-0D357950D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8" name="Freeform 151">
              <a:extLst>
                <a:ext uri="{FF2B5EF4-FFF2-40B4-BE49-F238E27FC236}">
                  <a16:creationId xmlns:a16="http://schemas.microsoft.com/office/drawing/2014/main" id="{90457001-FC0D-0E41-A13D-0BDA9154A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Rectangle 152">
              <a:extLst>
                <a:ext uri="{FF2B5EF4-FFF2-40B4-BE49-F238E27FC236}">
                  <a16:creationId xmlns:a16="http://schemas.microsoft.com/office/drawing/2014/main" id="{E7330E90-9DD8-0A4A-8C05-BCE03E9BE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80" name="Group 153">
              <a:extLst>
                <a:ext uri="{FF2B5EF4-FFF2-40B4-BE49-F238E27FC236}">
                  <a16:creationId xmlns:a16="http://schemas.microsoft.com/office/drawing/2014/main" id="{9B69857C-D710-6442-BB78-8153EE3EB0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08" name="AutoShape 154">
                <a:extLst>
                  <a:ext uri="{FF2B5EF4-FFF2-40B4-BE49-F238E27FC236}">
                    <a16:creationId xmlns:a16="http://schemas.microsoft.com/office/drawing/2014/main" id="{6270511B-D2F9-294E-AEB5-29C1A2B52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" name="AutoShape 155">
                <a:extLst>
                  <a:ext uri="{FF2B5EF4-FFF2-40B4-BE49-F238E27FC236}">
                    <a16:creationId xmlns:a16="http://schemas.microsoft.com/office/drawing/2014/main" id="{98DF3608-E392-6D43-AAB6-C4A3AD78A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1" name="Rectangle 156">
              <a:extLst>
                <a:ext uri="{FF2B5EF4-FFF2-40B4-BE49-F238E27FC236}">
                  <a16:creationId xmlns:a16="http://schemas.microsoft.com/office/drawing/2014/main" id="{F815B378-AF9E-EE4F-A309-282DA3E41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82" name="Group 157">
              <a:extLst>
                <a:ext uri="{FF2B5EF4-FFF2-40B4-BE49-F238E27FC236}">
                  <a16:creationId xmlns:a16="http://schemas.microsoft.com/office/drawing/2014/main" id="{67E01184-334F-3545-AB40-BB314E4F9B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06" name="AutoShape 158">
                <a:extLst>
                  <a:ext uri="{FF2B5EF4-FFF2-40B4-BE49-F238E27FC236}">
                    <a16:creationId xmlns:a16="http://schemas.microsoft.com/office/drawing/2014/main" id="{2BBCFBE6-69B0-A846-B264-B4F74AEC5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7" name="AutoShape 159">
                <a:extLst>
                  <a:ext uri="{FF2B5EF4-FFF2-40B4-BE49-F238E27FC236}">
                    <a16:creationId xmlns:a16="http://schemas.microsoft.com/office/drawing/2014/main" id="{B46CC4E6-97C8-E346-BA88-4BE5F3D101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3" name="Rectangle 160">
              <a:extLst>
                <a:ext uri="{FF2B5EF4-FFF2-40B4-BE49-F238E27FC236}">
                  <a16:creationId xmlns:a16="http://schemas.microsoft.com/office/drawing/2014/main" id="{3A68D5E8-E8F5-6941-AA7A-DB4724A1A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Rectangle 161">
              <a:extLst>
                <a:ext uri="{FF2B5EF4-FFF2-40B4-BE49-F238E27FC236}">
                  <a16:creationId xmlns:a16="http://schemas.microsoft.com/office/drawing/2014/main" id="{C85FE9F8-AB9B-DC49-B969-5A8909D91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85" name="Group 162">
              <a:extLst>
                <a:ext uri="{FF2B5EF4-FFF2-40B4-BE49-F238E27FC236}">
                  <a16:creationId xmlns:a16="http://schemas.microsoft.com/office/drawing/2014/main" id="{83136C62-1CD4-8B40-839F-A7EEC2777C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01" name="AutoShape 163">
                <a:extLst>
                  <a:ext uri="{FF2B5EF4-FFF2-40B4-BE49-F238E27FC236}">
                    <a16:creationId xmlns:a16="http://schemas.microsoft.com/office/drawing/2014/main" id="{EB609148-CFB5-2A44-949A-AA2E8B42E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5" name="AutoShape 164">
                <a:extLst>
                  <a:ext uri="{FF2B5EF4-FFF2-40B4-BE49-F238E27FC236}">
                    <a16:creationId xmlns:a16="http://schemas.microsoft.com/office/drawing/2014/main" id="{A2E1E84C-7141-1743-B35A-4172B2D67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6" name="Freeform 165">
              <a:extLst>
                <a:ext uri="{FF2B5EF4-FFF2-40B4-BE49-F238E27FC236}">
                  <a16:creationId xmlns:a16="http://schemas.microsoft.com/office/drawing/2014/main" id="{43050567-31E9-244B-93D9-5A67D0788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87" name="Group 166">
              <a:extLst>
                <a:ext uri="{FF2B5EF4-FFF2-40B4-BE49-F238E27FC236}">
                  <a16:creationId xmlns:a16="http://schemas.microsoft.com/office/drawing/2014/main" id="{30BC8383-936E-0243-A67E-87F464BD03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9" name="AutoShape 167">
                <a:extLst>
                  <a:ext uri="{FF2B5EF4-FFF2-40B4-BE49-F238E27FC236}">
                    <a16:creationId xmlns:a16="http://schemas.microsoft.com/office/drawing/2014/main" id="{36E98FE5-C685-5F4F-9812-01F5B196A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0" name="AutoShape 168">
                <a:extLst>
                  <a:ext uri="{FF2B5EF4-FFF2-40B4-BE49-F238E27FC236}">
                    <a16:creationId xmlns:a16="http://schemas.microsoft.com/office/drawing/2014/main" id="{62A48F7A-763D-F94A-B670-67B97F409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8" name="Rectangle 169">
              <a:extLst>
                <a:ext uri="{FF2B5EF4-FFF2-40B4-BE49-F238E27FC236}">
                  <a16:creationId xmlns:a16="http://schemas.microsoft.com/office/drawing/2014/main" id="{98A2D58B-8610-0049-9824-1E1CCFB81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9" name="Freeform 170">
              <a:extLst>
                <a:ext uri="{FF2B5EF4-FFF2-40B4-BE49-F238E27FC236}">
                  <a16:creationId xmlns:a16="http://schemas.microsoft.com/office/drawing/2014/main" id="{11AF6B7E-B658-0E42-B146-B4505BFC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0" name="Freeform 171">
              <a:extLst>
                <a:ext uri="{FF2B5EF4-FFF2-40B4-BE49-F238E27FC236}">
                  <a16:creationId xmlns:a16="http://schemas.microsoft.com/office/drawing/2014/main" id="{6617EE11-1A08-B148-9C6E-2B115F7DA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1" name="Oval 172">
              <a:extLst>
                <a:ext uri="{FF2B5EF4-FFF2-40B4-BE49-F238E27FC236}">
                  <a16:creationId xmlns:a16="http://schemas.microsoft.com/office/drawing/2014/main" id="{EC8F463F-0BDA-0F45-9F76-2C41270B4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2" name="Freeform 173">
              <a:extLst>
                <a:ext uri="{FF2B5EF4-FFF2-40B4-BE49-F238E27FC236}">
                  <a16:creationId xmlns:a16="http://schemas.microsoft.com/office/drawing/2014/main" id="{029218AA-C435-EC48-972D-7D279AA97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3" name="AutoShape 174">
              <a:extLst>
                <a:ext uri="{FF2B5EF4-FFF2-40B4-BE49-F238E27FC236}">
                  <a16:creationId xmlns:a16="http://schemas.microsoft.com/office/drawing/2014/main" id="{004AF6A9-08DC-4C40-BD6A-E99AA1ED3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4" name="AutoShape 175">
              <a:extLst>
                <a:ext uri="{FF2B5EF4-FFF2-40B4-BE49-F238E27FC236}">
                  <a16:creationId xmlns:a16="http://schemas.microsoft.com/office/drawing/2014/main" id="{58FF6008-68B1-1F41-A35F-1814BE389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5" name="Oval 176">
              <a:extLst>
                <a:ext uri="{FF2B5EF4-FFF2-40B4-BE49-F238E27FC236}">
                  <a16:creationId xmlns:a16="http://schemas.microsoft.com/office/drawing/2014/main" id="{D3C587EC-E48C-E842-BC9C-FF13CB39E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6" name="Oval 177">
              <a:extLst>
                <a:ext uri="{FF2B5EF4-FFF2-40B4-BE49-F238E27FC236}">
                  <a16:creationId xmlns:a16="http://schemas.microsoft.com/office/drawing/2014/main" id="{012B9197-2851-C241-AF64-90AEA8FD0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7" name="Oval 178">
              <a:extLst>
                <a:ext uri="{FF2B5EF4-FFF2-40B4-BE49-F238E27FC236}">
                  <a16:creationId xmlns:a16="http://schemas.microsoft.com/office/drawing/2014/main" id="{1016A314-384F-CB4F-B077-543DA4A2F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8" name="Rectangle 179">
              <a:extLst>
                <a:ext uri="{FF2B5EF4-FFF2-40B4-BE49-F238E27FC236}">
                  <a16:creationId xmlns:a16="http://schemas.microsoft.com/office/drawing/2014/main" id="{5922B0DF-34CC-0949-8A0A-5B645EA41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A6F153-E77E-2C42-832A-3394AC9B48B8}"/>
              </a:ext>
            </a:extLst>
          </p:cNvPr>
          <p:cNvGrpSpPr/>
          <p:nvPr/>
        </p:nvGrpSpPr>
        <p:grpSpPr>
          <a:xfrm>
            <a:off x="4395993" y="1490721"/>
            <a:ext cx="460375" cy="487292"/>
            <a:chOff x="4568161" y="1475417"/>
            <a:chExt cx="460375" cy="487292"/>
          </a:xfrm>
        </p:grpSpPr>
        <p:grpSp>
          <p:nvGrpSpPr>
            <p:cNvPr id="719" name="Group 53">
              <a:extLst>
                <a:ext uri="{FF2B5EF4-FFF2-40B4-BE49-F238E27FC236}">
                  <a16:creationId xmlns:a16="http://schemas.microsoft.com/office/drawing/2014/main" id="{8B05B42C-C438-E24D-AFA2-298485978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8161" y="1500816"/>
              <a:ext cx="460375" cy="244475"/>
              <a:chOff x="844" y="3337"/>
              <a:chExt cx="290" cy="154"/>
            </a:xfrm>
          </p:grpSpPr>
          <p:sp>
            <p:nvSpPr>
              <p:cNvPr id="720" name="Rectangle 54">
                <a:extLst>
                  <a:ext uri="{FF2B5EF4-FFF2-40B4-BE49-F238E27FC236}">
                    <a16:creationId xmlns:a16="http://schemas.microsoft.com/office/drawing/2014/main" id="{D126321D-B0DA-3244-AC5F-32642BCEE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1" name="Text Box 55">
                <a:extLst>
                  <a:ext uri="{FF2B5EF4-FFF2-40B4-BE49-F238E27FC236}">
                    <a16:creationId xmlns:a16="http://schemas.microsoft.com/office/drawing/2014/main" id="{BC8AD8C6-CCDE-A54B-8E07-A6320750AF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sp>
          <p:nvSpPr>
            <p:cNvPr id="722" name="AutoShape 88">
              <a:extLst>
                <a:ext uri="{FF2B5EF4-FFF2-40B4-BE49-F238E27FC236}">
                  <a16:creationId xmlns:a16="http://schemas.microsoft.com/office/drawing/2014/main" id="{0C51A2FB-6AD3-AF4D-BF7E-5FC96D20D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915" y="1475417"/>
              <a:ext cx="381000" cy="487292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866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30208 0.00047 C 0.26822 0.07408 0.22513 0.17477 0.19544 0.2474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123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44 0.24746 C 0.22916 0.21204 0.2526 0.20463 0.31184 0.16389 C 0.37122 0.12315 0.45169 0.08102 0.50768 0.0206 C 0.48984 0.02084 0.39205 0.01922 0.37057 0.02037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-113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" grpId="0"/>
      <p:bldP spid="6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Ethernet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8" name="Rectangle 3">
            <a:extLst>
              <a:ext uri="{FF2B5EF4-FFF2-40B4-BE49-F238E27FC236}">
                <a16:creationId xmlns:a16="http://schemas.microsoft.com/office/drawing/2014/main" id="{3FDF2C75-B699-464D-B545-BA7F3D062850}"/>
              </a:ext>
            </a:extLst>
          </p:cNvPr>
          <p:cNvSpPr txBox="1">
            <a:spLocks noChangeArrowheads="1"/>
          </p:cNvSpPr>
          <p:nvPr/>
        </p:nvSpPr>
        <p:spPr>
          <a:xfrm>
            <a:off x="976727" y="1289602"/>
            <a:ext cx="10049082" cy="2659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altLang="ja-JP" sz="4100" dirty="0"/>
              <a:t>“</a:t>
            </a:r>
            <a:r>
              <a:rPr lang="en-US" sz="4100" dirty="0"/>
              <a:t>dominant</a:t>
            </a:r>
            <a:r>
              <a:rPr lang="en-US" altLang="ja-JP" sz="4100" dirty="0"/>
              <a:t>”</a:t>
            </a:r>
            <a:r>
              <a:rPr lang="en-US" sz="4100" dirty="0"/>
              <a:t> wired LAN technology: </a:t>
            </a:r>
          </a:p>
          <a:p>
            <a:pPr marL="746125" indent="-301625">
              <a:defRPr/>
            </a:pPr>
            <a:r>
              <a:rPr lang="en-US" sz="4000" dirty="0"/>
              <a:t>first widely used LAN technology</a:t>
            </a:r>
          </a:p>
          <a:p>
            <a:pPr marL="746125" indent="-301625">
              <a:defRPr/>
            </a:pPr>
            <a:r>
              <a:rPr lang="en-US" sz="4000" dirty="0"/>
              <a:t>simpler, cheap</a:t>
            </a:r>
          </a:p>
          <a:p>
            <a:pPr marL="746125" indent="-301625">
              <a:defRPr/>
            </a:pPr>
            <a:r>
              <a:rPr lang="en-US" sz="4000" dirty="0"/>
              <a:t>kept up with speed race: 10 Mbps – 400 Gbps </a:t>
            </a:r>
          </a:p>
          <a:p>
            <a:pPr marL="746125" indent="-301625">
              <a:defRPr/>
            </a:pPr>
            <a:r>
              <a:rPr lang="en-US" sz="4000" dirty="0"/>
              <a:t>single chip, multiple speeds (e.g., Broadcom  BCM5761)</a:t>
            </a:r>
          </a:p>
          <a:p>
            <a:pPr marL="444500" indent="0">
              <a:buNone/>
              <a:defRPr/>
            </a:pPr>
            <a:endParaRPr lang="en-US" sz="4000" dirty="0"/>
          </a:p>
          <a:p>
            <a:pPr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89" name="Picture 4" descr="551 metcalfe-enet">
            <a:extLst>
              <a:ext uri="{FF2B5EF4-FFF2-40B4-BE49-F238E27FC236}">
                <a16:creationId xmlns:a16="http://schemas.microsoft.com/office/drawing/2014/main" id="{85CF6E01-268F-7448-9E24-70CB66D9F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731" y="4185182"/>
            <a:ext cx="4089976" cy="2167236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 Box 5">
            <a:extLst>
              <a:ext uri="{FF2B5EF4-FFF2-40B4-BE49-F238E27FC236}">
                <a16:creationId xmlns:a16="http://schemas.microsoft.com/office/drawing/2014/main" id="{34CFEA8B-8C4C-784A-A29E-387E97A5E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743" y="5593291"/>
            <a:ext cx="26938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+mn-lt"/>
                <a:cs typeface="Arial"/>
              </a:rPr>
              <a:t>Metcalfe’s Ethernet sketch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5A384-818F-F74B-8BD5-43FAA8C916A6}"/>
              </a:ext>
            </a:extLst>
          </p:cNvPr>
          <p:cNvSpPr txBox="1"/>
          <p:nvPr/>
        </p:nvSpPr>
        <p:spPr>
          <a:xfrm>
            <a:off x="850006" y="6387921"/>
            <a:ext cx="8535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www.uspto.gov</a:t>
            </a:r>
            <a:r>
              <a:rPr lang="en-US" sz="1600" dirty="0"/>
              <a:t>/learning-and-resources/journeys-innovation/audio-stories/defying-doubters</a:t>
            </a:r>
          </a:p>
        </p:txBody>
      </p:sp>
    </p:spTree>
    <p:extLst>
      <p:ext uri="{BB962C8B-B14F-4D97-AF65-F5344CB8AC3E}">
        <p14:creationId xmlns:p14="http://schemas.microsoft.com/office/powerpoint/2010/main" val="37193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999694" cy="894622"/>
          </a:xfrm>
        </p:spPr>
        <p:txBody>
          <a:bodyPr>
            <a:noAutofit/>
          </a:bodyPr>
          <a:lstStyle/>
          <a:p>
            <a:r>
              <a:rPr lang="en-US" b="0" dirty="0">
                <a:latin typeface="+mn-lt"/>
              </a:rPr>
              <a:t>A day in the life…TCP connection carrying HTTP</a:t>
            </a:r>
            <a:endParaRPr lang="en-US" sz="3200" b="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04" name="Group 276">
            <a:extLst>
              <a:ext uri="{FF2B5EF4-FFF2-40B4-BE49-F238E27FC236}">
                <a16:creationId xmlns:a16="http://schemas.microsoft.com/office/drawing/2014/main" id="{51C6E466-A1A9-2A4E-92E4-8816C1F17376}"/>
              </a:ext>
            </a:extLst>
          </p:cNvPr>
          <p:cNvGrpSpPr>
            <a:grpSpLocks/>
          </p:cNvGrpSpPr>
          <p:nvPr/>
        </p:nvGrpSpPr>
        <p:grpSpPr bwMode="auto">
          <a:xfrm>
            <a:off x="0" y="-1181562"/>
            <a:ext cx="762000" cy="876300"/>
            <a:chOff x="177" y="729"/>
            <a:chExt cx="480" cy="552"/>
          </a:xfrm>
        </p:grpSpPr>
        <p:grpSp>
          <p:nvGrpSpPr>
            <p:cNvPr id="405" name="Group 54">
              <a:extLst>
                <a:ext uri="{FF2B5EF4-FFF2-40B4-BE49-F238E27FC236}">
                  <a16:creationId xmlns:a16="http://schemas.microsoft.com/office/drawing/2014/main" id="{AD9780B1-15CB-5543-B6E4-4E067E0AE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23" name="Rectangle 55">
                <a:extLst>
                  <a:ext uri="{FF2B5EF4-FFF2-40B4-BE49-F238E27FC236}">
                    <a16:creationId xmlns:a16="http://schemas.microsoft.com/office/drawing/2014/main" id="{747308DA-08E3-F647-A4FE-F53AA331F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" name="Text Box 56">
                <a:extLst>
                  <a:ext uri="{FF2B5EF4-FFF2-40B4-BE49-F238E27FC236}">
                    <a16:creationId xmlns:a16="http://schemas.microsoft.com/office/drawing/2014/main" id="{8DDA48C8-F1B8-3D4B-9243-90AD2C6DF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grpSp>
          <p:nvGrpSpPr>
            <p:cNvPr id="406" name="Group 59">
              <a:extLst>
                <a:ext uri="{FF2B5EF4-FFF2-40B4-BE49-F238E27FC236}">
                  <a16:creationId xmlns:a16="http://schemas.microsoft.com/office/drawing/2014/main" id="{4F8080DC-ECC7-B749-BDD0-FDD71938B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18" name="Group 60">
                <a:extLst>
                  <a:ext uri="{FF2B5EF4-FFF2-40B4-BE49-F238E27FC236}">
                    <a16:creationId xmlns:a16="http://schemas.microsoft.com/office/drawing/2014/main" id="{61E6282E-90CC-384D-965A-D5A439F93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21" name="Rectangle 61">
                  <a:extLst>
                    <a:ext uri="{FF2B5EF4-FFF2-40B4-BE49-F238E27FC236}">
                      <a16:creationId xmlns:a16="http://schemas.microsoft.com/office/drawing/2014/main" id="{ECB8DEAD-01C9-AB45-B72E-A48412657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" name="Text Box 62">
                  <a:extLst>
                    <a:ext uri="{FF2B5EF4-FFF2-40B4-BE49-F238E27FC236}">
                      <a16:creationId xmlns:a16="http://schemas.microsoft.com/office/drawing/2014/main" id="{790558CC-63C0-D640-8147-A79BA4249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sp>
            <p:nvSpPr>
              <p:cNvPr id="419" name="Rectangle 63">
                <a:extLst>
                  <a:ext uri="{FF2B5EF4-FFF2-40B4-BE49-F238E27FC236}">
                    <a16:creationId xmlns:a16="http://schemas.microsoft.com/office/drawing/2014/main" id="{F5DC526A-59E3-654D-8A44-E4FD8EF5D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" name="Rectangle 64">
                <a:extLst>
                  <a:ext uri="{FF2B5EF4-FFF2-40B4-BE49-F238E27FC236}">
                    <a16:creationId xmlns:a16="http://schemas.microsoft.com/office/drawing/2014/main" id="{245CE827-FBBA-0247-857D-C7827D072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07" name="Group 65">
              <a:extLst>
                <a:ext uri="{FF2B5EF4-FFF2-40B4-BE49-F238E27FC236}">
                  <a16:creationId xmlns:a16="http://schemas.microsoft.com/office/drawing/2014/main" id="{15F4C111-5623-584F-913F-256111096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12" name="Group 66">
                <a:extLst>
                  <a:ext uri="{FF2B5EF4-FFF2-40B4-BE49-F238E27FC236}">
                    <a16:creationId xmlns:a16="http://schemas.microsoft.com/office/drawing/2014/main" id="{E087F74B-C76E-324D-BC2A-9DF19D12BF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16" name="Rectangle 67">
                  <a:extLst>
                    <a:ext uri="{FF2B5EF4-FFF2-40B4-BE49-F238E27FC236}">
                      <a16:creationId xmlns:a16="http://schemas.microsoft.com/office/drawing/2014/main" id="{79931AC2-B756-844F-8B0A-D4AE323FC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7" name="Text Box 68">
                  <a:extLst>
                    <a:ext uri="{FF2B5EF4-FFF2-40B4-BE49-F238E27FC236}">
                      <a16:creationId xmlns:a16="http://schemas.microsoft.com/office/drawing/2014/main" id="{090733E3-62AE-8D4A-B199-3E54FE059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grpSp>
            <p:nvGrpSpPr>
              <p:cNvPr id="413" name="Group 69">
                <a:extLst>
                  <a:ext uri="{FF2B5EF4-FFF2-40B4-BE49-F238E27FC236}">
                    <a16:creationId xmlns:a16="http://schemas.microsoft.com/office/drawing/2014/main" id="{66E9D74C-5677-6F4F-89BA-6D54E258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14" name="Rectangle 70">
                  <a:extLst>
                    <a:ext uri="{FF2B5EF4-FFF2-40B4-BE49-F238E27FC236}">
                      <a16:creationId xmlns:a16="http://schemas.microsoft.com/office/drawing/2014/main" id="{0161C2AA-FEFC-C041-9E7E-268E6DE5A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" name="Rectangle 71">
                  <a:extLst>
                    <a:ext uri="{FF2B5EF4-FFF2-40B4-BE49-F238E27FC236}">
                      <a16:creationId xmlns:a16="http://schemas.microsoft.com/office/drawing/2014/main" id="{3CD27586-D015-EA44-85D6-CD5CD84D1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08" name="Group 72">
              <a:extLst>
                <a:ext uri="{FF2B5EF4-FFF2-40B4-BE49-F238E27FC236}">
                  <a16:creationId xmlns:a16="http://schemas.microsoft.com/office/drawing/2014/main" id="{60AC4F1B-9923-B042-A804-547AE196E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10" name="Rectangle 73">
                <a:extLst>
                  <a:ext uri="{FF2B5EF4-FFF2-40B4-BE49-F238E27FC236}">
                    <a16:creationId xmlns:a16="http://schemas.microsoft.com/office/drawing/2014/main" id="{6BFA39D2-A95F-1A42-AABE-822C47AB3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" name="Rectangle 74">
                <a:extLst>
                  <a:ext uri="{FF2B5EF4-FFF2-40B4-BE49-F238E27FC236}">
                    <a16:creationId xmlns:a16="http://schemas.microsoft.com/office/drawing/2014/main" id="{7920D845-4AF7-1A4B-B83D-F6E56231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09" name="AutoShape 89">
              <a:extLst>
                <a:ext uri="{FF2B5EF4-FFF2-40B4-BE49-F238E27FC236}">
                  <a16:creationId xmlns:a16="http://schemas.microsoft.com/office/drawing/2014/main" id="{20655E62-4CCD-E046-A993-525D3A99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48" name="Freeform 406">
            <a:extLst>
              <a:ext uri="{FF2B5EF4-FFF2-40B4-BE49-F238E27FC236}">
                <a16:creationId xmlns:a16="http://schemas.microsoft.com/office/drawing/2014/main" id="{54BF1E4D-3404-E64B-B107-B9844493CA09}"/>
              </a:ext>
            </a:extLst>
          </p:cNvPr>
          <p:cNvSpPr>
            <a:spLocks/>
          </p:cNvSpPr>
          <p:nvPr/>
        </p:nvSpPr>
        <p:spPr bwMode="auto">
          <a:xfrm>
            <a:off x="4781673" y="1792392"/>
            <a:ext cx="3486028" cy="2590938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connsiteX0" fmla="*/ 326 w 9852"/>
              <a:gd name="connsiteY0" fmla="*/ 3101 h 9830"/>
              <a:gd name="connsiteX1" fmla="*/ 49 w 9852"/>
              <a:gd name="connsiteY1" fmla="*/ 3981 h 9830"/>
              <a:gd name="connsiteX2" fmla="*/ 21 w 9852"/>
              <a:gd name="connsiteY2" fmla="*/ 4956 h 9830"/>
              <a:gd name="connsiteX3" fmla="*/ 269 w 9852"/>
              <a:gd name="connsiteY3" fmla="*/ 5662 h 9830"/>
              <a:gd name="connsiteX4" fmla="*/ 657 w 9852"/>
              <a:gd name="connsiteY4" fmla="*/ 6741 h 9830"/>
              <a:gd name="connsiteX5" fmla="*/ 1125 w 9852"/>
              <a:gd name="connsiteY5" fmla="*/ 7148 h 9830"/>
              <a:gd name="connsiteX6" fmla="*/ 2222 w 9852"/>
              <a:gd name="connsiteY6" fmla="*/ 8049 h 9830"/>
              <a:gd name="connsiteX7" fmla="*/ 4680 w 9852"/>
              <a:gd name="connsiteY7" fmla="*/ 8347 h 9830"/>
              <a:gd name="connsiteX8" fmla="*/ 6812 w 9852"/>
              <a:gd name="connsiteY8" fmla="*/ 9729 h 9830"/>
              <a:gd name="connsiteX9" fmla="*/ 7864 w 9852"/>
              <a:gd name="connsiteY9" fmla="*/ 9630 h 9830"/>
              <a:gd name="connsiteX10" fmla="*/ 9670 w 9852"/>
              <a:gd name="connsiteY10" fmla="*/ 8874 h 9830"/>
              <a:gd name="connsiteX11" fmla="*/ 9752 w 9852"/>
              <a:gd name="connsiteY11" fmla="*/ 7457 h 9830"/>
              <a:gd name="connsiteX12" fmla="*/ 9332 w 9852"/>
              <a:gd name="connsiteY12" fmla="*/ 6408 h 9830"/>
              <a:gd name="connsiteX13" fmla="*/ 9552 w 9852"/>
              <a:gd name="connsiteY13" fmla="*/ 4150 h 9830"/>
              <a:gd name="connsiteX14" fmla="*/ 9523 w 9852"/>
              <a:gd name="connsiteY14" fmla="*/ 3205 h 9830"/>
              <a:gd name="connsiteX15" fmla="*/ 8859 w 9852"/>
              <a:gd name="connsiteY15" fmla="*/ 2226 h 9830"/>
              <a:gd name="connsiteX16" fmla="*/ 7811 w 9852"/>
              <a:gd name="connsiteY16" fmla="*/ 778 h 9830"/>
              <a:gd name="connsiteX17" fmla="*/ 6511 w 9852"/>
              <a:gd name="connsiteY17" fmla="*/ 137 h 9830"/>
              <a:gd name="connsiteX18" fmla="*/ 4994 w 9852"/>
              <a:gd name="connsiteY18" fmla="*/ 38 h 9830"/>
              <a:gd name="connsiteX19" fmla="*/ 3722 w 9852"/>
              <a:gd name="connsiteY19" fmla="*/ 609 h 9830"/>
              <a:gd name="connsiteX20" fmla="*/ 1929 w 9852"/>
              <a:gd name="connsiteY20" fmla="*/ 1251 h 9830"/>
              <a:gd name="connsiteX21" fmla="*/ 848 w 9852"/>
              <a:gd name="connsiteY21" fmla="*/ 1823 h 9830"/>
              <a:gd name="connsiteX22" fmla="*/ 326 w 9852"/>
              <a:gd name="connsiteY22" fmla="*/ 3101 h 9830"/>
              <a:gd name="connsiteX0" fmla="*/ 331 w 9999"/>
              <a:gd name="connsiteY0" fmla="*/ 3155 h 9906"/>
              <a:gd name="connsiteX1" fmla="*/ 50 w 9999"/>
              <a:gd name="connsiteY1" fmla="*/ 4050 h 9906"/>
              <a:gd name="connsiteX2" fmla="*/ 21 w 9999"/>
              <a:gd name="connsiteY2" fmla="*/ 5042 h 9906"/>
              <a:gd name="connsiteX3" fmla="*/ 273 w 9999"/>
              <a:gd name="connsiteY3" fmla="*/ 5760 h 9906"/>
              <a:gd name="connsiteX4" fmla="*/ 667 w 9999"/>
              <a:gd name="connsiteY4" fmla="*/ 6858 h 9906"/>
              <a:gd name="connsiteX5" fmla="*/ 1142 w 9999"/>
              <a:gd name="connsiteY5" fmla="*/ 7272 h 9906"/>
              <a:gd name="connsiteX6" fmla="*/ 2255 w 9999"/>
              <a:gd name="connsiteY6" fmla="*/ 8188 h 9906"/>
              <a:gd name="connsiteX7" fmla="*/ 4750 w 9999"/>
              <a:gd name="connsiteY7" fmla="*/ 8491 h 9906"/>
              <a:gd name="connsiteX8" fmla="*/ 6914 w 9999"/>
              <a:gd name="connsiteY8" fmla="*/ 9897 h 9906"/>
              <a:gd name="connsiteX9" fmla="*/ 9815 w 9999"/>
              <a:gd name="connsiteY9" fmla="*/ 9027 h 9906"/>
              <a:gd name="connsiteX10" fmla="*/ 9898 w 9999"/>
              <a:gd name="connsiteY10" fmla="*/ 7586 h 9906"/>
              <a:gd name="connsiteX11" fmla="*/ 9472 w 9999"/>
              <a:gd name="connsiteY11" fmla="*/ 6519 h 9906"/>
              <a:gd name="connsiteX12" fmla="*/ 9695 w 9999"/>
              <a:gd name="connsiteY12" fmla="*/ 4222 h 9906"/>
              <a:gd name="connsiteX13" fmla="*/ 9666 w 9999"/>
              <a:gd name="connsiteY13" fmla="*/ 3260 h 9906"/>
              <a:gd name="connsiteX14" fmla="*/ 8992 w 9999"/>
              <a:gd name="connsiteY14" fmla="*/ 2264 h 9906"/>
              <a:gd name="connsiteX15" fmla="*/ 7928 w 9999"/>
              <a:gd name="connsiteY15" fmla="*/ 791 h 9906"/>
              <a:gd name="connsiteX16" fmla="*/ 6609 w 9999"/>
              <a:gd name="connsiteY16" fmla="*/ 139 h 9906"/>
              <a:gd name="connsiteX17" fmla="*/ 5069 w 9999"/>
              <a:gd name="connsiteY17" fmla="*/ 39 h 9906"/>
              <a:gd name="connsiteX18" fmla="*/ 3778 w 9999"/>
              <a:gd name="connsiteY18" fmla="*/ 620 h 9906"/>
              <a:gd name="connsiteX19" fmla="*/ 1958 w 9999"/>
              <a:gd name="connsiteY19" fmla="*/ 1273 h 9906"/>
              <a:gd name="connsiteX20" fmla="*/ 861 w 9999"/>
              <a:gd name="connsiteY20" fmla="*/ 1855 h 9906"/>
              <a:gd name="connsiteX21" fmla="*/ 331 w 9999"/>
              <a:gd name="connsiteY21" fmla="*/ 3155 h 9906"/>
              <a:gd name="connsiteX0" fmla="*/ 331 w 9946"/>
              <a:gd name="connsiteY0" fmla="*/ 3185 h 10000"/>
              <a:gd name="connsiteX1" fmla="*/ 50 w 9946"/>
              <a:gd name="connsiteY1" fmla="*/ 4088 h 10000"/>
              <a:gd name="connsiteX2" fmla="*/ 21 w 9946"/>
              <a:gd name="connsiteY2" fmla="*/ 5090 h 10000"/>
              <a:gd name="connsiteX3" fmla="*/ 273 w 9946"/>
              <a:gd name="connsiteY3" fmla="*/ 5815 h 10000"/>
              <a:gd name="connsiteX4" fmla="*/ 667 w 9946"/>
              <a:gd name="connsiteY4" fmla="*/ 6923 h 10000"/>
              <a:gd name="connsiteX5" fmla="*/ 1142 w 9946"/>
              <a:gd name="connsiteY5" fmla="*/ 7341 h 10000"/>
              <a:gd name="connsiteX6" fmla="*/ 2255 w 9946"/>
              <a:gd name="connsiteY6" fmla="*/ 8266 h 10000"/>
              <a:gd name="connsiteX7" fmla="*/ 4750 w 9946"/>
              <a:gd name="connsiteY7" fmla="*/ 8572 h 10000"/>
              <a:gd name="connsiteX8" fmla="*/ 6915 w 9946"/>
              <a:gd name="connsiteY8" fmla="*/ 9991 h 10000"/>
              <a:gd name="connsiteX9" fmla="*/ 9816 w 9946"/>
              <a:gd name="connsiteY9" fmla="*/ 9113 h 10000"/>
              <a:gd name="connsiteX10" fmla="*/ 9473 w 9946"/>
              <a:gd name="connsiteY10" fmla="*/ 6581 h 10000"/>
              <a:gd name="connsiteX11" fmla="*/ 9696 w 9946"/>
              <a:gd name="connsiteY11" fmla="*/ 4262 h 10000"/>
              <a:gd name="connsiteX12" fmla="*/ 9667 w 9946"/>
              <a:gd name="connsiteY12" fmla="*/ 3291 h 10000"/>
              <a:gd name="connsiteX13" fmla="*/ 8993 w 9946"/>
              <a:gd name="connsiteY13" fmla="*/ 2285 h 10000"/>
              <a:gd name="connsiteX14" fmla="*/ 7929 w 9946"/>
              <a:gd name="connsiteY14" fmla="*/ 799 h 10000"/>
              <a:gd name="connsiteX15" fmla="*/ 6610 w 9946"/>
              <a:gd name="connsiteY15" fmla="*/ 140 h 10000"/>
              <a:gd name="connsiteX16" fmla="*/ 5070 w 9946"/>
              <a:gd name="connsiteY16" fmla="*/ 39 h 10000"/>
              <a:gd name="connsiteX17" fmla="*/ 3778 w 9946"/>
              <a:gd name="connsiteY17" fmla="*/ 626 h 10000"/>
              <a:gd name="connsiteX18" fmla="*/ 1958 w 9946"/>
              <a:gd name="connsiteY18" fmla="*/ 1285 h 10000"/>
              <a:gd name="connsiteX19" fmla="*/ 861 w 9946"/>
              <a:gd name="connsiteY19" fmla="*/ 1873 h 10000"/>
              <a:gd name="connsiteX20" fmla="*/ 331 w 9946"/>
              <a:gd name="connsiteY20" fmla="*/ 3185 h 10000"/>
              <a:gd name="connsiteX0" fmla="*/ 333 w 10000"/>
              <a:gd name="connsiteY0" fmla="*/ 3185 h 10000"/>
              <a:gd name="connsiteX1" fmla="*/ 50 w 10000"/>
              <a:gd name="connsiteY1" fmla="*/ 4088 h 10000"/>
              <a:gd name="connsiteX2" fmla="*/ 21 w 10000"/>
              <a:gd name="connsiteY2" fmla="*/ 5090 h 10000"/>
              <a:gd name="connsiteX3" fmla="*/ 274 w 10000"/>
              <a:gd name="connsiteY3" fmla="*/ 5815 h 10000"/>
              <a:gd name="connsiteX4" fmla="*/ 671 w 10000"/>
              <a:gd name="connsiteY4" fmla="*/ 6923 h 10000"/>
              <a:gd name="connsiteX5" fmla="*/ 1148 w 10000"/>
              <a:gd name="connsiteY5" fmla="*/ 7341 h 10000"/>
              <a:gd name="connsiteX6" fmla="*/ 2267 w 10000"/>
              <a:gd name="connsiteY6" fmla="*/ 8266 h 10000"/>
              <a:gd name="connsiteX7" fmla="*/ 4776 w 10000"/>
              <a:gd name="connsiteY7" fmla="*/ 8572 h 10000"/>
              <a:gd name="connsiteX8" fmla="*/ 6953 w 10000"/>
              <a:gd name="connsiteY8" fmla="*/ 9991 h 10000"/>
              <a:gd name="connsiteX9" fmla="*/ 9869 w 10000"/>
              <a:gd name="connsiteY9" fmla="*/ 9113 h 10000"/>
              <a:gd name="connsiteX10" fmla="*/ 9524 w 10000"/>
              <a:gd name="connsiteY10" fmla="*/ 6581 h 10000"/>
              <a:gd name="connsiteX11" fmla="*/ 9749 w 10000"/>
              <a:gd name="connsiteY11" fmla="*/ 4262 h 10000"/>
              <a:gd name="connsiteX12" fmla="*/ 9042 w 10000"/>
              <a:gd name="connsiteY12" fmla="*/ 2285 h 10000"/>
              <a:gd name="connsiteX13" fmla="*/ 7972 w 10000"/>
              <a:gd name="connsiteY13" fmla="*/ 799 h 10000"/>
              <a:gd name="connsiteX14" fmla="*/ 6646 w 10000"/>
              <a:gd name="connsiteY14" fmla="*/ 140 h 10000"/>
              <a:gd name="connsiteX15" fmla="*/ 5098 w 10000"/>
              <a:gd name="connsiteY15" fmla="*/ 39 h 10000"/>
              <a:gd name="connsiteX16" fmla="*/ 3799 w 10000"/>
              <a:gd name="connsiteY16" fmla="*/ 626 h 10000"/>
              <a:gd name="connsiteX17" fmla="*/ 1969 w 10000"/>
              <a:gd name="connsiteY17" fmla="*/ 1285 h 10000"/>
              <a:gd name="connsiteX18" fmla="*/ 866 w 10000"/>
              <a:gd name="connsiteY18" fmla="*/ 1873 h 10000"/>
              <a:gd name="connsiteX19" fmla="*/ 333 w 10000"/>
              <a:gd name="connsiteY19" fmla="*/ 3185 h 10000"/>
              <a:gd name="connsiteX0" fmla="*/ 333 w 10000"/>
              <a:gd name="connsiteY0" fmla="*/ 3268 h 10083"/>
              <a:gd name="connsiteX1" fmla="*/ 50 w 10000"/>
              <a:gd name="connsiteY1" fmla="*/ 4171 h 10083"/>
              <a:gd name="connsiteX2" fmla="*/ 21 w 10000"/>
              <a:gd name="connsiteY2" fmla="*/ 5173 h 10083"/>
              <a:gd name="connsiteX3" fmla="*/ 274 w 10000"/>
              <a:gd name="connsiteY3" fmla="*/ 5898 h 10083"/>
              <a:gd name="connsiteX4" fmla="*/ 671 w 10000"/>
              <a:gd name="connsiteY4" fmla="*/ 7006 h 10083"/>
              <a:gd name="connsiteX5" fmla="*/ 1148 w 10000"/>
              <a:gd name="connsiteY5" fmla="*/ 7424 h 10083"/>
              <a:gd name="connsiteX6" fmla="*/ 2267 w 10000"/>
              <a:gd name="connsiteY6" fmla="*/ 8349 h 10083"/>
              <a:gd name="connsiteX7" fmla="*/ 4776 w 10000"/>
              <a:gd name="connsiteY7" fmla="*/ 8655 h 10083"/>
              <a:gd name="connsiteX8" fmla="*/ 6953 w 10000"/>
              <a:gd name="connsiteY8" fmla="*/ 10074 h 10083"/>
              <a:gd name="connsiteX9" fmla="*/ 9869 w 10000"/>
              <a:gd name="connsiteY9" fmla="*/ 9196 h 10083"/>
              <a:gd name="connsiteX10" fmla="*/ 9524 w 10000"/>
              <a:gd name="connsiteY10" fmla="*/ 6664 h 10083"/>
              <a:gd name="connsiteX11" fmla="*/ 9749 w 10000"/>
              <a:gd name="connsiteY11" fmla="*/ 4345 h 10083"/>
              <a:gd name="connsiteX12" fmla="*/ 9042 w 10000"/>
              <a:gd name="connsiteY12" fmla="*/ 2368 h 10083"/>
              <a:gd name="connsiteX13" fmla="*/ 6646 w 10000"/>
              <a:gd name="connsiteY13" fmla="*/ 223 h 10083"/>
              <a:gd name="connsiteX14" fmla="*/ 5098 w 10000"/>
              <a:gd name="connsiteY14" fmla="*/ 122 h 10083"/>
              <a:gd name="connsiteX15" fmla="*/ 3799 w 10000"/>
              <a:gd name="connsiteY15" fmla="*/ 709 h 10083"/>
              <a:gd name="connsiteX16" fmla="*/ 1969 w 10000"/>
              <a:gd name="connsiteY16" fmla="*/ 1368 h 10083"/>
              <a:gd name="connsiteX17" fmla="*/ 866 w 10000"/>
              <a:gd name="connsiteY17" fmla="*/ 1956 h 10083"/>
              <a:gd name="connsiteX18" fmla="*/ 333 w 10000"/>
              <a:gd name="connsiteY18" fmla="*/ 3268 h 10083"/>
              <a:gd name="connsiteX0" fmla="*/ 333 w 10000"/>
              <a:gd name="connsiteY0" fmla="*/ 3214 h 10029"/>
              <a:gd name="connsiteX1" fmla="*/ 50 w 10000"/>
              <a:gd name="connsiteY1" fmla="*/ 4117 h 10029"/>
              <a:gd name="connsiteX2" fmla="*/ 21 w 10000"/>
              <a:gd name="connsiteY2" fmla="*/ 5119 h 10029"/>
              <a:gd name="connsiteX3" fmla="*/ 274 w 10000"/>
              <a:gd name="connsiteY3" fmla="*/ 5844 h 10029"/>
              <a:gd name="connsiteX4" fmla="*/ 671 w 10000"/>
              <a:gd name="connsiteY4" fmla="*/ 6952 h 10029"/>
              <a:gd name="connsiteX5" fmla="*/ 1148 w 10000"/>
              <a:gd name="connsiteY5" fmla="*/ 7370 h 10029"/>
              <a:gd name="connsiteX6" fmla="*/ 2267 w 10000"/>
              <a:gd name="connsiteY6" fmla="*/ 8295 h 10029"/>
              <a:gd name="connsiteX7" fmla="*/ 4776 w 10000"/>
              <a:gd name="connsiteY7" fmla="*/ 8601 h 10029"/>
              <a:gd name="connsiteX8" fmla="*/ 6953 w 10000"/>
              <a:gd name="connsiteY8" fmla="*/ 10020 h 10029"/>
              <a:gd name="connsiteX9" fmla="*/ 9869 w 10000"/>
              <a:gd name="connsiteY9" fmla="*/ 9142 h 10029"/>
              <a:gd name="connsiteX10" fmla="*/ 9524 w 10000"/>
              <a:gd name="connsiteY10" fmla="*/ 6610 h 10029"/>
              <a:gd name="connsiteX11" fmla="*/ 9749 w 10000"/>
              <a:gd name="connsiteY11" fmla="*/ 4291 h 10029"/>
              <a:gd name="connsiteX12" fmla="*/ 9042 w 10000"/>
              <a:gd name="connsiteY12" fmla="*/ 2314 h 10029"/>
              <a:gd name="connsiteX13" fmla="*/ 5098 w 10000"/>
              <a:gd name="connsiteY13" fmla="*/ 68 h 10029"/>
              <a:gd name="connsiteX14" fmla="*/ 3799 w 10000"/>
              <a:gd name="connsiteY14" fmla="*/ 655 h 10029"/>
              <a:gd name="connsiteX15" fmla="*/ 1969 w 10000"/>
              <a:gd name="connsiteY15" fmla="*/ 1314 h 10029"/>
              <a:gd name="connsiteX16" fmla="*/ 866 w 10000"/>
              <a:gd name="connsiteY16" fmla="*/ 1902 h 10029"/>
              <a:gd name="connsiteX17" fmla="*/ 333 w 10000"/>
              <a:gd name="connsiteY17" fmla="*/ 3214 h 10029"/>
              <a:gd name="connsiteX0" fmla="*/ 333 w 10000"/>
              <a:gd name="connsiteY0" fmla="*/ 2561 h 9376"/>
              <a:gd name="connsiteX1" fmla="*/ 50 w 10000"/>
              <a:gd name="connsiteY1" fmla="*/ 3464 h 9376"/>
              <a:gd name="connsiteX2" fmla="*/ 21 w 10000"/>
              <a:gd name="connsiteY2" fmla="*/ 4466 h 9376"/>
              <a:gd name="connsiteX3" fmla="*/ 274 w 10000"/>
              <a:gd name="connsiteY3" fmla="*/ 5191 h 9376"/>
              <a:gd name="connsiteX4" fmla="*/ 671 w 10000"/>
              <a:gd name="connsiteY4" fmla="*/ 6299 h 9376"/>
              <a:gd name="connsiteX5" fmla="*/ 1148 w 10000"/>
              <a:gd name="connsiteY5" fmla="*/ 6717 h 9376"/>
              <a:gd name="connsiteX6" fmla="*/ 2267 w 10000"/>
              <a:gd name="connsiteY6" fmla="*/ 7642 h 9376"/>
              <a:gd name="connsiteX7" fmla="*/ 4776 w 10000"/>
              <a:gd name="connsiteY7" fmla="*/ 7948 h 9376"/>
              <a:gd name="connsiteX8" fmla="*/ 6953 w 10000"/>
              <a:gd name="connsiteY8" fmla="*/ 9367 h 9376"/>
              <a:gd name="connsiteX9" fmla="*/ 9869 w 10000"/>
              <a:gd name="connsiteY9" fmla="*/ 8489 h 9376"/>
              <a:gd name="connsiteX10" fmla="*/ 9524 w 10000"/>
              <a:gd name="connsiteY10" fmla="*/ 5957 h 9376"/>
              <a:gd name="connsiteX11" fmla="*/ 9749 w 10000"/>
              <a:gd name="connsiteY11" fmla="*/ 3638 h 9376"/>
              <a:gd name="connsiteX12" fmla="*/ 9042 w 10000"/>
              <a:gd name="connsiteY12" fmla="*/ 1661 h 9376"/>
              <a:gd name="connsiteX13" fmla="*/ 6085 w 10000"/>
              <a:gd name="connsiteY13" fmla="*/ 540 h 9376"/>
              <a:gd name="connsiteX14" fmla="*/ 3799 w 10000"/>
              <a:gd name="connsiteY14" fmla="*/ 2 h 9376"/>
              <a:gd name="connsiteX15" fmla="*/ 1969 w 10000"/>
              <a:gd name="connsiteY15" fmla="*/ 661 h 9376"/>
              <a:gd name="connsiteX16" fmla="*/ 866 w 10000"/>
              <a:gd name="connsiteY16" fmla="*/ 1249 h 9376"/>
              <a:gd name="connsiteX17" fmla="*/ 333 w 10000"/>
              <a:gd name="connsiteY17" fmla="*/ 2561 h 9376"/>
              <a:gd name="connsiteX0" fmla="*/ 333 w 10000"/>
              <a:gd name="connsiteY0" fmla="*/ 2230 h 9498"/>
              <a:gd name="connsiteX1" fmla="*/ 50 w 10000"/>
              <a:gd name="connsiteY1" fmla="*/ 3194 h 9498"/>
              <a:gd name="connsiteX2" fmla="*/ 21 w 10000"/>
              <a:gd name="connsiteY2" fmla="*/ 4262 h 9498"/>
              <a:gd name="connsiteX3" fmla="*/ 274 w 10000"/>
              <a:gd name="connsiteY3" fmla="*/ 5035 h 9498"/>
              <a:gd name="connsiteX4" fmla="*/ 671 w 10000"/>
              <a:gd name="connsiteY4" fmla="*/ 6217 h 9498"/>
              <a:gd name="connsiteX5" fmla="*/ 1148 w 10000"/>
              <a:gd name="connsiteY5" fmla="*/ 6663 h 9498"/>
              <a:gd name="connsiteX6" fmla="*/ 2267 w 10000"/>
              <a:gd name="connsiteY6" fmla="*/ 7650 h 9498"/>
              <a:gd name="connsiteX7" fmla="*/ 4776 w 10000"/>
              <a:gd name="connsiteY7" fmla="*/ 7976 h 9498"/>
              <a:gd name="connsiteX8" fmla="*/ 6953 w 10000"/>
              <a:gd name="connsiteY8" fmla="*/ 9489 h 9498"/>
              <a:gd name="connsiteX9" fmla="*/ 9869 w 10000"/>
              <a:gd name="connsiteY9" fmla="*/ 8553 h 9498"/>
              <a:gd name="connsiteX10" fmla="*/ 9524 w 10000"/>
              <a:gd name="connsiteY10" fmla="*/ 5852 h 9498"/>
              <a:gd name="connsiteX11" fmla="*/ 9749 w 10000"/>
              <a:gd name="connsiteY11" fmla="*/ 3379 h 9498"/>
              <a:gd name="connsiteX12" fmla="*/ 9042 w 10000"/>
              <a:gd name="connsiteY12" fmla="*/ 1271 h 9498"/>
              <a:gd name="connsiteX13" fmla="*/ 6085 w 10000"/>
              <a:gd name="connsiteY13" fmla="*/ 75 h 9498"/>
              <a:gd name="connsiteX14" fmla="*/ 1969 w 10000"/>
              <a:gd name="connsiteY14" fmla="*/ 204 h 9498"/>
              <a:gd name="connsiteX15" fmla="*/ 866 w 10000"/>
              <a:gd name="connsiteY15" fmla="*/ 831 h 9498"/>
              <a:gd name="connsiteX16" fmla="*/ 333 w 10000"/>
              <a:gd name="connsiteY16" fmla="*/ 2230 h 9498"/>
              <a:gd name="connsiteX0" fmla="*/ 333 w 10000"/>
              <a:gd name="connsiteY0" fmla="*/ 2316 h 9969"/>
              <a:gd name="connsiteX1" fmla="*/ 50 w 10000"/>
              <a:gd name="connsiteY1" fmla="*/ 3331 h 9969"/>
              <a:gd name="connsiteX2" fmla="*/ 21 w 10000"/>
              <a:gd name="connsiteY2" fmla="*/ 4455 h 9969"/>
              <a:gd name="connsiteX3" fmla="*/ 274 w 10000"/>
              <a:gd name="connsiteY3" fmla="*/ 5269 h 9969"/>
              <a:gd name="connsiteX4" fmla="*/ 671 w 10000"/>
              <a:gd name="connsiteY4" fmla="*/ 6514 h 9969"/>
              <a:gd name="connsiteX5" fmla="*/ 1148 w 10000"/>
              <a:gd name="connsiteY5" fmla="*/ 6983 h 9969"/>
              <a:gd name="connsiteX6" fmla="*/ 2267 w 10000"/>
              <a:gd name="connsiteY6" fmla="*/ 8022 h 9969"/>
              <a:gd name="connsiteX7" fmla="*/ 4776 w 10000"/>
              <a:gd name="connsiteY7" fmla="*/ 8366 h 9969"/>
              <a:gd name="connsiteX8" fmla="*/ 6953 w 10000"/>
              <a:gd name="connsiteY8" fmla="*/ 9959 h 9969"/>
              <a:gd name="connsiteX9" fmla="*/ 9869 w 10000"/>
              <a:gd name="connsiteY9" fmla="*/ 8973 h 9969"/>
              <a:gd name="connsiteX10" fmla="*/ 9524 w 10000"/>
              <a:gd name="connsiteY10" fmla="*/ 6129 h 9969"/>
              <a:gd name="connsiteX11" fmla="*/ 9749 w 10000"/>
              <a:gd name="connsiteY11" fmla="*/ 3526 h 9969"/>
              <a:gd name="connsiteX12" fmla="*/ 9042 w 10000"/>
              <a:gd name="connsiteY12" fmla="*/ 1306 h 9969"/>
              <a:gd name="connsiteX13" fmla="*/ 6085 w 10000"/>
              <a:gd name="connsiteY13" fmla="*/ 47 h 9969"/>
              <a:gd name="connsiteX14" fmla="*/ 2392 w 10000"/>
              <a:gd name="connsiteY14" fmla="*/ 329 h 9969"/>
              <a:gd name="connsiteX15" fmla="*/ 866 w 10000"/>
              <a:gd name="connsiteY15" fmla="*/ 843 h 9969"/>
              <a:gd name="connsiteX16" fmla="*/ 333 w 10000"/>
              <a:gd name="connsiteY16" fmla="*/ 2316 h 9969"/>
              <a:gd name="connsiteX0" fmla="*/ 333 w 10000"/>
              <a:gd name="connsiteY0" fmla="*/ 2322 h 9999"/>
              <a:gd name="connsiteX1" fmla="*/ 50 w 10000"/>
              <a:gd name="connsiteY1" fmla="*/ 3340 h 9999"/>
              <a:gd name="connsiteX2" fmla="*/ 21 w 10000"/>
              <a:gd name="connsiteY2" fmla="*/ 4468 h 9999"/>
              <a:gd name="connsiteX3" fmla="*/ 274 w 10000"/>
              <a:gd name="connsiteY3" fmla="*/ 5284 h 9999"/>
              <a:gd name="connsiteX4" fmla="*/ 671 w 10000"/>
              <a:gd name="connsiteY4" fmla="*/ 6533 h 9999"/>
              <a:gd name="connsiteX5" fmla="*/ 1148 w 10000"/>
              <a:gd name="connsiteY5" fmla="*/ 7004 h 9999"/>
              <a:gd name="connsiteX6" fmla="*/ 2267 w 10000"/>
              <a:gd name="connsiteY6" fmla="*/ 8046 h 9999"/>
              <a:gd name="connsiteX7" fmla="*/ 4776 w 10000"/>
              <a:gd name="connsiteY7" fmla="*/ 8391 h 9999"/>
              <a:gd name="connsiteX8" fmla="*/ 6953 w 10000"/>
              <a:gd name="connsiteY8" fmla="*/ 9989 h 9999"/>
              <a:gd name="connsiteX9" fmla="*/ 9869 w 10000"/>
              <a:gd name="connsiteY9" fmla="*/ 9000 h 9999"/>
              <a:gd name="connsiteX10" fmla="*/ 9524 w 10000"/>
              <a:gd name="connsiteY10" fmla="*/ 6147 h 9999"/>
              <a:gd name="connsiteX11" fmla="*/ 9749 w 10000"/>
              <a:gd name="connsiteY11" fmla="*/ 3536 h 9999"/>
              <a:gd name="connsiteX12" fmla="*/ 9042 w 10000"/>
              <a:gd name="connsiteY12" fmla="*/ 1309 h 9999"/>
              <a:gd name="connsiteX13" fmla="*/ 6085 w 10000"/>
              <a:gd name="connsiteY13" fmla="*/ 46 h 9999"/>
              <a:gd name="connsiteX14" fmla="*/ 2392 w 10000"/>
              <a:gd name="connsiteY14" fmla="*/ 329 h 9999"/>
              <a:gd name="connsiteX15" fmla="*/ 333 w 10000"/>
              <a:gd name="connsiteY15" fmla="*/ 2322 h 9999"/>
              <a:gd name="connsiteX0" fmla="*/ 315 w 9982"/>
              <a:gd name="connsiteY0" fmla="*/ 2322 h 10000"/>
              <a:gd name="connsiteX1" fmla="*/ 3 w 9982"/>
              <a:gd name="connsiteY1" fmla="*/ 4468 h 10000"/>
              <a:gd name="connsiteX2" fmla="*/ 256 w 9982"/>
              <a:gd name="connsiteY2" fmla="*/ 5285 h 10000"/>
              <a:gd name="connsiteX3" fmla="*/ 653 w 9982"/>
              <a:gd name="connsiteY3" fmla="*/ 6534 h 10000"/>
              <a:gd name="connsiteX4" fmla="*/ 1130 w 9982"/>
              <a:gd name="connsiteY4" fmla="*/ 7005 h 10000"/>
              <a:gd name="connsiteX5" fmla="*/ 2249 w 9982"/>
              <a:gd name="connsiteY5" fmla="*/ 8047 h 10000"/>
              <a:gd name="connsiteX6" fmla="*/ 4758 w 9982"/>
              <a:gd name="connsiteY6" fmla="*/ 8392 h 10000"/>
              <a:gd name="connsiteX7" fmla="*/ 6935 w 9982"/>
              <a:gd name="connsiteY7" fmla="*/ 9990 h 10000"/>
              <a:gd name="connsiteX8" fmla="*/ 9851 w 9982"/>
              <a:gd name="connsiteY8" fmla="*/ 9001 h 10000"/>
              <a:gd name="connsiteX9" fmla="*/ 9506 w 9982"/>
              <a:gd name="connsiteY9" fmla="*/ 6148 h 10000"/>
              <a:gd name="connsiteX10" fmla="*/ 9731 w 9982"/>
              <a:gd name="connsiteY10" fmla="*/ 3536 h 10000"/>
              <a:gd name="connsiteX11" fmla="*/ 9024 w 9982"/>
              <a:gd name="connsiteY11" fmla="*/ 1309 h 10000"/>
              <a:gd name="connsiteX12" fmla="*/ 6067 w 9982"/>
              <a:gd name="connsiteY12" fmla="*/ 46 h 10000"/>
              <a:gd name="connsiteX13" fmla="*/ 2374 w 9982"/>
              <a:gd name="connsiteY13" fmla="*/ 329 h 10000"/>
              <a:gd name="connsiteX14" fmla="*/ 315 w 9982"/>
              <a:gd name="connsiteY14" fmla="*/ 2322 h 10000"/>
              <a:gd name="connsiteX0" fmla="*/ 191 w 9876"/>
              <a:gd name="connsiteY0" fmla="*/ 2322 h 10000"/>
              <a:gd name="connsiteX1" fmla="*/ 131 w 9876"/>
              <a:gd name="connsiteY1" fmla="*/ 5285 h 10000"/>
              <a:gd name="connsiteX2" fmla="*/ 529 w 9876"/>
              <a:gd name="connsiteY2" fmla="*/ 6534 h 10000"/>
              <a:gd name="connsiteX3" fmla="*/ 1007 w 9876"/>
              <a:gd name="connsiteY3" fmla="*/ 7005 h 10000"/>
              <a:gd name="connsiteX4" fmla="*/ 2128 w 9876"/>
              <a:gd name="connsiteY4" fmla="*/ 8047 h 10000"/>
              <a:gd name="connsiteX5" fmla="*/ 4642 w 9876"/>
              <a:gd name="connsiteY5" fmla="*/ 8392 h 10000"/>
              <a:gd name="connsiteX6" fmla="*/ 6823 w 9876"/>
              <a:gd name="connsiteY6" fmla="*/ 9990 h 10000"/>
              <a:gd name="connsiteX7" fmla="*/ 9744 w 9876"/>
              <a:gd name="connsiteY7" fmla="*/ 9001 h 10000"/>
              <a:gd name="connsiteX8" fmla="*/ 9398 w 9876"/>
              <a:gd name="connsiteY8" fmla="*/ 6148 h 10000"/>
              <a:gd name="connsiteX9" fmla="*/ 9624 w 9876"/>
              <a:gd name="connsiteY9" fmla="*/ 3536 h 10000"/>
              <a:gd name="connsiteX10" fmla="*/ 8915 w 9876"/>
              <a:gd name="connsiteY10" fmla="*/ 1309 h 10000"/>
              <a:gd name="connsiteX11" fmla="*/ 5953 w 9876"/>
              <a:gd name="connsiteY11" fmla="*/ 46 h 10000"/>
              <a:gd name="connsiteX12" fmla="*/ 2253 w 9876"/>
              <a:gd name="connsiteY12" fmla="*/ 329 h 10000"/>
              <a:gd name="connsiteX13" fmla="*/ 191 w 9876"/>
              <a:gd name="connsiteY13" fmla="*/ 2322 h 10000"/>
              <a:gd name="connsiteX0" fmla="*/ 193 w 10000"/>
              <a:gd name="connsiteY0" fmla="*/ 2322 h 10000"/>
              <a:gd name="connsiteX1" fmla="*/ 133 w 10000"/>
              <a:gd name="connsiteY1" fmla="*/ 5285 h 10000"/>
              <a:gd name="connsiteX2" fmla="*/ 1020 w 10000"/>
              <a:gd name="connsiteY2" fmla="*/ 7005 h 10000"/>
              <a:gd name="connsiteX3" fmla="*/ 2155 w 10000"/>
              <a:gd name="connsiteY3" fmla="*/ 8047 h 10000"/>
              <a:gd name="connsiteX4" fmla="*/ 4700 w 10000"/>
              <a:gd name="connsiteY4" fmla="*/ 8392 h 10000"/>
              <a:gd name="connsiteX5" fmla="*/ 6909 w 10000"/>
              <a:gd name="connsiteY5" fmla="*/ 9990 h 10000"/>
              <a:gd name="connsiteX6" fmla="*/ 9866 w 10000"/>
              <a:gd name="connsiteY6" fmla="*/ 9001 h 10000"/>
              <a:gd name="connsiteX7" fmla="*/ 9516 w 10000"/>
              <a:gd name="connsiteY7" fmla="*/ 6148 h 10000"/>
              <a:gd name="connsiteX8" fmla="*/ 9745 w 10000"/>
              <a:gd name="connsiteY8" fmla="*/ 3536 h 10000"/>
              <a:gd name="connsiteX9" fmla="*/ 9027 w 10000"/>
              <a:gd name="connsiteY9" fmla="*/ 1309 h 10000"/>
              <a:gd name="connsiteX10" fmla="*/ 6028 w 10000"/>
              <a:gd name="connsiteY10" fmla="*/ 46 h 10000"/>
              <a:gd name="connsiteX11" fmla="*/ 2281 w 10000"/>
              <a:gd name="connsiteY11" fmla="*/ 329 h 10000"/>
              <a:gd name="connsiteX12" fmla="*/ 193 w 10000"/>
              <a:gd name="connsiteY12" fmla="*/ 2322 h 10000"/>
              <a:gd name="connsiteX0" fmla="*/ 535 w 9877"/>
              <a:gd name="connsiteY0" fmla="*/ 2468 h 10000"/>
              <a:gd name="connsiteX1" fmla="*/ 10 w 9877"/>
              <a:gd name="connsiteY1" fmla="*/ 5285 h 10000"/>
              <a:gd name="connsiteX2" fmla="*/ 897 w 9877"/>
              <a:gd name="connsiteY2" fmla="*/ 7005 h 10000"/>
              <a:gd name="connsiteX3" fmla="*/ 2032 w 9877"/>
              <a:gd name="connsiteY3" fmla="*/ 8047 h 10000"/>
              <a:gd name="connsiteX4" fmla="*/ 4577 w 9877"/>
              <a:gd name="connsiteY4" fmla="*/ 8392 h 10000"/>
              <a:gd name="connsiteX5" fmla="*/ 6786 w 9877"/>
              <a:gd name="connsiteY5" fmla="*/ 9990 h 10000"/>
              <a:gd name="connsiteX6" fmla="*/ 9743 w 9877"/>
              <a:gd name="connsiteY6" fmla="*/ 9001 h 10000"/>
              <a:gd name="connsiteX7" fmla="*/ 9393 w 9877"/>
              <a:gd name="connsiteY7" fmla="*/ 6148 h 10000"/>
              <a:gd name="connsiteX8" fmla="*/ 9622 w 9877"/>
              <a:gd name="connsiteY8" fmla="*/ 3536 h 10000"/>
              <a:gd name="connsiteX9" fmla="*/ 8904 w 9877"/>
              <a:gd name="connsiteY9" fmla="*/ 1309 h 10000"/>
              <a:gd name="connsiteX10" fmla="*/ 5905 w 9877"/>
              <a:gd name="connsiteY10" fmla="*/ 46 h 10000"/>
              <a:gd name="connsiteX11" fmla="*/ 2158 w 9877"/>
              <a:gd name="connsiteY11" fmla="*/ 329 h 10000"/>
              <a:gd name="connsiteX12" fmla="*/ 535 w 9877"/>
              <a:gd name="connsiteY12" fmla="*/ 2468 h 10000"/>
              <a:gd name="connsiteX0" fmla="*/ 224 w 9682"/>
              <a:gd name="connsiteY0" fmla="*/ 2468 h 10000"/>
              <a:gd name="connsiteX1" fmla="*/ 54 w 9682"/>
              <a:gd name="connsiteY1" fmla="*/ 5334 h 10000"/>
              <a:gd name="connsiteX2" fmla="*/ 590 w 9682"/>
              <a:gd name="connsiteY2" fmla="*/ 7005 h 10000"/>
              <a:gd name="connsiteX3" fmla="*/ 1739 w 9682"/>
              <a:gd name="connsiteY3" fmla="*/ 8047 h 10000"/>
              <a:gd name="connsiteX4" fmla="*/ 4316 w 9682"/>
              <a:gd name="connsiteY4" fmla="*/ 8392 h 10000"/>
              <a:gd name="connsiteX5" fmla="*/ 6553 w 9682"/>
              <a:gd name="connsiteY5" fmla="*/ 9990 h 10000"/>
              <a:gd name="connsiteX6" fmla="*/ 9546 w 9682"/>
              <a:gd name="connsiteY6" fmla="*/ 9001 h 10000"/>
              <a:gd name="connsiteX7" fmla="*/ 9192 w 9682"/>
              <a:gd name="connsiteY7" fmla="*/ 6148 h 10000"/>
              <a:gd name="connsiteX8" fmla="*/ 9424 w 9682"/>
              <a:gd name="connsiteY8" fmla="*/ 3536 h 10000"/>
              <a:gd name="connsiteX9" fmla="*/ 8697 w 9682"/>
              <a:gd name="connsiteY9" fmla="*/ 1309 h 10000"/>
              <a:gd name="connsiteX10" fmla="*/ 5661 w 9682"/>
              <a:gd name="connsiteY10" fmla="*/ 46 h 10000"/>
              <a:gd name="connsiteX11" fmla="*/ 1867 w 9682"/>
              <a:gd name="connsiteY11" fmla="*/ 329 h 10000"/>
              <a:gd name="connsiteX12" fmla="*/ 224 w 9682"/>
              <a:gd name="connsiteY12" fmla="*/ 2468 h 10000"/>
              <a:gd name="connsiteX0" fmla="*/ 369 w 9951"/>
              <a:gd name="connsiteY0" fmla="*/ 2078 h 10000"/>
              <a:gd name="connsiteX1" fmla="*/ 7 w 9951"/>
              <a:gd name="connsiteY1" fmla="*/ 5334 h 10000"/>
              <a:gd name="connsiteX2" fmla="*/ 560 w 9951"/>
              <a:gd name="connsiteY2" fmla="*/ 7005 h 10000"/>
              <a:gd name="connsiteX3" fmla="*/ 1747 w 9951"/>
              <a:gd name="connsiteY3" fmla="*/ 8047 h 10000"/>
              <a:gd name="connsiteX4" fmla="*/ 4409 w 9951"/>
              <a:gd name="connsiteY4" fmla="*/ 8392 h 10000"/>
              <a:gd name="connsiteX5" fmla="*/ 6719 w 9951"/>
              <a:gd name="connsiteY5" fmla="*/ 9990 h 10000"/>
              <a:gd name="connsiteX6" fmla="*/ 9811 w 9951"/>
              <a:gd name="connsiteY6" fmla="*/ 9001 h 10000"/>
              <a:gd name="connsiteX7" fmla="*/ 9445 w 9951"/>
              <a:gd name="connsiteY7" fmla="*/ 6148 h 10000"/>
              <a:gd name="connsiteX8" fmla="*/ 9685 w 9951"/>
              <a:gd name="connsiteY8" fmla="*/ 3536 h 10000"/>
              <a:gd name="connsiteX9" fmla="*/ 8934 w 9951"/>
              <a:gd name="connsiteY9" fmla="*/ 1309 h 10000"/>
              <a:gd name="connsiteX10" fmla="*/ 5798 w 9951"/>
              <a:gd name="connsiteY10" fmla="*/ 46 h 10000"/>
              <a:gd name="connsiteX11" fmla="*/ 1879 w 9951"/>
              <a:gd name="connsiteY11" fmla="*/ 329 h 10000"/>
              <a:gd name="connsiteX12" fmla="*/ 369 w 9951"/>
              <a:gd name="connsiteY12" fmla="*/ 2078 h 10000"/>
              <a:gd name="connsiteX0" fmla="*/ 378 w 10007"/>
              <a:gd name="connsiteY0" fmla="*/ 2035 h 9957"/>
              <a:gd name="connsiteX1" fmla="*/ 14 w 10007"/>
              <a:gd name="connsiteY1" fmla="*/ 5291 h 9957"/>
              <a:gd name="connsiteX2" fmla="*/ 570 w 10007"/>
              <a:gd name="connsiteY2" fmla="*/ 6962 h 9957"/>
              <a:gd name="connsiteX3" fmla="*/ 1763 w 10007"/>
              <a:gd name="connsiteY3" fmla="*/ 8004 h 9957"/>
              <a:gd name="connsiteX4" fmla="*/ 4438 w 10007"/>
              <a:gd name="connsiteY4" fmla="*/ 8349 h 9957"/>
              <a:gd name="connsiteX5" fmla="*/ 6759 w 10007"/>
              <a:gd name="connsiteY5" fmla="*/ 9947 h 9957"/>
              <a:gd name="connsiteX6" fmla="*/ 9866 w 10007"/>
              <a:gd name="connsiteY6" fmla="*/ 8958 h 9957"/>
              <a:gd name="connsiteX7" fmla="*/ 9499 w 10007"/>
              <a:gd name="connsiteY7" fmla="*/ 6105 h 9957"/>
              <a:gd name="connsiteX8" fmla="*/ 9740 w 10007"/>
              <a:gd name="connsiteY8" fmla="*/ 3493 h 9957"/>
              <a:gd name="connsiteX9" fmla="*/ 8985 w 10007"/>
              <a:gd name="connsiteY9" fmla="*/ 1266 h 9957"/>
              <a:gd name="connsiteX10" fmla="*/ 5834 w 10007"/>
              <a:gd name="connsiteY10" fmla="*/ 3 h 9957"/>
              <a:gd name="connsiteX11" fmla="*/ 2496 w 10007"/>
              <a:gd name="connsiteY11" fmla="*/ 1553 h 9957"/>
              <a:gd name="connsiteX12" fmla="*/ 378 w 10007"/>
              <a:gd name="connsiteY12" fmla="*/ 2035 h 9957"/>
              <a:gd name="connsiteX0" fmla="*/ 378 w 10000"/>
              <a:gd name="connsiteY0" fmla="*/ 2044 h 10000"/>
              <a:gd name="connsiteX1" fmla="*/ 14 w 10000"/>
              <a:gd name="connsiteY1" fmla="*/ 5314 h 10000"/>
              <a:gd name="connsiteX2" fmla="*/ 570 w 10000"/>
              <a:gd name="connsiteY2" fmla="*/ 6992 h 10000"/>
              <a:gd name="connsiteX3" fmla="*/ 1762 w 10000"/>
              <a:gd name="connsiteY3" fmla="*/ 8039 h 10000"/>
              <a:gd name="connsiteX4" fmla="*/ 4435 w 10000"/>
              <a:gd name="connsiteY4" fmla="*/ 8385 h 10000"/>
              <a:gd name="connsiteX5" fmla="*/ 6754 w 10000"/>
              <a:gd name="connsiteY5" fmla="*/ 9990 h 10000"/>
              <a:gd name="connsiteX6" fmla="*/ 9859 w 10000"/>
              <a:gd name="connsiteY6" fmla="*/ 8997 h 10000"/>
              <a:gd name="connsiteX7" fmla="*/ 9492 w 10000"/>
              <a:gd name="connsiteY7" fmla="*/ 6131 h 10000"/>
              <a:gd name="connsiteX8" fmla="*/ 9733 w 10000"/>
              <a:gd name="connsiteY8" fmla="*/ 3508 h 10000"/>
              <a:gd name="connsiteX9" fmla="*/ 8979 w 10000"/>
              <a:gd name="connsiteY9" fmla="*/ 1271 h 10000"/>
              <a:gd name="connsiteX10" fmla="*/ 5830 w 10000"/>
              <a:gd name="connsiteY10" fmla="*/ 3 h 10000"/>
              <a:gd name="connsiteX11" fmla="*/ 2494 w 10000"/>
              <a:gd name="connsiteY11" fmla="*/ 1560 h 10000"/>
              <a:gd name="connsiteX12" fmla="*/ 378 w 10000"/>
              <a:gd name="connsiteY12" fmla="*/ 2044 h 10000"/>
              <a:gd name="connsiteX0" fmla="*/ 326 w 10023"/>
              <a:gd name="connsiteY0" fmla="*/ 2533 h 10000"/>
              <a:gd name="connsiteX1" fmla="*/ 37 w 10023"/>
              <a:gd name="connsiteY1" fmla="*/ 5314 h 10000"/>
              <a:gd name="connsiteX2" fmla="*/ 593 w 10023"/>
              <a:gd name="connsiteY2" fmla="*/ 6992 h 10000"/>
              <a:gd name="connsiteX3" fmla="*/ 1785 w 10023"/>
              <a:gd name="connsiteY3" fmla="*/ 8039 h 10000"/>
              <a:gd name="connsiteX4" fmla="*/ 4458 w 10023"/>
              <a:gd name="connsiteY4" fmla="*/ 8385 h 10000"/>
              <a:gd name="connsiteX5" fmla="*/ 6777 w 10023"/>
              <a:gd name="connsiteY5" fmla="*/ 9990 h 10000"/>
              <a:gd name="connsiteX6" fmla="*/ 9882 w 10023"/>
              <a:gd name="connsiteY6" fmla="*/ 8997 h 10000"/>
              <a:gd name="connsiteX7" fmla="*/ 9515 w 10023"/>
              <a:gd name="connsiteY7" fmla="*/ 6131 h 10000"/>
              <a:gd name="connsiteX8" fmla="*/ 9756 w 10023"/>
              <a:gd name="connsiteY8" fmla="*/ 3508 h 10000"/>
              <a:gd name="connsiteX9" fmla="*/ 9002 w 10023"/>
              <a:gd name="connsiteY9" fmla="*/ 1271 h 10000"/>
              <a:gd name="connsiteX10" fmla="*/ 5853 w 10023"/>
              <a:gd name="connsiteY10" fmla="*/ 3 h 10000"/>
              <a:gd name="connsiteX11" fmla="*/ 2517 w 10023"/>
              <a:gd name="connsiteY11" fmla="*/ 1560 h 10000"/>
              <a:gd name="connsiteX12" fmla="*/ 326 w 10023"/>
              <a:gd name="connsiteY12" fmla="*/ 2533 h 10000"/>
              <a:gd name="connsiteX0" fmla="*/ 326 w 10023"/>
              <a:gd name="connsiteY0" fmla="*/ 1901 h 9368"/>
              <a:gd name="connsiteX1" fmla="*/ 37 w 10023"/>
              <a:gd name="connsiteY1" fmla="*/ 4682 h 9368"/>
              <a:gd name="connsiteX2" fmla="*/ 593 w 10023"/>
              <a:gd name="connsiteY2" fmla="*/ 6360 h 9368"/>
              <a:gd name="connsiteX3" fmla="*/ 1785 w 10023"/>
              <a:gd name="connsiteY3" fmla="*/ 7407 h 9368"/>
              <a:gd name="connsiteX4" fmla="*/ 4458 w 10023"/>
              <a:gd name="connsiteY4" fmla="*/ 7753 h 9368"/>
              <a:gd name="connsiteX5" fmla="*/ 6777 w 10023"/>
              <a:gd name="connsiteY5" fmla="*/ 9358 h 9368"/>
              <a:gd name="connsiteX6" fmla="*/ 9882 w 10023"/>
              <a:gd name="connsiteY6" fmla="*/ 8365 h 9368"/>
              <a:gd name="connsiteX7" fmla="*/ 9515 w 10023"/>
              <a:gd name="connsiteY7" fmla="*/ 5499 h 9368"/>
              <a:gd name="connsiteX8" fmla="*/ 9756 w 10023"/>
              <a:gd name="connsiteY8" fmla="*/ 2876 h 9368"/>
              <a:gd name="connsiteX9" fmla="*/ 9002 w 10023"/>
              <a:gd name="connsiteY9" fmla="*/ 639 h 9368"/>
              <a:gd name="connsiteX10" fmla="*/ 5628 w 10023"/>
              <a:gd name="connsiteY10" fmla="*/ 7 h 9368"/>
              <a:gd name="connsiteX11" fmla="*/ 2517 w 10023"/>
              <a:gd name="connsiteY11" fmla="*/ 928 h 9368"/>
              <a:gd name="connsiteX12" fmla="*/ 326 w 10023"/>
              <a:gd name="connsiteY12" fmla="*/ 1901 h 9368"/>
              <a:gd name="connsiteX0" fmla="*/ 325 w 9734"/>
              <a:gd name="connsiteY0" fmla="*/ 2029 h 10093"/>
              <a:gd name="connsiteX1" fmla="*/ 37 w 9734"/>
              <a:gd name="connsiteY1" fmla="*/ 4998 h 10093"/>
              <a:gd name="connsiteX2" fmla="*/ 592 w 9734"/>
              <a:gd name="connsiteY2" fmla="*/ 6789 h 10093"/>
              <a:gd name="connsiteX3" fmla="*/ 1781 w 9734"/>
              <a:gd name="connsiteY3" fmla="*/ 7907 h 10093"/>
              <a:gd name="connsiteX4" fmla="*/ 4448 w 9734"/>
              <a:gd name="connsiteY4" fmla="*/ 8276 h 10093"/>
              <a:gd name="connsiteX5" fmla="*/ 6761 w 9734"/>
              <a:gd name="connsiteY5" fmla="*/ 9989 h 10093"/>
              <a:gd name="connsiteX6" fmla="*/ 9484 w 9734"/>
              <a:gd name="connsiteY6" fmla="*/ 9608 h 10093"/>
              <a:gd name="connsiteX7" fmla="*/ 9493 w 9734"/>
              <a:gd name="connsiteY7" fmla="*/ 5870 h 10093"/>
              <a:gd name="connsiteX8" fmla="*/ 9734 w 9734"/>
              <a:gd name="connsiteY8" fmla="*/ 3070 h 10093"/>
              <a:gd name="connsiteX9" fmla="*/ 8981 w 9734"/>
              <a:gd name="connsiteY9" fmla="*/ 682 h 10093"/>
              <a:gd name="connsiteX10" fmla="*/ 5615 w 9734"/>
              <a:gd name="connsiteY10" fmla="*/ 7 h 10093"/>
              <a:gd name="connsiteX11" fmla="*/ 2511 w 9734"/>
              <a:gd name="connsiteY11" fmla="*/ 991 h 10093"/>
              <a:gd name="connsiteX12" fmla="*/ 325 w 9734"/>
              <a:gd name="connsiteY12" fmla="*/ 2029 h 10093"/>
              <a:gd name="connsiteX0" fmla="*/ 334 w 10000"/>
              <a:gd name="connsiteY0" fmla="*/ 2010 h 9973"/>
              <a:gd name="connsiteX1" fmla="*/ 38 w 10000"/>
              <a:gd name="connsiteY1" fmla="*/ 4952 h 9973"/>
              <a:gd name="connsiteX2" fmla="*/ 608 w 10000"/>
              <a:gd name="connsiteY2" fmla="*/ 6726 h 9973"/>
              <a:gd name="connsiteX3" fmla="*/ 1830 w 10000"/>
              <a:gd name="connsiteY3" fmla="*/ 7834 h 9973"/>
              <a:gd name="connsiteX4" fmla="*/ 4532 w 10000"/>
              <a:gd name="connsiteY4" fmla="*/ 8562 h 9973"/>
              <a:gd name="connsiteX5" fmla="*/ 6946 w 10000"/>
              <a:gd name="connsiteY5" fmla="*/ 9897 h 9973"/>
              <a:gd name="connsiteX6" fmla="*/ 9743 w 10000"/>
              <a:gd name="connsiteY6" fmla="*/ 9519 h 9973"/>
              <a:gd name="connsiteX7" fmla="*/ 9752 w 10000"/>
              <a:gd name="connsiteY7" fmla="*/ 5816 h 9973"/>
              <a:gd name="connsiteX8" fmla="*/ 10000 w 10000"/>
              <a:gd name="connsiteY8" fmla="*/ 3042 h 9973"/>
              <a:gd name="connsiteX9" fmla="*/ 9226 w 10000"/>
              <a:gd name="connsiteY9" fmla="*/ 676 h 9973"/>
              <a:gd name="connsiteX10" fmla="*/ 5768 w 10000"/>
              <a:gd name="connsiteY10" fmla="*/ 7 h 9973"/>
              <a:gd name="connsiteX11" fmla="*/ 2580 w 10000"/>
              <a:gd name="connsiteY11" fmla="*/ 982 h 9973"/>
              <a:gd name="connsiteX12" fmla="*/ 334 w 10000"/>
              <a:gd name="connsiteY12" fmla="*/ 2010 h 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9973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" name="Text Box 34">
            <a:extLst>
              <a:ext uri="{FF2B5EF4-FFF2-40B4-BE49-F238E27FC236}">
                <a16:creationId xmlns:a16="http://schemas.microsoft.com/office/drawing/2014/main" id="{8E3C4FE4-16B8-2E48-AAFC-131508FB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256670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150" name="Line 68">
            <a:extLst>
              <a:ext uri="{FF2B5EF4-FFF2-40B4-BE49-F238E27FC236}">
                <a16:creationId xmlns:a16="http://schemas.microsoft.com/office/drawing/2014/main" id="{6703089F-58F3-E042-8B10-16A415A056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3535642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53" name="Group 167">
            <a:extLst>
              <a:ext uri="{FF2B5EF4-FFF2-40B4-BE49-F238E27FC236}">
                <a16:creationId xmlns:a16="http://schemas.microsoft.com/office/drawing/2014/main" id="{F5EB6B7E-CF56-1D40-9A5F-78A0D7F7527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35438" y="3627064"/>
            <a:ext cx="400050" cy="152400"/>
            <a:chOff x="3228" y="1776"/>
            <a:chExt cx="252" cy="96"/>
          </a:xfrm>
        </p:grpSpPr>
        <p:sp>
          <p:nvSpPr>
            <p:cNvPr id="154" name="Line 168">
              <a:extLst>
                <a:ext uri="{FF2B5EF4-FFF2-40B4-BE49-F238E27FC236}">
                  <a16:creationId xmlns:a16="http://schemas.microsoft.com/office/drawing/2014/main" id="{1802CB0D-BD6D-D74F-A9D8-5BACFFCCBC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5" name="Line 169">
              <a:extLst>
                <a:ext uri="{FF2B5EF4-FFF2-40B4-BE49-F238E27FC236}">
                  <a16:creationId xmlns:a16="http://schemas.microsoft.com/office/drawing/2014/main" id="{BC8A6DEC-D893-BC48-A065-216616CA7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6" name="Group 170">
            <a:extLst>
              <a:ext uri="{FF2B5EF4-FFF2-40B4-BE49-F238E27FC236}">
                <a16:creationId xmlns:a16="http://schemas.microsoft.com/office/drawing/2014/main" id="{926875FC-494C-BB45-B7F8-8827688CC13F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787838" y="3103189"/>
            <a:ext cx="400050" cy="152400"/>
            <a:chOff x="3228" y="1776"/>
            <a:chExt cx="252" cy="96"/>
          </a:xfrm>
        </p:grpSpPr>
        <p:sp>
          <p:nvSpPr>
            <p:cNvPr id="157" name="Line 171">
              <a:extLst>
                <a:ext uri="{FF2B5EF4-FFF2-40B4-BE49-F238E27FC236}">
                  <a16:creationId xmlns:a16="http://schemas.microsoft.com/office/drawing/2014/main" id="{36C97ACA-ADA8-6C4D-918D-B9A573ADE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8" name="Line 172">
              <a:extLst>
                <a:ext uri="{FF2B5EF4-FFF2-40B4-BE49-F238E27FC236}">
                  <a16:creationId xmlns:a16="http://schemas.microsoft.com/office/drawing/2014/main" id="{BAFF6B07-8046-764A-BBC9-297230590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3E8644E-9ABF-8D40-91C1-3E38F4EEBD93}"/>
              </a:ext>
            </a:extLst>
          </p:cNvPr>
          <p:cNvGrpSpPr/>
          <p:nvPr/>
        </p:nvGrpSpPr>
        <p:grpSpPr>
          <a:xfrm>
            <a:off x="5174932" y="3229968"/>
            <a:ext cx="853832" cy="472456"/>
            <a:chOff x="7493876" y="2774731"/>
            <a:chExt cx="1481958" cy="894622"/>
          </a:xfrm>
        </p:grpSpPr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E07DE3FA-8AF6-194D-A476-AEA1B09F7B0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34A4F16A-CB62-4A41-9419-62CD9E0C591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7BEB6CE9-D98E-F84D-A398-B92F19578A7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5500E3F7-C826-414F-8AB9-A8131E41A9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73829F3-5B2A-3D43-B4EF-DDBF4450431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16BC6710-FF10-F94F-B985-0B24DE112FE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B4D233B4-AC73-4C4F-B219-7217862D8F1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0" name="Freeform 94">
            <a:extLst>
              <a:ext uri="{FF2B5EF4-FFF2-40B4-BE49-F238E27FC236}">
                <a16:creationId xmlns:a16="http://schemas.microsoft.com/office/drawing/2014/main" id="{DB154763-7D17-3045-99D6-33E2B8DEBEF3}"/>
              </a:ext>
            </a:extLst>
          </p:cNvPr>
          <p:cNvSpPr>
            <a:spLocks/>
          </p:cNvSpPr>
          <p:nvPr/>
        </p:nvSpPr>
        <p:spPr bwMode="auto">
          <a:xfrm>
            <a:off x="915707" y="4764367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1" name="Line 134">
            <a:extLst>
              <a:ext uri="{FF2B5EF4-FFF2-40B4-BE49-F238E27FC236}">
                <a16:creationId xmlns:a16="http://schemas.microsoft.com/office/drawing/2014/main" id="{23269057-3E10-0842-B50F-AD9089B214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6607" y="3692805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3" name="Line 136">
            <a:extLst>
              <a:ext uri="{FF2B5EF4-FFF2-40B4-BE49-F238E27FC236}">
                <a16:creationId xmlns:a16="http://schemas.microsoft.com/office/drawing/2014/main" id="{3AFEBAD8-BCD5-3045-B4AF-E50B6AEA17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5795" y="5512080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4" name="Text Box 137">
            <a:extLst>
              <a:ext uri="{FF2B5EF4-FFF2-40B4-BE49-F238E27FC236}">
                <a16:creationId xmlns:a16="http://schemas.microsoft.com/office/drawing/2014/main" id="{B02E6458-4F99-D348-B986-C3DBF7171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357" y="5904192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305" name="Text Box 138">
            <a:extLst>
              <a:ext uri="{FF2B5EF4-FFF2-40B4-BE49-F238E27FC236}">
                <a16:creationId xmlns:a16="http://schemas.microsoft.com/office/drawing/2014/main" id="{B04C2766-4464-6446-87AB-67B8CB7F6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307" y="5648605"/>
            <a:ext cx="1906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 web server</a:t>
            </a:r>
          </a:p>
        </p:txBody>
      </p:sp>
      <p:grpSp>
        <p:nvGrpSpPr>
          <p:cNvPr id="312" name="Group 194">
            <a:extLst>
              <a:ext uri="{FF2B5EF4-FFF2-40B4-BE49-F238E27FC236}">
                <a16:creationId xmlns:a16="http://schemas.microsoft.com/office/drawing/2014/main" id="{E84BEC05-5A7F-224F-95D4-9DAB0F871EA1}"/>
              </a:ext>
            </a:extLst>
          </p:cNvPr>
          <p:cNvGrpSpPr>
            <a:grpSpLocks/>
          </p:cNvGrpSpPr>
          <p:nvPr/>
        </p:nvGrpSpPr>
        <p:grpSpPr bwMode="auto">
          <a:xfrm>
            <a:off x="3765270" y="5718455"/>
            <a:ext cx="295275" cy="114300"/>
            <a:chOff x="3228" y="1776"/>
            <a:chExt cx="252" cy="96"/>
          </a:xfrm>
        </p:grpSpPr>
        <p:sp>
          <p:nvSpPr>
            <p:cNvPr id="313" name="Line 195">
              <a:extLst>
                <a:ext uri="{FF2B5EF4-FFF2-40B4-BE49-F238E27FC236}">
                  <a16:creationId xmlns:a16="http://schemas.microsoft.com/office/drawing/2014/main" id="{5A3176AD-244A-FC40-803C-74F3441D6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4" name="Line 196">
              <a:extLst>
                <a:ext uri="{FF2B5EF4-FFF2-40B4-BE49-F238E27FC236}">
                  <a16:creationId xmlns:a16="http://schemas.microsoft.com/office/drawing/2014/main" id="{6B3ADCCD-5CCA-E245-804F-105E3A97E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5" name="Group 197">
            <a:extLst>
              <a:ext uri="{FF2B5EF4-FFF2-40B4-BE49-F238E27FC236}">
                <a16:creationId xmlns:a16="http://schemas.microsoft.com/office/drawing/2014/main" id="{11561174-0DD6-384F-ADA8-7238039F917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403445" y="5718455"/>
            <a:ext cx="295275" cy="114300"/>
            <a:chOff x="3228" y="1776"/>
            <a:chExt cx="252" cy="96"/>
          </a:xfrm>
        </p:grpSpPr>
        <p:sp>
          <p:nvSpPr>
            <p:cNvPr id="316" name="Line 198">
              <a:extLst>
                <a:ext uri="{FF2B5EF4-FFF2-40B4-BE49-F238E27FC236}">
                  <a16:creationId xmlns:a16="http://schemas.microsoft.com/office/drawing/2014/main" id="{163D3623-F55F-6248-89FA-5C316BDD26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7" name="Line 199">
              <a:extLst>
                <a:ext uri="{FF2B5EF4-FFF2-40B4-BE49-F238E27FC236}">
                  <a16:creationId xmlns:a16="http://schemas.microsoft.com/office/drawing/2014/main" id="{00F61339-BB36-F44F-AD77-22B4AA9128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8" name="Group 200">
            <a:extLst>
              <a:ext uri="{FF2B5EF4-FFF2-40B4-BE49-F238E27FC236}">
                <a16:creationId xmlns:a16="http://schemas.microsoft.com/office/drawing/2014/main" id="{99A70FAB-0459-7A43-BC2D-6A7CFE6F8620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4608232" y="5423180"/>
            <a:ext cx="295275" cy="114300"/>
            <a:chOff x="3228" y="1776"/>
            <a:chExt cx="252" cy="96"/>
          </a:xfrm>
        </p:grpSpPr>
        <p:sp>
          <p:nvSpPr>
            <p:cNvPr id="319" name="Line 201">
              <a:extLst>
                <a:ext uri="{FF2B5EF4-FFF2-40B4-BE49-F238E27FC236}">
                  <a16:creationId xmlns:a16="http://schemas.microsoft.com/office/drawing/2014/main" id="{DAF385D4-A4D0-AA41-8C33-83D0C4D89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0" name="Line 202">
              <a:extLst>
                <a:ext uri="{FF2B5EF4-FFF2-40B4-BE49-F238E27FC236}">
                  <a16:creationId xmlns:a16="http://schemas.microsoft.com/office/drawing/2014/main" id="{9EF706F5-A8DC-BF46-B040-1A4D471710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734858D1-1FE7-0841-97C3-49C70001FDDA}"/>
              </a:ext>
            </a:extLst>
          </p:cNvPr>
          <p:cNvGrpSpPr/>
          <p:nvPr/>
        </p:nvGrpSpPr>
        <p:grpSpPr>
          <a:xfrm>
            <a:off x="3885507" y="5310841"/>
            <a:ext cx="809010" cy="502026"/>
            <a:chOff x="7493876" y="2774731"/>
            <a:chExt cx="1481958" cy="894622"/>
          </a:xfrm>
        </p:grpSpPr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372B1AC8-74B7-C34C-8289-9B65FDFB6CC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2961F798-D661-3D46-B5CE-6D402C201DD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673344D6-1FC8-1A47-97EC-9418BA45005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5" name="Freeform 324">
                <a:extLst>
                  <a:ext uri="{FF2B5EF4-FFF2-40B4-BE49-F238E27FC236}">
                    <a16:creationId xmlns:a16="http://schemas.microsoft.com/office/drawing/2014/main" id="{7C4028CC-B424-154D-BD93-E61E50C24CE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6" name="Freeform 325">
                <a:extLst>
                  <a:ext uri="{FF2B5EF4-FFF2-40B4-BE49-F238E27FC236}">
                    <a16:creationId xmlns:a16="http://schemas.microsoft.com/office/drawing/2014/main" id="{552CB30F-0709-FE43-BD31-587F8E1B154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330">
                <a:extLst>
                  <a:ext uri="{FF2B5EF4-FFF2-40B4-BE49-F238E27FC236}">
                    <a16:creationId xmlns:a16="http://schemas.microsoft.com/office/drawing/2014/main" id="{F3ECD5A3-700D-4346-A225-E4F327AF7D7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Freeform 331">
                <a:extLst>
                  <a:ext uri="{FF2B5EF4-FFF2-40B4-BE49-F238E27FC236}">
                    <a16:creationId xmlns:a16="http://schemas.microsoft.com/office/drawing/2014/main" id="{8FD5A214-3BBB-7F48-B4FD-71505D61E3A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5" name="Group 248">
            <a:extLst>
              <a:ext uri="{FF2B5EF4-FFF2-40B4-BE49-F238E27FC236}">
                <a16:creationId xmlns:a16="http://schemas.microsoft.com/office/drawing/2014/main" id="{78FE3AED-24A8-6C4B-823D-34D843152649}"/>
              </a:ext>
            </a:extLst>
          </p:cNvPr>
          <p:cNvGrpSpPr>
            <a:grpSpLocks/>
          </p:cNvGrpSpPr>
          <p:nvPr/>
        </p:nvGrpSpPr>
        <p:grpSpPr bwMode="auto">
          <a:xfrm>
            <a:off x="2703232" y="5072342"/>
            <a:ext cx="358775" cy="623888"/>
            <a:chOff x="4140" y="429"/>
            <a:chExt cx="1425" cy="2396"/>
          </a:xfrm>
        </p:grpSpPr>
        <p:sp>
          <p:nvSpPr>
            <p:cNvPr id="346" name="Freeform 148">
              <a:extLst>
                <a:ext uri="{FF2B5EF4-FFF2-40B4-BE49-F238E27FC236}">
                  <a16:creationId xmlns:a16="http://schemas.microsoft.com/office/drawing/2014/main" id="{85451C8D-4747-E845-BDD8-6D774697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7" name="Rectangle 149">
              <a:extLst>
                <a:ext uri="{FF2B5EF4-FFF2-40B4-BE49-F238E27FC236}">
                  <a16:creationId xmlns:a16="http://schemas.microsoft.com/office/drawing/2014/main" id="{720F8F77-9254-F144-9D40-FF595E87F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8" name="Freeform 150">
              <a:extLst>
                <a:ext uri="{FF2B5EF4-FFF2-40B4-BE49-F238E27FC236}">
                  <a16:creationId xmlns:a16="http://schemas.microsoft.com/office/drawing/2014/main" id="{6A486C96-F765-2943-90E4-63862879C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9" name="Freeform 151">
              <a:extLst>
                <a:ext uri="{FF2B5EF4-FFF2-40B4-BE49-F238E27FC236}">
                  <a16:creationId xmlns:a16="http://schemas.microsoft.com/office/drawing/2014/main" id="{A86769A5-BBB3-024C-B65A-503F62823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0" name="Rectangle 152">
              <a:extLst>
                <a:ext uri="{FF2B5EF4-FFF2-40B4-BE49-F238E27FC236}">
                  <a16:creationId xmlns:a16="http://schemas.microsoft.com/office/drawing/2014/main" id="{EDEA3D72-19C4-0445-996E-0463B4F73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1" name="Group 153">
              <a:extLst>
                <a:ext uri="{FF2B5EF4-FFF2-40B4-BE49-F238E27FC236}">
                  <a16:creationId xmlns:a16="http://schemas.microsoft.com/office/drawing/2014/main" id="{1F11C69D-094E-F747-B5C0-2DA1FE0201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6" name="AutoShape 154">
                <a:extLst>
                  <a:ext uri="{FF2B5EF4-FFF2-40B4-BE49-F238E27FC236}">
                    <a16:creationId xmlns:a16="http://schemas.microsoft.com/office/drawing/2014/main" id="{C55CA8C4-32A7-154A-B758-95A762915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7" name="AutoShape 155">
                <a:extLst>
                  <a:ext uri="{FF2B5EF4-FFF2-40B4-BE49-F238E27FC236}">
                    <a16:creationId xmlns:a16="http://schemas.microsoft.com/office/drawing/2014/main" id="{7184AF16-B87E-9F43-917C-2C88AAEF0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2" name="Rectangle 156">
              <a:extLst>
                <a:ext uri="{FF2B5EF4-FFF2-40B4-BE49-F238E27FC236}">
                  <a16:creationId xmlns:a16="http://schemas.microsoft.com/office/drawing/2014/main" id="{48FF4647-B309-D64A-B015-19391B161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3" name="Group 157">
              <a:extLst>
                <a:ext uri="{FF2B5EF4-FFF2-40B4-BE49-F238E27FC236}">
                  <a16:creationId xmlns:a16="http://schemas.microsoft.com/office/drawing/2014/main" id="{BABA5FE5-37CC-EC4C-BDFC-7DCFD023A3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74" name="AutoShape 158">
                <a:extLst>
                  <a:ext uri="{FF2B5EF4-FFF2-40B4-BE49-F238E27FC236}">
                    <a16:creationId xmlns:a16="http://schemas.microsoft.com/office/drawing/2014/main" id="{5C52FD21-5CA0-3043-8E83-A75B2F33F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5" name="AutoShape 159">
                <a:extLst>
                  <a:ext uri="{FF2B5EF4-FFF2-40B4-BE49-F238E27FC236}">
                    <a16:creationId xmlns:a16="http://schemas.microsoft.com/office/drawing/2014/main" id="{9026DFAE-BC0A-DB40-AA40-5414F6E19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4" name="Rectangle 160">
              <a:extLst>
                <a:ext uri="{FF2B5EF4-FFF2-40B4-BE49-F238E27FC236}">
                  <a16:creationId xmlns:a16="http://schemas.microsoft.com/office/drawing/2014/main" id="{B0BD4174-1E2C-CC47-8B22-39E3AD432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5" name="Rectangle 161">
              <a:extLst>
                <a:ext uri="{FF2B5EF4-FFF2-40B4-BE49-F238E27FC236}">
                  <a16:creationId xmlns:a16="http://schemas.microsoft.com/office/drawing/2014/main" id="{5D1D6DF0-40D7-0D45-A917-4840AE931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6" name="Group 162">
              <a:extLst>
                <a:ext uri="{FF2B5EF4-FFF2-40B4-BE49-F238E27FC236}">
                  <a16:creationId xmlns:a16="http://schemas.microsoft.com/office/drawing/2014/main" id="{7594B754-6C4A-7748-BFD2-4996DB6EF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72" name="AutoShape 163">
                <a:extLst>
                  <a:ext uri="{FF2B5EF4-FFF2-40B4-BE49-F238E27FC236}">
                    <a16:creationId xmlns:a16="http://schemas.microsoft.com/office/drawing/2014/main" id="{5F147DEA-3B24-5D47-B987-8996EBD1E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3" name="AutoShape 164">
                <a:extLst>
                  <a:ext uri="{FF2B5EF4-FFF2-40B4-BE49-F238E27FC236}">
                    <a16:creationId xmlns:a16="http://schemas.microsoft.com/office/drawing/2014/main" id="{ED721BA0-A51B-AB48-8703-6EE160A82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7" name="Freeform 165">
              <a:extLst>
                <a:ext uri="{FF2B5EF4-FFF2-40B4-BE49-F238E27FC236}">
                  <a16:creationId xmlns:a16="http://schemas.microsoft.com/office/drawing/2014/main" id="{780D91FC-F251-D942-B17A-68640A718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8" name="Group 166">
              <a:extLst>
                <a:ext uri="{FF2B5EF4-FFF2-40B4-BE49-F238E27FC236}">
                  <a16:creationId xmlns:a16="http://schemas.microsoft.com/office/drawing/2014/main" id="{C9B91C48-BF55-C149-9929-BFB6413B79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70" name="AutoShape 167">
                <a:extLst>
                  <a:ext uri="{FF2B5EF4-FFF2-40B4-BE49-F238E27FC236}">
                    <a16:creationId xmlns:a16="http://schemas.microsoft.com/office/drawing/2014/main" id="{CA38CE73-BBD3-F144-8AD8-FFFF8346D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1" name="AutoShape 168">
                <a:extLst>
                  <a:ext uri="{FF2B5EF4-FFF2-40B4-BE49-F238E27FC236}">
                    <a16:creationId xmlns:a16="http://schemas.microsoft.com/office/drawing/2014/main" id="{FCAA7936-D811-CE4C-92B6-2D0E1B549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9" name="Rectangle 169">
              <a:extLst>
                <a:ext uri="{FF2B5EF4-FFF2-40B4-BE49-F238E27FC236}">
                  <a16:creationId xmlns:a16="http://schemas.microsoft.com/office/drawing/2014/main" id="{86075665-1B3C-684E-8884-99FC7886C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0" name="Freeform 170">
              <a:extLst>
                <a:ext uri="{FF2B5EF4-FFF2-40B4-BE49-F238E27FC236}">
                  <a16:creationId xmlns:a16="http://schemas.microsoft.com/office/drawing/2014/main" id="{3F8E3655-B42F-284B-8ADF-B4BA131AB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1" name="Freeform 171">
              <a:extLst>
                <a:ext uri="{FF2B5EF4-FFF2-40B4-BE49-F238E27FC236}">
                  <a16:creationId xmlns:a16="http://schemas.microsoft.com/office/drawing/2014/main" id="{3E7B122E-A4D1-0149-86F1-E7947F9C7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2" name="Oval 172">
              <a:extLst>
                <a:ext uri="{FF2B5EF4-FFF2-40B4-BE49-F238E27FC236}">
                  <a16:creationId xmlns:a16="http://schemas.microsoft.com/office/drawing/2014/main" id="{3A381F49-16C5-C44C-8033-6EB7B98D6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3" name="Freeform 173">
              <a:extLst>
                <a:ext uri="{FF2B5EF4-FFF2-40B4-BE49-F238E27FC236}">
                  <a16:creationId xmlns:a16="http://schemas.microsoft.com/office/drawing/2014/main" id="{53DD2DD1-F942-774A-9AD8-909D94CF0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4" name="AutoShape 174">
              <a:extLst>
                <a:ext uri="{FF2B5EF4-FFF2-40B4-BE49-F238E27FC236}">
                  <a16:creationId xmlns:a16="http://schemas.microsoft.com/office/drawing/2014/main" id="{51AB5E8C-DA29-F543-AA82-E3C0444BB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5" name="AutoShape 175">
              <a:extLst>
                <a:ext uri="{FF2B5EF4-FFF2-40B4-BE49-F238E27FC236}">
                  <a16:creationId xmlns:a16="http://schemas.microsoft.com/office/drawing/2014/main" id="{ECC97CA2-9BF9-AC42-93A7-08F531929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6" name="Oval 176">
              <a:extLst>
                <a:ext uri="{FF2B5EF4-FFF2-40B4-BE49-F238E27FC236}">
                  <a16:creationId xmlns:a16="http://schemas.microsoft.com/office/drawing/2014/main" id="{7DFF487A-620D-B94B-8455-1E84061B6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7" name="Oval 177">
              <a:extLst>
                <a:ext uri="{FF2B5EF4-FFF2-40B4-BE49-F238E27FC236}">
                  <a16:creationId xmlns:a16="http://schemas.microsoft.com/office/drawing/2014/main" id="{A16BD41A-B6A4-D04A-8EB2-0316CCD30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8" name="Oval 178">
              <a:extLst>
                <a:ext uri="{FF2B5EF4-FFF2-40B4-BE49-F238E27FC236}">
                  <a16:creationId xmlns:a16="http://schemas.microsoft.com/office/drawing/2014/main" id="{FC2BA1AF-4A9A-4243-B0EC-76AAE9F13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9" name="Rectangle 179">
              <a:extLst>
                <a:ext uri="{FF2B5EF4-FFF2-40B4-BE49-F238E27FC236}">
                  <a16:creationId xmlns:a16="http://schemas.microsoft.com/office/drawing/2014/main" id="{8BFA87B3-0B70-5640-BD33-A553E40D4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33" name="Group 43">
            <a:extLst>
              <a:ext uri="{FF2B5EF4-FFF2-40B4-BE49-F238E27FC236}">
                <a16:creationId xmlns:a16="http://schemas.microsoft.com/office/drawing/2014/main" id="{C4F663FE-5F45-CE47-85DD-15B11F49D43C}"/>
              </a:ext>
            </a:extLst>
          </p:cNvPr>
          <p:cNvGrpSpPr>
            <a:grpSpLocks/>
          </p:cNvGrpSpPr>
          <p:nvPr/>
        </p:nvGrpSpPr>
        <p:grpSpPr bwMode="auto">
          <a:xfrm>
            <a:off x="1323975" y="1595438"/>
            <a:ext cx="976312" cy="1460500"/>
            <a:chOff x="651" y="681"/>
            <a:chExt cx="615" cy="920"/>
          </a:xfrm>
        </p:grpSpPr>
        <p:sp>
          <p:nvSpPr>
            <p:cNvPr id="534" name="Freeform 44">
              <a:extLst>
                <a:ext uri="{FF2B5EF4-FFF2-40B4-BE49-F238E27FC236}">
                  <a16:creationId xmlns:a16="http://schemas.microsoft.com/office/drawing/2014/main" id="{891F45F2-C6F3-C642-99A3-916BE7A36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8726 h 10000"/>
                <a:gd name="connsiteX3" fmla="*/ 7951 w 10000"/>
                <a:gd name="connsiteY3" fmla="*/ 8723 h 10000"/>
                <a:gd name="connsiteX4" fmla="*/ 8212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8212" y="0"/>
                  </a:moveTo>
                  <a:lnTo>
                    <a:pt x="10000" y="10000"/>
                  </a:lnTo>
                  <a:lnTo>
                    <a:pt x="0" y="8726"/>
                  </a:lnTo>
                  <a:lnTo>
                    <a:pt x="7951" y="8723"/>
                  </a:lnTo>
                  <a:lnTo>
                    <a:pt x="821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alpha val="7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35" name="Group 45">
              <a:extLst>
                <a:ext uri="{FF2B5EF4-FFF2-40B4-BE49-F238E27FC236}">
                  <a16:creationId xmlns:a16="http://schemas.microsoft.com/office/drawing/2014/main" id="{03424AF6-F140-5044-B424-F839DC56C6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536" name="Rectangle 46">
                <a:extLst>
                  <a:ext uri="{FF2B5EF4-FFF2-40B4-BE49-F238E27FC236}">
                    <a16:creationId xmlns:a16="http://schemas.microsoft.com/office/drawing/2014/main" id="{2A83F15E-AC56-9047-933E-C7FC4B751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7" name="Text Box 47">
                <a:extLst>
                  <a:ext uri="{FF2B5EF4-FFF2-40B4-BE49-F238E27FC236}">
                    <a16:creationId xmlns:a16="http://schemas.microsoft.com/office/drawing/2014/main" id="{40B4C487-0D29-384E-9FBF-2933FC189F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538" name="Line 48">
                <a:extLst>
                  <a:ext uri="{FF2B5EF4-FFF2-40B4-BE49-F238E27FC236}">
                    <a16:creationId xmlns:a16="http://schemas.microsoft.com/office/drawing/2014/main" id="{E5855A0A-4145-524E-AF03-40B19030B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9" name="Line 49">
                <a:extLst>
                  <a:ext uri="{FF2B5EF4-FFF2-40B4-BE49-F238E27FC236}">
                    <a16:creationId xmlns:a16="http://schemas.microsoft.com/office/drawing/2014/main" id="{5337342B-4FDA-0646-A04C-3117B3209F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0" name="Line 50">
                <a:extLst>
                  <a:ext uri="{FF2B5EF4-FFF2-40B4-BE49-F238E27FC236}">
                    <a16:creationId xmlns:a16="http://schemas.microsoft.com/office/drawing/2014/main" id="{B1569789-ADB1-1343-8746-60FF932C5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1" name="Line 51">
                <a:extLst>
                  <a:ext uri="{FF2B5EF4-FFF2-40B4-BE49-F238E27FC236}">
                    <a16:creationId xmlns:a16="http://schemas.microsoft.com/office/drawing/2014/main" id="{3227A074-26EB-4F40-9804-D2ECB13D8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542" name="Group 325">
            <a:extLst>
              <a:ext uri="{FF2B5EF4-FFF2-40B4-BE49-F238E27FC236}">
                <a16:creationId xmlns:a16="http://schemas.microsoft.com/office/drawing/2014/main" id="{44BB38E6-E14F-E243-A361-68D05E58CCCB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1568450"/>
            <a:ext cx="515937" cy="333375"/>
            <a:chOff x="328" y="678"/>
            <a:chExt cx="325" cy="210"/>
          </a:xfrm>
        </p:grpSpPr>
        <p:grpSp>
          <p:nvGrpSpPr>
            <p:cNvPr id="543" name="Group 52">
              <a:extLst>
                <a:ext uri="{FF2B5EF4-FFF2-40B4-BE49-F238E27FC236}">
                  <a16:creationId xmlns:a16="http://schemas.microsoft.com/office/drawing/2014/main" id="{0A8D6708-4609-6945-A946-E47D0AA23B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545" name="Rectangle 53">
                <a:extLst>
                  <a:ext uri="{FF2B5EF4-FFF2-40B4-BE49-F238E27FC236}">
                    <a16:creationId xmlns:a16="http://schemas.microsoft.com/office/drawing/2014/main" id="{B6E73418-9916-914F-BAF1-61EBBD28B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6" name="Text Box 54">
                <a:extLst>
                  <a:ext uri="{FF2B5EF4-FFF2-40B4-BE49-F238E27FC236}">
                    <a16:creationId xmlns:a16="http://schemas.microsoft.com/office/drawing/2014/main" id="{EB3D178B-2079-974C-BBAF-D1859C342A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</p:txBody>
          </p:sp>
        </p:grpSp>
        <p:sp>
          <p:nvSpPr>
            <p:cNvPr id="544" name="AutoShape 85">
              <a:extLst>
                <a:ext uri="{FF2B5EF4-FFF2-40B4-BE49-F238E27FC236}">
                  <a16:creationId xmlns:a16="http://schemas.microsoft.com/office/drawing/2014/main" id="{B164A8CC-CDC1-E443-A720-0B9C1A59C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47" name="Rectangle 100">
            <a:extLst>
              <a:ext uri="{FF2B5EF4-FFF2-40B4-BE49-F238E27FC236}">
                <a16:creationId xmlns:a16="http://schemas.microsoft.com/office/drawing/2014/main" id="{736B0FF4-A2E8-AE45-921A-22C015CB3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188" y="1568450"/>
            <a:ext cx="4227512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to send HTTP request, client first opens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TCP socket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 to web server</a:t>
            </a:r>
          </a:p>
        </p:txBody>
      </p:sp>
      <p:sp>
        <p:nvSpPr>
          <p:cNvPr id="548" name="Rectangle 101">
            <a:extLst>
              <a:ext uri="{FF2B5EF4-FFF2-40B4-BE49-F238E27FC236}">
                <a16:creationId xmlns:a16="http://schemas.microsoft.com/office/drawing/2014/main" id="{FC65F5D7-75A7-7843-969E-B8C83BD5E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562" y="2924175"/>
            <a:ext cx="4783138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TCP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SYN segment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(step 1 in TCP 3-way handshake)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 inter-domain routed to web server</a:t>
            </a:r>
          </a:p>
        </p:txBody>
      </p:sp>
      <p:sp>
        <p:nvSpPr>
          <p:cNvPr id="549" name="Rectangle 102">
            <a:extLst>
              <a:ext uri="{FF2B5EF4-FFF2-40B4-BE49-F238E27FC236}">
                <a16:creationId xmlns:a16="http://schemas.microsoft.com/office/drawing/2014/main" id="{51C744F0-EF71-344A-B333-4EEF1D802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837" y="5397500"/>
            <a:ext cx="499774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TCP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connection established!</a:t>
            </a:r>
          </a:p>
        </p:txBody>
      </p:sp>
      <p:grpSp>
        <p:nvGrpSpPr>
          <p:cNvPr id="550" name="Group 314">
            <a:extLst>
              <a:ext uri="{FF2B5EF4-FFF2-40B4-BE49-F238E27FC236}">
                <a16:creationId xmlns:a16="http://schemas.microsoft.com/office/drawing/2014/main" id="{4E3B24CA-FEEE-3E47-9A58-189AE2727095}"/>
              </a:ext>
            </a:extLst>
          </p:cNvPr>
          <p:cNvGrpSpPr>
            <a:grpSpLocks/>
          </p:cNvGrpSpPr>
          <p:nvPr/>
        </p:nvGrpSpPr>
        <p:grpSpPr bwMode="auto">
          <a:xfrm>
            <a:off x="207962" y="2414588"/>
            <a:ext cx="1081088" cy="244475"/>
            <a:chOff x="410" y="1508"/>
            <a:chExt cx="681" cy="154"/>
          </a:xfrm>
        </p:grpSpPr>
        <p:sp>
          <p:nvSpPr>
            <p:cNvPr id="551" name="Rectangle 99">
              <a:extLst>
                <a:ext uri="{FF2B5EF4-FFF2-40B4-BE49-F238E27FC236}">
                  <a16:creationId xmlns:a16="http://schemas.microsoft.com/office/drawing/2014/main" id="{287E07CE-E274-3F4D-96B8-D3177BBB1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2" name="Rectangle 95">
              <a:extLst>
                <a:ext uri="{FF2B5EF4-FFF2-40B4-BE49-F238E27FC236}">
                  <a16:creationId xmlns:a16="http://schemas.microsoft.com/office/drawing/2014/main" id="{8886EA9A-C5FF-A347-84C6-EC7C6AFE8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3" name="Rectangle 96">
              <a:extLst>
                <a:ext uri="{FF2B5EF4-FFF2-40B4-BE49-F238E27FC236}">
                  <a16:creationId xmlns:a16="http://schemas.microsoft.com/office/drawing/2014/main" id="{3E962067-480B-FE47-A3AE-7153A4C45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4" name="Rectangle 97">
              <a:extLst>
                <a:ext uri="{FF2B5EF4-FFF2-40B4-BE49-F238E27FC236}">
                  <a16:creationId xmlns:a16="http://schemas.microsoft.com/office/drawing/2014/main" id="{B4CDB1AD-3C2F-3347-A517-1F1AEEF6D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5" name="Rectangle 98">
              <a:extLst>
                <a:ext uri="{FF2B5EF4-FFF2-40B4-BE49-F238E27FC236}">
                  <a16:creationId xmlns:a16="http://schemas.microsoft.com/office/drawing/2014/main" id="{B0AC5248-EFDD-2142-9FBF-32AD6EF4B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6" name="Group 310">
              <a:extLst>
                <a:ext uri="{FF2B5EF4-FFF2-40B4-BE49-F238E27FC236}">
                  <a16:creationId xmlns:a16="http://schemas.microsoft.com/office/drawing/2014/main" id="{24999875-A88C-FD45-9FAA-ED70B2D1AA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557" name="Rectangle 311">
                <a:extLst>
                  <a:ext uri="{FF2B5EF4-FFF2-40B4-BE49-F238E27FC236}">
                    <a16:creationId xmlns:a16="http://schemas.microsoft.com/office/drawing/2014/main" id="{D865E817-3F6A-2344-8E60-F652C9FDE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8" name="Rectangle 312">
                <a:extLst>
                  <a:ext uri="{FF2B5EF4-FFF2-40B4-BE49-F238E27FC236}">
                    <a16:creationId xmlns:a16="http://schemas.microsoft.com/office/drawing/2014/main" id="{197093E6-8F10-9442-89AF-4F26EE9D4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9" name="Text Box 313">
                <a:extLst>
                  <a:ext uri="{FF2B5EF4-FFF2-40B4-BE49-F238E27FC236}">
                    <a16:creationId xmlns:a16="http://schemas.microsoft.com/office/drawing/2014/main" id="{4A84191B-BE9C-EE49-85DF-BE63E57CAE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</a:t>
                </a:r>
              </a:p>
            </p:txBody>
          </p:sp>
        </p:grpSp>
      </p:grpSp>
      <p:grpSp>
        <p:nvGrpSpPr>
          <p:cNvPr id="560" name="Group 326">
            <a:extLst>
              <a:ext uri="{FF2B5EF4-FFF2-40B4-BE49-F238E27FC236}">
                <a16:creationId xmlns:a16="http://schemas.microsoft.com/office/drawing/2014/main" id="{6035F0FF-3872-4E4A-B014-49029AA39D2F}"/>
              </a:ext>
            </a:extLst>
          </p:cNvPr>
          <p:cNvGrpSpPr>
            <a:grpSpLocks/>
          </p:cNvGrpSpPr>
          <p:nvPr/>
        </p:nvGrpSpPr>
        <p:grpSpPr bwMode="auto">
          <a:xfrm>
            <a:off x="549275" y="4546600"/>
            <a:ext cx="1081088" cy="782638"/>
            <a:chOff x="59" y="863"/>
            <a:chExt cx="681" cy="493"/>
          </a:xfrm>
        </p:grpSpPr>
        <p:grpSp>
          <p:nvGrpSpPr>
            <p:cNvPr id="561" name="Group 68">
              <a:extLst>
                <a:ext uri="{FF2B5EF4-FFF2-40B4-BE49-F238E27FC236}">
                  <a16:creationId xmlns:a16="http://schemas.microsoft.com/office/drawing/2014/main" id="{05F3B1DD-FD64-574D-A15D-8719F0552C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723" name="Rectangle 69">
                <a:extLst>
                  <a:ext uri="{FF2B5EF4-FFF2-40B4-BE49-F238E27FC236}">
                    <a16:creationId xmlns:a16="http://schemas.microsoft.com/office/drawing/2014/main" id="{0ECCD2F8-075F-0A4D-B835-3EDF82D22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4" name="Rectangle 70">
                <a:extLst>
                  <a:ext uri="{FF2B5EF4-FFF2-40B4-BE49-F238E27FC236}">
                    <a16:creationId xmlns:a16="http://schemas.microsoft.com/office/drawing/2014/main" id="{EBF470C4-203D-234A-BB30-E9BF4F288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62" name="Group 301">
              <a:extLst>
                <a:ext uri="{FF2B5EF4-FFF2-40B4-BE49-F238E27FC236}">
                  <a16:creationId xmlns:a16="http://schemas.microsoft.com/office/drawing/2014/main" id="{E2F59A8B-1798-8245-B3C6-525C81A835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646" name="Rectangle 59">
                <a:extLst>
                  <a:ext uri="{FF2B5EF4-FFF2-40B4-BE49-F238E27FC236}">
                    <a16:creationId xmlns:a16="http://schemas.microsoft.com/office/drawing/2014/main" id="{9FDB2F95-1041-4549-879B-1B6E036E1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47" name="Rectangle 60">
                <a:extLst>
                  <a:ext uri="{FF2B5EF4-FFF2-40B4-BE49-F238E27FC236}">
                    <a16:creationId xmlns:a16="http://schemas.microsoft.com/office/drawing/2014/main" id="{D867A23D-4E29-624B-9F72-E29177D4C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3" name="Text Box 297">
                <a:extLst>
                  <a:ext uri="{FF2B5EF4-FFF2-40B4-BE49-F238E27FC236}">
                    <a16:creationId xmlns:a16="http://schemas.microsoft.com/office/drawing/2014/main" id="{2CD54253-7CF3-C34D-B65E-37D425B451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</a:t>
                </a:r>
              </a:p>
            </p:txBody>
          </p:sp>
        </p:grpSp>
        <p:grpSp>
          <p:nvGrpSpPr>
            <p:cNvPr id="563" name="Group 302">
              <a:extLst>
                <a:ext uri="{FF2B5EF4-FFF2-40B4-BE49-F238E27FC236}">
                  <a16:creationId xmlns:a16="http://schemas.microsoft.com/office/drawing/2014/main" id="{27EAE6D6-CC8D-BC4B-985B-D731038852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574" name="Rectangle 303">
                <a:extLst>
                  <a:ext uri="{FF2B5EF4-FFF2-40B4-BE49-F238E27FC236}">
                    <a16:creationId xmlns:a16="http://schemas.microsoft.com/office/drawing/2014/main" id="{161A0B61-4B46-1246-B317-2A22E46F6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5" name="Rectangle 304">
                <a:extLst>
                  <a:ext uri="{FF2B5EF4-FFF2-40B4-BE49-F238E27FC236}">
                    <a16:creationId xmlns:a16="http://schemas.microsoft.com/office/drawing/2014/main" id="{6CF3ECE3-58C4-8F4C-91B7-8E5A9B5C9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6" name="Text Box 305">
                <a:extLst>
                  <a:ext uri="{FF2B5EF4-FFF2-40B4-BE49-F238E27FC236}">
                    <a16:creationId xmlns:a16="http://schemas.microsoft.com/office/drawing/2014/main" id="{BADE4FCB-B8A8-034E-9598-B068A15725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</a:t>
                </a:r>
              </a:p>
            </p:txBody>
          </p:sp>
        </p:grpSp>
        <p:grpSp>
          <p:nvGrpSpPr>
            <p:cNvPr id="564" name="Group 315">
              <a:extLst>
                <a:ext uri="{FF2B5EF4-FFF2-40B4-BE49-F238E27FC236}">
                  <a16:creationId xmlns:a16="http://schemas.microsoft.com/office/drawing/2014/main" id="{D29235BE-BACD-D946-AB55-0AA77A9B45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565" name="Rectangle 316">
                <a:extLst>
                  <a:ext uri="{FF2B5EF4-FFF2-40B4-BE49-F238E27FC236}">
                    <a16:creationId xmlns:a16="http://schemas.microsoft.com/office/drawing/2014/main" id="{71D1FC90-B0D4-0748-B73C-0C001AABA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6" name="Rectangle 317">
                <a:extLst>
                  <a:ext uri="{FF2B5EF4-FFF2-40B4-BE49-F238E27FC236}">
                    <a16:creationId xmlns:a16="http://schemas.microsoft.com/office/drawing/2014/main" id="{259D6AF6-E31C-B04A-985C-2997A516D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7" name="Rectangle 318">
                <a:extLst>
                  <a:ext uri="{FF2B5EF4-FFF2-40B4-BE49-F238E27FC236}">
                    <a16:creationId xmlns:a16="http://schemas.microsoft.com/office/drawing/2014/main" id="{2A231446-5FA9-CF40-928B-8DF94AD2E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8" name="Rectangle 319">
                <a:extLst>
                  <a:ext uri="{FF2B5EF4-FFF2-40B4-BE49-F238E27FC236}">
                    <a16:creationId xmlns:a16="http://schemas.microsoft.com/office/drawing/2014/main" id="{8323599A-5DB9-4848-8D70-91081A64A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9" name="Rectangle 320">
                <a:extLst>
                  <a:ext uri="{FF2B5EF4-FFF2-40B4-BE49-F238E27FC236}">
                    <a16:creationId xmlns:a16="http://schemas.microsoft.com/office/drawing/2014/main" id="{F497CB89-2EBF-0144-AF05-9D589F900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570" name="Group 321">
                <a:extLst>
                  <a:ext uri="{FF2B5EF4-FFF2-40B4-BE49-F238E27FC236}">
                    <a16:creationId xmlns:a16="http://schemas.microsoft.com/office/drawing/2014/main" id="{BD18992D-86F7-8246-A366-53CBF4FFE4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571" name="Rectangle 322">
                  <a:extLst>
                    <a:ext uri="{FF2B5EF4-FFF2-40B4-BE49-F238E27FC236}">
                      <a16:creationId xmlns:a16="http://schemas.microsoft.com/office/drawing/2014/main" id="{D1798245-1945-B24B-957C-B072AF1AF4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72" name="Rectangle 323">
                  <a:extLst>
                    <a:ext uri="{FF2B5EF4-FFF2-40B4-BE49-F238E27FC236}">
                      <a16:creationId xmlns:a16="http://schemas.microsoft.com/office/drawing/2014/main" id="{E643A63C-1C57-B945-8DAB-10DAD13D9A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73" name="Text Box 324">
                  <a:extLst>
                    <a:ext uri="{FF2B5EF4-FFF2-40B4-BE49-F238E27FC236}">
                      <a16:creationId xmlns:a16="http://schemas.microsoft.com/office/drawing/2014/main" id="{A6BFAAD3-2439-FF41-9F7B-7FAA3A2AAC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25" name="Group 336">
            <a:extLst>
              <a:ext uri="{FF2B5EF4-FFF2-40B4-BE49-F238E27FC236}">
                <a16:creationId xmlns:a16="http://schemas.microsoft.com/office/drawing/2014/main" id="{107D05EF-6115-084F-86DB-BA3615F99A17}"/>
              </a:ext>
            </a:extLst>
          </p:cNvPr>
          <p:cNvGrpSpPr>
            <a:grpSpLocks/>
          </p:cNvGrpSpPr>
          <p:nvPr/>
        </p:nvGrpSpPr>
        <p:grpSpPr bwMode="auto">
          <a:xfrm>
            <a:off x="1751013" y="4270375"/>
            <a:ext cx="973137" cy="1416050"/>
            <a:chOff x="4000" y="1895"/>
            <a:chExt cx="613" cy="892"/>
          </a:xfrm>
        </p:grpSpPr>
        <p:sp>
          <p:nvSpPr>
            <p:cNvPr id="726" name="Freeform 328">
              <a:extLst>
                <a:ext uri="{FF2B5EF4-FFF2-40B4-BE49-F238E27FC236}">
                  <a16:creationId xmlns:a16="http://schemas.microsoft.com/office/drawing/2014/main" id="{C808993F-94F8-8A45-897A-1CEA5B97A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1912"/>
              <a:ext cx="602" cy="875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9536 w 10000"/>
                <a:gd name="connsiteY1" fmla="*/ 7497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0000"/>
                <a:gd name="connsiteX1" fmla="*/ 9867 w 10000"/>
                <a:gd name="connsiteY1" fmla="*/ 6212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0000"/>
                <a:gd name="connsiteX1" fmla="*/ 9867 w 10000"/>
                <a:gd name="connsiteY1" fmla="*/ 6212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9967"/>
                <a:gd name="connsiteY0" fmla="*/ 0 h 9690"/>
                <a:gd name="connsiteX1" fmla="*/ 9867 w 9967"/>
                <a:gd name="connsiteY1" fmla="*/ 6212 h 9690"/>
                <a:gd name="connsiteX2" fmla="*/ 9967 w 9967"/>
                <a:gd name="connsiteY2" fmla="*/ 9690 h 9690"/>
                <a:gd name="connsiteX3" fmla="*/ 0 w 9967"/>
                <a:gd name="connsiteY3" fmla="*/ 8726 h 9690"/>
                <a:gd name="connsiteX4" fmla="*/ 7550 w 9967"/>
                <a:gd name="connsiteY4" fmla="*/ 8306 h 9690"/>
                <a:gd name="connsiteX5" fmla="*/ 8212 w 9967"/>
                <a:gd name="connsiteY5" fmla="*/ 0 h 9690"/>
                <a:gd name="connsiteX0" fmla="*/ 8239 w 10000"/>
                <a:gd name="connsiteY0" fmla="*/ 0 h 10000"/>
                <a:gd name="connsiteX1" fmla="*/ 9900 w 10000"/>
                <a:gd name="connsiteY1" fmla="*/ 6411 h 10000"/>
                <a:gd name="connsiteX2" fmla="*/ 10000 w 10000"/>
                <a:gd name="connsiteY2" fmla="*/ 10000 h 10000"/>
                <a:gd name="connsiteX3" fmla="*/ 0 w 10000"/>
                <a:gd name="connsiteY3" fmla="*/ 9005 h 10000"/>
                <a:gd name="connsiteX4" fmla="*/ 7575 w 10000"/>
                <a:gd name="connsiteY4" fmla="*/ 8572 h 10000"/>
                <a:gd name="connsiteX5" fmla="*/ 8239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8239" y="0"/>
                  </a:moveTo>
                  <a:cubicBezTo>
                    <a:pt x="8793" y="2137"/>
                    <a:pt x="8981" y="4731"/>
                    <a:pt x="9900" y="6411"/>
                  </a:cubicBezTo>
                  <a:cubicBezTo>
                    <a:pt x="10055" y="7271"/>
                    <a:pt x="9844" y="9139"/>
                    <a:pt x="10000" y="10000"/>
                  </a:cubicBezTo>
                  <a:cubicBezTo>
                    <a:pt x="6733" y="9577"/>
                    <a:pt x="3333" y="9337"/>
                    <a:pt x="0" y="9005"/>
                  </a:cubicBezTo>
                  <a:lnTo>
                    <a:pt x="7575" y="8572"/>
                  </a:lnTo>
                  <a:cubicBezTo>
                    <a:pt x="7797" y="5714"/>
                    <a:pt x="8017" y="2858"/>
                    <a:pt x="8239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99000">
                  <a:schemeClr val="bg1">
                    <a:alpha val="82000"/>
                  </a:schemeClr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27" name="Group 329">
              <a:extLst>
                <a:ext uri="{FF2B5EF4-FFF2-40B4-BE49-F238E27FC236}">
                  <a16:creationId xmlns:a16="http://schemas.microsoft.com/office/drawing/2014/main" id="{B5BE8796-97B9-3644-B950-2C1616F274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0" y="1895"/>
              <a:ext cx="500" cy="834"/>
              <a:chOff x="569" y="2954"/>
              <a:chExt cx="500" cy="834"/>
            </a:xfrm>
          </p:grpSpPr>
          <p:sp>
            <p:nvSpPr>
              <p:cNvPr id="728" name="Rectangle 330">
                <a:extLst>
                  <a:ext uri="{FF2B5EF4-FFF2-40B4-BE49-F238E27FC236}">
                    <a16:creationId xmlns:a16="http://schemas.microsoft.com/office/drawing/2014/main" id="{91474FC9-D174-724F-8612-26D3BA8DB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9" name="Text Box 331">
                <a:extLst>
                  <a:ext uri="{FF2B5EF4-FFF2-40B4-BE49-F238E27FC236}">
                    <a16:creationId xmlns:a16="http://schemas.microsoft.com/office/drawing/2014/main" id="{A5CD626E-60BB-A74C-964A-D17E6993C7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" y="2954"/>
                <a:ext cx="374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730" name="Line 332">
                <a:extLst>
                  <a:ext uri="{FF2B5EF4-FFF2-40B4-BE49-F238E27FC236}">
                    <a16:creationId xmlns:a16="http://schemas.microsoft.com/office/drawing/2014/main" id="{92735F6A-D69A-0741-B5A9-AD43554A9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1" name="Line 333">
                <a:extLst>
                  <a:ext uri="{FF2B5EF4-FFF2-40B4-BE49-F238E27FC236}">
                    <a16:creationId xmlns:a16="http://schemas.microsoft.com/office/drawing/2014/main" id="{8EFB313E-BEDF-E246-B22C-448C44512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2" name="Line 334">
                <a:extLst>
                  <a:ext uri="{FF2B5EF4-FFF2-40B4-BE49-F238E27FC236}">
                    <a16:creationId xmlns:a16="http://schemas.microsoft.com/office/drawing/2014/main" id="{826CB045-CB87-5742-B58C-FEAC79CB0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3" name="Line 335">
                <a:extLst>
                  <a:ext uri="{FF2B5EF4-FFF2-40B4-BE49-F238E27FC236}">
                    <a16:creationId xmlns:a16="http://schemas.microsoft.com/office/drawing/2014/main" id="{8B5391D7-FC0B-6B43-8C19-675DAEA82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34" name="Group 337">
            <a:extLst>
              <a:ext uri="{FF2B5EF4-FFF2-40B4-BE49-F238E27FC236}">
                <a16:creationId xmlns:a16="http://schemas.microsoft.com/office/drawing/2014/main" id="{BDBCD45F-1F7A-9543-8559-5895A90FD148}"/>
              </a:ext>
            </a:extLst>
          </p:cNvPr>
          <p:cNvGrpSpPr>
            <a:grpSpLocks/>
          </p:cNvGrpSpPr>
          <p:nvPr/>
        </p:nvGrpSpPr>
        <p:grpSpPr bwMode="auto">
          <a:xfrm>
            <a:off x="207962" y="1870075"/>
            <a:ext cx="1081088" cy="782638"/>
            <a:chOff x="59" y="863"/>
            <a:chExt cx="681" cy="493"/>
          </a:xfrm>
        </p:grpSpPr>
        <p:grpSp>
          <p:nvGrpSpPr>
            <p:cNvPr id="735" name="Group 338">
              <a:extLst>
                <a:ext uri="{FF2B5EF4-FFF2-40B4-BE49-F238E27FC236}">
                  <a16:creationId xmlns:a16="http://schemas.microsoft.com/office/drawing/2014/main" id="{0241F242-E3E0-E04C-9D42-A8DA1F463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754" name="Rectangle 339">
                <a:extLst>
                  <a:ext uri="{FF2B5EF4-FFF2-40B4-BE49-F238E27FC236}">
                    <a16:creationId xmlns:a16="http://schemas.microsoft.com/office/drawing/2014/main" id="{40719677-5F13-A547-B939-37B964C39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5" name="Rectangle 340">
                <a:extLst>
                  <a:ext uri="{FF2B5EF4-FFF2-40B4-BE49-F238E27FC236}">
                    <a16:creationId xmlns:a16="http://schemas.microsoft.com/office/drawing/2014/main" id="{8FBD903F-689E-1E4F-A4E8-B865330E9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736" name="Group 341">
              <a:extLst>
                <a:ext uri="{FF2B5EF4-FFF2-40B4-BE49-F238E27FC236}">
                  <a16:creationId xmlns:a16="http://schemas.microsoft.com/office/drawing/2014/main" id="{D3A49F13-3F7D-AF43-A7B5-75D42D3F0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751" name="Rectangle 342">
                <a:extLst>
                  <a:ext uri="{FF2B5EF4-FFF2-40B4-BE49-F238E27FC236}">
                    <a16:creationId xmlns:a16="http://schemas.microsoft.com/office/drawing/2014/main" id="{6560040F-827B-4144-9A62-12A938DFB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2" name="Rectangle 343">
                <a:extLst>
                  <a:ext uri="{FF2B5EF4-FFF2-40B4-BE49-F238E27FC236}">
                    <a16:creationId xmlns:a16="http://schemas.microsoft.com/office/drawing/2014/main" id="{4979BB7B-93B5-3A44-9BF4-72A3A854B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3" name="Text Box 344">
                <a:extLst>
                  <a:ext uri="{FF2B5EF4-FFF2-40B4-BE49-F238E27FC236}">
                    <a16:creationId xmlns:a16="http://schemas.microsoft.com/office/drawing/2014/main" id="{C02CFF55-650B-AD4A-92D7-CDA2D2C4C1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</a:t>
                </a:r>
              </a:p>
            </p:txBody>
          </p:sp>
        </p:grpSp>
        <p:grpSp>
          <p:nvGrpSpPr>
            <p:cNvPr id="737" name="Group 345">
              <a:extLst>
                <a:ext uri="{FF2B5EF4-FFF2-40B4-BE49-F238E27FC236}">
                  <a16:creationId xmlns:a16="http://schemas.microsoft.com/office/drawing/2014/main" id="{B6AC2CCC-A76E-2445-8246-899C8784EA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748" name="Rectangle 346">
                <a:extLst>
                  <a:ext uri="{FF2B5EF4-FFF2-40B4-BE49-F238E27FC236}">
                    <a16:creationId xmlns:a16="http://schemas.microsoft.com/office/drawing/2014/main" id="{91D927BE-A5DA-AB48-AF73-32631E45B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9" name="Rectangle 347">
                <a:extLst>
                  <a:ext uri="{FF2B5EF4-FFF2-40B4-BE49-F238E27FC236}">
                    <a16:creationId xmlns:a16="http://schemas.microsoft.com/office/drawing/2014/main" id="{7BE391C6-43DB-3043-B89D-6DEE17F0E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0" name="Text Box 348">
                <a:extLst>
                  <a:ext uri="{FF2B5EF4-FFF2-40B4-BE49-F238E27FC236}">
                    <a16:creationId xmlns:a16="http://schemas.microsoft.com/office/drawing/2014/main" id="{78193E8E-5EDB-3C4B-908D-01FFF86C6A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</a:t>
                </a:r>
              </a:p>
            </p:txBody>
          </p:sp>
        </p:grpSp>
        <p:grpSp>
          <p:nvGrpSpPr>
            <p:cNvPr id="738" name="Group 349">
              <a:extLst>
                <a:ext uri="{FF2B5EF4-FFF2-40B4-BE49-F238E27FC236}">
                  <a16:creationId xmlns:a16="http://schemas.microsoft.com/office/drawing/2014/main" id="{63AF8189-9A3F-D542-9CEC-58D39BCAEE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739" name="Rectangle 350">
                <a:extLst>
                  <a:ext uri="{FF2B5EF4-FFF2-40B4-BE49-F238E27FC236}">
                    <a16:creationId xmlns:a16="http://schemas.microsoft.com/office/drawing/2014/main" id="{A020A05E-94BF-C640-A8CB-AF123AA2F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0" name="Rectangle 351">
                <a:extLst>
                  <a:ext uri="{FF2B5EF4-FFF2-40B4-BE49-F238E27FC236}">
                    <a16:creationId xmlns:a16="http://schemas.microsoft.com/office/drawing/2014/main" id="{22E1DFE5-9FD3-AA4B-BDC5-018CD8E70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1" name="Rectangle 352">
                <a:extLst>
                  <a:ext uri="{FF2B5EF4-FFF2-40B4-BE49-F238E27FC236}">
                    <a16:creationId xmlns:a16="http://schemas.microsoft.com/office/drawing/2014/main" id="{0849A1A5-14E0-374C-BA02-9C63B614D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2" name="Rectangle 353">
                <a:extLst>
                  <a:ext uri="{FF2B5EF4-FFF2-40B4-BE49-F238E27FC236}">
                    <a16:creationId xmlns:a16="http://schemas.microsoft.com/office/drawing/2014/main" id="{82BE04FB-4B53-BA46-B018-3B9000714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3" name="Rectangle 354">
                <a:extLst>
                  <a:ext uri="{FF2B5EF4-FFF2-40B4-BE49-F238E27FC236}">
                    <a16:creationId xmlns:a16="http://schemas.microsoft.com/office/drawing/2014/main" id="{13D8F146-B1F3-FA41-A508-298A5DADE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744" name="Group 355">
                <a:extLst>
                  <a:ext uri="{FF2B5EF4-FFF2-40B4-BE49-F238E27FC236}">
                    <a16:creationId xmlns:a16="http://schemas.microsoft.com/office/drawing/2014/main" id="{87B22912-5DB4-CC4E-8302-A587515DDD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745" name="Rectangle 356">
                  <a:extLst>
                    <a:ext uri="{FF2B5EF4-FFF2-40B4-BE49-F238E27FC236}">
                      <a16:creationId xmlns:a16="http://schemas.microsoft.com/office/drawing/2014/main" id="{E761A945-3F5E-CA4E-A896-C01C89521E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46" name="Rectangle 357">
                  <a:extLst>
                    <a:ext uri="{FF2B5EF4-FFF2-40B4-BE49-F238E27FC236}">
                      <a16:creationId xmlns:a16="http://schemas.microsoft.com/office/drawing/2014/main" id="{84134D3E-13F8-6042-9D38-AF73D970B8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47" name="Text Box 358">
                  <a:extLst>
                    <a:ext uri="{FF2B5EF4-FFF2-40B4-BE49-F238E27FC236}">
                      <a16:creationId xmlns:a16="http://schemas.microsoft.com/office/drawing/2014/main" id="{360C0654-D2F5-A249-98C0-8B4B35A822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SYN</a:t>
                  </a:r>
                </a:p>
              </p:txBody>
            </p:sp>
          </p:grpSp>
        </p:grpSp>
      </p:grpSp>
      <p:sp>
        <p:nvSpPr>
          <p:cNvPr id="756" name="Rectangle 359">
            <a:extLst>
              <a:ext uri="{FF2B5EF4-FFF2-40B4-BE49-F238E27FC236}">
                <a16:creationId xmlns:a16="http://schemas.microsoft.com/office/drawing/2014/main" id="{A9BE400C-E7A8-814F-9EFA-D314343CF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4757738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757" name="Group 391">
            <a:extLst>
              <a:ext uri="{FF2B5EF4-FFF2-40B4-BE49-F238E27FC236}">
                <a16:creationId xmlns:a16="http://schemas.microsoft.com/office/drawing/2014/main" id="{17C83498-6185-2647-828E-58DDFAF371A4}"/>
              </a:ext>
            </a:extLst>
          </p:cNvPr>
          <p:cNvGrpSpPr>
            <a:grpSpLocks/>
          </p:cNvGrpSpPr>
          <p:nvPr/>
        </p:nvGrpSpPr>
        <p:grpSpPr bwMode="auto">
          <a:xfrm>
            <a:off x="547688" y="4546600"/>
            <a:ext cx="1081087" cy="782638"/>
            <a:chOff x="2675" y="3676"/>
            <a:chExt cx="681" cy="493"/>
          </a:xfrm>
        </p:grpSpPr>
        <p:grpSp>
          <p:nvGrpSpPr>
            <p:cNvPr id="758" name="Group 361">
              <a:extLst>
                <a:ext uri="{FF2B5EF4-FFF2-40B4-BE49-F238E27FC236}">
                  <a16:creationId xmlns:a16="http://schemas.microsoft.com/office/drawing/2014/main" id="{18FD13CD-0315-B647-B6AF-39F23BA874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810" name="Rectangle 362">
                <a:extLst>
                  <a:ext uri="{FF2B5EF4-FFF2-40B4-BE49-F238E27FC236}">
                    <a16:creationId xmlns:a16="http://schemas.microsoft.com/office/drawing/2014/main" id="{9C3274D0-8E72-FF4D-AA28-A8EAE39D6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11" name="Rectangle 363">
                <a:extLst>
                  <a:ext uri="{FF2B5EF4-FFF2-40B4-BE49-F238E27FC236}">
                    <a16:creationId xmlns:a16="http://schemas.microsoft.com/office/drawing/2014/main" id="{2A85A536-6D67-544C-8670-9B17244FB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759" name="Group 382">
              <a:extLst>
                <a:ext uri="{FF2B5EF4-FFF2-40B4-BE49-F238E27FC236}">
                  <a16:creationId xmlns:a16="http://schemas.microsoft.com/office/drawing/2014/main" id="{A64FBDF6-0E86-E740-A72D-FB97797F5E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807" name="Rectangle 365">
                <a:extLst>
                  <a:ext uri="{FF2B5EF4-FFF2-40B4-BE49-F238E27FC236}">
                    <a16:creationId xmlns:a16="http://schemas.microsoft.com/office/drawing/2014/main" id="{8E976F92-FA7A-AB47-9B21-9CC5C1911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8" name="Rectangle 366">
                <a:extLst>
                  <a:ext uri="{FF2B5EF4-FFF2-40B4-BE49-F238E27FC236}">
                    <a16:creationId xmlns:a16="http://schemas.microsoft.com/office/drawing/2014/main" id="{6AD327EE-B6BC-D741-A7C2-B834A5D59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9" name="Text Box 367">
                <a:extLst>
                  <a:ext uri="{FF2B5EF4-FFF2-40B4-BE49-F238E27FC236}">
                    <a16:creationId xmlns:a16="http://schemas.microsoft.com/office/drawing/2014/main" id="{96F9A0CD-789B-D04C-9566-4A2973C5EF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  <p:sp>
          <p:nvSpPr>
            <p:cNvPr id="760" name="Rectangle 373">
              <a:extLst>
                <a:ext uri="{FF2B5EF4-FFF2-40B4-BE49-F238E27FC236}">
                  <a16:creationId xmlns:a16="http://schemas.microsoft.com/office/drawing/2014/main" id="{F2EBED54-BD1B-ED40-89CC-56E9651CA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1" name="Rectangle 374">
              <a:extLst>
                <a:ext uri="{FF2B5EF4-FFF2-40B4-BE49-F238E27FC236}">
                  <a16:creationId xmlns:a16="http://schemas.microsoft.com/office/drawing/2014/main" id="{74AF0931-1E02-754D-9005-03A58D5C2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2" name="Rectangle 375">
              <a:extLst>
                <a:ext uri="{FF2B5EF4-FFF2-40B4-BE49-F238E27FC236}">
                  <a16:creationId xmlns:a16="http://schemas.microsoft.com/office/drawing/2014/main" id="{9DE1570C-335C-9C44-9681-536C219A3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3" name="Rectangle 376">
              <a:extLst>
                <a:ext uri="{FF2B5EF4-FFF2-40B4-BE49-F238E27FC236}">
                  <a16:creationId xmlns:a16="http://schemas.microsoft.com/office/drawing/2014/main" id="{1A5BAEF7-331F-F14B-B97F-78D5BE86A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4" name="Rectangle 377">
              <a:extLst>
                <a:ext uri="{FF2B5EF4-FFF2-40B4-BE49-F238E27FC236}">
                  <a16:creationId xmlns:a16="http://schemas.microsoft.com/office/drawing/2014/main" id="{84336569-B3A7-6A49-A82B-99D5EC339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65" name="Group 383">
              <a:extLst>
                <a:ext uri="{FF2B5EF4-FFF2-40B4-BE49-F238E27FC236}">
                  <a16:creationId xmlns:a16="http://schemas.microsoft.com/office/drawing/2014/main" id="{28790B64-9067-B544-9439-EB76C10C1F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804" name="Rectangle 384">
                <a:extLst>
                  <a:ext uri="{FF2B5EF4-FFF2-40B4-BE49-F238E27FC236}">
                    <a16:creationId xmlns:a16="http://schemas.microsoft.com/office/drawing/2014/main" id="{BEF7727E-C16B-5F45-BAA7-AE952E893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5" name="Rectangle 385">
                <a:extLst>
                  <a:ext uri="{FF2B5EF4-FFF2-40B4-BE49-F238E27FC236}">
                    <a16:creationId xmlns:a16="http://schemas.microsoft.com/office/drawing/2014/main" id="{FB8C79D1-4376-1A40-B6C0-F73357935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6" name="Text Box 386">
                <a:extLst>
                  <a:ext uri="{FF2B5EF4-FFF2-40B4-BE49-F238E27FC236}">
                    <a16:creationId xmlns:a16="http://schemas.microsoft.com/office/drawing/2014/main" id="{7D800199-8CF4-F44C-B339-C1A2622895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  <p:grpSp>
          <p:nvGrpSpPr>
            <p:cNvPr id="766" name="Group 387">
              <a:extLst>
                <a:ext uri="{FF2B5EF4-FFF2-40B4-BE49-F238E27FC236}">
                  <a16:creationId xmlns:a16="http://schemas.microsoft.com/office/drawing/2014/main" id="{A3096BC9-64B5-ED4E-A43F-70809FA8A1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801" name="Rectangle 388">
                <a:extLst>
                  <a:ext uri="{FF2B5EF4-FFF2-40B4-BE49-F238E27FC236}">
                    <a16:creationId xmlns:a16="http://schemas.microsoft.com/office/drawing/2014/main" id="{F61F578C-8BF0-8341-943D-39CDE967F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2" name="Rectangle 389">
                <a:extLst>
                  <a:ext uri="{FF2B5EF4-FFF2-40B4-BE49-F238E27FC236}">
                    <a16:creationId xmlns:a16="http://schemas.microsoft.com/office/drawing/2014/main" id="{E8B4EC9C-05C8-C142-955E-B40BA2278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3" name="Text Box 390">
                <a:extLst>
                  <a:ext uri="{FF2B5EF4-FFF2-40B4-BE49-F238E27FC236}">
                    <a16:creationId xmlns:a16="http://schemas.microsoft.com/office/drawing/2014/main" id="{AEB443BC-BE15-5740-B309-D2DC97FAE9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</p:grpSp>
      <p:grpSp>
        <p:nvGrpSpPr>
          <p:cNvPr id="812" name="Group 423">
            <a:extLst>
              <a:ext uri="{FF2B5EF4-FFF2-40B4-BE49-F238E27FC236}">
                <a16:creationId xmlns:a16="http://schemas.microsoft.com/office/drawing/2014/main" id="{A6880A50-5449-0E46-A5C1-4F3EDBB5D53B}"/>
              </a:ext>
            </a:extLst>
          </p:cNvPr>
          <p:cNvGrpSpPr>
            <a:grpSpLocks/>
          </p:cNvGrpSpPr>
          <p:nvPr/>
        </p:nvGrpSpPr>
        <p:grpSpPr bwMode="auto">
          <a:xfrm>
            <a:off x="211137" y="1868488"/>
            <a:ext cx="1081088" cy="782637"/>
            <a:chOff x="2613" y="3554"/>
            <a:chExt cx="681" cy="493"/>
          </a:xfrm>
        </p:grpSpPr>
        <p:grpSp>
          <p:nvGrpSpPr>
            <p:cNvPr id="813" name="Group 393">
              <a:extLst>
                <a:ext uri="{FF2B5EF4-FFF2-40B4-BE49-F238E27FC236}">
                  <a16:creationId xmlns:a16="http://schemas.microsoft.com/office/drawing/2014/main" id="{C0CC2508-5523-1E46-8737-BE4E4E429E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831" name="Rectangle 394">
                <a:extLst>
                  <a:ext uri="{FF2B5EF4-FFF2-40B4-BE49-F238E27FC236}">
                    <a16:creationId xmlns:a16="http://schemas.microsoft.com/office/drawing/2014/main" id="{90649956-CFA3-AB44-82F9-1A40A1314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2" name="Rectangle 395">
                <a:extLst>
                  <a:ext uri="{FF2B5EF4-FFF2-40B4-BE49-F238E27FC236}">
                    <a16:creationId xmlns:a16="http://schemas.microsoft.com/office/drawing/2014/main" id="{8BD70DAB-651C-5047-B975-B174CE645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814" name="Group 396">
              <a:extLst>
                <a:ext uri="{FF2B5EF4-FFF2-40B4-BE49-F238E27FC236}">
                  <a16:creationId xmlns:a16="http://schemas.microsoft.com/office/drawing/2014/main" id="{40C19D6E-09EE-3045-9039-85D4B044B9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828" name="Rectangle 397">
                <a:extLst>
                  <a:ext uri="{FF2B5EF4-FFF2-40B4-BE49-F238E27FC236}">
                    <a16:creationId xmlns:a16="http://schemas.microsoft.com/office/drawing/2014/main" id="{66D59E5F-377E-C549-9CE6-0433DF2E0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9" name="Rectangle 398">
                <a:extLst>
                  <a:ext uri="{FF2B5EF4-FFF2-40B4-BE49-F238E27FC236}">
                    <a16:creationId xmlns:a16="http://schemas.microsoft.com/office/drawing/2014/main" id="{D1732789-3643-5E46-94EF-A715FF8A5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0" name="Text Box 399">
                <a:extLst>
                  <a:ext uri="{FF2B5EF4-FFF2-40B4-BE49-F238E27FC236}">
                    <a16:creationId xmlns:a16="http://schemas.microsoft.com/office/drawing/2014/main" id="{D256CEEF-EDB6-0E44-963C-AB56839D6F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  <p:sp>
          <p:nvSpPr>
            <p:cNvPr id="815" name="Rectangle 400">
              <a:extLst>
                <a:ext uri="{FF2B5EF4-FFF2-40B4-BE49-F238E27FC236}">
                  <a16:creationId xmlns:a16="http://schemas.microsoft.com/office/drawing/2014/main" id="{CAD9F45E-35B7-F24A-8A08-33EC261EB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16" name="Rectangle 401">
              <a:extLst>
                <a:ext uri="{FF2B5EF4-FFF2-40B4-BE49-F238E27FC236}">
                  <a16:creationId xmlns:a16="http://schemas.microsoft.com/office/drawing/2014/main" id="{6A723820-5A3C-934C-8004-55656E64C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17" name="Rectangle 402">
              <a:extLst>
                <a:ext uri="{FF2B5EF4-FFF2-40B4-BE49-F238E27FC236}">
                  <a16:creationId xmlns:a16="http://schemas.microsoft.com/office/drawing/2014/main" id="{6334C52D-28B6-7248-A490-DD6B1607A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18" name="Rectangle 403">
              <a:extLst>
                <a:ext uri="{FF2B5EF4-FFF2-40B4-BE49-F238E27FC236}">
                  <a16:creationId xmlns:a16="http://schemas.microsoft.com/office/drawing/2014/main" id="{43965A11-3A3A-9842-98E9-480DC62F6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19" name="Rectangle 404">
              <a:extLst>
                <a:ext uri="{FF2B5EF4-FFF2-40B4-BE49-F238E27FC236}">
                  <a16:creationId xmlns:a16="http://schemas.microsoft.com/office/drawing/2014/main" id="{CF02A561-A967-8146-9791-21417B4AD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20" name="Group 405">
              <a:extLst>
                <a:ext uri="{FF2B5EF4-FFF2-40B4-BE49-F238E27FC236}">
                  <a16:creationId xmlns:a16="http://schemas.microsoft.com/office/drawing/2014/main" id="{931BB545-418C-D04E-BE16-C1DDB3B306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825" name="Rectangle 406">
                <a:extLst>
                  <a:ext uri="{FF2B5EF4-FFF2-40B4-BE49-F238E27FC236}">
                    <a16:creationId xmlns:a16="http://schemas.microsoft.com/office/drawing/2014/main" id="{F4D73D91-C3AE-5048-A766-146F05C8D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6" name="Rectangle 407">
                <a:extLst>
                  <a:ext uri="{FF2B5EF4-FFF2-40B4-BE49-F238E27FC236}">
                    <a16:creationId xmlns:a16="http://schemas.microsoft.com/office/drawing/2014/main" id="{06CF0FC6-D090-2D4F-8B68-D98E606A3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7" name="Text Box 408">
                <a:extLst>
                  <a:ext uri="{FF2B5EF4-FFF2-40B4-BE49-F238E27FC236}">
                    <a16:creationId xmlns:a16="http://schemas.microsoft.com/office/drawing/2014/main" id="{B109233B-D33D-6A48-8899-85AA2DD4C2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  <p:grpSp>
          <p:nvGrpSpPr>
            <p:cNvPr id="821" name="Group 409">
              <a:extLst>
                <a:ext uri="{FF2B5EF4-FFF2-40B4-BE49-F238E27FC236}">
                  <a16:creationId xmlns:a16="http://schemas.microsoft.com/office/drawing/2014/main" id="{CD622C02-5474-6A42-8C31-C4287EECC1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822" name="Rectangle 410">
                <a:extLst>
                  <a:ext uri="{FF2B5EF4-FFF2-40B4-BE49-F238E27FC236}">
                    <a16:creationId xmlns:a16="http://schemas.microsoft.com/office/drawing/2014/main" id="{C53E0714-5945-D949-987E-678D2F53E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3" name="Rectangle 411">
                <a:extLst>
                  <a:ext uri="{FF2B5EF4-FFF2-40B4-BE49-F238E27FC236}">
                    <a16:creationId xmlns:a16="http://schemas.microsoft.com/office/drawing/2014/main" id="{74E3AA68-A459-0A4D-A8C4-09CDD067B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4" name="Text Box 412">
                <a:extLst>
                  <a:ext uri="{FF2B5EF4-FFF2-40B4-BE49-F238E27FC236}">
                    <a16:creationId xmlns:a16="http://schemas.microsoft.com/office/drawing/2014/main" id="{8CCC7B6F-8CBE-7B40-BA63-57B01F1C6D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</p:grpSp>
      <p:grpSp>
        <p:nvGrpSpPr>
          <p:cNvPr id="833" name="Group 422">
            <a:extLst>
              <a:ext uri="{FF2B5EF4-FFF2-40B4-BE49-F238E27FC236}">
                <a16:creationId xmlns:a16="http://schemas.microsoft.com/office/drawing/2014/main" id="{4A286599-58F8-7C4A-A7A6-AE8BCFB5D157}"/>
              </a:ext>
            </a:extLst>
          </p:cNvPr>
          <p:cNvGrpSpPr>
            <a:grpSpLocks/>
          </p:cNvGrpSpPr>
          <p:nvPr/>
        </p:nvGrpSpPr>
        <p:grpSpPr bwMode="auto">
          <a:xfrm>
            <a:off x="552450" y="5076825"/>
            <a:ext cx="1081088" cy="244475"/>
            <a:chOff x="2709" y="3989"/>
            <a:chExt cx="681" cy="154"/>
          </a:xfrm>
        </p:grpSpPr>
        <p:sp>
          <p:nvSpPr>
            <p:cNvPr id="834" name="Rectangle 413">
              <a:extLst>
                <a:ext uri="{FF2B5EF4-FFF2-40B4-BE49-F238E27FC236}">
                  <a16:creationId xmlns:a16="http://schemas.microsoft.com/office/drawing/2014/main" id="{FD8A8249-C601-C946-91D0-25E0C9B3D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35" name="Rectangle 414">
              <a:extLst>
                <a:ext uri="{FF2B5EF4-FFF2-40B4-BE49-F238E27FC236}">
                  <a16:creationId xmlns:a16="http://schemas.microsoft.com/office/drawing/2014/main" id="{9BE238B3-D908-7344-ACF3-4F7D0E8BE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36" name="Rectangle 415">
              <a:extLst>
                <a:ext uri="{FF2B5EF4-FFF2-40B4-BE49-F238E27FC236}">
                  <a16:creationId xmlns:a16="http://schemas.microsoft.com/office/drawing/2014/main" id="{D85BA8BC-478D-F344-8115-DC7B5B39F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37" name="Rectangle 416">
              <a:extLst>
                <a:ext uri="{FF2B5EF4-FFF2-40B4-BE49-F238E27FC236}">
                  <a16:creationId xmlns:a16="http://schemas.microsoft.com/office/drawing/2014/main" id="{7E72D931-C69A-D547-A589-54D811811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38" name="Rectangle 417">
              <a:extLst>
                <a:ext uri="{FF2B5EF4-FFF2-40B4-BE49-F238E27FC236}">
                  <a16:creationId xmlns:a16="http://schemas.microsoft.com/office/drawing/2014/main" id="{96929BF6-5BEC-064E-823F-64C7B6097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39" name="Group 418">
              <a:extLst>
                <a:ext uri="{FF2B5EF4-FFF2-40B4-BE49-F238E27FC236}">
                  <a16:creationId xmlns:a16="http://schemas.microsoft.com/office/drawing/2014/main" id="{B9FE97D1-EB90-084D-832B-3701777334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840" name="Rectangle 419">
                <a:extLst>
                  <a:ext uri="{FF2B5EF4-FFF2-40B4-BE49-F238E27FC236}">
                    <a16:creationId xmlns:a16="http://schemas.microsoft.com/office/drawing/2014/main" id="{A7398EAD-94A6-2C46-88ED-F3EAEE4C7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1" name="Rectangle 420">
                <a:extLst>
                  <a:ext uri="{FF2B5EF4-FFF2-40B4-BE49-F238E27FC236}">
                    <a16:creationId xmlns:a16="http://schemas.microsoft.com/office/drawing/2014/main" id="{4C167B55-EB55-FD4C-A289-D74D3CBC3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2" name="Text Box 421">
                <a:extLst>
                  <a:ext uri="{FF2B5EF4-FFF2-40B4-BE49-F238E27FC236}">
                    <a16:creationId xmlns:a16="http://schemas.microsoft.com/office/drawing/2014/main" id="{B28E28A9-E5F1-E142-B8BF-E0874F48D6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</p:grpSp>
      <p:sp>
        <p:nvSpPr>
          <p:cNvPr id="843" name="Rectangle 424">
            <a:extLst>
              <a:ext uri="{FF2B5EF4-FFF2-40B4-BE49-F238E27FC236}">
                <a16:creationId xmlns:a16="http://schemas.microsoft.com/office/drawing/2014/main" id="{6E37BF3E-D4DC-974D-992C-BCA1B9A0E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388" y="4141788"/>
            <a:ext cx="4652603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web server responds with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TCP SYNACK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(step 2 in TCP 3-way handshake)</a:t>
            </a:r>
            <a:endParaRPr lang="en-US" sz="2800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1" name="Rectangle 100">
            <a:extLst>
              <a:ext uri="{FF2B5EF4-FFF2-40B4-BE49-F238E27FC236}">
                <a16:creationId xmlns:a16="http://schemas.microsoft.com/office/drawing/2014/main" id="{A22660B7-40F4-9A4C-B748-8DB04EFC2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482" y="1179908"/>
            <a:ext cx="257175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Routing protocols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r>
              <a:rPr lang="en-US" sz="2000" i="1" dirty="0">
                <a:solidFill>
                  <a:srgbClr val="CC0000"/>
                </a:solidFill>
                <a:latin typeface="Gill Sans MT" charset="0"/>
                <a:cs typeface="+mn-cs"/>
              </a:rPr>
              <a:t>EIGRP / RIP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r>
              <a:rPr lang="en-US" sz="2000" i="1" dirty="0">
                <a:solidFill>
                  <a:srgbClr val="CC0000"/>
                </a:solidFill>
                <a:latin typeface="Gill Sans MT" charset="0"/>
                <a:cs typeface="+mn-cs"/>
              </a:rPr>
              <a:t>OSPF / IS-IS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r>
              <a:rPr lang="en-US" sz="2000" i="1" dirty="0">
                <a:solidFill>
                  <a:srgbClr val="CC0000"/>
                </a:solidFill>
                <a:latin typeface="Gill Sans MT" charset="0"/>
                <a:cs typeface="+mn-cs"/>
              </a:rPr>
              <a:t>BGP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endParaRPr lang="en-US" sz="2000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3B2A2E1F-D1D2-CC49-BB82-51A47A7AE5FB}"/>
              </a:ext>
            </a:extLst>
          </p:cNvPr>
          <p:cNvGrpSpPr/>
          <p:nvPr/>
        </p:nvGrpSpPr>
        <p:grpSpPr>
          <a:xfrm>
            <a:off x="6081030" y="1554175"/>
            <a:ext cx="1060960" cy="911832"/>
            <a:chOff x="7774846" y="1376712"/>
            <a:chExt cx="1060960" cy="911832"/>
          </a:xfrm>
        </p:grpSpPr>
        <p:sp>
          <p:nvSpPr>
            <p:cNvPr id="334" name="Right Brace 333">
              <a:extLst>
                <a:ext uri="{FF2B5EF4-FFF2-40B4-BE49-F238E27FC236}">
                  <a16:creationId xmlns:a16="http://schemas.microsoft.com/office/drawing/2014/main" id="{61FD2AC6-BD2F-6C4E-9C51-DA719160DA1A}"/>
                </a:ext>
              </a:extLst>
            </p:cNvPr>
            <p:cNvSpPr/>
            <p:nvPr/>
          </p:nvSpPr>
          <p:spPr bwMode="auto">
            <a:xfrm>
              <a:off x="7774846" y="1376712"/>
              <a:ext cx="214184" cy="585440"/>
            </a:xfrm>
            <a:prstGeom prst="rightBrac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510EA141-C0B5-A446-B27E-B5A1E3CDAC45}"/>
                </a:ext>
              </a:extLst>
            </p:cNvPr>
            <p:cNvSpPr txBox="1"/>
            <p:nvPr/>
          </p:nvSpPr>
          <p:spPr>
            <a:xfrm>
              <a:off x="8036132" y="1444889"/>
              <a:ext cx="686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/>
                <a:t>Intra-</a:t>
              </a:r>
            </a:p>
            <a:p>
              <a:r>
                <a:rPr lang="en-AU" sz="1200" dirty="0"/>
                <a:t>domain</a:t>
              </a: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2C679AD1-DE48-3941-A011-D8755CD07CE8}"/>
                </a:ext>
              </a:extLst>
            </p:cNvPr>
            <p:cNvSpPr txBox="1"/>
            <p:nvPr/>
          </p:nvSpPr>
          <p:spPr>
            <a:xfrm>
              <a:off x="7790327" y="2011545"/>
              <a:ext cx="10454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/>
                <a:t>Inter-domain</a:t>
              </a:r>
            </a:p>
          </p:txBody>
        </p:sp>
      </p:grpSp>
      <p:sp>
        <p:nvSpPr>
          <p:cNvPr id="337" name="Rectangle 100">
            <a:extLst>
              <a:ext uri="{FF2B5EF4-FFF2-40B4-BE49-F238E27FC236}">
                <a16:creationId xmlns:a16="http://schemas.microsoft.com/office/drawing/2014/main" id="{AE2F9D01-F89F-F148-B5D3-2763619E6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0877" y="3507341"/>
            <a:ext cx="2795410" cy="82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NAT</a:t>
            </a:r>
          </a:p>
          <a:p>
            <a:pPr lvl="1" algn="ctr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r>
              <a:rPr lang="en-US" sz="1600" dirty="0">
                <a:solidFill>
                  <a:srgbClr val="000000"/>
                </a:solidFill>
                <a:latin typeface="Gill Sans MT" charset="0"/>
                <a:cs typeface="+mn-cs"/>
              </a:rPr>
              <a:t>private IP </a:t>
            </a:r>
            <a:r>
              <a:rPr lang="en-US" sz="1600" dirty="0">
                <a:solidFill>
                  <a:srgbClr val="000000"/>
                </a:solidFill>
                <a:latin typeface="Gill Sans MT" charset="0"/>
                <a:cs typeface="+mn-cs"/>
                <a:sym typeface="Wingdings" pitchFamily="2" charset="2"/>
              </a:rPr>
              <a:t> public IP</a:t>
            </a:r>
            <a:endParaRPr lang="en-US" sz="1600" i="0" dirty="0">
              <a:solidFill>
                <a:srgbClr val="000000"/>
              </a:solidFill>
              <a:latin typeface="Gill Sans MT" charset="0"/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endParaRPr lang="en-US" sz="2000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77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C 0.00052 0.02477 -0.0017 0.01806 -0.00117 0.04468 L 0.30299 0.04584 C 0.25677 0.14121 0.25455 0.14862 0.20924 0.23473 C 0.26836 0.18542 0.34922 0.13797 0.40846 0.08843 C 0.35976 0.20903 0.30924 0.34121 0.2612 0.46181 L 0.02838 0.46274 C 0.02838 0.42547 0.02786 0.42223 0.02786 0.38588 " pathEditMode="relative" rAng="0" ptsTypes="AAAAAAAA">
                                      <p:cBhvr>
                                        <p:cTn id="33" dur="30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65" y="2312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2 L -0.00052 0.09421 L 0.25287 0.09121 L 0.39297 -0.29166 L 0.18503 -0.15208 L 0.28034 -0.33079 L -0.02916 -0.3331 C -0.02916 -0.3618 -0.02916 -0.3618 -0.02877 -0.39051 " pathEditMode="relative" rAng="0" ptsTypes="AAAAAAAA">
                                      <p:cBhvr>
                                        <p:cTn id="77" dur="30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0"/>
      <p:bldP spid="548" grpId="0"/>
      <p:bldP spid="549" grpId="0"/>
      <p:bldP spid="843" grpId="0"/>
      <p:bldP spid="311" grpId="0"/>
      <p:bldP spid="3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999694" cy="894622"/>
          </a:xfrm>
        </p:spPr>
        <p:txBody>
          <a:bodyPr>
            <a:noAutofit/>
          </a:bodyPr>
          <a:lstStyle/>
          <a:p>
            <a:r>
              <a:rPr lang="en-US" b="0" dirty="0">
                <a:latin typeface="+mn-lt"/>
              </a:rPr>
              <a:t>A day in the life… HTTP request/reply </a:t>
            </a:r>
            <a:endParaRPr lang="en-US" sz="3200" b="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04" name="Group 276">
            <a:extLst>
              <a:ext uri="{FF2B5EF4-FFF2-40B4-BE49-F238E27FC236}">
                <a16:creationId xmlns:a16="http://schemas.microsoft.com/office/drawing/2014/main" id="{51C6E466-A1A9-2A4E-92E4-8816C1F17376}"/>
              </a:ext>
            </a:extLst>
          </p:cNvPr>
          <p:cNvGrpSpPr>
            <a:grpSpLocks/>
          </p:cNvGrpSpPr>
          <p:nvPr/>
        </p:nvGrpSpPr>
        <p:grpSpPr bwMode="auto">
          <a:xfrm>
            <a:off x="0" y="-1181562"/>
            <a:ext cx="762000" cy="876300"/>
            <a:chOff x="177" y="729"/>
            <a:chExt cx="480" cy="552"/>
          </a:xfrm>
        </p:grpSpPr>
        <p:grpSp>
          <p:nvGrpSpPr>
            <p:cNvPr id="405" name="Group 54">
              <a:extLst>
                <a:ext uri="{FF2B5EF4-FFF2-40B4-BE49-F238E27FC236}">
                  <a16:creationId xmlns:a16="http://schemas.microsoft.com/office/drawing/2014/main" id="{AD9780B1-15CB-5543-B6E4-4E067E0AE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23" name="Rectangle 55">
                <a:extLst>
                  <a:ext uri="{FF2B5EF4-FFF2-40B4-BE49-F238E27FC236}">
                    <a16:creationId xmlns:a16="http://schemas.microsoft.com/office/drawing/2014/main" id="{747308DA-08E3-F647-A4FE-F53AA331F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" name="Text Box 56">
                <a:extLst>
                  <a:ext uri="{FF2B5EF4-FFF2-40B4-BE49-F238E27FC236}">
                    <a16:creationId xmlns:a16="http://schemas.microsoft.com/office/drawing/2014/main" id="{8DDA48C8-F1B8-3D4B-9243-90AD2C6DF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grpSp>
          <p:nvGrpSpPr>
            <p:cNvPr id="406" name="Group 59">
              <a:extLst>
                <a:ext uri="{FF2B5EF4-FFF2-40B4-BE49-F238E27FC236}">
                  <a16:creationId xmlns:a16="http://schemas.microsoft.com/office/drawing/2014/main" id="{4F8080DC-ECC7-B749-BDD0-FDD71938B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18" name="Group 60">
                <a:extLst>
                  <a:ext uri="{FF2B5EF4-FFF2-40B4-BE49-F238E27FC236}">
                    <a16:creationId xmlns:a16="http://schemas.microsoft.com/office/drawing/2014/main" id="{61E6282E-90CC-384D-965A-D5A439F93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21" name="Rectangle 61">
                  <a:extLst>
                    <a:ext uri="{FF2B5EF4-FFF2-40B4-BE49-F238E27FC236}">
                      <a16:creationId xmlns:a16="http://schemas.microsoft.com/office/drawing/2014/main" id="{ECB8DEAD-01C9-AB45-B72E-A48412657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" name="Text Box 62">
                  <a:extLst>
                    <a:ext uri="{FF2B5EF4-FFF2-40B4-BE49-F238E27FC236}">
                      <a16:creationId xmlns:a16="http://schemas.microsoft.com/office/drawing/2014/main" id="{790558CC-63C0-D640-8147-A79BA4249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sp>
            <p:nvSpPr>
              <p:cNvPr id="419" name="Rectangle 63">
                <a:extLst>
                  <a:ext uri="{FF2B5EF4-FFF2-40B4-BE49-F238E27FC236}">
                    <a16:creationId xmlns:a16="http://schemas.microsoft.com/office/drawing/2014/main" id="{F5DC526A-59E3-654D-8A44-E4FD8EF5D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" name="Rectangle 64">
                <a:extLst>
                  <a:ext uri="{FF2B5EF4-FFF2-40B4-BE49-F238E27FC236}">
                    <a16:creationId xmlns:a16="http://schemas.microsoft.com/office/drawing/2014/main" id="{245CE827-FBBA-0247-857D-C7827D072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07" name="Group 65">
              <a:extLst>
                <a:ext uri="{FF2B5EF4-FFF2-40B4-BE49-F238E27FC236}">
                  <a16:creationId xmlns:a16="http://schemas.microsoft.com/office/drawing/2014/main" id="{15F4C111-5623-584F-913F-256111096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12" name="Group 66">
                <a:extLst>
                  <a:ext uri="{FF2B5EF4-FFF2-40B4-BE49-F238E27FC236}">
                    <a16:creationId xmlns:a16="http://schemas.microsoft.com/office/drawing/2014/main" id="{E087F74B-C76E-324D-BC2A-9DF19D12BF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16" name="Rectangle 67">
                  <a:extLst>
                    <a:ext uri="{FF2B5EF4-FFF2-40B4-BE49-F238E27FC236}">
                      <a16:creationId xmlns:a16="http://schemas.microsoft.com/office/drawing/2014/main" id="{79931AC2-B756-844F-8B0A-D4AE323FC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7" name="Text Box 68">
                  <a:extLst>
                    <a:ext uri="{FF2B5EF4-FFF2-40B4-BE49-F238E27FC236}">
                      <a16:creationId xmlns:a16="http://schemas.microsoft.com/office/drawing/2014/main" id="{090733E3-62AE-8D4A-B199-3E54FE059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grpSp>
            <p:nvGrpSpPr>
              <p:cNvPr id="413" name="Group 69">
                <a:extLst>
                  <a:ext uri="{FF2B5EF4-FFF2-40B4-BE49-F238E27FC236}">
                    <a16:creationId xmlns:a16="http://schemas.microsoft.com/office/drawing/2014/main" id="{66E9D74C-5677-6F4F-89BA-6D54E258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14" name="Rectangle 70">
                  <a:extLst>
                    <a:ext uri="{FF2B5EF4-FFF2-40B4-BE49-F238E27FC236}">
                      <a16:creationId xmlns:a16="http://schemas.microsoft.com/office/drawing/2014/main" id="{0161C2AA-FEFC-C041-9E7E-268E6DE5A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" name="Rectangle 71">
                  <a:extLst>
                    <a:ext uri="{FF2B5EF4-FFF2-40B4-BE49-F238E27FC236}">
                      <a16:creationId xmlns:a16="http://schemas.microsoft.com/office/drawing/2014/main" id="{3CD27586-D015-EA44-85D6-CD5CD84D1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08" name="Group 72">
              <a:extLst>
                <a:ext uri="{FF2B5EF4-FFF2-40B4-BE49-F238E27FC236}">
                  <a16:creationId xmlns:a16="http://schemas.microsoft.com/office/drawing/2014/main" id="{60AC4F1B-9923-B042-A804-547AE196E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10" name="Rectangle 73">
                <a:extLst>
                  <a:ext uri="{FF2B5EF4-FFF2-40B4-BE49-F238E27FC236}">
                    <a16:creationId xmlns:a16="http://schemas.microsoft.com/office/drawing/2014/main" id="{6BFA39D2-A95F-1A42-AABE-822C47AB3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" name="Rectangle 74">
                <a:extLst>
                  <a:ext uri="{FF2B5EF4-FFF2-40B4-BE49-F238E27FC236}">
                    <a16:creationId xmlns:a16="http://schemas.microsoft.com/office/drawing/2014/main" id="{7920D845-4AF7-1A4B-B83D-F6E56231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09" name="AutoShape 89">
              <a:extLst>
                <a:ext uri="{FF2B5EF4-FFF2-40B4-BE49-F238E27FC236}">
                  <a16:creationId xmlns:a16="http://schemas.microsoft.com/office/drawing/2014/main" id="{20655E62-4CCD-E046-A993-525D3A99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48" name="Freeform 406">
            <a:extLst>
              <a:ext uri="{FF2B5EF4-FFF2-40B4-BE49-F238E27FC236}">
                <a16:creationId xmlns:a16="http://schemas.microsoft.com/office/drawing/2014/main" id="{54BF1E4D-3404-E64B-B107-B9844493CA09}"/>
              </a:ext>
            </a:extLst>
          </p:cNvPr>
          <p:cNvSpPr>
            <a:spLocks/>
          </p:cNvSpPr>
          <p:nvPr/>
        </p:nvSpPr>
        <p:spPr bwMode="auto">
          <a:xfrm>
            <a:off x="4781673" y="1792392"/>
            <a:ext cx="3486028" cy="2590938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connsiteX0" fmla="*/ 326 w 9852"/>
              <a:gd name="connsiteY0" fmla="*/ 3101 h 9830"/>
              <a:gd name="connsiteX1" fmla="*/ 49 w 9852"/>
              <a:gd name="connsiteY1" fmla="*/ 3981 h 9830"/>
              <a:gd name="connsiteX2" fmla="*/ 21 w 9852"/>
              <a:gd name="connsiteY2" fmla="*/ 4956 h 9830"/>
              <a:gd name="connsiteX3" fmla="*/ 269 w 9852"/>
              <a:gd name="connsiteY3" fmla="*/ 5662 h 9830"/>
              <a:gd name="connsiteX4" fmla="*/ 657 w 9852"/>
              <a:gd name="connsiteY4" fmla="*/ 6741 h 9830"/>
              <a:gd name="connsiteX5" fmla="*/ 1125 w 9852"/>
              <a:gd name="connsiteY5" fmla="*/ 7148 h 9830"/>
              <a:gd name="connsiteX6" fmla="*/ 2222 w 9852"/>
              <a:gd name="connsiteY6" fmla="*/ 8049 h 9830"/>
              <a:gd name="connsiteX7" fmla="*/ 4680 w 9852"/>
              <a:gd name="connsiteY7" fmla="*/ 8347 h 9830"/>
              <a:gd name="connsiteX8" fmla="*/ 6812 w 9852"/>
              <a:gd name="connsiteY8" fmla="*/ 9729 h 9830"/>
              <a:gd name="connsiteX9" fmla="*/ 7864 w 9852"/>
              <a:gd name="connsiteY9" fmla="*/ 9630 h 9830"/>
              <a:gd name="connsiteX10" fmla="*/ 9670 w 9852"/>
              <a:gd name="connsiteY10" fmla="*/ 8874 h 9830"/>
              <a:gd name="connsiteX11" fmla="*/ 9752 w 9852"/>
              <a:gd name="connsiteY11" fmla="*/ 7457 h 9830"/>
              <a:gd name="connsiteX12" fmla="*/ 9332 w 9852"/>
              <a:gd name="connsiteY12" fmla="*/ 6408 h 9830"/>
              <a:gd name="connsiteX13" fmla="*/ 9552 w 9852"/>
              <a:gd name="connsiteY13" fmla="*/ 4150 h 9830"/>
              <a:gd name="connsiteX14" fmla="*/ 9523 w 9852"/>
              <a:gd name="connsiteY14" fmla="*/ 3205 h 9830"/>
              <a:gd name="connsiteX15" fmla="*/ 8859 w 9852"/>
              <a:gd name="connsiteY15" fmla="*/ 2226 h 9830"/>
              <a:gd name="connsiteX16" fmla="*/ 7811 w 9852"/>
              <a:gd name="connsiteY16" fmla="*/ 778 h 9830"/>
              <a:gd name="connsiteX17" fmla="*/ 6511 w 9852"/>
              <a:gd name="connsiteY17" fmla="*/ 137 h 9830"/>
              <a:gd name="connsiteX18" fmla="*/ 4994 w 9852"/>
              <a:gd name="connsiteY18" fmla="*/ 38 h 9830"/>
              <a:gd name="connsiteX19" fmla="*/ 3722 w 9852"/>
              <a:gd name="connsiteY19" fmla="*/ 609 h 9830"/>
              <a:gd name="connsiteX20" fmla="*/ 1929 w 9852"/>
              <a:gd name="connsiteY20" fmla="*/ 1251 h 9830"/>
              <a:gd name="connsiteX21" fmla="*/ 848 w 9852"/>
              <a:gd name="connsiteY21" fmla="*/ 1823 h 9830"/>
              <a:gd name="connsiteX22" fmla="*/ 326 w 9852"/>
              <a:gd name="connsiteY22" fmla="*/ 3101 h 9830"/>
              <a:gd name="connsiteX0" fmla="*/ 331 w 9999"/>
              <a:gd name="connsiteY0" fmla="*/ 3155 h 9906"/>
              <a:gd name="connsiteX1" fmla="*/ 50 w 9999"/>
              <a:gd name="connsiteY1" fmla="*/ 4050 h 9906"/>
              <a:gd name="connsiteX2" fmla="*/ 21 w 9999"/>
              <a:gd name="connsiteY2" fmla="*/ 5042 h 9906"/>
              <a:gd name="connsiteX3" fmla="*/ 273 w 9999"/>
              <a:gd name="connsiteY3" fmla="*/ 5760 h 9906"/>
              <a:gd name="connsiteX4" fmla="*/ 667 w 9999"/>
              <a:gd name="connsiteY4" fmla="*/ 6858 h 9906"/>
              <a:gd name="connsiteX5" fmla="*/ 1142 w 9999"/>
              <a:gd name="connsiteY5" fmla="*/ 7272 h 9906"/>
              <a:gd name="connsiteX6" fmla="*/ 2255 w 9999"/>
              <a:gd name="connsiteY6" fmla="*/ 8188 h 9906"/>
              <a:gd name="connsiteX7" fmla="*/ 4750 w 9999"/>
              <a:gd name="connsiteY7" fmla="*/ 8491 h 9906"/>
              <a:gd name="connsiteX8" fmla="*/ 6914 w 9999"/>
              <a:gd name="connsiteY8" fmla="*/ 9897 h 9906"/>
              <a:gd name="connsiteX9" fmla="*/ 9815 w 9999"/>
              <a:gd name="connsiteY9" fmla="*/ 9027 h 9906"/>
              <a:gd name="connsiteX10" fmla="*/ 9898 w 9999"/>
              <a:gd name="connsiteY10" fmla="*/ 7586 h 9906"/>
              <a:gd name="connsiteX11" fmla="*/ 9472 w 9999"/>
              <a:gd name="connsiteY11" fmla="*/ 6519 h 9906"/>
              <a:gd name="connsiteX12" fmla="*/ 9695 w 9999"/>
              <a:gd name="connsiteY12" fmla="*/ 4222 h 9906"/>
              <a:gd name="connsiteX13" fmla="*/ 9666 w 9999"/>
              <a:gd name="connsiteY13" fmla="*/ 3260 h 9906"/>
              <a:gd name="connsiteX14" fmla="*/ 8992 w 9999"/>
              <a:gd name="connsiteY14" fmla="*/ 2264 h 9906"/>
              <a:gd name="connsiteX15" fmla="*/ 7928 w 9999"/>
              <a:gd name="connsiteY15" fmla="*/ 791 h 9906"/>
              <a:gd name="connsiteX16" fmla="*/ 6609 w 9999"/>
              <a:gd name="connsiteY16" fmla="*/ 139 h 9906"/>
              <a:gd name="connsiteX17" fmla="*/ 5069 w 9999"/>
              <a:gd name="connsiteY17" fmla="*/ 39 h 9906"/>
              <a:gd name="connsiteX18" fmla="*/ 3778 w 9999"/>
              <a:gd name="connsiteY18" fmla="*/ 620 h 9906"/>
              <a:gd name="connsiteX19" fmla="*/ 1958 w 9999"/>
              <a:gd name="connsiteY19" fmla="*/ 1273 h 9906"/>
              <a:gd name="connsiteX20" fmla="*/ 861 w 9999"/>
              <a:gd name="connsiteY20" fmla="*/ 1855 h 9906"/>
              <a:gd name="connsiteX21" fmla="*/ 331 w 9999"/>
              <a:gd name="connsiteY21" fmla="*/ 3155 h 9906"/>
              <a:gd name="connsiteX0" fmla="*/ 331 w 9946"/>
              <a:gd name="connsiteY0" fmla="*/ 3185 h 10000"/>
              <a:gd name="connsiteX1" fmla="*/ 50 w 9946"/>
              <a:gd name="connsiteY1" fmla="*/ 4088 h 10000"/>
              <a:gd name="connsiteX2" fmla="*/ 21 w 9946"/>
              <a:gd name="connsiteY2" fmla="*/ 5090 h 10000"/>
              <a:gd name="connsiteX3" fmla="*/ 273 w 9946"/>
              <a:gd name="connsiteY3" fmla="*/ 5815 h 10000"/>
              <a:gd name="connsiteX4" fmla="*/ 667 w 9946"/>
              <a:gd name="connsiteY4" fmla="*/ 6923 h 10000"/>
              <a:gd name="connsiteX5" fmla="*/ 1142 w 9946"/>
              <a:gd name="connsiteY5" fmla="*/ 7341 h 10000"/>
              <a:gd name="connsiteX6" fmla="*/ 2255 w 9946"/>
              <a:gd name="connsiteY6" fmla="*/ 8266 h 10000"/>
              <a:gd name="connsiteX7" fmla="*/ 4750 w 9946"/>
              <a:gd name="connsiteY7" fmla="*/ 8572 h 10000"/>
              <a:gd name="connsiteX8" fmla="*/ 6915 w 9946"/>
              <a:gd name="connsiteY8" fmla="*/ 9991 h 10000"/>
              <a:gd name="connsiteX9" fmla="*/ 9816 w 9946"/>
              <a:gd name="connsiteY9" fmla="*/ 9113 h 10000"/>
              <a:gd name="connsiteX10" fmla="*/ 9473 w 9946"/>
              <a:gd name="connsiteY10" fmla="*/ 6581 h 10000"/>
              <a:gd name="connsiteX11" fmla="*/ 9696 w 9946"/>
              <a:gd name="connsiteY11" fmla="*/ 4262 h 10000"/>
              <a:gd name="connsiteX12" fmla="*/ 9667 w 9946"/>
              <a:gd name="connsiteY12" fmla="*/ 3291 h 10000"/>
              <a:gd name="connsiteX13" fmla="*/ 8993 w 9946"/>
              <a:gd name="connsiteY13" fmla="*/ 2285 h 10000"/>
              <a:gd name="connsiteX14" fmla="*/ 7929 w 9946"/>
              <a:gd name="connsiteY14" fmla="*/ 799 h 10000"/>
              <a:gd name="connsiteX15" fmla="*/ 6610 w 9946"/>
              <a:gd name="connsiteY15" fmla="*/ 140 h 10000"/>
              <a:gd name="connsiteX16" fmla="*/ 5070 w 9946"/>
              <a:gd name="connsiteY16" fmla="*/ 39 h 10000"/>
              <a:gd name="connsiteX17" fmla="*/ 3778 w 9946"/>
              <a:gd name="connsiteY17" fmla="*/ 626 h 10000"/>
              <a:gd name="connsiteX18" fmla="*/ 1958 w 9946"/>
              <a:gd name="connsiteY18" fmla="*/ 1285 h 10000"/>
              <a:gd name="connsiteX19" fmla="*/ 861 w 9946"/>
              <a:gd name="connsiteY19" fmla="*/ 1873 h 10000"/>
              <a:gd name="connsiteX20" fmla="*/ 331 w 9946"/>
              <a:gd name="connsiteY20" fmla="*/ 3185 h 10000"/>
              <a:gd name="connsiteX0" fmla="*/ 333 w 10000"/>
              <a:gd name="connsiteY0" fmla="*/ 3185 h 10000"/>
              <a:gd name="connsiteX1" fmla="*/ 50 w 10000"/>
              <a:gd name="connsiteY1" fmla="*/ 4088 h 10000"/>
              <a:gd name="connsiteX2" fmla="*/ 21 w 10000"/>
              <a:gd name="connsiteY2" fmla="*/ 5090 h 10000"/>
              <a:gd name="connsiteX3" fmla="*/ 274 w 10000"/>
              <a:gd name="connsiteY3" fmla="*/ 5815 h 10000"/>
              <a:gd name="connsiteX4" fmla="*/ 671 w 10000"/>
              <a:gd name="connsiteY4" fmla="*/ 6923 h 10000"/>
              <a:gd name="connsiteX5" fmla="*/ 1148 w 10000"/>
              <a:gd name="connsiteY5" fmla="*/ 7341 h 10000"/>
              <a:gd name="connsiteX6" fmla="*/ 2267 w 10000"/>
              <a:gd name="connsiteY6" fmla="*/ 8266 h 10000"/>
              <a:gd name="connsiteX7" fmla="*/ 4776 w 10000"/>
              <a:gd name="connsiteY7" fmla="*/ 8572 h 10000"/>
              <a:gd name="connsiteX8" fmla="*/ 6953 w 10000"/>
              <a:gd name="connsiteY8" fmla="*/ 9991 h 10000"/>
              <a:gd name="connsiteX9" fmla="*/ 9869 w 10000"/>
              <a:gd name="connsiteY9" fmla="*/ 9113 h 10000"/>
              <a:gd name="connsiteX10" fmla="*/ 9524 w 10000"/>
              <a:gd name="connsiteY10" fmla="*/ 6581 h 10000"/>
              <a:gd name="connsiteX11" fmla="*/ 9749 w 10000"/>
              <a:gd name="connsiteY11" fmla="*/ 4262 h 10000"/>
              <a:gd name="connsiteX12" fmla="*/ 9042 w 10000"/>
              <a:gd name="connsiteY12" fmla="*/ 2285 h 10000"/>
              <a:gd name="connsiteX13" fmla="*/ 7972 w 10000"/>
              <a:gd name="connsiteY13" fmla="*/ 799 h 10000"/>
              <a:gd name="connsiteX14" fmla="*/ 6646 w 10000"/>
              <a:gd name="connsiteY14" fmla="*/ 140 h 10000"/>
              <a:gd name="connsiteX15" fmla="*/ 5098 w 10000"/>
              <a:gd name="connsiteY15" fmla="*/ 39 h 10000"/>
              <a:gd name="connsiteX16" fmla="*/ 3799 w 10000"/>
              <a:gd name="connsiteY16" fmla="*/ 626 h 10000"/>
              <a:gd name="connsiteX17" fmla="*/ 1969 w 10000"/>
              <a:gd name="connsiteY17" fmla="*/ 1285 h 10000"/>
              <a:gd name="connsiteX18" fmla="*/ 866 w 10000"/>
              <a:gd name="connsiteY18" fmla="*/ 1873 h 10000"/>
              <a:gd name="connsiteX19" fmla="*/ 333 w 10000"/>
              <a:gd name="connsiteY19" fmla="*/ 3185 h 10000"/>
              <a:gd name="connsiteX0" fmla="*/ 333 w 10000"/>
              <a:gd name="connsiteY0" fmla="*/ 3268 h 10083"/>
              <a:gd name="connsiteX1" fmla="*/ 50 w 10000"/>
              <a:gd name="connsiteY1" fmla="*/ 4171 h 10083"/>
              <a:gd name="connsiteX2" fmla="*/ 21 w 10000"/>
              <a:gd name="connsiteY2" fmla="*/ 5173 h 10083"/>
              <a:gd name="connsiteX3" fmla="*/ 274 w 10000"/>
              <a:gd name="connsiteY3" fmla="*/ 5898 h 10083"/>
              <a:gd name="connsiteX4" fmla="*/ 671 w 10000"/>
              <a:gd name="connsiteY4" fmla="*/ 7006 h 10083"/>
              <a:gd name="connsiteX5" fmla="*/ 1148 w 10000"/>
              <a:gd name="connsiteY5" fmla="*/ 7424 h 10083"/>
              <a:gd name="connsiteX6" fmla="*/ 2267 w 10000"/>
              <a:gd name="connsiteY6" fmla="*/ 8349 h 10083"/>
              <a:gd name="connsiteX7" fmla="*/ 4776 w 10000"/>
              <a:gd name="connsiteY7" fmla="*/ 8655 h 10083"/>
              <a:gd name="connsiteX8" fmla="*/ 6953 w 10000"/>
              <a:gd name="connsiteY8" fmla="*/ 10074 h 10083"/>
              <a:gd name="connsiteX9" fmla="*/ 9869 w 10000"/>
              <a:gd name="connsiteY9" fmla="*/ 9196 h 10083"/>
              <a:gd name="connsiteX10" fmla="*/ 9524 w 10000"/>
              <a:gd name="connsiteY10" fmla="*/ 6664 h 10083"/>
              <a:gd name="connsiteX11" fmla="*/ 9749 w 10000"/>
              <a:gd name="connsiteY11" fmla="*/ 4345 h 10083"/>
              <a:gd name="connsiteX12" fmla="*/ 9042 w 10000"/>
              <a:gd name="connsiteY12" fmla="*/ 2368 h 10083"/>
              <a:gd name="connsiteX13" fmla="*/ 6646 w 10000"/>
              <a:gd name="connsiteY13" fmla="*/ 223 h 10083"/>
              <a:gd name="connsiteX14" fmla="*/ 5098 w 10000"/>
              <a:gd name="connsiteY14" fmla="*/ 122 h 10083"/>
              <a:gd name="connsiteX15" fmla="*/ 3799 w 10000"/>
              <a:gd name="connsiteY15" fmla="*/ 709 h 10083"/>
              <a:gd name="connsiteX16" fmla="*/ 1969 w 10000"/>
              <a:gd name="connsiteY16" fmla="*/ 1368 h 10083"/>
              <a:gd name="connsiteX17" fmla="*/ 866 w 10000"/>
              <a:gd name="connsiteY17" fmla="*/ 1956 h 10083"/>
              <a:gd name="connsiteX18" fmla="*/ 333 w 10000"/>
              <a:gd name="connsiteY18" fmla="*/ 3268 h 10083"/>
              <a:gd name="connsiteX0" fmla="*/ 333 w 10000"/>
              <a:gd name="connsiteY0" fmla="*/ 3214 h 10029"/>
              <a:gd name="connsiteX1" fmla="*/ 50 w 10000"/>
              <a:gd name="connsiteY1" fmla="*/ 4117 h 10029"/>
              <a:gd name="connsiteX2" fmla="*/ 21 w 10000"/>
              <a:gd name="connsiteY2" fmla="*/ 5119 h 10029"/>
              <a:gd name="connsiteX3" fmla="*/ 274 w 10000"/>
              <a:gd name="connsiteY3" fmla="*/ 5844 h 10029"/>
              <a:gd name="connsiteX4" fmla="*/ 671 w 10000"/>
              <a:gd name="connsiteY4" fmla="*/ 6952 h 10029"/>
              <a:gd name="connsiteX5" fmla="*/ 1148 w 10000"/>
              <a:gd name="connsiteY5" fmla="*/ 7370 h 10029"/>
              <a:gd name="connsiteX6" fmla="*/ 2267 w 10000"/>
              <a:gd name="connsiteY6" fmla="*/ 8295 h 10029"/>
              <a:gd name="connsiteX7" fmla="*/ 4776 w 10000"/>
              <a:gd name="connsiteY7" fmla="*/ 8601 h 10029"/>
              <a:gd name="connsiteX8" fmla="*/ 6953 w 10000"/>
              <a:gd name="connsiteY8" fmla="*/ 10020 h 10029"/>
              <a:gd name="connsiteX9" fmla="*/ 9869 w 10000"/>
              <a:gd name="connsiteY9" fmla="*/ 9142 h 10029"/>
              <a:gd name="connsiteX10" fmla="*/ 9524 w 10000"/>
              <a:gd name="connsiteY10" fmla="*/ 6610 h 10029"/>
              <a:gd name="connsiteX11" fmla="*/ 9749 w 10000"/>
              <a:gd name="connsiteY11" fmla="*/ 4291 h 10029"/>
              <a:gd name="connsiteX12" fmla="*/ 9042 w 10000"/>
              <a:gd name="connsiteY12" fmla="*/ 2314 h 10029"/>
              <a:gd name="connsiteX13" fmla="*/ 5098 w 10000"/>
              <a:gd name="connsiteY13" fmla="*/ 68 h 10029"/>
              <a:gd name="connsiteX14" fmla="*/ 3799 w 10000"/>
              <a:gd name="connsiteY14" fmla="*/ 655 h 10029"/>
              <a:gd name="connsiteX15" fmla="*/ 1969 w 10000"/>
              <a:gd name="connsiteY15" fmla="*/ 1314 h 10029"/>
              <a:gd name="connsiteX16" fmla="*/ 866 w 10000"/>
              <a:gd name="connsiteY16" fmla="*/ 1902 h 10029"/>
              <a:gd name="connsiteX17" fmla="*/ 333 w 10000"/>
              <a:gd name="connsiteY17" fmla="*/ 3214 h 10029"/>
              <a:gd name="connsiteX0" fmla="*/ 333 w 10000"/>
              <a:gd name="connsiteY0" fmla="*/ 2561 h 9376"/>
              <a:gd name="connsiteX1" fmla="*/ 50 w 10000"/>
              <a:gd name="connsiteY1" fmla="*/ 3464 h 9376"/>
              <a:gd name="connsiteX2" fmla="*/ 21 w 10000"/>
              <a:gd name="connsiteY2" fmla="*/ 4466 h 9376"/>
              <a:gd name="connsiteX3" fmla="*/ 274 w 10000"/>
              <a:gd name="connsiteY3" fmla="*/ 5191 h 9376"/>
              <a:gd name="connsiteX4" fmla="*/ 671 w 10000"/>
              <a:gd name="connsiteY4" fmla="*/ 6299 h 9376"/>
              <a:gd name="connsiteX5" fmla="*/ 1148 w 10000"/>
              <a:gd name="connsiteY5" fmla="*/ 6717 h 9376"/>
              <a:gd name="connsiteX6" fmla="*/ 2267 w 10000"/>
              <a:gd name="connsiteY6" fmla="*/ 7642 h 9376"/>
              <a:gd name="connsiteX7" fmla="*/ 4776 w 10000"/>
              <a:gd name="connsiteY7" fmla="*/ 7948 h 9376"/>
              <a:gd name="connsiteX8" fmla="*/ 6953 w 10000"/>
              <a:gd name="connsiteY8" fmla="*/ 9367 h 9376"/>
              <a:gd name="connsiteX9" fmla="*/ 9869 w 10000"/>
              <a:gd name="connsiteY9" fmla="*/ 8489 h 9376"/>
              <a:gd name="connsiteX10" fmla="*/ 9524 w 10000"/>
              <a:gd name="connsiteY10" fmla="*/ 5957 h 9376"/>
              <a:gd name="connsiteX11" fmla="*/ 9749 w 10000"/>
              <a:gd name="connsiteY11" fmla="*/ 3638 h 9376"/>
              <a:gd name="connsiteX12" fmla="*/ 9042 w 10000"/>
              <a:gd name="connsiteY12" fmla="*/ 1661 h 9376"/>
              <a:gd name="connsiteX13" fmla="*/ 6085 w 10000"/>
              <a:gd name="connsiteY13" fmla="*/ 540 h 9376"/>
              <a:gd name="connsiteX14" fmla="*/ 3799 w 10000"/>
              <a:gd name="connsiteY14" fmla="*/ 2 h 9376"/>
              <a:gd name="connsiteX15" fmla="*/ 1969 w 10000"/>
              <a:gd name="connsiteY15" fmla="*/ 661 h 9376"/>
              <a:gd name="connsiteX16" fmla="*/ 866 w 10000"/>
              <a:gd name="connsiteY16" fmla="*/ 1249 h 9376"/>
              <a:gd name="connsiteX17" fmla="*/ 333 w 10000"/>
              <a:gd name="connsiteY17" fmla="*/ 2561 h 9376"/>
              <a:gd name="connsiteX0" fmla="*/ 333 w 10000"/>
              <a:gd name="connsiteY0" fmla="*/ 2230 h 9498"/>
              <a:gd name="connsiteX1" fmla="*/ 50 w 10000"/>
              <a:gd name="connsiteY1" fmla="*/ 3194 h 9498"/>
              <a:gd name="connsiteX2" fmla="*/ 21 w 10000"/>
              <a:gd name="connsiteY2" fmla="*/ 4262 h 9498"/>
              <a:gd name="connsiteX3" fmla="*/ 274 w 10000"/>
              <a:gd name="connsiteY3" fmla="*/ 5035 h 9498"/>
              <a:gd name="connsiteX4" fmla="*/ 671 w 10000"/>
              <a:gd name="connsiteY4" fmla="*/ 6217 h 9498"/>
              <a:gd name="connsiteX5" fmla="*/ 1148 w 10000"/>
              <a:gd name="connsiteY5" fmla="*/ 6663 h 9498"/>
              <a:gd name="connsiteX6" fmla="*/ 2267 w 10000"/>
              <a:gd name="connsiteY6" fmla="*/ 7650 h 9498"/>
              <a:gd name="connsiteX7" fmla="*/ 4776 w 10000"/>
              <a:gd name="connsiteY7" fmla="*/ 7976 h 9498"/>
              <a:gd name="connsiteX8" fmla="*/ 6953 w 10000"/>
              <a:gd name="connsiteY8" fmla="*/ 9489 h 9498"/>
              <a:gd name="connsiteX9" fmla="*/ 9869 w 10000"/>
              <a:gd name="connsiteY9" fmla="*/ 8553 h 9498"/>
              <a:gd name="connsiteX10" fmla="*/ 9524 w 10000"/>
              <a:gd name="connsiteY10" fmla="*/ 5852 h 9498"/>
              <a:gd name="connsiteX11" fmla="*/ 9749 w 10000"/>
              <a:gd name="connsiteY11" fmla="*/ 3379 h 9498"/>
              <a:gd name="connsiteX12" fmla="*/ 9042 w 10000"/>
              <a:gd name="connsiteY12" fmla="*/ 1271 h 9498"/>
              <a:gd name="connsiteX13" fmla="*/ 6085 w 10000"/>
              <a:gd name="connsiteY13" fmla="*/ 75 h 9498"/>
              <a:gd name="connsiteX14" fmla="*/ 1969 w 10000"/>
              <a:gd name="connsiteY14" fmla="*/ 204 h 9498"/>
              <a:gd name="connsiteX15" fmla="*/ 866 w 10000"/>
              <a:gd name="connsiteY15" fmla="*/ 831 h 9498"/>
              <a:gd name="connsiteX16" fmla="*/ 333 w 10000"/>
              <a:gd name="connsiteY16" fmla="*/ 2230 h 9498"/>
              <a:gd name="connsiteX0" fmla="*/ 333 w 10000"/>
              <a:gd name="connsiteY0" fmla="*/ 2316 h 9969"/>
              <a:gd name="connsiteX1" fmla="*/ 50 w 10000"/>
              <a:gd name="connsiteY1" fmla="*/ 3331 h 9969"/>
              <a:gd name="connsiteX2" fmla="*/ 21 w 10000"/>
              <a:gd name="connsiteY2" fmla="*/ 4455 h 9969"/>
              <a:gd name="connsiteX3" fmla="*/ 274 w 10000"/>
              <a:gd name="connsiteY3" fmla="*/ 5269 h 9969"/>
              <a:gd name="connsiteX4" fmla="*/ 671 w 10000"/>
              <a:gd name="connsiteY4" fmla="*/ 6514 h 9969"/>
              <a:gd name="connsiteX5" fmla="*/ 1148 w 10000"/>
              <a:gd name="connsiteY5" fmla="*/ 6983 h 9969"/>
              <a:gd name="connsiteX6" fmla="*/ 2267 w 10000"/>
              <a:gd name="connsiteY6" fmla="*/ 8022 h 9969"/>
              <a:gd name="connsiteX7" fmla="*/ 4776 w 10000"/>
              <a:gd name="connsiteY7" fmla="*/ 8366 h 9969"/>
              <a:gd name="connsiteX8" fmla="*/ 6953 w 10000"/>
              <a:gd name="connsiteY8" fmla="*/ 9959 h 9969"/>
              <a:gd name="connsiteX9" fmla="*/ 9869 w 10000"/>
              <a:gd name="connsiteY9" fmla="*/ 8973 h 9969"/>
              <a:gd name="connsiteX10" fmla="*/ 9524 w 10000"/>
              <a:gd name="connsiteY10" fmla="*/ 6129 h 9969"/>
              <a:gd name="connsiteX11" fmla="*/ 9749 w 10000"/>
              <a:gd name="connsiteY11" fmla="*/ 3526 h 9969"/>
              <a:gd name="connsiteX12" fmla="*/ 9042 w 10000"/>
              <a:gd name="connsiteY12" fmla="*/ 1306 h 9969"/>
              <a:gd name="connsiteX13" fmla="*/ 6085 w 10000"/>
              <a:gd name="connsiteY13" fmla="*/ 47 h 9969"/>
              <a:gd name="connsiteX14" fmla="*/ 2392 w 10000"/>
              <a:gd name="connsiteY14" fmla="*/ 329 h 9969"/>
              <a:gd name="connsiteX15" fmla="*/ 866 w 10000"/>
              <a:gd name="connsiteY15" fmla="*/ 843 h 9969"/>
              <a:gd name="connsiteX16" fmla="*/ 333 w 10000"/>
              <a:gd name="connsiteY16" fmla="*/ 2316 h 9969"/>
              <a:gd name="connsiteX0" fmla="*/ 333 w 10000"/>
              <a:gd name="connsiteY0" fmla="*/ 2322 h 9999"/>
              <a:gd name="connsiteX1" fmla="*/ 50 w 10000"/>
              <a:gd name="connsiteY1" fmla="*/ 3340 h 9999"/>
              <a:gd name="connsiteX2" fmla="*/ 21 w 10000"/>
              <a:gd name="connsiteY2" fmla="*/ 4468 h 9999"/>
              <a:gd name="connsiteX3" fmla="*/ 274 w 10000"/>
              <a:gd name="connsiteY3" fmla="*/ 5284 h 9999"/>
              <a:gd name="connsiteX4" fmla="*/ 671 w 10000"/>
              <a:gd name="connsiteY4" fmla="*/ 6533 h 9999"/>
              <a:gd name="connsiteX5" fmla="*/ 1148 w 10000"/>
              <a:gd name="connsiteY5" fmla="*/ 7004 h 9999"/>
              <a:gd name="connsiteX6" fmla="*/ 2267 w 10000"/>
              <a:gd name="connsiteY6" fmla="*/ 8046 h 9999"/>
              <a:gd name="connsiteX7" fmla="*/ 4776 w 10000"/>
              <a:gd name="connsiteY7" fmla="*/ 8391 h 9999"/>
              <a:gd name="connsiteX8" fmla="*/ 6953 w 10000"/>
              <a:gd name="connsiteY8" fmla="*/ 9989 h 9999"/>
              <a:gd name="connsiteX9" fmla="*/ 9869 w 10000"/>
              <a:gd name="connsiteY9" fmla="*/ 9000 h 9999"/>
              <a:gd name="connsiteX10" fmla="*/ 9524 w 10000"/>
              <a:gd name="connsiteY10" fmla="*/ 6147 h 9999"/>
              <a:gd name="connsiteX11" fmla="*/ 9749 w 10000"/>
              <a:gd name="connsiteY11" fmla="*/ 3536 h 9999"/>
              <a:gd name="connsiteX12" fmla="*/ 9042 w 10000"/>
              <a:gd name="connsiteY12" fmla="*/ 1309 h 9999"/>
              <a:gd name="connsiteX13" fmla="*/ 6085 w 10000"/>
              <a:gd name="connsiteY13" fmla="*/ 46 h 9999"/>
              <a:gd name="connsiteX14" fmla="*/ 2392 w 10000"/>
              <a:gd name="connsiteY14" fmla="*/ 329 h 9999"/>
              <a:gd name="connsiteX15" fmla="*/ 333 w 10000"/>
              <a:gd name="connsiteY15" fmla="*/ 2322 h 9999"/>
              <a:gd name="connsiteX0" fmla="*/ 315 w 9982"/>
              <a:gd name="connsiteY0" fmla="*/ 2322 h 10000"/>
              <a:gd name="connsiteX1" fmla="*/ 3 w 9982"/>
              <a:gd name="connsiteY1" fmla="*/ 4468 h 10000"/>
              <a:gd name="connsiteX2" fmla="*/ 256 w 9982"/>
              <a:gd name="connsiteY2" fmla="*/ 5285 h 10000"/>
              <a:gd name="connsiteX3" fmla="*/ 653 w 9982"/>
              <a:gd name="connsiteY3" fmla="*/ 6534 h 10000"/>
              <a:gd name="connsiteX4" fmla="*/ 1130 w 9982"/>
              <a:gd name="connsiteY4" fmla="*/ 7005 h 10000"/>
              <a:gd name="connsiteX5" fmla="*/ 2249 w 9982"/>
              <a:gd name="connsiteY5" fmla="*/ 8047 h 10000"/>
              <a:gd name="connsiteX6" fmla="*/ 4758 w 9982"/>
              <a:gd name="connsiteY6" fmla="*/ 8392 h 10000"/>
              <a:gd name="connsiteX7" fmla="*/ 6935 w 9982"/>
              <a:gd name="connsiteY7" fmla="*/ 9990 h 10000"/>
              <a:gd name="connsiteX8" fmla="*/ 9851 w 9982"/>
              <a:gd name="connsiteY8" fmla="*/ 9001 h 10000"/>
              <a:gd name="connsiteX9" fmla="*/ 9506 w 9982"/>
              <a:gd name="connsiteY9" fmla="*/ 6148 h 10000"/>
              <a:gd name="connsiteX10" fmla="*/ 9731 w 9982"/>
              <a:gd name="connsiteY10" fmla="*/ 3536 h 10000"/>
              <a:gd name="connsiteX11" fmla="*/ 9024 w 9982"/>
              <a:gd name="connsiteY11" fmla="*/ 1309 h 10000"/>
              <a:gd name="connsiteX12" fmla="*/ 6067 w 9982"/>
              <a:gd name="connsiteY12" fmla="*/ 46 h 10000"/>
              <a:gd name="connsiteX13" fmla="*/ 2374 w 9982"/>
              <a:gd name="connsiteY13" fmla="*/ 329 h 10000"/>
              <a:gd name="connsiteX14" fmla="*/ 315 w 9982"/>
              <a:gd name="connsiteY14" fmla="*/ 2322 h 10000"/>
              <a:gd name="connsiteX0" fmla="*/ 191 w 9876"/>
              <a:gd name="connsiteY0" fmla="*/ 2322 h 10000"/>
              <a:gd name="connsiteX1" fmla="*/ 131 w 9876"/>
              <a:gd name="connsiteY1" fmla="*/ 5285 h 10000"/>
              <a:gd name="connsiteX2" fmla="*/ 529 w 9876"/>
              <a:gd name="connsiteY2" fmla="*/ 6534 h 10000"/>
              <a:gd name="connsiteX3" fmla="*/ 1007 w 9876"/>
              <a:gd name="connsiteY3" fmla="*/ 7005 h 10000"/>
              <a:gd name="connsiteX4" fmla="*/ 2128 w 9876"/>
              <a:gd name="connsiteY4" fmla="*/ 8047 h 10000"/>
              <a:gd name="connsiteX5" fmla="*/ 4642 w 9876"/>
              <a:gd name="connsiteY5" fmla="*/ 8392 h 10000"/>
              <a:gd name="connsiteX6" fmla="*/ 6823 w 9876"/>
              <a:gd name="connsiteY6" fmla="*/ 9990 h 10000"/>
              <a:gd name="connsiteX7" fmla="*/ 9744 w 9876"/>
              <a:gd name="connsiteY7" fmla="*/ 9001 h 10000"/>
              <a:gd name="connsiteX8" fmla="*/ 9398 w 9876"/>
              <a:gd name="connsiteY8" fmla="*/ 6148 h 10000"/>
              <a:gd name="connsiteX9" fmla="*/ 9624 w 9876"/>
              <a:gd name="connsiteY9" fmla="*/ 3536 h 10000"/>
              <a:gd name="connsiteX10" fmla="*/ 8915 w 9876"/>
              <a:gd name="connsiteY10" fmla="*/ 1309 h 10000"/>
              <a:gd name="connsiteX11" fmla="*/ 5953 w 9876"/>
              <a:gd name="connsiteY11" fmla="*/ 46 h 10000"/>
              <a:gd name="connsiteX12" fmla="*/ 2253 w 9876"/>
              <a:gd name="connsiteY12" fmla="*/ 329 h 10000"/>
              <a:gd name="connsiteX13" fmla="*/ 191 w 9876"/>
              <a:gd name="connsiteY13" fmla="*/ 2322 h 10000"/>
              <a:gd name="connsiteX0" fmla="*/ 193 w 10000"/>
              <a:gd name="connsiteY0" fmla="*/ 2322 h 10000"/>
              <a:gd name="connsiteX1" fmla="*/ 133 w 10000"/>
              <a:gd name="connsiteY1" fmla="*/ 5285 h 10000"/>
              <a:gd name="connsiteX2" fmla="*/ 1020 w 10000"/>
              <a:gd name="connsiteY2" fmla="*/ 7005 h 10000"/>
              <a:gd name="connsiteX3" fmla="*/ 2155 w 10000"/>
              <a:gd name="connsiteY3" fmla="*/ 8047 h 10000"/>
              <a:gd name="connsiteX4" fmla="*/ 4700 w 10000"/>
              <a:gd name="connsiteY4" fmla="*/ 8392 h 10000"/>
              <a:gd name="connsiteX5" fmla="*/ 6909 w 10000"/>
              <a:gd name="connsiteY5" fmla="*/ 9990 h 10000"/>
              <a:gd name="connsiteX6" fmla="*/ 9866 w 10000"/>
              <a:gd name="connsiteY6" fmla="*/ 9001 h 10000"/>
              <a:gd name="connsiteX7" fmla="*/ 9516 w 10000"/>
              <a:gd name="connsiteY7" fmla="*/ 6148 h 10000"/>
              <a:gd name="connsiteX8" fmla="*/ 9745 w 10000"/>
              <a:gd name="connsiteY8" fmla="*/ 3536 h 10000"/>
              <a:gd name="connsiteX9" fmla="*/ 9027 w 10000"/>
              <a:gd name="connsiteY9" fmla="*/ 1309 h 10000"/>
              <a:gd name="connsiteX10" fmla="*/ 6028 w 10000"/>
              <a:gd name="connsiteY10" fmla="*/ 46 h 10000"/>
              <a:gd name="connsiteX11" fmla="*/ 2281 w 10000"/>
              <a:gd name="connsiteY11" fmla="*/ 329 h 10000"/>
              <a:gd name="connsiteX12" fmla="*/ 193 w 10000"/>
              <a:gd name="connsiteY12" fmla="*/ 2322 h 10000"/>
              <a:gd name="connsiteX0" fmla="*/ 535 w 9877"/>
              <a:gd name="connsiteY0" fmla="*/ 2468 h 10000"/>
              <a:gd name="connsiteX1" fmla="*/ 10 w 9877"/>
              <a:gd name="connsiteY1" fmla="*/ 5285 h 10000"/>
              <a:gd name="connsiteX2" fmla="*/ 897 w 9877"/>
              <a:gd name="connsiteY2" fmla="*/ 7005 h 10000"/>
              <a:gd name="connsiteX3" fmla="*/ 2032 w 9877"/>
              <a:gd name="connsiteY3" fmla="*/ 8047 h 10000"/>
              <a:gd name="connsiteX4" fmla="*/ 4577 w 9877"/>
              <a:gd name="connsiteY4" fmla="*/ 8392 h 10000"/>
              <a:gd name="connsiteX5" fmla="*/ 6786 w 9877"/>
              <a:gd name="connsiteY5" fmla="*/ 9990 h 10000"/>
              <a:gd name="connsiteX6" fmla="*/ 9743 w 9877"/>
              <a:gd name="connsiteY6" fmla="*/ 9001 h 10000"/>
              <a:gd name="connsiteX7" fmla="*/ 9393 w 9877"/>
              <a:gd name="connsiteY7" fmla="*/ 6148 h 10000"/>
              <a:gd name="connsiteX8" fmla="*/ 9622 w 9877"/>
              <a:gd name="connsiteY8" fmla="*/ 3536 h 10000"/>
              <a:gd name="connsiteX9" fmla="*/ 8904 w 9877"/>
              <a:gd name="connsiteY9" fmla="*/ 1309 h 10000"/>
              <a:gd name="connsiteX10" fmla="*/ 5905 w 9877"/>
              <a:gd name="connsiteY10" fmla="*/ 46 h 10000"/>
              <a:gd name="connsiteX11" fmla="*/ 2158 w 9877"/>
              <a:gd name="connsiteY11" fmla="*/ 329 h 10000"/>
              <a:gd name="connsiteX12" fmla="*/ 535 w 9877"/>
              <a:gd name="connsiteY12" fmla="*/ 2468 h 10000"/>
              <a:gd name="connsiteX0" fmla="*/ 224 w 9682"/>
              <a:gd name="connsiteY0" fmla="*/ 2468 h 10000"/>
              <a:gd name="connsiteX1" fmla="*/ 54 w 9682"/>
              <a:gd name="connsiteY1" fmla="*/ 5334 h 10000"/>
              <a:gd name="connsiteX2" fmla="*/ 590 w 9682"/>
              <a:gd name="connsiteY2" fmla="*/ 7005 h 10000"/>
              <a:gd name="connsiteX3" fmla="*/ 1739 w 9682"/>
              <a:gd name="connsiteY3" fmla="*/ 8047 h 10000"/>
              <a:gd name="connsiteX4" fmla="*/ 4316 w 9682"/>
              <a:gd name="connsiteY4" fmla="*/ 8392 h 10000"/>
              <a:gd name="connsiteX5" fmla="*/ 6553 w 9682"/>
              <a:gd name="connsiteY5" fmla="*/ 9990 h 10000"/>
              <a:gd name="connsiteX6" fmla="*/ 9546 w 9682"/>
              <a:gd name="connsiteY6" fmla="*/ 9001 h 10000"/>
              <a:gd name="connsiteX7" fmla="*/ 9192 w 9682"/>
              <a:gd name="connsiteY7" fmla="*/ 6148 h 10000"/>
              <a:gd name="connsiteX8" fmla="*/ 9424 w 9682"/>
              <a:gd name="connsiteY8" fmla="*/ 3536 h 10000"/>
              <a:gd name="connsiteX9" fmla="*/ 8697 w 9682"/>
              <a:gd name="connsiteY9" fmla="*/ 1309 h 10000"/>
              <a:gd name="connsiteX10" fmla="*/ 5661 w 9682"/>
              <a:gd name="connsiteY10" fmla="*/ 46 h 10000"/>
              <a:gd name="connsiteX11" fmla="*/ 1867 w 9682"/>
              <a:gd name="connsiteY11" fmla="*/ 329 h 10000"/>
              <a:gd name="connsiteX12" fmla="*/ 224 w 9682"/>
              <a:gd name="connsiteY12" fmla="*/ 2468 h 10000"/>
              <a:gd name="connsiteX0" fmla="*/ 369 w 9951"/>
              <a:gd name="connsiteY0" fmla="*/ 2078 h 10000"/>
              <a:gd name="connsiteX1" fmla="*/ 7 w 9951"/>
              <a:gd name="connsiteY1" fmla="*/ 5334 h 10000"/>
              <a:gd name="connsiteX2" fmla="*/ 560 w 9951"/>
              <a:gd name="connsiteY2" fmla="*/ 7005 h 10000"/>
              <a:gd name="connsiteX3" fmla="*/ 1747 w 9951"/>
              <a:gd name="connsiteY3" fmla="*/ 8047 h 10000"/>
              <a:gd name="connsiteX4" fmla="*/ 4409 w 9951"/>
              <a:gd name="connsiteY4" fmla="*/ 8392 h 10000"/>
              <a:gd name="connsiteX5" fmla="*/ 6719 w 9951"/>
              <a:gd name="connsiteY5" fmla="*/ 9990 h 10000"/>
              <a:gd name="connsiteX6" fmla="*/ 9811 w 9951"/>
              <a:gd name="connsiteY6" fmla="*/ 9001 h 10000"/>
              <a:gd name="connsiteX7" fmla="*/ 9445 w 9951"/>
              <a:gd name="connsiteY7" fmla="*/ 6148 h 10000"/>
              <a:gd name="connsiteX8" fmla="*/ 9685 w 9951"/>
              <a:gd name="connsiteY8" fmla="*/ 3536 h 10000"/>
              <a:gd name="connsiteX9" fmla="*/ 8934 w 9951"/>
              <a:gd name="connsiteY9" fmla="*/ 1309 h 10000"/>
              <a:gd name="connsiteX10" fmla="*/ 5798 w 9951"/>
              <a:gd name="connsiteY10" fmla="*/ 46 h 10000"/>
              <a:gd name="connsiteX11" fmla="*/ 1879 w 9951"/>
              <a:gd name="connsiteY11" fmla="*/ 329 h 10000"/>
              <a:gd name="connsiteX12" fmla="*/ 369 w 9951"/>
              <a:gd name="connsiteY12" fmla="*/ 2078 h 10000"/>
              <a:gd name="connsiteX0" fmla="*/ 378 w 10007"/>
              <a:gd name="connsiteY0" fmla="*/ 2035 h 9957"/>
              <a:gd name="connsiteX1" fmla="*/ 14 w 10007"/>
              <a:gd name="connsiteY1" fmla="*/ 5291 h 9957"/>
              <a:gd name="connsiteX2" fmla="*/ 570 w 10007"/>
              <a:gd name="connsiteY2" fmla="*/ 6962 h 9957"/>
              <a:gd name="connsiteX3" fmla="*/ 1763 w 10007"/>
              <a:gd name="connsiteY3" fmla="*/ 8004 h 9957"/>
              <a:gd name="connsiteX4" fmla="*/ 4438 w 10007"/>
              <a:gd name="connsiteY4" fmla="*/ 8349 h 9957"/>
              <a:gd name="connsiteX5" fmla="*/ 6759 w 10007"/>
              <a:gd name="connsiteY5" fmla="*/ 9947 h 9957"/>
              <a:gd name="connsiteX6" fmla="*/ 9866 w 10007"/>
              <a:gd name="connsiteY6" fmla="*/ 8958 h 9957"/>
              <a:gd name="connsiteX7" fmla="*/ 9499 w 10007"/>
              <a:gd name="connsiteY7" fmla="*/ 6105 h 9957"/>
              <a:gd name="connsiteX8" fmla="*/ 9740 w 10007"/>
              <a:gd name="connsiteY8" fmla="*/ 3493 h 9957"/>
              <a:gd name="connsiteX9" fmla="*/ 8985 w 10007"/>
              <a:gd name="connsiteY9" fmla="*/ 1266 h 9957"/>
              <a:gd name="connsiteX10" fmla="*/ 5834 w 10007"/>
              <a:gd name="connsiteY10" fmla="*/ 3 h 9957"/>
              <a:gd name="connsiteX11" fmla="*/ 2496 w 10007"/>
              <a:gd name="connsiteY11" fmla="*/ 1553 h 9957"/>
              <a:gd name="connsiteX12" fmla="*/ 378 w 10007"/>
              <a:gd name="connsiteY12" fmla="*/ 2035 h 9957"/>
              <a:gd name="connsiteX0" fmla="*/ 378 w 10000"/>
              <a:gd name="connsiteY0" fmla="*/ 2044 h 10000"/>
              <a:gd name="connsiteX1" fmla="*/ 14 w 10000"/>
              <a:gd name="connsiteY1" fmla="*/ 5314 h 10000"/>
              <a:gd name="connsiteX2" fmla="*/ 570 w 10000"/>
              <a:gd name="connsiteY2" fmla="*/ 6992 h 10000"/>
              <a:gd name="connsiteX3" fmla="*/ 1762 w 10000"/>
              <a:gd name="connsiteY3" fmla="*/ 8039 h 10000"/>
              <a:gd name="connsiteX4" fmla="*/ 4435 w 10000"/>
              <a:gd name="connsiteY4" fmla="*/ 8385 h 10000"/>
              <a:gd name="connsiteX5" fmla="*/ 6754 w 10000"/>
              <a:gd name="connsiteY5" fmla="*/ 9990 h 10000"/>
              <a:gd name="connsiteX6" fmla="*/ 9859 w 10000"/>
              <a:gd name="connsiteY6" fmla="*/ 8997 h 10000"/>
              <a:gd name="connsiteX7" fmla="*/ 9492 w 10000"/>
              <a:gd name="connsiteY7" fmla="*/ 6131 h 10000"/>
              <a:gd name="connsiteX8" fmla="*/ 9733 w 10000"/>
              <a:gd name="connsiteY8" fmla="*/ 3508 h 10000"/>
              <a:gd name="connsiteX9" fmla="*/ 8979 w 10000"/>
              <a:gd name="connsiteY9" fmla="*/ 1271 h 10000"/>
              <a:gd name="connsiteX10" fmla="*/ 5830 w 10000"/>
              <a:gd name="connsiteY10" fmla="*/ 3 h 10000"/>
              <a:gd name="connsiteX11" fmla="*/ 2494 w 10000"/>
              <a:gd name="connsiteY11" fmla="*/ 1560 h 10000"/>
              <a:gd name="connsiteX12" fmla="*/ 378 w 10000"/>
              <a:gd name="connsiteY12" fmla="*/ 2044 h 10000"/>
              <a:gd name="connsiteX0" fmla="*/ 326 w 10023"/>
              <a:gd name="connsiteY0" fmla="*/ 2533 h 10000"/>
              <a:gd name="connsiteX1" fmla="*/ 37 w 10023"/>
              <a:gd name="connsiteY1" fmla="*/ 5314 h 10000"/>
              <a:gd name="connsiteX2" fmla="*/ 593 w 10023"/>
              <a:gd name="connsiteY2" fmla="*/ 6992 h 10000"/>
              <a:gd name="connsiteX3" fmla="*/ 1785 w 10023"/>
              <a:gd name="connsiteY3" fmla="*/ 8039 h 10000"/>
              <a:gd name="connsiteX4" fmla="*/ 4458 w 10023"/>
              <a:gd name="connsiteY4" fmla="*/ 8385 h 10000"/>
              <a:gd name="connsiteX5" fmla="*/ 6777 w 10023"/>
              <a:gd name="connsiteY5" fmla="*/ 9990 h 10000"/>
              <a:gd name="connsiteX6" fmla="*/ 9882 w 10023"/>
              <a:gd name="connsiteY6" fmla="*/ 8997 h 10000"/>
              <a:gd name="connsiteX7" fmla="*/ 9515 w 10023"/>
              <a:gd name="connsiteY7" fmla="*/ 6131 h 10000"/>
              <a:gd name="connsiteX8" fmla="*/ 9756 w 10023"/>
              <a:gd name="connsiteY8" fmla="*/ 3508 h 10000"/>
              <a:gd name="connsiteX9" fmla="*/ 9002 w 10023"/>
              <a:gd name="connsiteY9" fmla="*/ 1271 h 10000"/>
              <a:gd name="connsiteX10" fmla="*/ 5853 w 10023"/>
              <a:gd name="connsiteY10" fmla="*/ 3 h 10000"/>
              <a:gd name="connsiteX11" fmla="*/ 2517 w 10023"/>
              <a:gd name="connsiteY11" fmla="*/ 1560 h 10000"/>
              <a:gd name="connsiteX12" fmla="*/ 326 w 10023"/>
              <a:gd name="connsiteY12" fmla="*/ 2533 h 10000"/>
              <a:gd name="connsiteX0" fmla="*/ 326 w 10023"/>
              <a:gd name="connsiteY0" fmla="*/ 1901 h 9368"/>
              <a:gd name="connsiteX1" fmla="*/ 37 w 10023"/>
              <a:gd name="connsiteY1" fmla="*/ 4682 h 9368"/>
              <a:gd name="connsiteX2" fmla="*/ 593 w 10023"/>
              <a:gd name="connsiteY2" fmla="*/ 6360 h 9368"/>
              <a:gd name="connsiteX3" fmla="*/ 1785 w 10023"/>
              <a:gd name="connsiteY3" fmla="*/ 7407 h 9368"/>
              <a:gd name="connsiteX4" fmla="*/ 4458 w 10023"/>
              <a:gd name="connsiteY4" fmla="*/ 7753 h 9368"/>
              <a:gd name="connsiteX5" fmla="*/ 6777 w 10023"/>
              <a:gd name="connsiteY5" fmla="*/ 9358 h 9368"/>
              <a:gd name="connsiteX6" fmla="*/ 9882 w 10023"/>
              <a:gd name="connsiteY6" fmla="*/ 8365 h 9368"/>
              <a:gd name="connsiteX7" fmla="*/ 9515 w 10023"/>
              <a:gd name="connsiteY7" fmla="*/ 5499 h 9368"/>
              <a:gd name="connsiteX8" fmla="*/ 9756 w 10023"/>
              <a:gd name="connsiteY8" fmla="*/ 2876 h 9368"/>
              <a:gd name="connsiteX9" fmla="*/ 9002 w 10023"/>
              <a:gd name="connsiteY9" fmla="*/ 639 h 9368"/>
              <a:gd name="connsiteX10" fmla="*/ 5628 w 10023"/>
              <a:gd name="connsiteY10" fmla="*/ 7 h 9368"/>
              <a:gd name="connsiteX11" fmla="*/ 2517 w 10023"/>
              <a:gd name="connsiteY11" fmla="*/ 928 h 9368"/>
              <a:gd name="connsiteX12" fmla="*/ 326 w 10023"/>
              <a:gd name="connsiteY12" fmla="*/ 1901 h 9368"/>
              <a:gd name="connsiteX0" fmla="*/ 325 w 9734"/>
              <a:gd name="connsiteY0" fmla="*/ 2029 h 10093"/>
              <a:gd name="connsiteX1" fmla="*/ 37 w 9734"/>
              <a:gd name="connsiteY1" fmla="*/ 4998 h 10093"/>
              <a:gd name="connsiteX2" fmla="*/ 592 w 9734"/>
              <a:gd name="connsiteY2" fmla="*/ 6789 h 10093"/>
              <a:gd name="connsiteX3" fmla="*/ 1781 w 9734"/>
              <a:gd name="connsiteY3" fmla="*/ 7907 h 10093"/>
              <a:gd name="connsiteX4" fmla="*/ 4448 w 9734"/>
              <a:gd name="connsiteY4" fmla="*/ 8276 h 10093"/>
              <a:gd name="connsiteX5" fmla="*/ 6761 w 9734"/>
              <a:gd name="connsiteY5" fmla="*/ 9989 h 10093"/>
              <a:gd name="connsiteX6" fmla="*/ 9484 w 9734"/>
              <a:gd name="connsiteY6" fmla="*/ 9608 h 10093"/>
              <a:gd name="connsiteX7" fmla="*/ 9493 w 9734"/>
              <a:gd name="connsiteY7" fmla="*/ 5870 h 10093"/>
              <a:gd name="connsiteX8" fmla="*/ 9734 w 9734"/>
              <a:gd name="connsiteY8" fmla="*/ 3070 h 10093"/>
              <a:gd name="connsiteX9" fmla="*/ 8981 w 9734"/>
              <a:gd name="connsiteY9" fmla="*/ 682 h 10093"/>
              <a:gd name="connsiteX10" fmla="*/ 5615 w 9734"/>
              <a:gd name="connsiteY10" fmla="*/ 7 h 10093"/>
              <a:gd name="connsiteX11" fmla="*/ 2511 w 9734"/>
              <a:gd name="connsiteY11" fmla="*/ 991 h 10093"/>
              <a:gd name="connsiteX12" fmla="*/ 325 w 9734"/>
              <a:gd name="connsiteY12" fmla="*/ 2029 h 10093"/>
              <a:gd name="connsiteX0" fmla="*/ 334 w 10000"/>
              <a:gd name="connsiteY0" fmla="*/ 2010 h 9973"/>
              <a:gd name="connsiteX1" fmla="*/ 38 w 10000"/>
              <a:gd name="connsiteY1" fmla="*/ 4952 h 9973"/>
              <a:gd name="connsiteX2" fmla="*/ 608 w 10000"/>
              <a:gd name="connsiteY2" fmla="*/ 6726 h 9973"/>
              <a:gd name="connsiteX3" fmla="*/ 1830 w 10000"/>
              <a:gd name="connsiteY3" fmla="*/ 7834 h 9973"/>
              <a:gd name="connsiteX4" fmla="*/ 4532 w 10000"/>
              <a:gd name="connsiteY4" fmla="*/ 8562 h 9973"/>
              <a:gd name="connsiteX5" fmla="*/ 6946 w 10000"/>
              <a:gd name="connsiteY5" fmla="*/ 9897 h 9973"/>
              <a:gd name="connsiteX6" fmla="*/ 9743 w 10000"/>
              <a:gd name="connsiteY6" fmla="*/ 9519 h 9973"/>
              <a:gd name="connsiteX7" fmla="*/ 9752 w 10000"/>
              <a:gd name="connsiteY7" fmla="*/ 5816 h 9973"/>
              <a:gd name="connsiteX8" fmla="*/ 10000 w 10000"/>
              <a:gd name="connsiteY8" fmla="*/ 3042 h 9973"/>
              <a:gd name="connsiteX9" fmla="*/ 9226 w 10000"/>
              <a:gd name="connsiteY9" fmla="*/ 676 h 9973"/>
              <a:gd name="connsiteX10" fmla="*/ 5768 w 10000"/>
              <a:gd name="connsiteY10" fmla="*/ 7 h 9973"/>
              <a:gd name="connsiteX11" fmla="*/ 2580 w 10000"/>
              <a:gd name="connsiteY11" fmla="*/ 982 h 9973"/>
              <a:gd name="connsiteX12" fmla="*/ 334 w 10000"/>
              <a:gd name="connsiteY12" fmla="*/ 2010 h 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9973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" name="Text Box 34">
            <a:extLst>
              <a:ext uri="{FF2B5EF4-FFF2-40B4-BE49-F238E27FC236}">
                <a16:creationId xmlns:a16="http://schemas.microsoft.com/office/drawing/2014/main" id="{8E3C4FE4-16B8-2E48-AAFC-131508FB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256670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150" name="Line 68">
            <a:extLst>
              <a:ext uri="{FF2B5EF4-FFF2-40B4-BE49-F238E27FC236}">
                <a16:creationId xmlns:a16="http://schemas.microsoft.com/office/drawing/2014/main" id="{6703089F-58F3-E042-8B10-16A415A056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3535642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53" name="Group 167">
            <a:extLst>
              <a:ext uri="{FF2B5EF4-FFF2-40B4-BE49-F238E27FC236}">
                <a16:creationId xmlns:a16="http://schemas.microsoft.com/office/drawing/2014/main" id="{F5EB6B7E-CF56-1D40-9A5F-78A0D7F7527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35438" y="3627064"/>
            <a:ext cx="400050" cy="152400"/>
            <a:chOff x="3228" y="1776"/>
            <a:chExt cx="252" cy="96"/>
          </a:xfrm>
        </p:grpSpPr>
        <p:sp>
          <p:nvSpPr>
            <p:cNvPr id="154" name="Line 168">
              <a:extLst>
                <a:ext uri="{FF2B5EF4-FFF2-40B4-BE49-F238E27FC236}">
                  <a16:creationId xmlns:a16="http://schemas.microsoft.com/office/drawing/2014/main" id="{1802CB0D-BD6D-D74F-A9D8-5BACFFCCBC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5" name="Line 169">
              <a:extLst>
                <a:ext uri="{FF2B5EF4-FFF2-40B4-BE49-F238E27FC236}">
                  <a16:creationId xmlns:a16="http://schemas.microsoft.com/office/drawing/2014/main" id="{BC8A6DEC-D893-BC48-A065-216616CA7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6" name="Group 170">
            <a:extLst>
              <a:ext uri="{FF2B5EF4-FFF2-40B4-BE49-F238E27FC236}">
                <a16:creationId xmlns:a16="http://schemas.microsoft.com/office/drawing/2014/main" id="{926875FC-494C-BB45-B7F8-8827688CC13F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787838" y="3103189"/>
            <a:ext cx="400050" cy="152400"/>
            <a:chOff x="3228" y="1776"/>
            <a:chExt cx="252" cy="96"/>
          </a:xfrm>
        </p:grpSpPr>
        <p:sp>
          <p:nvSpPr>
            <p:cNvPr id="157" name="Line 171">
              <a:extLst>
                <a:ext uri="{FF2B5EF4-FFF2-40B4-BE49-F238E27FC236}">
                  <a16:creationId xmlns:a16="http://schemas.microsoft.com/office/drawing/2014/main" id="{36C97ACA-ADA8-6C4D-918D-B9A573ADE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8" name="Line 172">
              <a:extLst>
                <a:ext uri="{FF2B5EF4-FFF2-40B4-BE49-F238E27FC236}">
                  <a16:creationId xmlns:a16="http://schemas.microsoft.com/office/drawing/2014/main" id="{BAFF6B07-8046-764A-BBC9-297230590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3E8644E-9ABF-8D40-91C1-3E38F4EEBD93}"/>
              </a:ext>
            </a:extLst>
          </p:cNvPr>
          <p:cNvGrpSpPr/>
          <p:nvPr/>
        </p:nvGrpSpPr>
        <p:grpSpPr>
          <a:xfrm>
            <a:off x="5174932" y="3229968"/>
            <a:ext cx="853832" cy="472456"/>
            <a:chOff x="7493876" y="2774731"/>
            <a:chExt cx="1481958" cy="894622"/>
          </a:xfrm>
        </p:grpSpPr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E07DE3FA-8AF6-194D-A476-AEA1B09F7B0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34A4F16A-CB62-4A41-9419-62CD9E0C591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7BEB6CE9-D98E-F84D-A398-B92F19578A7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5500E3F7-C826-414F-8AB9-A8131E41A9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73829F3-5B2A-3D43-B4EF-DDBF4450431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16BC6710-FF10-F94F-B985-0B24DE112FE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B4D233B4-AC73-4C4F-B219-7217862D8F1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0" name="Freeform 94">
            <a:extLst>
              <a:ext uri="{FF2B5EF4-FFF2-40B4-BE49-F238E27FC236}">
                <a16:creationId xmlns:a16="http://schemas.microsoft.com/office/drawing/2014/main" id="{DB154763-7D17-3045-99D6-33E2B8DEBEF3}"/>
              </a:ext>
            </a:extLst>
          </p:cNvPr>
          <p:cNvSpPr>
            <a:spLocks/>
          </p:cNvSpPr>
          <p:nvPr/>
        </p:nvSpPr>
        <p:spPr bwMode="auto">
          <a:xfrm>
            <a:off x="915707" y="4764367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1" name="Line 134">
            <a:extLst>
              <a:ext uri="{FF2B5EF4-FFF2-40B4-BE49-F238E27FC236}">
                <a16:creationId xmlns:a16="http://schemas.microsoft.com/office/drawing/2014/main" id="{23269057-3E10-0842-B50F-AD9089B214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6607" y="3692805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3" name="Line 136">
            <a:extLst>
              <a:ext uri="{FF2B5EF4-FFF2-40B4-BE49-F238E27FC236}">
                <a16:creationId xmlns:a16="http://schemas.microsoft.com/office/drawing/2014/main" id="{3AFEBAD8-BCD5-3045-B4AF-E50B6AEA17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5795" y="5512080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4" name="Text Box 137">
            <a:extLst>
              <a:ext uri="{FF2B5EF4-FFF2-40B4-BE49-F238E27FC236}">
                <a16:creationId xmlns:a16="http://schemas.microsoft.com/office/drawing/2014/main" id="{B02E6458-4F99-D348-B986-C3DBF7171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357" y="5904192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305" name="Text Box 138">
            <a:extLst>
              <a:ext uri="{FF2B5EF4-FFF2-40B4-BE49-F238E27FC236}">
                <a16:creationId xmlns:a16="http://schemas.microsoft.com/office/drawing/2014/main" id="{B04C2766-4464-6446-87AB-67B8CB7F6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307" y="5648605"/>
            <a:ext cx="1906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 web server</a:t>
            </a:r>
          </a:p>
        </p:txBody>
      </p:sp>
      <p:grpSp>
        <p:nvGrpSpPr>
          <p:cNvPr id="312" name="Group 194">
            <a:extLst>
              <a:ext uri="{FF2B5EF4-FFF2-40B4-BE49-F238E27FC236}">
                <a16:creationId xmlns:a16="http://schemas.microsoft.com/office/drawing/2014/main" id="{E84BEC05-5A7F-224F-95D4-9DAB0F871EA1}"/>
              </a:ext>
            </a:extLst>
          </p:cNvPr>
          <p:cNvGrpSpPr>
            <a:grpSpLocks/>
          </p:cNvGrpSpPr>
          <p:nvPr/>
        </p:nvGrpSpPr>
        <p:grpSpPr bwMode="auto">
          <a:xfrm>
            <a:off x="3765270" y="5718455"/>
            <a:ext cx="295275" cy="114300"/>
            <a:chOff x="3228" y="1776"/>
            <a:chExt cx="252" cy="96"/>
          </a:xfrm>
        </p:grpSpPr>
        <p:sp>
          <p:nvSpPr>
            <p:cNvPr id="313" name="Line 195">
              <a:extLst>
                <a:ext uri="{FF2B5EF4-FFF2-40B4-BE49-F238E27FC236}">
                  <a16:creationId xmlns:a16="http://schemas.microsoft.com/office/drawing/2014/main" id="{5A3176AD-244A-FC40-803C-74F3441D6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4" name="Line 196">
              <a:extLst>
                <a:ext uri="{FF2B5EF4-FFF2-40B4-BE49-F238E27FC236}">
                  <a16:creationId xmlns:a16="http://schemas.microsoft.com/office/drawing/2014/main" id="{6B3ADCCD-5CCA-E245-804F-105E3A97E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5" name="Group 197">
            <a:extLst>
              <a:ext uri="{FF2B5EF4-FFF2-40B4-BE49-F238E27FC236}">
                <a16:creationId xmlns:a16="http://schemas.microsoft.com/office/drawing/2014/main" id="{11561174-0DD6-384F-ADA8-7238039F917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403445" y="5718455"/>
            <a:ext cx="295275" cy="114300"/>
            <a:chOff x="3228" y="1776"/>
            <a:chExt cx="252" cy="96"/>
          </a:xfrm>
        </p:grpSpPr>
        <p:sp>
          <p:nvSpPr>
            <p:cNvPr id="316" name="Line 198">
              <a:extLst>
                <a:ext uri="{FF2B5EF4-FFF2-40B4-BE49-F238E27FC236}">
                  <a16:creationId xmlns:a16="http://schemas.microsoft.com/office/drawing/2014/main" id="{163D3623-F55F-6248-89FA-5C316BDD26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7" name="Line 199">
              <a:extLst>
                <a:ext uri="{FF2B5EF4-FFF2-40B4-BE49-F238E27FC236}">
                  <a16:creationId xmlns:a16="http://schemas.microsoft.com/office/drawing/2014/main" id="{00F61339-BB36-F44F-AD77-22B4AA9128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8" name="Group 200">
            <a:extLst>
              <a:ext uri="{FF2B5EF4-FFF2-40B4-BE49-F238E27FC236}">
                <a16:creationId xmlns:a16="http://schemas.microsoft.com/office/drawing/2014/main" id="{99A70FAB-0459-7A43-BC2D-6A7CFE6F8620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4608232" y="5423180"/>
            <a:ext cx="295275" cy="114300"/>
            <a:chOff x="3228" y="1776"/>
            <a:chExt cx="252" cy="96"/>
          </a:xfrm>
        </p:grpSpPr>
        <p:sp>
          <p:nvSpPr>
            <p:cNvPr id="319" name="Line 201">
              <a:extLst>
                <a:ext uri="{FF2B5EF4-FFF2-40B4-BE49-F238E27FC236}">
                  <a16:creationId xmlns:a16="http://schemas.microsoft.com/office/drawing/2014/main" id="{DAF385D4-A4D0-AA41-8C33-83D0C4D89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0" name="Line 202">
              <a:extLst>
                <a:ext uri="{FF2B5EF4-FFF2-40B4-BE49-F238E27FC236}">
                  <a16:creationId xmlns:a16="http://schemas.microsoft.com/office/drawing/2014/main" id="{9EF706F5-A8DC-BF46-B040-1A4D471710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734858D1-1FE7-0841-97C3-49C70001FDDA}"/>
              </a:ext>
            </a:extLst>
          </p:cNvPr>
          <p:cNvGrpSpPr/>
          <p:nvPr/>
        </p:nvGrpSpPr>
        <p:grpSpPr>
          <a:xfrm>
            <a:off x="3885507" y="5310841"/>
            <a:ext cx="809010" cy="502026"/>
            <a:chOff x="7493876" y="2774731"/>
            <a:chExt cx="1481958" cy="894622"/>
          </a:xfrm>
        </p:grpSpPr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372B1AC8-74B7-C34C-8289-9B65FDFB6CC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2961F798-D661-3D46-B5CE-6D402C201DD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673344D6-1FC8-1A47-97EC-9418BA45005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5" name="Freeform 324">
                <a:extLst>
                  <a:ext uri="{FF2B5EF4-FFF2-40B4-BE49-F238E27FC236}">
                    <a16:creationId xmlns:a16="http://schemas.microsoft.com/office/drawing/2014/main" id="{7C4028CC-B424-154D-BD93-E61E50C24CE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6" name="Freeform 325">
                <a:extLst>
                  <a:ext uri="{FF2B5EF4-FFF2-40B4-BE49-F238E27FC236}">
                    <a16:creationId xmlns:a16="http://schemas.microsoft.com/office/drawing/2014/main" id="{552CB30F-0709-FE43-BD31-587F8E1B154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330">
                <a:extLst>
                  <a:ext uri="{FF2B5EF4-FFF2-40B4-BE49-F238E27FC236}">
                    <a16:creationId xmlns:a16="http://schemas.microsoft.com/office/drawing/2014/main" id="{F3ECD5A3-700D-4346-A225-E4F327AF7D7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Freeform 331">
                <a:extLst>
                  <a:ext uri="{FF2B5EF4-FFF2-40B4-BE49-F238E27FC236}">
                    <a16:creationId xmlns:a16="http://schemas.microsoft.com/office/drawing/2014/main" id="{8FD5A214-3BBB-7F48-B4FD-71505D61E3A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5" name="Group 248">
            <a:extLst>
              <a:ext uri="{FF2B5EF4-FFF2-40B4-BE49-F238E27FC236}">
                <a16:creationId xmlns:a16="http://schemas.microsoft.com/office/drawing/2014/main" id="{78FE3AED-24A8-6C4B-823D-34D843152649}"/>
              </a:ext>
            </a:extLst>
          </p:cNvPr>
          <p:cNvGrpSpPr>
            <a:grpSpLocks/>
          </p:cNvGrpSpPr>
          <p:nvPr/>
        </p:nvGrpSpPr>
        <p:grpSpPr bwMode="auto">
          <a:xfrm>
            <a:off x="2703232" y="5072342"/>
            <a:ext cx="358775" cy="623888"/>
            <a:chOff x="4140" y="429"/>
            <a:chExt cx="1425" cy="2396"/>
          </a:xfrm>
        </p:grpSpPr>
        <p:sp>
          <p:nvSpPr>
            <p:cNvPr id="346" name="Freeform 148">
              <a:extLst>
                <a:ext uri="{FF2B5EF4-FFF2-40B4-BE49-F238E27FC236}">
                  <a16:creationId xmlns:a16="http://schemas.microsoft.com/office/drawing/2014/main" id="{85451C8D-4747-E845-BDD8-6D774697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7" name="Rectangle 149">
              <a:extLst>
                <a:ext uri="{FF2B5EF4-FFF2-40B4-BE49-F238E27FC236}">
                  <a16:creationId xmlns:a16="http://schemas.microsoft.com/office/drawing/2014/main" id="{720F8F77-9254-F144-9D40-FF595E87F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8" name="Freeform 150">
              <a:extLst>
                <a:ext uri="{FF2B5EF4-FFF2-40B4-BE49-F238E27FC236}">
                  <a16:creationId xmlns:a16="http://schemas.microsoft.com/office/drawing/2014/main" id="{6A486C96-F765-2943-90E4-63862879C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9" name="Freeform 151">
              <a:extLst>
                <a:ext uri="{FF2B5EF4-FFF2-40B4-BE49-F238E27FC236}">
                  <a16:creationId xmlns:a16="http://schemas.microsoft.com/office/drawing/2014/main" id="{A86769A5-BBB3-024C-B65A-503F62823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0" name="Rectangle 152">
              <a:extLst>
                <a:ext uri="{FF2B5EF4-FFF2-40B4-BE49-F238E27FC236}">
                  <a16:creationId xmlns:a16="http://schemas.microsoft.com/office/drawing/2014/main" id="{EDEA3D72-19C4-0445-996E-0463B4F73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1" name="Group 153">
              <a:extLst>
                <a:ext uri="{FF2B5EF4-FFF2-40B4-BE49-F238E27FC236}">
                  <a16:creationId xmlns:a16="http://schemas.microsoft.com/office/drawing/2014/main" id="{1F11C69D-094E-F747-B5C0-2DA1FE0201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6" name="AutoShape 154">
                <a:extLst>
                  <a:ext uri="{FF2B5EF4-FFF2-40B4-BE49-F238E27FC236}">
                    <a16:creationId xmlns:a16="http://schemas.microsoft.com/office/drawing/2014/main" id="{C55CA8C4-32A7-154A-B758-95A762915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7" name="AutoShape 155">
                <a:extLst>
                  <a:ext uri="{FF2B5EF4-FFF2-40B4-BE49-F238E27FC236}">
                    <a16:creationId xmlns:a16="http://schemas.microsoft.com/office/drawing/2014/main" id="{7184AF16-B87E-9F43-917C-2C88AAEF0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2" name="Rectangle 156">
              <a:extLst>
                <a:ext uri="{FF2B5EF4-FFF2-40B4-BE49-F238E27FC236}">
                  <a16:creationId xmlns:a16="http://schemas.microsoft.com/office/drawing/2014/main" id="{48FF4647-B309-D64A-B015-19391B161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3" name="Group 157">
              <a:extLst>
                <a:ext uri="{FF2B5EF4-FFF2-40B4-BE49-F238E27FC236}">
                  <a16:creationId xmlns:a16="http://schemas.microsoft.com/office/drawing/2014/main" id="{BABA5FE5-37CC-EC4C-BDFC-7DCFD023A3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74" name="AutoShape 158">
                <a:extLst>
                  <a:ext uri="{FF2B5EF4-FFF2-40B4-BE49-F238E27FC236}">
                    <a16:creationId xmlns:a16="http://schemas.microsoft.com/office/drawing/2014/main" id="{5C52FD21-5CA0-3043-8E83-A75B2F33F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5" name="AutoShape 159">
                <a:extLst>
                  <a:ext uri="{FF2B5EF4-FFF2-40B4-BE49-F238E27FC236}">
                    <a16:creationId xmlns:a16="http://schemas.microsoft.com/office/drawing/2014/main" id="{9026DFAE-BC0A-DB40-AA40-5414F6E19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4" name="Rectangle 160">
              <a:extLst>
                <a:ext uri="{FF2B5EF4-FFF2-40B4-BE49-F238E27FC236}">
                  <a16:creationId xmlns:a16="http://schemas.microsoft.com/office/drawing/2014/main" id="{B0BD4174-1E2C-CC47-8B22-39E3AD432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5" name="Rectangle 161">
              <a:extLst>
                <a:ext uri="{FF2B5EF4-FFF2-40B4-BE49-F238E27FC236}">
                  <a16:creationId xmlns:a16="http://schemas.microsoft.com/office/drawing/2014/main" id="{5D1D6DF0-40D7-0D45-A917-4840AE931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6" name="Group 162">
              <a:extLst>
                <a:ext uri="{FF2B5EF4-FFF2-40B4-BE49-F238E27FC236}">
                  <a16:creationId xmlns:a16="http://schemas.microsoft.com/office/drawing/2014/main" id="{7594B754-6C4A-7748-BFD2-4996DB6EF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72" name="AutoShape 163">
                <a:extLst>
                  <a:ext uri="{FF2B5EF4-FFF2-40B4-BE49-F238E27FC236}">
                    <a16:creationId xmlns:a16="http://schemas.microsoft.com/office/drawing/2014/main" id="{5F147DEA-3B24-5D47-B987-8996EBD1E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3" name="AutoShape 164">
                <a:extLst>
                  <a:ext uri="{FF2B5EF4-FFF2-40B4-BE49-F238E27FC236}">
                    <a16:creationId xmlns:a16="http://schemas.microsoft.com/office/drawing/2014/main" id="{ED721BA0-A51B-AB48-8703-6EE160A82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7" name="Freeform 165">
              <a:extLst>
                <a:ext uri="{FF2B5EF4-FFF2-40B4-BE49-F238E27FC236}">
                  <a16:creationId xmlns:a16="http://schemas.microsoft.com/office/drawing/2014/main" id="{780D91FC-F251-D942-B17A-68640A718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8" name="Group 166">
              <a:extLst>
                <a:ext uri="{FF2B5EF4-FFF2-40B4-BE49-F238E27FC236}">
                  <a16:creationId xmlns:a16="http://schemas.microsoft.com/office/drawing/2014/main" id="{C9B91C48-BF55-C149-9929-BFB6413B79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70" name="AutoShape 167">
                <a:extLst>
                  <a:ext uri="{FF2B5EF4-FFF2-40B4-BE49-F238E27FC236}">
                    <a16:creationId xmlns:a16="http://schemas.microsoft.com/office/drawing/2014/main" id="{CA38CE73-BBD3-F144-8AD8-FFFF8346D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1" name="AutoShape 168">
                <a:extLst>
                  <a:ext uri="{FF2B5EF4-FFF2-40B4-BE49-F238E27FC236}">
                    <a16:creationId xmlns:a16="http://schemas.microsoft.com/office/drawing/2014/main" id="{FCAA7936-D811-CE4C-92B6-2D0E1B549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9" name="Rectangle 169">
              <a:extLst>
                <a:ext uri="{FF2B5EF4-FFF2-40B4-BE49-F238E27FC236}">
                  <a16:creationId xmlns:a16="http://schemas.microsoft.com/office/drawing/2014/main" id="{86075665-1B3C-684E-8884-99FC7886C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0" name="Freeform 170">
              <a:extLst>
                <a:ext uri="{FF2B5EF4-FFF2-40B4-BE49-F238E27FC236}">
                  <a16:creationId xmlns:a16="http://schemas.microsoft.com/office/drawing/2014/main" id="{3F8E3655-B42F-284B-8ADF-B4BA131AB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1" name="Freeform 171">
              <a:extLst>
                <a:ext uri="{FF2B5EF4-FFF2-40B4-BE49-F238E27FC236}">
                  <a16:creationId xmlns:a16="http://schemas.microsoft.com/office/drawing/2014/main" id="{3E7B122E-A4D1-0149-86F1-E7947F9C7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2" name="Oval 172">
              <a:extLst>
                <a:ext uri="{FF2B5EF4-FFF2-40B4-BE49-F238E27FC236}">
                  <a16:creationId xmlns:a16="http://schemas.microsoft.com/office/drawing/2014/main" id="{3A381F49-16C5-C44C-8033-6EB7B98D6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3" name="Freeform 173">
              <a:extLst>
                <a:ext uri="{FF2B5EF4-FFF2-40B4-BE49-F238E27FC236}">
                  <a16:creationId xmlns:a16="http://schemas.microsoft.com/office/drawing/2014/main" id="{53DD2DD1-F942-774A-9AD8-909D94CF0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4" name="AutoShape 174">
              <a:extLst>
                <a:ext uri="{FF2B5EF4-FFF2-40B4-BE49-F238E27FC236}">
                  <a16:creationId xmlns:a16="http://schemas.microsoft.com/office/drawing/2014/main" id="{51AB5E8C-DA29-F543-AA82-E3C0444BB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5" name="AutoShape 175">
              <a:extLst>
                <a:ext uri="{FF2B5EF4-FFF2-40B4-BE49-F238E27FC236}">
                  <a16:creationId xmlns:a16="http://schemas.microsoft.com/office/drawing/2014/main" id="{ECC97CA2-9BF9-AC42-93A7-08F531929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6" name="Oval 176">
              <a:extLst>
                <a:ext uri="{FF2B5EF4-FFF2-40B4-BE49-F238E27FC236}">
                  <a16:creationId xmlns:a16="http://schemas.microsoft.com/office/drawing/2014/main" id="{7DFF487A-620D-B94B-8455-1E84061B6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7" name="Oval 177">
              <a:extLst>
                <a:ext uri="{FF2B5EF4-FFF2-40B4-BE49-F238E27FC236}">
                  <a16:creationId xmlns:a16="http://schemas.microsoft.com/office/drawing/2014/main" id="{A16BD41A-B6A4-D04A-8EB2-0316CCD30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8" name="Oval 178">
              <a:extLst>
                <a:ext uri="{FF2B5EF4-FFF2-40B4-BE49-F238E27FC236}">
                  <a16:creationId xmlns:a16="http://schemas.microsoft.com/office/drawing/2014/main" id="{FC2BA1AF-4A9A-4243-B0EC-76AAE9F13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9" name="Rectangle 179">
              <a:extLst>
                <a:ext uri="{FF2B5EF4-FFF2-40B4-BE49-F238E27FC236}">
                  <a16:creationId xmlns:a16="http://schemas.microsoft.com/office/drawing/2014/main" id="{8BFA87B3-0B70-5640-BD33-A553E40D4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33" name="Group 43">
            <a:extLst>
              <a:ext uri="{FF2B5EF4-FFF2-40B4-BE49-F238E27FC236}">
                <a16:creationId xmlns:a16="http://schemas.microsoft.com/office/drawing/2014/main" id="{C4F663FE-5F45-CE47-85DD-15B11F49D43C}"/>
              </a:ext>
            </a:extLst>
          </p:cNvPr>
          <p:cNvGrpSpPr>
            <a:grpSpLocks/>
          </p:cNvGrpSpPr>
          <p:nvPr/>
        </p:nvGrpSpPr>
        <p:grpSpPr bwMode="auto">
          <a:xfrm>
            <a:off x="1323975" y="1595438"/>
            <a:ext cx="976312" cy="1460500"/>
            <a:chOff x="651" y="681"/>
            <a:chExt cx="615" cy="920"/>
          </a:xfrm>
        </p:grpSpPr>
        <p:sp>
          <p:nvSpPr>
            <p:cNvPr id="534" name="Freeform 44">
              <a:extLst>
                <a:ext uri="{FF2B5EF4-FFF2-40B4-BE49-F238E27FC236}">
                  <a16:creationId xmlns:a16="http://schemas.microsoft.com/office/drawing/2014/main" id="{891F45F2-C6F3-C642-99A3-916BE7A36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8726 h 10000"/>
                <a:gd name="connsiteX3" fmla="*/ 7951 w 10000"/>
                <a:gd name="connsiteY3" fmla="*/ 8723 h 10000"/>
                <a:gd name="connsiteX4" fmla="*/ 8212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8212" y="0"/>
                  </a:moveTo>
                  <a:lnTo>
                    <a:pt x="10000" y="10000"/>
                  </a:lnTo>
                  <a:lnTo>
                    <a:pt x="0" y="8726"/>
                  </a:lnTo>
                  <a:lnTo>
                    <a:pt x="7951" y="8723"/>
                  </a:lnTo>
                  <a:lnTo>
                    <a:pt x="821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alpha val="7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35" name="Group 45">
              <a:extLst>
                <a:ext uri="{FF2B5EF4-FFF2-40B4-BE49-F238E27FC236}">
                  <a16:creationId xmlns:a16="http://schemas.microsoft.com/office/drawing/2014/main" id="{03424AF6-F140-5044-B424-F839DC56C6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536" name="Rectangle 46">
                <a:extLst>
                  <a:ext uri="{FF2B5EF4-FFF2-40B4-BE49-F238E27FC236}">
                    <a16:creationId xmlns:a16="http://schemas.microsoft.com/office/drawing/2014/main" id="{2A83F15E-AC56-9047-933E-C7FC4B751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7" name="Text Box 47">
                <a:extLst>
                  <a:ext uri="{FF2B5EF4-FFF2-40B4-BE49-F238E27FC236}">
                    <a16:creationId xmlns:a16="http://schemas.microsoft.com/office/drawing/2014/main" id="{40B4C487-0D29-384E-9FBF-2933FC189F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" y="2954"/>
                <a:ext cx="453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538" name="Line 48">
                <a:extLst>
                  <a:ext uri="{FF2B5EF4-FFF2-40B4-BE49-F238E27FC236}">
                    <a16:creationId xmlns:a16="http://schemas.microsoft.com/office/drawing/2014/main" id="{E5855A0A-4145-524E-AF03-40B19030B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9" name="Line 49">
                <a:extLst>
                  <a:ext uri="{FF2B5EF4-FFF2-40B4-BE49-F238E27FC236}">
                    <a16:creationId xmlns:a16="http://schemas.microsoft.com/office/drawing/2014/main" id="{5337342B-4FDA-0646-A04C-3117B3209F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0" name="Line 50">
                <a:extLst>
                  <a:ext uri="{FF2B5EF4-FFF2-40B4-BE49-F238E27FC236}">
                    <a16:creationId xmlns:a16="http://schemas.microsoft.com/office/drawing/2014/main" id="{B1569789-ADB1-1343-8746-60FF932C5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1" name="Line 51">
                <a:extLst>
                  <a:ext uri="{FF2B5EF4-FFF2-40B4-BE49-F238E27FC236}">
                    <a16:creationId xmlns:a16="http://schemas.microsoft.com/office/drawing/2014/main" id="{3227A074-26EB-4F40-9804-D2ECB13D8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25" name="Group 336">
            <a:extLst>
              <a:ext uri="{FF2B5EF4-FFF2-40B4-BE49-F238E27FC236}">
                <a16:creationId xmlns:a16="http://schemas.microsoft.com/office/drawing/2014/main" id="{107D05EF-6115-084F-86DB-BA3615F99A17}"/>
              </a:ext>
            </a:extLst>
          </p:cNvPr>
          <p:cNvGrpSpPr>
            <a:grpSpLocks/>
          </p:cNvGrpSpPr>
          <p:nvPr/>
        </p:nvGrpSpPr>
        <p:grpSpPr bwMode="auto">
          <a:xfrm>
            <a:off x="1751013" y="4270375"/>
            <a:ext cx="973137" cy="1416050"/>
            <a:chOff x="4000" y="1895"/>
            <a:chExt cx="613" cy="892"/>
          </a:xfrm>
        </p:grpSpPr>
        <p:sp>
          <p:nvSpPr>
            <p:cNvPr id="726" name="Freeform 328">
              <a:extLst>
                <a:ext uri="{FF2B5EF4-FFF2-40B4-BE49-F238E27FC236}">
                  <a16:creationId xmlns:a16="http://schemas.microsoft.com/office/drawing/2014/main" id="{C808993F-94F8-8A45-897A-1CEA5B97A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1912"/>
              <a:ext cx="602" cy="875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9536 w 10000"/>
                <a:gd name="connsiteY1" fmla="*/ 7497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0000"/>
                <a:gd name="connsiteX1" fmla="*/ 9867 w 10000"/>
                <a:gd name="connsiteY1" fmla="*/ 6212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0000"/>
                <a:gd name="connsiteX1" fmla="*/ 9867 w 10000"/>
                <a:gd name="connsiteY1" fmla="*/ 6212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9967"/>
                <a:gd name="connsiteY0" fmla="*/ 0 h 9690"/>
                <a:gd name="connsiteX1" fmla="*/ 9867 w 9967"/>
                <a:gd name="connsiteY1" fmla="*/ 6212 h 9690"/>
                <a:gd name="connsiteX2" fmla="*/ 9967 w 9967"/>
                <a:gd name="connsiteY2" fmla="*/ 9690 h 9690"/>
                <a:gd name="connsiteX3" fmla="*/ 0 w 9967"/>
                <a:gd name="connsiteY3" fmla="*/ 8726 h 9690"/>
                <a:gd name="connsiteX4" fmla="*/ 7550 w 9967"/>
                <a:gd name="connsiteY4" fmla="*/ 8306 h 9690"/>
                <a:gd name="connsiteX5" fmla="*/ 8212 w 9967"/>
                <a:gd name="connsiteY5" fmla="*/ 0 h 9690"/>
                <a:gd name="connsiteX0" fmla="*/ 8239 w 10000"/>
                <a:gd name="connsiteY0" fmla="*/ 0 h 10000"/>
                <a:gd name="connsiteX1" fmla="*/ 9900 w 10000"/>
                <a:gd name="connsiteY1" fmla="*/ 6411 h 10000"/>
                <a:gd name="connsiteX2" fmla="*/ 10000 w 10000"/>
                <a:gd name="connsiteY2" fmla="*/ 10000 h 10000"/>
                <a:gd name="connsiteX3" fmla="*/ 0 w 10000"/>
                <a:gd name="connsiteY3" fmla="*/ 9005 h 10000"/>
                <a:gd name="connsiteX4" fmla="*/ 7575 w 10000"/>
                <a:gd name="connsiteY4" fmla="*/ 8572 h 10000"/>
                <a:gd name="connsiteX5" fmla="*/ 8239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8239" y="0"/>
                  </a:moveTo>
                  <a:cubicBezTo>
                    <a:pt x="8793" y="2137"/>
                    <a:pt x="8981" y="4731"/>
                    <a:pt x="9900" y="6411"/>
                  </a:cubicBezTo>
                  <a:cubicBezTo>
                    <a:pt x="10055" y="7271"/>
                    <a:pt x="9844" y="9139"/>
                    <a:pt x="10000" y="10000"/>
                  </a:cubicBezTo>
                  <a:cubicBezTo>
                    <a:pt x="6733" y="9577"/>
                    <a:pt x="3333" y="9337"/>
                    <a:pt x="0" y="9005"/>
                  </a:cubicBezTo>
                  <a:lnTo>
                    <a:pt x="7575" y="8572"/>
                  </a:lnTo>
                  <a:cubicBezTo>
                    <a:pt x="7797" y="5714"/>
                    <a:pt x="8017" y="2858"/>
                    <a:pt x="8239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99000">
                  <a:schemeClr val="bg1">
                    <a:alpha val="82000"/>
                  </a:schemeClr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27" name="Group 329">
              <a:extLst>
                <a:ext uri="{FF2B5EF4-FFF2-40B4-BE49-F238E27FC236}">
                  <a16:creationId xmlns:a16="http://schemas.microsoft.com/office/drawing/2014/main" id="{B5BE8796-97B9-3644-B950-2C1616F274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0" y="1895"/>
              <a:ext cx="500" cy="834"/>
              <a:chOff x="569" y="2954"/>
              <a:chExt cx="500" cy="834"/>
            </a:xfrm>
          </p:grpSpPr>
          <p:sp>
            <p:nvSpPr>
              <p:cNvPr id="728" name="Rectangle 330">
                <a:extLst>
                  <a:ext uri="{FF2B5EF4-FFF2-40B4-BE49-F238E27FC236}">
                    <a16:creationId xmlns:a16="http://schemas.microsoft.com/office/drawing/2014/main" id="{91474FC9-D174-724F-8612-26D3BA8DB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9" name="Text Box 331">
                <a:extLst>
                  <a:ext uri="{FF2B5EF4-FFF2-40B4-BE49-F238E27FC236}">
                    <a16:creationId xmlns:a16="http://schemas.microsoft.com/office/drawing/2014/main" id="{A5CD626E-60BB-A74C-964A-D17E6993C7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" y="2954"/>
                <a:ext cx="453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730" name="Line 332">
                <a:extLst>
                  <a:ext uri="{FF2B5EF4-FFF2-40B4-BE49-F238E27FC236}">
                    <a16:creationId xmlns:a16="http://schemas.microsoft.com/office/drawing/2014/main" id="{92735F6A-D69A-0741-B5A9-AD43554A9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1" name="Line 333">
                <a:extLst>
                  <a:ext uri="{FF2B5EF4-FFF2-40B4-BE49-F238E27FC236}">
                    <a16:creationId xmlns:a16="http://schemas.microsoft.com/office/drawing/2014/main" id="{8EFB313E-BEDF-E246-B22C-448C44512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2" name="Line 334">
                <a:extLst>
                  <a:ext uri="{FF2B5EF4-FFF2-40B4-BE49-F238E27FC236}">
                    <a16:creationId xmlns:a16="http://schemas.microsoft.com/office/drawing/2014/main" id="{826CB045-CB87-5742-B58C-FEAC79CB0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3" name="Line 335">
                <a:extLst>
                  <a:ext uri="{FF2B5EF4-FFF2-40B4-BE49-F238E27FC236}">
                    <a16:creationId xmlns:a16="http://schemas.microsoft.com/office/drawing/2014/main" id="{8B5391D7-FC0B-6B43-8C19-675DAEA82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25" name="Group 44">
            <a:extLst>
              <a:ext uri="{FF2B5EF4-FFF2-40B4-BE49-F238E27FC236}">
                <a16:creationId xmlns:a16="http://schemas.microsoft.com/office/drawing/2014/main" id="{7D080CBD-9770-0F45-BF83-E0C84073A156}"/>
              </a:ext>
            </a:extLst>
          </p:cNvPr>
          <p:cNvGrpSpPr>
            <a:grpSpLocks/>
          </p:cNvGrpSpPr>
          <p:nvPr/>
        </p:nvGrpSpPr>
        <p:grpSpPr bwMode="auto">
          <a:xfrm>
            <a:off x="544513" y="1574800"/>
            <a:ext cx="515937" cy="333375"/>
            <a:chOff x="328" y="678"/>
            <a:chExt cx="325" cy="210"/>
          </a:xfrm>
        </p:grpSpPr>
        <p:grpSp>
          <p:nvGrpSpPr>
            <p:cNvPr id="1326" name="Group 45">
              <a:extLst>
                <a:ext uri="{FF2B5EF4-FFF2-40B4-BE49-F238E27FC236}">
                  <a16:creationId xmlns:a16="http://schemas.microsoft.com/office/drawing/2014/main" id="{7590256B-9C4F-0C4E-9BC9-B6D369E67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1328" name="Rectangle 46">
                <a:extLst>
                  <a:ext uri="{FF2B5EF4-FFF2-40B4-BE49-F238E27FC236}">
                    <a16:creationId xmlns:a16="http://schemas.microsoft.com/office/drawing/2014/main" id="{0A2ACA70-A173-A945-A6CE-F1BA1D552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29" name="Text Box 47">
                <a:extLst>
                  <a:ext uri="{FF2B5EF4-FFF2-40B4-BE49-F238E27FC236}">
                    <a16:creationId xmlns:a16="http://schemas.microsoft.com/office/drawing/2014/main" id="{C6594267-3465-984D-9173-0264280355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</p:txBody>
          </p:sp>
        </p:grpSp>
        <p:sp>
          <p:nvSpPr>
            <p:cNvPr id="1327" name="AutoShape 48">
              <a:extLst>
                <a:ext uri="{FF2B5EF4-FFF2-40B4-BE49-F238E27FC236}">
                  <a16:creationId xmlns:a16="http://schemas.microsoft.com/office/drawing/2014/main" id="{318DC197-ADA3-8D40-B2D1-6A3B69CE6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330" name="Rectangle 49">
            <a:extLst>
              <a:ext uri="{FF2B5EF4-FFF2-40B4-BE49-F238E27FC236}">
                <a16:creationId xmlns:a16="http://schemas.microsoft.com/office/drawing/2014/main" id="{99FA9281-64A1-3C45-962E-4C46EDCFA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00" y="1581150"/>
            <a:ext cx="4383088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HTTP request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sent into TCP socket</a:t>
            </a:r>
          </a:p>
        </p:txBody>
      </p:sp>
      <p:sp>
        <p:nvSpPr>
          <p:cNvPr id="1331" name="Rectangle 50">
            <a:extLst>
              <a:ext uri="{FF2B5EF4-FFF2-40B4-BE49-F238E27FC236}">
                <a16:creationId xmlns:a16="http://schemas.microsoft.com/office/drawing/2014/main" id="{AA08BDAE-F57E-5E40-9927-D2F1F7617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671" y="2261050"/>
            <a:ext cx="4558710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IP datagram containing HTTP request routed to </a:t>
            </a:r>
            <a:r>
              <a:rPr lang="en-US" sz="2400" dirty="0" err="1">
                <a:solidFill>
                  <a:srgbClr val="000000"/>
                </a:solidFill>
                <a:ea typeface="ＭＳ Ｐゴシック" charset="0"/>
              </a:rPr>
              <a:t>www.google.com.au</a:t>
            </a:r>
            <a:endParaRPr lang="en-US" sz="2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332" name="Rectangle 51">
            <a:extLst>
              <a:ext uri="{FF2B5EF4-FFF2-40B4-BE49-F238E27FC236}">
                <a16:creationId xmlns:a16="http://schemas.microsoft.com/office/drawing/2014/main" id="{266F9D11-DB8B-9746-BCB5-3E2896050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301" y="4041125"/>
            <a:ext cx="4364086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IP datagram containing HTTP reply routed back to client</a:t>
            </a:r>
          </a:p>
        </p:txBody>
      </p:sp>
      <p:sp>
        <p:nvSpPr>
          <p:cNvPr id="1335" name="Rectangle 229">
            <a:extLst>
              <a:ext uri="{FF2B5EF4-FFF2-40B4-BE49-F238E27FC236}">
                <a16:creationId xmlns:a16="http://schemas.microsoft.com/office/drawing/2014/main" id="{C5EC8EF9-6B00-CE43-96D3-46334FDB5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114" y="3287823"/>
            <a:ext cx="4823823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web server responds with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HTTP reply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(containing web page)</a:t>
            </a:r>
          </a:p>
        </p:txBody>
      </p:sp>
      <p:grpSp>
        <p:nvGrpSpPr>
          <p:cNvPr id="1336" name="Group 357">
            <a:extLst>
              <a:ext uri="{FF2B5EF4-FFF2-40B4-BE49-F238E27FC236}">
                <a16:creationId xmlns:a16="http://schemas.microsoft.com/office/drawing/2014/main" id="{498FC3B9-C849-D046-93C0-E903FF687CA1}"/>
              </a:ext>
            </a:extLst>
          </p:cNvPr>
          <p:cNvGrpSpPr>
            <a:grpSpLocks/>
          </p:cNvGrpSpPr>
          <p:nvPr/>
        </p:nvGrpSpPr>
        <p:grpSpPr bwMode="auto">
          <a:xfrm>
            <a:off x="190500" y="1884363"/>
            <a:ext cx="1081088" cy="1058862"/>
            <a:chOff x="56" y="859"/>
            <a:chExt cx="681" cy="667"/>
          </a:xfrm>
        </p:grpSpPr>
        <p:grpSp>
          <p:nvGrpSpPr>
            <p:cNvPr id="1337" name="Group 230">
              <a:extLst>
                <a:ext uri="{FF2B5EF4-FFF2-40B4-BE49-F238E27FC236}">
                  <a16:creationId xmlns:a16="http://schemas.microsoft.com/office/drawing/2014/main" id="{211485D0-CF18-8243-B23E-3DF2FE0182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1363" name="Group 231">
                <a:extLst>
                  <a:ext uri="{FF2B5EF4-FFF2-40B4-BE49-F238E27FC236}">
                    <a16:creationId xmlns:a16="http://schemas.microsoft.com/office/drawing/2014/main" id="{60D840E1-BAA7-6747-854D-AC0EC30943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1366" name="Rectangle 232">
                  <a:extLst>
                    <a:ext uri="{FF2B5EF4-FFF2-40B4-BE49-F238E27FC236}">
                      <a16:creationId xmlns:a16="http://schemas.microsoft.com/office/drawing/2014/main" id="{F6DEB09B-85EA-8A4F-B600-C0A42D5F1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67" name="Text Box 233">
                  <a:extLst>
                    <a:ext uri="{FF2B5EF4-FFF2-40B4-BE49-F238E27FC236}">
                      <a16:creationId xmlns:a16="http://schemas.microsoft.com/office/drawing/2014/main" id="{6BB9D797-F7E1-EE4F-9126-32E8EE8549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HTTP</a:t>
                  </a:r>
                </a:p>
              </p:txBody>
            </p:sp>
          </p:grpSp>
          <p:sp>
            <p:nvSpPr>
              <p:cNvPr id="1364" name="Rectangle 234">
                <a:extLst>
                  <a:ext uri="{FF2B5EF4-FFF2-40B4-BE49-F238E27FC236}">
                    <a16:creationId xmlns:a16="http://schemas.microsoft.com/office/drawing/2014/main" id="{0133C8DE-62B1-B14A-8153-6B446DA19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65" name="Rectangle 235">
                <a:extLst>
                  <a:ext uri="{FF2B5EF4-FFF2-40B4-BE49-F238E27FC236}">
                    <a16:creationId xmlns:a16="http://schemas.microsoft.com/office/drawing/2014/main" id="{35F0D385-1891-B544-83AB-60FBCA31A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338" name="Group 236">
              <a:extLst>
                <a:ext uri="{FF2B5EF4-FFF2-40B4-BE49-F238E27FC236}">
                  <a16:creationId xmlns:a16="http://schemas.microsoft.com/office/drawing/2014/main" id="{D35C09D2-55E4-1E46-A8DD-4F7F9A32BB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1357" name="Group 237">
                <a:extLst>
                  <a:ext uri="{FF2B5EF4-FFF2-40B4-BE49-F238E27FC236}">
                    <a16:creationId xmlns:a16="http://schemas.microsoft.com/office/drawing/2014/main" id="{8568F975-82C6-A245-BE57-C6B8341A2A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1361" name="Rectangle 238">
                  <a:extLst>
                    <a:ext uri="{FF2B5EF4-FFF2-40B4-BE49-F238E27FC236}">
                      <a16:creationId xmlns:a16="http://schemas.microsoft.com/office/drawing/2014/main" id="{95728DE9-470A-9F4E-82B4-F58E4FC882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62" name="Text Box 239">
                  <a:extLst>
                    <a:ext uri="{FF2B5EF4-FFF2-40B4-BE49-F238E27FC236}">
                      <a16:creationId xmlns:a16="http://schemas.microsoft.com/office/drawing/2014/main" id="{6497CDFB-8416-6643-AC3B-D3BAAE9565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HTTP</a:t>
                  </a:r>
                </a:p>
              </p:txBody>
            </p:sp>
          </p:grpSp>
          <p:grpSp>
            <p:nvGrpSpPr>
              <p:cNvPr id="1358" name="Group 240">
                <a:extLst>
                  <a:ext uri="{FF2B5EF4-FFF2-40B4-BE49-F238E27FC236}">
                    <a16:creationId xmlns:a16="http://schemas.microsoft.com/office/drawing/2014/main" id="{BC9BDF36-2BB9-284A-9094-CEABBD97BB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1359" name="Rectangle 241">
                  <a:extLst>
                    <a:ext uri="{FF2B5EF4-FFF2-40B4-BE49-F238E27FC236}">
                      <a16:creationId xmlns:a16="http://schemas.microsoft.com/office/drawing/2014/main" id="{015762AE-9D71-7F43-AB3C-5771B544E6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60" name="Rectangle 242">
                  <a:extLst>
                    <a:ext uri="{FF2B5EF4-FFF2-40B4-BE49-F238E27FC236}">
                      <a16:creationId xmlns:a16="http://schemas.microsoft.com/office/drawing/2014/main" id="{BB45A8C1-A77B-CF46-87CA-131561CF2E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339" name="Group 243">
              <a:extLst>
                <a:ext uri="{FF2B5EF4-FFF2-40B4-BE49-F238E27FC236}">
                  <a16:creationId xmlns:a16="http://schemas.microsoft.com/office/drawing/2014/main" id="{1C89D901-01BF-A841-BD93-150D9FBDE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1355" name="Rectangle 244">
                <a:extLst>
                  <a:ext uri="{FF2B5EF4-FFF2-40B4-BE49-F238E27FC236}">
                    <a16:creationId xmlns:a16="http://schemas.microsoft.com/office/drawing/2014/main" id="{DDCC2DC4-37D5-AD43-AD6B-0CDC2F621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56" name="Rectangle 245">
                <a:extLst>
                  <a:ext uri="{FF2B5EF4-FFF2-40B4-BE49-F238E27FC236}">
                    <a16:creationId xmlns:a16="http://schemas.microsoft.com/office/drawing/2014/main" id="{A9608D03-34B6-A04D-9860-20DD5F48C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340" name="Group 246">
              <a:extLst>
                <a:ext uri="{FF2B5EF4-FFF2-40B4-BE49-F238E27FC236}">
                  <a16:creationId xmlns:a16="http://schemas.microsoft.com/office/drawing/2014/main" id="{16BA17B6-D2AB-8E47-B2F9-3F2DED5ABB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1342" name="Group 247">
                <a:extLst>
                  <a:ext uri="{FF2B5EF4-FFF2-40B4-BE49-F238E27FC236}">
                    <a16:creationId xmlns:a16="http://schemas.microsoft.com/office/drawing/2014/main" id="{C160BE36-EC02-D940-9D1D-9591143A06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1346" name="Group 248">
                  <a:extLst>
                    <a:ext uri="{FF2B5EF4-FFF2-40B4-BE49-F238E27FC236}">
                      <a16:creationId xmlns:a16="http://schemas.microsoft.com/office/drawing/2014/main" id="{283F0D02-4B90-6143-8184-A9DB804018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1349" name="Group 249">
                    <a:extLst>
                      <a:ext uri="{FF2B5EF4-FFF2-40B4-BE49-F238E27FC236}">
                        <a16:creationId xmlns:a16="http://schemas.microsoft.com/office/drawing/2014/main" id="{67049BBA-983F-3D41-8E5A-CD1393902B9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1353" name="Rectangle 250">
                      <a:extLst>
                        <a:ext uri="{FF2B5EF4-FFF2-40B4-BE49-F238E27FC236}">
                          <a16:creationId xmlns:a16="http://schemas.microsoft.com/office/drawing/2014/main" id="{68B3C2DF-C8E3-124D-BFEC-8D6B75EA471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354" name="Text Box 251">
                      <a:extLst>
                        <a:ext uri="{FF2B5EF4-FFF2-40B4-BE49-F238E27FC236}">
                          <a16:creationId xmlns:a16="http://schemas.microsoft.com/office/drawing/2014/main" id="{7C7E334C-58E7-9A43-AE59-87AF2FEDF35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1350" name="Group 252">
                    <a:extLst>
                      <a:ext uri="{FF2B5EF4-FFF2-40B4-BE49-F238E27FC236}">
                        <a16:creationId xmlns:a16="http://schemas.microsoft.com/office/drawing/2014/main" id="{8F9FBDEA-818E-9640-98FC-B4BED7F4807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1351" name="Rectangle 253">
                      <a:extLst>
                        <a:ext uri="{FF2B5EF4-FFF2-40B4-BE49-F238E27FC236}">
                          <a16:creationId xmlns:a16="http://schemas.microsoft.com/office/drawing/2014/main" id="{6A64B999-D129-854E-B639-2BFA092804A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rgbClr val="00CC99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352" name="Rectangle 254">
                      <a:extLst>
                        <a:ext uri="{FF2B5EF4-FFF2-40B4-BE49-F238E27FC236}">
                          <a16:creationId xmlns:a16="http://schemas.microsoft.com/office/drawing/2014/main" id="{F4C7C486-565F-8C44-97CC-F98A59FD7EF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CC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1347" name="Rectangle 255">
                  <a:extLst>
                    <a:ext uri="{FF2B5EF4-FFF2-40B4-BE49-F238E27FC236}">
                      <a16:creationId xmlns:a16="http://schemas.microsoft.com/office/drawing/2014/main" id="{4557EB11-2CE1-A94C-A3B8-AC3F6671AA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48" name="Rectangle 256">
                  <a:extLst>
                    <a:ext uri="{FF2B5EF4-FFF2-40B4-BE49-F238E27FC236}">
                      <a16:creationId xmlns:a16="http://schemas.microsoft.com/office/drawing/2014/main" id="{06C978F1-F28F-B246-B76C-56C2AE79DC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343" name="Rectangle 257">
                <a:extLst>
                  <a:ext uri="{FF2B5EF4-FFF2-40B4-BE49-F238E27FC236}">
                    <a16:creationId xmlns:a16="http://schemas.microsoft.com/office/drawing/2014/main" id="{72D59FC1-58FA-6140-A61A-9A23AED6B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44" name="Rectangle 258">
                <a:extLst>
                  <a:ext uri="{FF2B5EF4-FFF2-40B4-BE49-F238E27FC236}">
                    <a16:creationId xmlns:a16="http://schemas.microsoft.com/office/drawing/2014/main" id="{DD90E8AF-5786-D844-9163-A5312426F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45" name="Rectangle 259">
                <a:extLst>
                  <a:ext uri="{FF2B5EF4-FFF2-40B4-BE49-F238E27FC236}">
                    <a16:creationId xmlns:a16="http://schemas.microsoft.com/office/drawing/2014/main" id="{F29D8D75-D4E7-BC40-B894-F7552FDC1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341" name="AutoShape 356">
              <a:extLst>
                <a:ext uri="{FF2B5EF4-FFF2-40B4-BE49-F238E27FC236}">
                  <a16:creationId xmlns:a16="http://schemas.microsoft.com/office/drawing/2014/main" id="{821D161B-1E7C-EE45-B496-924C0605B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68" name="Group 389">
            <a:extLst>
              <a:ext uri="{FF2B5EF4-FFF2-40B4-BE49-F238E27FC236}">
                <a16:creationId xmlns:a16="http://schemas.microsoft.com/office/drawing/2014/main" id="{5FF729A6-CAC3-2349-9B60-CAA70F09B9AD}"/>
              </a:ext>
            </a:extLst>
          </p:cNvPr>
          <p:cNvGrpSpPr>
            <a:grpSpLocks/>
          </p:cNvGrpSpPr>
          <p:nvPr/>
        </p:nvGrpSpPr>
        <p:grpSpPr bwMode="auto">
          <a:xfrm>
            <a:off x="193675" y="2411413"/>
            <a:ext cx="1081088" cy="244475"/>
            <a:chOff x="0" y="2762"/>
            <a:chExt cx="681" cy="154"/>
          </a:xfrm>
        </p:grpSpPr>
        <p:sp>
          <p:nvSpPr>
            <p:cNvPr id="1369" name="Rectangle 388">
              <a:extLst>
                <a:ext uri="{FF2B5EF4-FFF2-40B4-BE49-F238E27FC236}">
                  <a16:creationId xmlns:a16="http://schemas.microsoft.com/office/drawing/2014/main" id="{E399C489-E20D-234E-A19C-FF79E5C6C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370" name="Group 376">
              <a:extLst>
                <a:ext uri="{FF2B5EF4-FFF2-40B4-BE49-F238E27FC236}">
                  <a16:creationId xmlns:a16="http://schemas.microsoft.com/office/drawing/2014/main" id="{8BFB1694-C915-7847-9185-7CD60899D0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1373" name="Group 377">
                <a:extLst>
                  <a:ext uri="{FF2B5EF4-FFF2-40B4-BE49-F238E27FC236}">
                    <a16:creationId xmlns:a16="http://schemas.microsoft.com/office/drawing/2014/main" id="{361FD504-1404-A149-B3B0-047E46A73E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1376" name="Group 378">
                  <a:extLst>
                    <a:ext uri="{FF2B5EF4-FFF2-40B4-BE49-F238E27FC236}">
                      <a16:creationId xmlns:a16="http://schemas.microsoft.com/office/drawing/2014/main" id="{AAC045A9-76D6-2F49-8E91-19BB1CDAAB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1380" name="Rectangle 379">
                    <a:extLst>
                      <a:ext uri="{FF2B5EF4-FFF2-40B4-BE49-F238E27FC236}">
                        <a16:creationId xmlns:a16="http://schemas.microsoft.com/office/drawing/2014/main" id="{9D5B8A86-4BAE-264F-8BFD-27D84CC4E3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381" name="Text Box 380">
                    <a:extLst>
                      <a:ext uri="{FF2B5EF4-FFF2-40B4-BE49-F238E27FC236}">
                        <a16:creationId xmlns:a16="http://schemas.microsoft.com/office/drawing/2014/main" id="{D060CE99-A218-C244-9EC4-755E76B54F1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1377" name="Group 381">
                  <a:extLst>
                    <a:ext uri="{FF2B5EF4-FFF2-40B4-BE49-F238E27FC236}">
                      <a16:creationId xmlns:a16="http://schemas.microsoft.com/office/drawing/2014/main" id="{4756CFF7-7124-2C43-BF13-A00B2EDF51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378" name="Rectangle 382">
                    <a:extLst>
                      <a:ext uri="{FF2B5EF4-FFF2-40B4-BE49-F238E27FC236}">
                        <a16:creationId xmlns:a16="http://schemas.microsoft.com/office/drawing/2014/main" id="{241A9728-0FEA-4540-A0EA-B61A59FBD9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379" name="Rectangle 383">
                    <a:extLst>
                      <a:ext uri="{FF2B5EF4-FFF2-40B4-BE49-F238E27FC236}">
                        <a16:creationId xmlns:a16="http://schemas.microsoft.com/office/drawing/2014/main" id="{D78C14E3-D995-1340-ADB9-4D5A5327F9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1374" name="Rectangle 384">
                <a:extLst>
                  <a:ext uri="{FF2B5EF4-FFF2-40B4-BE49-F238E27FC236}">
                    <a16:creationId xmlns:a16="http://schemas.microsoft.com/office/drawing/2014/main" id="{3002B227-5C5A-C245-A8B9-F5EEF9AAD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75" name="Rectangle 385">
                <a:extLst>
                  <a:ext uri="{FF2B5EF4-FFF2-40B4-BE49-F238E27FC236}">
                    <a16:creationId xmlns:a16="http://schemas.microsoft.com/office/drawing/2014/main" id="{79FACD39-A2D2-2E45-AC4A-B5B1F0B51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371" name="Rectangle 386">
              <a:extLst>
                <a:ext uri="{FF2B5EF4-FFF2-40B4-BE49-F238E27FC236}">
                  <a16:creationId xmlns:a16="http://schemas.microsoft.com/office/drawing/2014/main" id="{7D8F1886-A84D-7341-AA77-305A78453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72" name="Rectangle 387">
              <a:extLst>
                <a:ext uri="{FF2B5EF4-FFF2-40B4-BE49-F238E27FC236}">
                  <a16:creationId xmlns:a16="http://schemas.microsoft.com/office/drawing/2014/main" id="{CE065416-38D0-E342-B700-A10B7D715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82" name="Group 391">
            <a:extLst>
              <a:ext uri="{FF2B5EF4-FFF2-40B4-BE49-F238E27FC236}">
                <a16:creationId xmlns:a16="http://schemas.microsoft.com/office/drawing/2014/main" id="{1D3A8E6C-9163-1E40-91B0-9B85B7BC2F78}"/>
              </a:ext>
            </a:extLst>
          </p:cNvPr>
          <p:cNvGrpSpPr>
            <a:grpSpLocks/>
          </p:cNvGrpSpPr>
          <p:nvPr/>
        </p:nvGrpSpPr>
        <p:grpSpPr bwMode="auto">
          <a:xfrm>
            <a:off x="665163" y="4308475"/>
            <a:ext cx="1081087" cy="949325"/>
            <a:chOff x="2231" y="3555"/>
            <a:chExt cx="681" cy="598"/>
          </a:xfrm>
        </p:grpSpPr>
        <p:grpSp>
          <p:nvGrpSpPr>
            <p:cNvPr id="1383" name="Group 392">
              <a:extLst>
                <a:ext uri="{FF2B5EF4-FFF2-40B4-BE49-F238E27FC236}">
                  <a16:creationId xmlns:a16="http://schemas.microsoft.com/office/drawing/2014/main" id="{A674A9D4-6F7C-B94A-9520-EAA53D16DE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1387" name="Group 393">
                <a:extLst>
                  <a:ext uri="{FF2B5EF4-FFF2-40B4-BE49-F238E27FC236}">
                    <a16:creationId xmlns:a16="http://schemas.microsoft.com/office/drawing/2014/main" id="{ECA31A49-36D5-D046-A36F-1F01D82268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1412" name="Group 394">
                  <a:extLst>
                    <a:ext uri="{FF2B5EF4-FFF2-40B4-BE49-F238E27FC236}">
                      <a16:creationId xmlns:a16="http://schemas.microsoft.com/office/drawing/2014/main" id="{4D848505-175F-5146-A9DC-10D8133DEA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1415" name="Rectangle 395">
                    <a:extLst>
                      <a:ext uri="{FF2B5EF4-FFF2-40B4-BE49-F238E27FC236}">
                        <a16:creationId xmlns:a16="http://schemas.microsoft.com/office/drawing/2014/main" id="{1B7B2BFE-FCCC-0443-9DE6-4C9F521507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16" name="Text Box 396">
                    <a:extLst>
                      <a:ext uri="{FF2B5EF4-FFF2-40B4-BE49-F238E27FC236}">
                        <a16:creationId xmlns:a16="http://schemas.microsoft.com/office/drawing/2014/main" id="{5EBE232F-06DA-C84A-B28A-9D91E0CB5E5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HTTP</a:t>
                    </a:r>
                  </a:p>
                </p:txBody>
              </p:sp>
            </p:grpSp>
            <p:sp>
              <p:nvSpPr>
                <p:cNvPr id="1413" name="Rectangle 397">
                  <a:extLst>
                    <a:ext uri="{FF2B5EF4-FFF2-40B4-BE49-F238E27FC236}">
                      <a16:creationId xmlns:a16="http://schemas.microsoft.com/office/drawing/2014/main" id="{3165F2EA-E309-9D44-B809-074990ED43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14" name="Rectangle 398">
                  <a:extLst>
                    <a:ext uri="{FF2B5EF4-FFF2-40B4-BE49-F238E27FC236}">
                      <a16:creationId xmlns:a16="http://schemas.microsoft.com/office/drawing/2014/main" id="{347F2916-D218-544D-BCF9-22D27D084E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88" name="Group 399">
                <a:extLst>
                  <a:ext uri="{FF2B5EF4-FFF2-40B4-BE49-F238E27FC236}">
                    <a16:creationId xmlns:a16="http://schemas.microsoft.com/office/drawing/2014/main" id="{F06582F6-491B-3C4A-9DBF-38DAE177E3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1406" name="Group 400">
                  <a:extLst>
                    <a:ext uri="{FF2B5EF4-FFF2-40B4-BE49-F238E27FC236}">
                      <a16:creationId xmlns:a16="http://schemas.microsoft.com/office/drawing/2014/main" id="{2B3331E0-1512-1948-88F6-2A59A45EE2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1410" name="Rectangle 401">
                    <a:extLst>
                      <a:ext uri="{FF2B5EF4-FFF2-40B4-BE49-F238E27FC236}">
                        <a16:creationId xmlns:a16="http://schemas.microsoft.com/office/drawing/2014/main" id="{6CB9829F-BDFE-534D-A81C-6B90328697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11" name="Text Box 402">
                    <a:extLst>
                      <a:ext uri="{FF2B5EF4-FFF2-40B4-BE49-F238E27FC236}">
                        <a16:creationId xmlns:a16="http://schemas.microsoft.com/office/drawing/2014/main" id="{BF046B08-009C-B54A-845D-3EA97CF8A40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1407" name="Group 403">
                  <a:extLst>
                    <a:ext uri="{FF2B5EF4-FFF2-40B4-BE49-F238E27FC236}">
                      <a16:creationId xmlns:a16="http://schemas.microsoft.com/office/drawing/2014/main" id="{14C1AB36-B354-F748-BB41-D28297A570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408" name="Rectangle 404">
                    <a:extLst>
                      <a:ext uri="{FF2B5EF4-FFF2-40B4-BE49-F238E27FC236}">
                        <a16:creationId xmlns:a16="http://schemas.microsoft.com/office/drawing/2014/main" id="{92BCB4D4-EE6B-3A4F-90D1-058BD26F82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09" name="Rectangle 405">
                    <a:extLst>
                      <a:ext uri="{FF2B5EF4-FFF2-40B4-BE49-F238E27FC236}">
                        <a16:creationId xmlns:a16="http://schemas.microsoft.com/office/drawing/2014/main" id="{9DE8286C-561B-0248-8949-7BED3AE934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389" name="Group 406">
                <a:extLst>
                  <a:ext uri="{FF2B5EF4-FFF2-40B4-BE49-F238E27FC236}">
                    <a16:creationId xmlns:a16="http://schemas.microsoft.com/office/drawing/2014/main" id="{8DE10AE3-BBFE-BE40-96BF-7BE290E4E2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1404" name="Rectangle 407">
                  <a:extLst>
                    <a:ext uri="{FF2B5EF4-FFF2-40B4-BE49-F238E27FC236}">
                      <a16:creationId xmlns:a16="http://schemas.microsoft.com/office/drawing/2014/main" id="{398CBED0-24D0-4848-B4EC-C60335559E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05" name="Rectangle 408">
                  <a:extLst>
                    <a:ext uri="{FF2B5EF4-FFF2-40B4-BE49-F238E27FC236}">
                      <a16:creationId xmlns:a16="http://schemas.microsoft.com/office/drawing/2014/main" id="{F397ABF4-0C69-5B41-89DC-2D08E00F39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90" name="Group 409">
                <a:extLst>
                  <a:ext uri="{FF2B5EF4-FFF2-40B4-BE49-F238E27FC236}">
                    <a16:creationId xmlns:a16="http://schemas.microsoft.com/office/drawing/2014/main" id="{819ED642-BF66-A94A-97DC-306DF96BBF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1391" name="Group 410">
                  <a:extLst>
                    <a:ext uri="{FF2B5EF4-FFF2-40B4-BE49-F238E27FC236}">
                      <a16:creationId xmlns:a16="http://schemas.microsoft.com/office/drawing/2014/main" id="{27961D25-0616-CA42-9129-0E007FA92F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1395" name="Group 411">
                    <a:extLst>
                      <a:ext uri="{FF2B5EF4-FFF2-40B4-BE49-F238E27FC236}">
                        <a16:creationId xmlns:a16="http://schemas.microsoft.com/office/drawing/2014/main" id="{88AB7FD9-A804-4E47-8E9D-B9E88C6B03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1398" name="Group 412">
                      <a:extLst>
                        <a:ext uri="{FF2B5EF4-FFF2-40B4-BE49-F238E27FC236}">
                          <a16:creationId xmlns:a16="http://schemas.microsoft.com/office/drawing/2014/main" id="{D14E5602-12F4-B74A-8804-5BC51007E9F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1402" name="Rectangle 413">
                        <a:extLst>
                          <a:ext uri="{FF2B5EF4-FFF2-40B4-BE49-F238E27FC236}">
                            <a16:creationId xmlns:a16="http://schemas.microsoft.com/office/drawing/2014/main" id="{1538BE46-64CA-5D4A-8631-B40DF60A873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403" name="Text Box 414">
                        <a:extLst>
                          <a:ext uri="{FF2B5EF4-FFF2-40B4-BE49-F238E27FC236}">
                            <a16:creationId xmlns:a16="http://schemas.microsoft.com/office/drawing/2014/main" id="{98BC5D4F-31BF-2A4D-8E15-113129FDE3D3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1399" name="Group 415">
                      <a:extLst>
                        <a:ext uri="{FF2B5EF4-FFF2-40B4-BE49-F238E27FC236}">
                          <a16:creationId xmlns:a16="http://schemas.microsoft.com/office/drawing/2014/main" id="{F8E7AA7B-7457-2048-A1CB-FCD0F323A5A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400" name="Rectangle 416">
                        <a:extLst>
                          <a:ext uri="{FF2B5EF4-FFF2-40B4-BE49-F238E27FC236}">
                            <a16:creationId xmlns:a16="http://schemas.microsoft.com/office/drawing/2014/main" id="{9A530D9A-28C0-DA45-B8C2-416245B6065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401" name="Rectangle 417">
                        <a:extLst>
                          <a:ext uri="{FF2B5EF4-FFF2-40B4-BE49-F238E27FC236}">
                            <a16:creationId xmlns:a16="http://schemas.microsoft.com/office/drawing/2014/main" id="{E8D004B1-9E38-DB47-9093-6438F10B136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1396" name="Rectangle 418">
                    <a:extLst>
                      <a:ext uri="{FF2B5EF4-FFF2-40B4-BE49-F238E27FC236}">
                        <a16:creationId xmlns:a16="http://schemas.microsoft.com/office/drawing/2014/main" id="{51FC546D-DB83-D444-A1E1-5B29F5568A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397" name="Rectangle 419">
                    <a:extLst>
                      <a:ext uri="{FF2B5EF4-FFF2-40B4-BE49-F238E27FC236}">
                        <a16:creationId xmlns:a16="http://schemas.microsoft.com/office/drawing/2014/main" id="{1EE5FD5E-781E-E945-A579-35AC91704A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392" name="Rectangle 420">
                  <a:extLst>
                    <a:ext uri="{FF2B5EF4-FFF2-40B4-BE49-F238E27FC236}">
                      <a16:creationId xmlns:a16="http://schemas.microsoft.com/office/drawing/2014/main" id="{CC7E642E-916D-4741-8C6E-2D74E8F4EA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93" name="Rectangle 421">
                  <a:extLst>
                    <a:ext uri="{FF2B5EF4-FFF2-40B4-BE49-F238E27FC236}">
                      <a16:creationId xmlns:a16="http://schemas.microsoft.com/office/drawing/2014/main" id="{3CD93751-BB57-E447-9D5E-3A454DEA4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94" name="Rectangle 422">
                  <a:extLst>
                    <a:ext uri="{FF2B5EF4-FFF2-40B4-BE49-F238E27FC236}">
                      <a16:creationId xmlns:a16="http://schemas.microsoft.com/office/drawing/2014/main" id="{9BFC2B4B-48CE-FA4B-944F-9260DEDC69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384" name="Group 423">
              <a:extLst>
                <a:ext uri="{FF2B5EF4-FFF2-40B4-BE49-F238E27FC236}">
                  <a16:creationId xmlns:a16="http://schemas.microsoft.com/office/drawing/2014/main" id="{56B3D7BE-60AE-B744-BD7F-65431AF8A6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1385" name="Rectangle 424">
                <a:extLst>
                  <a:ext uri="{FF2B5EF4-FFF2-40B4-BE49-F238E27FC236}">
                    <a16:creationId xmlns:a16="http://schemas.microsoft.com/office/drawing/2014/main" id="{078E811A-5E74-2C43-9551-F7CA4814E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86" name="Text Box 425">
                <a:extLst>
                  <a:ext uri="{FF2B5EF4-FFF2-40B4-BE49-F238E27FC236}">
                    <a16:creationId xmlns:a16="http://schemas.microsoft.com/office/drawing/2014/main" id="{C98D3C61-0CBD-0E48-9913-A3ACE809D1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</p:txBody>
          </p:sp>
        </p:grpSp>
      </p:grpSp>
      <p:grpSp>
        <p:nvGrpSpPr>
          <p:cNvPr id="1417" name="Group 477">
            <a:extLst>
              <a:ext uri="{FF2B5EF4-FFF2-40B4-BE49-F238E27FC236}">
                <a16:creationId xmlns:a16="http://schemas.microsoft.com/office/drawing/2014/main" id="{211C3B45-DEF5-3748-8F2C-7B72A758CBEC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1639888"/>
            <a:ext cx="1081088" cy="1016000"/>
            <a:chOff x="2256" y="3531"/>
            <a:chExt cx="681" cy="640"/>
          </a:xfrm>
        </p:grpSpPr>
        <p:grpSp>
          <p:nvGrpSpPr>
            <p:cNvPr id="1418" name="Group 321">
              <a:extLst>
                <a:ext uri="{FF2B5EF4-FFF2-40B4-BE49-F238E27FC236}">
                  <a16:creationId xmlns:a16="http://schemas.microsoft.com/office/drawing/2014/main" id="{51DFE365-F84E-B542-A999-2F3E40E5DF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1446" name="Group 322">
                <a:extLst>
                  <a:ext uri="{FF2B5EF4-FFF2-40B4-BE49-F238E27FC236}">
                    <a16:creationId xmlns:a16="http://schemas.microsoft.com/office/drawing/2014/main" id="{FF5F03F3-DB12-2D40-BC2F-D32AB1400F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1449" name="Rectangle 323">
                  <a:extLst>
                    <a:ext uri="{FF2B5EF4-FFF2-40B4-BE49-F238E27FC236}">
                      <a16:creationId xmlns:a16="http://schemas.microsoft.com/office/drawing/2014/main" id="{A5F0BBB9-9229-8B40-9DA3-EC3C89CAD9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50" name="Text Box 324">
                  <a:extLst>
                    <a:ext uri="{FF2B5EF4-FFF2-40B4-BE49-F238E27FC236}">
                      <a16:creationId xmlns:a16="http://schemas.microsoft.com/office/drawing/2014/main" id="{27765596-C3DB-9A4F-821F-F5B670F90A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HTTP</a:t>
                  </a:r>
                </a:p>
              </p:txBody>
            </p:sp>
          </p:grpSp>
          <p:sp>
            <p:nvSpPr>
              <p:cNvPr id="1447" name="Rectangle 325">
                <a:extLst>
                  <a:ext uri="{FF2B5EF4-FFF2-40B4-BE49-F238E27FC236}">
                    <a16:creationId xmlns:a16="http://schemas.microsoft.com/office/drawing/2014/main" id="{ADED085D-E105-DD45-9113-079F9044A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48" name="Rectangle 326">
                <a:extLst>
                  <a:ext uri="{FF2B5EF4-FFF2-40B4-BE49-F238E27FC236}">
                    <a16:creationId xmlns:a16="http://schemas.microsoft.com/office/drawing/2014/main" id="{A856D64F-FDE8-0541-901B-7521D7AA7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419" name="Group 327">
              <a:extLst>
                <a:ext uri="{FF2B5EF4-FFF2-40B4-BE49-F238E27FC236}">
                  <a16:creationId xmlns:a16="http://schemas.microsoft.com/office/drawing/2014/main" id="{87D9BB31-BDC2-DB42-B051-33D1994329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1440" name="Group 328">
                <a:extLst>
                  <a:ext uri="{FF2B5EF4-FFF2-40B4-BE49-F238E27FC236}">
                    <a16:creationId xmlns:a16="http://schemas.microsoft.com/office/drawing/2014/main" id="{834AC66A-2ADC-614D-AFB0-B60FCC706A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1444" name="Rectangle 329">
                  <a:extLst>
                    <a:ext uri="{FF2B5EF4-FFF2-40B4-BE49-F238E27FC236}">
                      <a16:creationId xmlns:a16="http://schemas.microsoft.com/office/drawing/2014/main" id="{E68B387B-1AE2-364D-93EE-781BBE6CBB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45" name="Text Box 330">
                  <a:extLst>
                    <a:ext uri="{FF2B5EF4-FFF2-40B4-BE49-F238E27FC236}">
                      <a16:creationId xmlns:a16="http://schemas.microsoft.com/office/drawing/2014/main" id="{C35B73DB-836E-4544-A452-72E2DD4348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HTTP</a:t>
                  </a:r>
                </a:p>
              </p:txBody>
            </p:sp>
          </p:grpSp>
          <p:grpSp>
            <p:nvGrpSpPr>
              <p:cNvPr id="1441" name="Group 331">
                <a:extLst>
                  <a:ext uri="{FF2B5EF4-FFF2-40B4-BE49-F238E27FC236}">
                    <a16:creationId xmlns:a16="http://schemas.microsoft.com/office/drawing/2014/main" id="{271D17BC-6EB1-CB4F-AC93-B1D6D5DB19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1442" name="Rectangle 332">
                  <a:extLst>
                    <a:ext uri="{FF2B5EF4-FFF2-40B4-BE49-F238E27FC236}">
                      <a16:creationId xmlns:a16="http://schemas.microsoft.com/office/drawing/2014/main" id="{30B08293-1768-064C-B8D7-62AD59137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43" name="Rectangle 333">
                  <a:extLst>
                    <a:ext uri="{FF2B5EF4-FFF2-40B4-BE49-F238E27FC236}">
                      <a16:creationId xmlns:a16="http://schemas.microsoft.com/office/drawing/2014/main" id="{471AE46F-12CE-3E43-A551-BD371717F6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420" name="Group 334">
              <a:extLst>
                <a:ext uri="{FF2B5EF4-FFF2-40B4-BE49-F238E27FC236}">
                  <a16:creationId xmlns:a16="http://schemas.microsoft.com/office/drawing/2014/main" id="{1826B60C-86D4-BF49-8F23-9B303D150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1438" name="Rectangle 335">
                <a:extLst>
                  <a:ext uri="{FF2B5EF4-FFF2-40B4-BE49-F238E27FC236}">
                    <a16:creationId xmlns:a16="http://schemas.microsoft.com/office/drawing/2014/main" id="{43BF521B-C604-944A-8712-1E6D618DD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39" name="Rectangle 336">
                <a:extLst>
                  <a:ext uri="{FF2B5EF4-FFF2-40B4-BE49-F238E27FC236}">
                    <a16:creationId xmlns:a16="http://schemas.microsoft.com/office/drawing/2014/main" id="{5DD50717-750D-C440-911C-0F048BF11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421" name="Group 360">
              <a:extLst>
                <a:ext uri="{FF2B5EF4-FFF2-40B4-BE49-F238E27FC236}">
                  <a16:creationId xmlns:a16="http://schemas.microsoft.com/office/drawing/2014/main" id="{E57035F4-47DE-374E-88DF-0E40274A1B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1436" name="Rectangle 361">
                <a:extLst>
                  <a:ext uri="{FF2B5EF4-FFF2-40B4-BE49-F238E27FC236}">
                    <a16:creationId xmlns:a16="http://schemas.microsoft.com/office/drawing/2014/main" id="{A4B5DAF7-F3AE-4E49-882A-B6B9DF794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37" name="Text Box 362">
                <a:extLst>
                  <a:ext uri="{FF2B5EF4-FFF2-40B4-BE49-F238E27FC236}">
                    <a16:creationId xmlns:a16="http://schemas.microsoft.com/office/drawing/2014/main" id="{A6FC6CE1-9969-BB45-B842-8352A46F94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</p:txBody>
          </p:sp>
        </p:grpSp>
        <p:grpSp>
          <p:nvGrpSpPr>
            <p:cNvPr id="1422" name="Group 461">
              <a:extLst>
                <a:ext uri="{FF2B5EF4-FFF2-40B4-BE49-F238E27FC236}">
                  <a16:creationId xmlns:a16="http://schemas.microsoft.com/office/drawing/2014/main" id="{945F125E-4877-4C4F-B8B3-80B0B45580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1423" name="Rectangle 457">
                <a:extLst>
                  <a:ext uri="{FF2B5EF4-FFF2-40B4-BE49-F238E27FC236}">
                    <a16:creationId xmlns:a16="http://schemas.microsoft.com/office/drawing/2014/main" id="{96F48ABE-9A07-9745-8CD8-1838BDF3E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424" name="Group 445">
                <a:extLst>
                  <a:ext uri="{FF2B5EF4-FFF2-40B4-BE49-F238E27FC236}">
                    <a16:creationId xmlns:a16="http://schemas.microsoft.com/office/drawing/2014/main" id="{1AC9A35B-D88E-304C-8099-6944F5F112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1427" name="Group 446">
                  <a:extLst>
                    <a:ext uri="{FF2B5EF4-FFF2-40B4-BE49-F238E27FC236}">
                      <a16:creationId xmlns:a16="http://schemas.microsoft.com/office/drawing/2014/main" id="{DB702BD7-8957-2C44-A226-AF80D4754C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1430" name="Group 447">
                    <a:extLst>
                      <a:ext uri="{FF2B5EF4-FFF2-40B4-BE49-F238E27FC236}">
                        <a16:creationId xmlns:a16="http://schemas.microsoft.com/office/drawing/2014/main" id="{F6B64FB3-38BD-6B4E-8E78-9C99B1A82B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1434" name="Rectangle 448">
                      <a:extLst>
                        <a:ext uri="{FF2B5EF4-FFF2-40B4-BE49-F238E27FC236}">
                          <a16:creationId xmlns:a16="http://schemas.microsoft.com/office/drawing/2014/main" id="{F1F639F6-C05B-494B-8B4D-1888EBE26A4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435" name="Text Box 449">
                      <a:extLst>
                        <a:ext uri="{FF2B5EF4-FFF2-40B4-BE49-F238E27FC236}">
                          <a16:creationId xmlns:a16="http://schemas.microsoft.com/office/drawing/2014/main" id="{949DB487-3E28-E144-AC2C-1C40E26D334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1431" name="Group 450">
                    <a:extLst>
                      <a:ext uri="{FF2B5EF4-FFF2-40B4-BE49-F238E27FC236}">
                        <a16:creationId xmlns:a16="http://schemas.microsoft.com/office/drawing/2014/main" id="{6E6B73B0-D0C2-7D46-92E5-29ADF12876D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1432" name="Rectangle 451">
                      <a:extLst>
                        <a:ext uri="{FF2B5EF4-FFF2-40B4-BE49-F238E27FC236}">
                          <a16:creationId xmlns:a16="http://schemas.microsoft.com/office/drawing/2014/main" id="{4C610DFE-363B-F74F-BA64-A87F67D852D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rgbClr val="00CC99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433" name="Rectangle 452">
                      <a:extLst>
                        <a:ext uri="{FF2B5EF4-FFF2-40B4-BE49-F238E27FC236}">
                          <a16:creationId xmlns:a16="http://schemas.microsoft.com/office/drawing/2014/main" id="{86A71122-100D-224A-9DBF-53DE8D970F3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CC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1428" name="Rectangle 453">
                  <a:extLst>
                    <a:ext uri="{FF2B5EF4-FFF2-40B4-BE49-F238E27FC236}">
                      <a16:creationId xmlns:a16="http://schemas.microsoft.com/office/drawing/2014/main" id="{9BCD973F-4C32-9E44-994F-5153EE8D03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29" name="Rectangle 454">
                  <a:extLst>
                    <a:ext uri="{FF2B5EF4-FFF2-40B4-BE49-F238E27FC236}">
                      <a16:creationId xmlns:a16="http://schemas.microsoft.com/office/drawing/2014/main" id="{852A6FFA-C875-754E-8259-955A851310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425" name="Rectangle 455">
                <a:extLst>
                  <a:ext uri="{FF2B5EF4-FFF2-40B4-BE49-F238E27FC236}">
                    <a16:creationId xmlns:a16="http://schemas.microsoft.com/office/drawing/2014/main" id="{86F66628-5236-984B-B9C7-68FAFC46A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26" name="Rectangle 456">
                <a:extLst>
                  <a:ext uri="{FF2B5EF4-FFF2-40B4-BE49-F238E27FC236}">
                    <a16:creationId xmlns:a16="http://schemas.microsoft.com/office/drawing/2014/main" id="{7831360A-68BA-9C48-8798-45611A892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451" name="Group 462">
            <a:extLst>
              <a:ext uri="{FF2B5EF4-FFF2-40B4-BE49-F238E27FC236}">
                <a16:creationId xmlns:a16="http://schemas.microsoft.com/office/drawing/2014/main" id="{0D9DBC59-E587-F447-95DB-826B98FC265E}"/>
              </a:ext>
            </a:extLst>
          </p:cNvPr>
          <p:cNvGrpSpPr>
            <a:grpSpLocks/>
          </p:cNvGrpSpPr>
          <p:nvPr/>
        </p:nvGrpSpPr>
        <p:grpSpPr bwMode="auto">
          <a:xfrm>
            <a:off x="668338" y="5013325"/>
            <a:ext cx="1081087" cy="244475"/>
            <a:chOff x="-341" y="3180"/>
            <a:chExt cx="681" cy="154"/>
          </a:xfrm>
        </p:grpSpPr>
        <p:sp>
          <p:nvSpPr>
            <p:cNvPr id="1452" name="Rectangle 463">
              <a:extLst>
                <a:ext uri="{FF2B5EF4-FFF2-40B4-BE49-F238E27FC236}">
                  <a16:creationId xmlns:a16="http://schemas.microsoft.com/office/drawing/2014/main" id="{A49E1639-B461-5B40-A731-1377E4315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453" name="Group 464">
              <a:extLst>
                <a:ext uri="{FF2B5EF4-FFF2-40B4-BE49-F238E27FC236}">
                  <a16:creationId xmlns:a16="http://schemas.microsoft.com/office/drawing/2014/main" id="{D5FA2E0E-0A78-F049-BE06-25BFB15F0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1456" name="Group 465">
                <a:extLst>
                  <a:ext uri="{FF2B5EF4-FFF2-40B4-BE49-F238E27FC236}">
                    <a16:creationId xmlns:a16="http://schemas.microsoft.com/office/drawing/2014/main" id="{8A2C9457-2B63-E445-A642-A19BC33E7D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1459" name="Group 466">
                  <a:extLst>
                    <a:ext uri="{FF2B5EF4-FFF2-40B4-BE49-F238E27FC236}">
                      <a16:creationId xmlns:a16="http://schemas.microsoft.com/office/drawing/2014/main" id="{0ED7C792-6D2F-7244-AE5D-4733C0D41C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1463" name="Rectangle 467">
                    <a:extLst>
                      <a:ext uri="{FF2B5EF4-FFF2-40B4-BE49-F238E27FC236}">
                        <a16:creationId xmlns:a16="http://schemas.microsoft.com/office/drawing/2014/main" id="{AB75B8C7-1B46-B54B-BDB3-1BAFD73A47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64" name="Text Box 468">
                    <a:extLst>
                      <a:ext uri="{FF2B5EF4-FFF2-40B4-BE49-F238E27FC236}">
                        <a16:creationId xmlns:a16="http://schemas.microsoft.com/office/drawing/2014/main" id="{F3F7FB78-D532-E842-8C80-77FEABCA4D3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1460" name="Group 469">
                  <a:extLst>
                    <a:ext uri="{FF2B5EF4-FFF2-40B4-BE49-F238E27FC236}">
                      <a16:creationId xmlns:a16="http://schemas.microsoft.com/office/drawing/2014/main" id="{416C1FF9-E113-504D-9EE2-4327347FD8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461" name="Rectangle 470">
                    <a:extLst>
                      <a:ext uri="{FF2B5EF4-FFF2-40B4-BE49-F238E27FC236}">
                        <a16:creationId xmlns:a16="http://schemas.microsoft.com/office/drawing/2014/main" id="{DE3A100E-198F-E448-AA6A-4DF941945B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62" name="Rectangle 471">
                    <a:extLst>
                      <a:ext uri="{FF2B5EF4-FFF2-40B4-BE49-F238E27FC236}">
                        <a16:creationId xmlns:a16="http://schemas.microsoft.com/office/drawing/2014/main" id="{A7D239DD-5743-5846-B6BE-3318EA79F3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1457" name="Rectangle 472">
                <a:extLst>
                  <a:ext uri="{FF2B5EF4-FFF2-40B4-BE49-F238E27FC236}">
                    <a16:creationId xmlns:a16="http://schemas.microsoft.com/office/drawing/2014/main" id="{731ADE56-4682-664C-BC51-BB88883F0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58" name="Rectangle 473">
                <a:extLst>
                  <a:ext uri="{FF2B5EF4-FFF2-40B4-BE49-F238E27FC236}">
                    <a16:creationId xmlns:a16="http://schemas.microsoft.com/office/drawing/2014/main" id="{547100D8-7A3A-1D41-9B15-FFBF05B77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454" name="Rectangle 474">
              <a:extLst>
                <a:ext uri="{FF2B5EF4-FFF2-40B4-BE49-F238E27FC236}">
                  <a16:creationId xmlns:a16="http://schemas.microsoft.com/office/drawing/2014/main" id="{886DAE83-F1EB-BC48-B19C-265C33E86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55" name="Rectangle 475">
              <a:extLst>
                <a:ext uri="{FF2B5EF4-FFF2-40B4-BE49-F238E27FC236}">
                  <a16:creationId xmlns:a16="http://schemas.microsoft.com/office/drawing/2014/main" id="{E6874F5F-698C-3C4C-B3C1-75898F0DD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1465" name="Picture 478">
            <a:extLst>
              <a:ext uri="{FF2B5EF4-FFF2-40B4-BE49-F238E27FC236}">
                <a16:creationId xmlns:a16="http://schemas.microsoft.com/office/drawing/2014/main" id="{D1685B0C-7F85-E147-A4EA-AFA2AE215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9549" y="1798235"/>
            <a:ext cx="1495101" cy="924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66" name="Rectangle 480">
            <a:extLst>
              <a:ext uri="{FF2B5EF4-FFF2-40B4-BE49-F238E27FC236}">
                <a16:creationId xmlns:a16="http://schemas.microsoft.com/office/drawing/2014/main" id="{E8C6E2EE-B2B4-8144-9BCC-BFAF064D1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766" y="1163268"/>
            <a:ext cx="259555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18732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web page </a:t>
            </a:r>
            <a:r>
              <a:rPr lang="en-US" sz="2000" i="1" dirty="0">
                <a:solidFill>
                  <a:srgbClr val="C00000"/>
                </a:solidFill>
                <a:ea typeface="ＭＳ Ｐゴシック" charset="0"/>
              </a:rPr>
              <a:t>finally (!!!)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displayed</a:t>
            </a:r>
          </a:p>
        </p:txBody>
      </p:sp>
      <p:sp>
        <p:nvSpPr>
          <p:cNvPr id="335" name="Rectangle 49">
            <a:extLst>
              <a:ext uri="{FF2B5EF4-FFF2-40B4-BE49-F238E27FC236}">
                <a16:creationId xmlns:a16="http://schemas.microsoft.com/office/drawing/2014/main" id="{0224E484-B8E5-0641-9005-18EE5CBB0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6260" y="3784657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Switching Fabrics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r>
              <a:rPr lang="en-US" sz="2000" i="1" dirty="0">
                <a:solidFill>
                  <a:srgbClr val="CC0000"/>
                </a:solidFill>
                <a:latin typeface="Gill Sans MT" charset="0"/>
                <a:cs typeface="+mn-cs"/>
              </a:rPr>
              <a:t>Mem, Bus, Crossbar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Queueing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cs typeface="+mn-cs"/>
              </a:rPr>
              <a:t> Discipline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r>
              <a:rPr lang="en-US" sz="2000" i="1" dirty="0">
                <a:solidFill>
                  <a:srgbClr val="CC0000"/>
                </a:solidFill>
                <a:latin typeface="Gill Sans MT" charset="0"/>
                <a:cs typeface="+mn-cs"/>
              </a:rPr>
              <a:t>FIFO, </a:t>
            </a:r>
            <a:r>
              <a:rPr lang="en-US" sz="2000" i="1" dirty="0" err="1">
                <a:solidFill>
                  <a:srgbClr val="CC0000"/>
                </a:solidFill>
                <a:latin typeface="Gill Sans MT" charset="0"/>
                <a:cs typeface="+mn-cs"/>
              </a:rPr>
              <a:t>Pri</a:t>
            </a:r>
            <a:r>
              <a:rPr lang="en-US" sz="2000" i="1" dirty="0">
                <a:solidFill>
                  <a:srgbClr val="CC0000"/>
                </a:solidFill>
                <a:latin typeface="Gill Sans MT" charset="0"/>
                <a:cs typeface="+mn-cs"/>
              </a:rPr>
              <a:t>, RR, WRR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Gill Sans MT" charset="0"/>
              </a:rPr>
              <a:t>TCP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r>
              <a:rPr lang="en-US" sz="2000" i="1" dirty="0">
                <a:solidFill>
                  <a:srgbClr val="CC0000"/>
                </a:solidFill>
                <a:latin typeface="Gill Sans MT" charset="0"/>
              </a:rPr>
              <a:t>Flow / Congestion Control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endParaRPr lang="en-US" sz="2000" i="1" dirty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28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3.75E-6 0.07338 L 0.29205 0.06899 L 0.19596 0.25764 L 0.41562 0.11088 L 0.26731 0.51227 C 0.18945 0.51459 0.11744 0.50787 0.03971 0.50996 L 0.03971 0.38079 " pathEditMode="relative" rAng="0" ptsTypes="AAAAAAAA">
                                      <p:cBhvr>
                                        <p:cTn id="39" dur="3000" fill="hold"/>
                                        <p:tgtEl>
                                          <p:spTgt spid="1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23 C -0.00078 0.03264 -0.00143 0.06598 -0.00143 0.09908 L 0.23477 0.09699 L 0.37122 -0.27083 L 0.15104 -0.11944 L 0.25 -0.31666 L -0.03529 -0.31481 C -0.03594 -0.33078 -0.03529 -0.34143 -0.03529 -0.36342 C -0.03529 -0.38263 -0.03893 -0.35995 -0.03893 -0.37939 " pathEditMode="relative" rAng="0" ptsTypes="AAAAAAAAA">
                                      <p:cBhvr>
                                        <p:cTn id="70" dur="3000" fill="hold"/>
                                        <p:tgtEl>
                                          <p:spTgt spid="1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93" y="-1400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" grpId="0"/>
      <p:bldP spid="1331" grpId="0"/>
      <p:bldP spid="1332" grpId="0"/>
      <p:bldP spid="1335" grpId="0"/>
      <p:bldP spid="1466" grpId="0"/>
      <p:bldP spid="1466" grpId="1"/>
      <p:bldP spid="3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Chapter 6: Summary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A4B12346-C21D-2B4E-816C-10F5298F6A06}"/>
              </a:ext>
            </a:extLst>
          </p:cNvPr>
          <p:cNvSpPr txBox="1">
            <a:spLocks noChangeArrowheads="1"/>
          </p:cNvSpPr>
          <p:nvPr/>
        </p:nvSpPr>
        <p:spPr>
          <a:xfrm>
            <a:off x="757518" y="1324816"/>
            <a:ext cx="1143448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>
              <a:defRPr/>
            </a:pPr>
            <a:r>
              <a:rPr lang="en-US" sz="3200" dirty="0"/>
              <a:t>principles behind data link layer services:</a:t>
            </a:r>
          </a:p>
          <a:p>
            <a:pPr lvl="1">
              <a:defRPr/>
            </a:pPr>
            <a:r>
              <a:rPr lang="en-US" sz="2800" dirty="0"/>
              <a:t>error detection, correction</a:t>
            </a:r>
          </a:p>
          <a:p>
            <a:pPr lvl="1">
              <a:defRPr/>
            </a:pPr>
            <a:r>
              <a:rPr lang="en-US" sz="2800" dirty="0"/>
              <a:t>sharing a broadcast channel: multiple access</a:t>
            </a:r>
          </a:p>
          <a:p>
            <a:pPr lvl="1">
              <a:defRPr/>
            </a:pPr>
            <a:r>
              <a:rPr lang="en-US" sz="2800" dirty="0"/>
              <a:t>link layer addressing</a:t>
            </a:r>
          </a:p>
          <a:p>
            <a:pPr indent="-285750">
              <a:defRPr/>
            </a:pPr>
            <a:r>
              <a:rPr lang="en-US" sz="3200" dirty="0"/>
              <a:t>instantiation, implementation of various link layer technologies</a:t>
            </a:r>
          </a:p>
          <a:p>
            <a:pPr lvl="1">
              <a:defRPr/>
            </a:pPr>
            <a:r>
              <a:rPr lang="en-US" sz="2800" dirty="0"/>
              <a:t>Ethernet</a:t>
            </a:r>
          </a:p>
          <a:p>
            <a:pPr lvl="1">
              <a:defRPr/>
            </a:pPr>
            <a:r>
              <a:rPr lang="en-US" sz="2800" dirty="0"/>
              <a:t>switched LANS, </a:t>
            </a:r>
            <a:r>
              <a:rPr lang="en-US" sz="2800" strike="sngStrike" dirty="0"/>
              <a:t>VLANs</a:t>
            </a:r>
          </a:p>
          <a:p>
            <a:pPr lvl="1">
              <a:defRPr/>
            </a:pPr>
            <a:r>
              <a:rPr lang="en-US" sz="2800" strike="sngStrike" dirty="0"/>
              <a:t>virtualized networks as a link layer: MPLS</a:t>
            </a:r>
          </a:p>
          <a:p>
            <a:pPr indent="-285750">
              <a:defRPr/>
            </a:pPr>
            <a:r>
              <a:rPr lang="en-US" sz="3200" dirty="0"/>
              <a:t>synthesis: a day in the life of a web request</a:t>
            </a:r>
          </a:p>
          <a:p>
            <a:pPr>
              <a:defRPr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3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C806E4-5574-AA43-B37D-9D0BE54F4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kern="0" dirty="0">
                <a:latin typeface="Gill Sans MT" charset="0"/>
              </a:rPr>
              <a:t>Week12 Project2</a:t>
            </a:r>
          </a:p>
          <a:p>
            <a:pPr lvl="1">
              <a:defRPr/>
            </a:pPr>
            <a:r>
              <a:rPr lang="en-US" kern="0" dirty="0">
                <a:latin typeface="Gill Sans MT" charset="0"/>
              </a:rPr>
              <a:t>Project2: hands on assessment in your tutorial class - 1 hour</a:t>
            </a:r>
          </a:p>
          <a:p>
            <a:pPr lvl="1">
              <a:defRPr/>
            </a:pPr>
            <a:r>
              <a:rPr lang="en-US" kern="0" dirty="0">
                <a:latin typeface="Gill Sans MT" charset="0"/>
              </a:rPr>
              <a:t>Assessment: groupwork, individually assessed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D88C33-B6E7-1E4D-A865-A4D6C1F5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Week12 Project2 – 5%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7F9EE-3731-534A-93F7-C20F1DC3E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0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2DE66E-FBAB-A34D-ABB9-718526A49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400" b="1" dirty="0"/>
              <a:t>Time:</a:t>
            </a:r>
            <a:r>
              <a:rPr lang="en-AU" sz="2400" dirty="0"/>
              <a:t> </a:t>
            </a:r>
          </a:p>
          <a:p>
            <a:pPr lvl="1"/>
            <a:r>
              <a:rPr lang="en-AU" sz="2000" dirty="0"/>
              <a:t>9:30am, Monday 05/06/2023, Duration: 120 minutes. </a:t>
            </a:r>
          </a:p>
          <a:p>
            <a:pPr lvl="1"/>
            <a:r>
              <a:rPr lang="en-AU" sz="2000" dirty="0"/>
              <a:t>Exam window 3 hours - must submit within the exam window</a:t>
            </a:r>
          </a:p>
          <a:p>
            <a:r>
              <a:rPr lang="en-AU" sz="2400" b="1" dirty="0"/>
              <a:t>Format</a:t>
            </a:r>
            <a:r>
              <a:rPr lang="en-AU" sz="2400" dirty="0"/>
              <a:t>: </a:t>
            </a:r>
          </a:p>
          <a:p>
            <a:pPr lvl="1"/>
            <a:r>
              <a:rPr lang="en-AU" sz="2000" dirty="0"/>
              <a:t>online open book: exam in Canvas Assignment folder</a:t>
            </a:r>
          </a:p>
          <a:p>
            <a:pPr lvl="1"/>
            <a:r>
              <a:rPr lang="en-AU" sz="2000" dirty="0"/>
              <a:t>*note: If your Internet is down, switch to mobile hotspot to continue</a:t>
            </a:r>
          </a:p>
          <a:p>
            <a:r>
              <a:rPr lang="en-AU" sz="2400" b="1" dirty="0"/>
              <a:t>Scope &amp; Preparation</a:t>
            </a:r>
            <a:endParaRPr lang="en-AU" sz="2400" dirty="0"/>
          </a:p>
          <a:p>
            <a:pPr lvl="1"/>
            <a:r>
              <a:rPr lang="en-AU" sz="2000" dirty="0"/>
              <a:t>Scope: week 5-12 learning materials: lectures, notes, textbook</a:t>
            </a:r>
          </a:p>
          <a:p>
            <a:pPr lvl="1"/>
            <a:r>
              <a:rPr lang="en-AU" sz="2000" dirty="0"/>
              <a:t>Preparation: review questions, tutorial problems, practice exam</a:t>
            </a:r>
          </a:p>
          <a:p>
            <a:r>
              <a:rPr lang="en-AU" sz="2400" b="1" dirty="0"/>
              <a:t>Q&amp;A:</a:t>
            </a:r>
          </a:p>
          <a:p>
            <a:pPr lvl="1"/>
            <a:r>
              <a:rPr lang="en-AU" sz="2000" dirty="0"/>
              <a:t>Time: 2:00pm, 30</a:t>
            </a:r>
            <a:r>
              <a:rPr lang="en-AU" sz="2000" baseline="30000" dirty="0"/>
              <a:t>th</a:t>
            </a:r>
            <a:r>
              <a:rPr lang="en-AU" sz="2000" dirty="0"/>
              <a:t> May &amp; 2</a:t>
            </a:r>
            <a:r>
              <a:rPr lang="en-AU" sz="2000" baseline="30000" dirty="0"/>
              <a:t>nd</a:t>
            </a:r>
            <a:r>
              <a:rPr lang="en-AU" sz="2000" dirty="0"/>
              <a:t> June. Zoom: </a:t>
            </a:r>
            <a:r>
              <a:rPr lang="en-AU" sz="2000" dirty="0" err="1"/>
              <a:t>NetFun</a:t>
            </a:r>
            <a:r>
              <a:rPr lang="en-AU" sz="2000" dirty="0"/>
              <a:t> lecture zoom.</a:t>
            </a:r>
          </a:p>
          <a:p>
            <a:pPr lvl="1"/>
            <a:r>
              <a:rPr lang="en-AU" sz="2000" dirty="0"/>
              <a:t>Canvas Discussion board - any time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8CCC5C-38DC-CF4B-BEF4-399039A80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Final Exam</a:t>
            </a:r>
            <a:r>
              <a:rPr lang="en-AU"/>
              <a:t>: </a:t>
            </a:r>
            <a:r>
              <a:rPr lang="en-AU">
                <a:solidFill>
                  <a:srgbClr val="FF0000"/>
                </a:solidFill>
              </a:rPr>
              <a:t>45%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B5A51-5045-1D4F-9480-248BF3674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EC6AED-8258-DEF5-2178-2B10A7369DF5}"/>
              </a:ext>
            </a:extLst>
          </p:cNvPr>
          <p:cNvSpPr txBox="1"/>
          <p:nvPr/>
        </p:nvSpPr>
        <p:spPr>
          <a:xfrm>
            <a:off x="12958763" y="1114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3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Chapter 6: let’s take a breath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A4B12346-C21D-2B4E-816C-10F5298F6A06}"/>
              </a:ext>
            </a:extLst>
          </p:cNvPr>
          <p:cNvSpPr txBox="1">
            <a:spLocks noChangeArrowheads="1"/>
          </p:cNvSpPr>
          <p:nvPr/>
        </p:nvSpPr>
        <p:spPr>
          <a:xfrm>
            <a:off x="1026459" y="1365157"/>
            <a:ext cx="10215282" cy="3395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>
              <a:defRPr/>
            </a:pPr>
            <a:r>
              <a:rPr lang="en-US" sz="3200" dirty="0"/>
              <a:t>journey down protocol stack </a:t>
            </a:r>
            <a:r>
              <a:rPr lang="en-US" sz="3200" i="1" dirty="0">
                <a:solidFill>
                  <a:srgbClr val="C00000"/>
                </a:solidFill>
              </a:rPr>
              <a:t>complete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(except PHY)</a:t>
            </a:r>
          </a:p>
          <a:p>
            <a:pPr indent="-339725">
              <a:defRPr/>
            </a:pPr>
            <a:r>
              <a:rPr lang="en-US" sz="3200" dirty="0"/>
              <a:t>solid understanding of networking principles, practice!</a:t>
            </a:r>
          </a:p>
          <a:p>
            <a:pPr indent="-339725">
              <a:defRPr/>
            </a:pPr>
            <a:r>
              <a:rPr lang="en-US" sz="3200" dirty="0" err="1"/>
              <a:t>NetFun</a:t>
            </a:r>
            <a:r>
              <a:rPr lang="en-US" sz="3200" dirty="0"/>
              <a:t> stops here …. </a:t>
            </a:r>
            <a:r>
              <a:rPr lang="en-US" sz="3200" i="1" dirty="0">
                <a:solidFill>
                  <a:srgbClr val="C00000"/>
                </a:solidFill>
              </a:rPr>
              <a:t>more </a:t>
            </a:r>
            <a:r>
              <a:rPr lang="en-US" sz="3200" dirty="0"/>
              <a:t>interesting topics!</a:t>
            </a:r>
          </a:p>
          <a:p>
            <a:pPr lvl="1">
              <a:defRPr/>
            </a:pPr>
            <a:r>
              <a:rPr lang="en-US" sz="2800" dirty="0"/>
              <a:t>advanced networking</a:t>
            </a:r>
          </a:p>
          <a:p>
            <a:pPr lvl="1">
              <a:defRPr/>
            </a:pPr>
            <a:r>
              <a:rPr lang="en-US" sz="2800" dirty="0"/>
              <a:t>wireless</a:t>
            </a:r>
          </a:p>
          <a:p>
            <a:pPr lvl="1">
              <a:defRPr/>
            </a:pPr>
            <a:r>
              <a:rPr lang="en-US" sz="2800" dirty="0"/>
              <a:t>security </a:t>
            </a:r>
          </a:p>
          <a:p>
            <a:pPr>
              <a:defRPr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4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B9BF11-C79E-2C43-AEFE-060AA271F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IT Engineer: ALL companies</a:t>
            </a:r>
          </a:p>
          <a:p>
            <a:pPr lvl="1"/>
            <a:r>
              <a:rPr lang="en-AU" dirty="0"/>
              <a:t>IT system support, network support, …</a:t>
            </a:r>
          </a:p>
          <a:p>
            <a:r>
              <a:rPr lang="en-AU" dirty="0"/>
              <a:t>Telecom Engineer: NBN, Telstra, …</a:t>
            </a:r>
          </a:p>
          <a:p>
            <a:pPr lvl="1"/>
            <a:r>
              <a:rPr lang="en-AU" dirty="0"/>
              <a:t>Mobile comm subjects, e.g. mobile tech, wireless</a:t>
            </a:r>
          </a:p>
          <a:p>
            <a:r>
              <a:rPr lang="en-AU" dirty="0"/>
              <a:t>Application Developer: Google, Facebook, …</a:t>
            </a:r>
          </a:p>
          <a:p>
            <a:pPr lvl="1"/>
            <a:r>
              <a:rPr lang="en-AU" dirty="0"/>
              <a:t>Programming: Web developments, Apps</a:t>
            </a:r>
          </a:p>
          <a:p>
            <a:r>
              <a:rPr lang="en-AU" dirty="0"/>
              <a:t>Network Engineer: Cisco, ISPs, …</a:t>
            </a:r>
          </a:p>
          <a:p>
            <a:pPr lvl="1"/>
            <a:r>
              <a:rPr lang="en-AU" dirty="0"/>
              <a:t>Networking subjects, e.g. Cisco certified, security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D7EED6-2D55-9D43-BDEA-1503FD8D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learn Internet: potential career paths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739DD4-9ED3-324B-BFDA-A34F522AB501}"/>
              </a:ext>
            </a:extLst>
          </p:cNvPr>
          <p:cNvSpPr txBox="1"/>
          <p:nvPr/>
        </p:nvSpPr>
        <p:spPr>
          <a:xfrm>
            <a:off x="838200" y="5267406"/>
            <a:ext cx="10515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00B050"/>
                </a:solidFill>
              </a:rPr>
              <a:t>Example Job Ads: </a:t>
            </a:r>
          </a:p>
          <a:p>
            <a:r>
              <a:rPr lang="en-AU" sz="2000" dirty="0">
                <a:solidFill>
                  <a:srgbClr val="00B050"/>
                </a:solidFill>
              </a:rPr>
              <a:t>Thorough understanding of networking technology and concepts, common protocols such as </a:t>
            </a:r>
          </a:p>
          <a:p>
            <a:r>
              <a:rPr lang="en-AU" sz="2000" dirty="0">
                <a:solidFill>
                  <a:srgbClr val="00B050"/>
                </a:solidFill>
              </a:rPr>
              <a:t>TCP/IP, Ethernet, IP addressing, routing, LAN, switching, QoS, DNS etc.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EF6EEC17-7CEB-2B48-AF07-4D2DEA0F8EE3}"/>
              </a:ext>
            </a:extLst>
          </p:cNvPr>
          <p:cNvSpPr/>
          <p:nvPr/>
        </p:nvSpPr>
        <p:spPr bwMode="auto">
          <a:xfrm>
            <a:off x="7599287" y="1785064"/>
            <a:ext cx="3110754" cy="1138773"/>
          </a:xfrm>
          <a:prstGeom prst="cloudCallout">
            <a:avLst>
              <a:gd name="adj1" fmla="val -63633"/>
              <a:gd name="adj2" fmla="val 3732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charset="0"/>
              </a:rPr>
              <a:t>We are future Engineers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B583B-3E89-7E40-838D-AE12DD134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8A7D31C-FAB1-7842-96A8-8FF96F925377}" type="slidenum">
              <a:rPr lang="en-US" altLang="x-none" smtClean="0"/>
              <a:pPr>
                <a:defRPr/>
              </a:pPr>
              <a:t>36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7010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9F7042-51FE-6F41-B1BA-0C90976E2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Please Complete SFS </a:t>
            </a:r>
            <a:r>
              <a:rPr lang="en-AU" dirty="0"/>
              <a:t>at </a:t>
            </a:r>
            <a:r>
              <a:rPr lang="en-AU" b="1" dirty="0" err="1"/>
              <a:t>www.sfs.uts.edu.au</a:t>
            </a:r>
            <a:endParaRPr lang="en-AU" b="1" dirty="0"/>
          </a:p>
          <a:p>
            <a:pPr lvl="1"/>
            <a:r>
              <a:rPr lang="en-AU" dirty="0"/>
              <a:t>We learnt a lot - Well Done! </a:t>
            </a:r>
            <a:r>
              <a:rPr lang="en-AU" sz="3200" dirty="0"/>
              <a:t>👍</a:t>
            </a:r>
          </a:p>
          <a:p>
            <a:pPr lvl="1"/>
            <a:r>
              <a:rPr lang="en-AU" dirty="0"/>
              <a:t>if you are happy: what’s going well?</a:t>
            </a:r>
          </a:p>
          <a:p>
            <a:pPr lvl="1"/>
            <a:r>
              <a:rPr lang="en-AU" dirty="0"/>
              <a:t>learning materials help? </a:t>
            </a:r>
          </a:p>
          <a:p>
            <a:pPr lvl="2"/>
            <a:r>
              <a:rPr lang="en-AU" dirty="0"/>
              <a:t>lectures, tutorials, labs, projects, assignments, </a:t>
            </a:r>
          </a:p>
          <a:p>
            <a:pPr lvl="2"/>
            <a:r>
              <a:rPr lang="en-AU" dirty="0"/>
              <a:t>quiz/exam: practice, online open book format</a:t>
            </a:r>
          </a:p>
          <a:p>
            <a:pPr lvl="1"/>
            <a:r>
              <a:rPr lang="en-AU" dirty="0"/>
              <a:t>what can be improved?</a:t>
            </a:r>
          </a:p>
          <a:p>
            <a:pPr lvl="1"/>
            <a:endParaRPr lang="en-AU" dirty="0"/>
          </a:p>
          <a:p>
            <a:r>
              <a:rPr lang="en-AU" b="1" dirty="0"/>
              <a:t>Your feedback appreciated!</a:t>
            </a:r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570174-AF6B-034C-92C5-31B4B2A3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Student Feedback Survey (SFS)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95C40-432C-D94E-B181-C8309C639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8AEDFC-F05E-AF58-1A04-4AA643C5C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3075" lvl="1" indent="0">
              <a:buNone/>
            </a:pPr>
            <a:r>
              <a:rPr lang="en-US" sz="9200" dirty="0"/>
              <a:t>✅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026966-46DB-701E-2024-0612CADA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done</a:t>
            </a:r>
          </a:p>
        </p:txBody>
      </p:sp>
    </p:spTree>
    <p:extLst>
      <p:ext uri="{BB962C8B-B14F-4D97-AF65-F5344CB8AC3E}">
        <p14:creationId xmlns:p14="http://schemas.microsoft.com/office/powerpoint/2010/main" val="24890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785FD6-A6C0-4048-B273-A484A479C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 You! &amp; Good Luck!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ADC91E-DBB0-F747-87AE-9AFC0FBA777D}"/>
              </a:ext>
            </a:extLst>
          </p:cNvPr>
          <p:cNvSpPr txBox="1"/>
          <p:nvPr/>
        </p:nvSpPr>
        <p:spPr>
          <a:xfrm>
            <a:off x="490331" y="1723614"/>
            <a:ext cx="10863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800" b="1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Good Luck @</a:t>
            </a:r>
            <a:r>
              <a:rPr lang="en-AU" sz="8800" b="1" dirty="0" err="1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NetFun</a:t>
            </a:r>
            <a:endParaRPr lang="en-AU" sz="8800" b="1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BA7768-D0EE-5343-902E-82A54A156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019" y="3260105"/>
            <a:ext cx="5261960" cy="272531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10D20-AF34-AA4F-A2F4-233437E06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8A7D31C-FAB1-7842-96A8-8FF96F925377}" type="slidenum">
              <a:rPr lang="en-US" altLang="x-none" smtClean="0"/>
              <a:pPr>
                <a:defRPr/>
              </a:pPr>
              <a:t>39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6410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Ethernet: physical topology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57EB8F-B265-4E4B-A599-604FFD9C25B9}"/>
              </a:ext>
            </a:extLst>
          </p:cNvPr>
          <p:cNvSpPr txBox="1">
            <a:spLocks noChangeArrowheads="1"/>
          </p:cNvSpPr>
          <p:nvPr/>
        </p:nvSpPr>
        <p:spPr>
          <a:xfrm>
            <a:off x="1077627" y="1343156"/>
            <a:ext cx="10839554" cy="925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indent="-273050">
              <a:lnSpc>
                <a:spcPct val="75000"/>
              </a:lnSpc>
              <a:defRPr/>
            </a:pPr>
            <a:r>
              <a:rPr lang="en-US" dirty="0">
                <a:solidFill>
                  <a:srgbClr val="C00000"/>
                </a:solidFill>
              </a:rPr>
              <a:t>bus: </a:t>
            </a:r>
            <a:r>
              <a:rPr lang="en-US" dirty="0"/>
              <a:t>popular through mid 90s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/>
              <a:t>all nodes in same collision domain (can collide with each other)</a:t>
            </a:r>
          </a:p>
        </p:txBody>
      </p:sp>
      <p:sp>
        <p:nvSpPr>
          <p:cNvPr id="14" name="Line 32">
            <a:extLst>
              <a:ext uri="{FF2B5EF4-FFF2-40B4-BE49-F238E27FC236}">
                <a16:creationId xmlns:a16="http://schemas.microsoft.com/office/drawing/2014/main" id="{92FEC33E-ECF3-6F4D-95CC-10AE77202A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9150" y="4343745"/>
            <a:ext cx="616233" cy="1201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" name="Text Box 41">
            <a:extLst>
              <a:ext uri="{FF2B5EF4-FFF2-40B4-BE49-F238E27FC236}">
                <a16:creationId xmlns:a16="http://schemas.microsoft.com/office/drawing/2014/main" id="{08CE8B30-9FAC-8447-8CE2-85AE30A4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445" y="4519515"/>
            <a:ext cx="2358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i="0" dirty="0">
                <a:solidFill>
                  <a:srgbClr val="CC0000"/>
                </a:solidFill>
                <a:latin typeface="+mn-lt"/>
                <a:cs typeface="Arial" charset="0"/>
              </a:rPr>
              <a:t>bus: </a:t>
            </a:r>
            <a:r>
              <a:rPr lang="en-US" sz="2400" i="0" dirty="0">
                <a:latin typeface="+mn-lt"/>
                <a:cs typeface="Arial" charset="0"/>
              </a:rPr>
              <a:t>coaxial cable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B210C05-DB42-F24B-ABCC-CEB58A73BF57}"/>
              </a:ext>
            </a:extLst>
          </p:cNvPr>
          <p:cNvGrpSpPr/>
          <p:nvPr/>
        </p:nvGrpSpPr>
        <p:grpSpPr>
          <a:xfrm>
            <a:off x="4166894" y="4287302"/>
            <a:ext cx="468488" cy="103894"/>
            <a:chOff x="3160889" y="5723468"/>
            <a:chExt cx="468488" cy="103894"/>
          </a:xfrm>
        </p:grpSpPr>
        <p:sp>
          <p:nvSpPr>
            <p:cNvPr id="74" name="Rectangle 37">
              <a:extLst>
                <a:ext uri="{FF2B5EF4-FFF2-40B4-BE49-F238E27FC236}">
                  <a16:creationId xmlns:a16="http://schemas.microsoft.com/office/drawing/2014/main" id="{F6F8AA85-EB23-1A46-91D4-047C72E20F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34167" y="565019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63F5B90-D695-934E-82E3-02FAF9AA2884}"/>
                </a:ext>
              </a:extLst>
            </p:cNvPr>
            <p:cNvCxnSpPr/>
            <p:nvPr/>
          </p:nvCxnSpPr>
          <p:spPr>
            <a:xfrm>
              <a:off x="3403599" y="5774267"/>
              <a:ext cx="2257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DDD3177-E100-C044-B782-026C278D6607}"/>
              </a:ext>
            </a:extLst>
          </p:cNvPr>
          <p:cNvGrpSpPr/>
          <p:nvPr/>
        </p:nvGrpSpPr>
        <p:grpSpPr>
          <a:xfrm>
            <a:off x="3867737" y="4868680"/>
            <a:ext cx="468488" cy="103894"/>
            <a:chOff x="3160889" y="5723468"/>
            <a:chExt cx="468488" cy="103894"/>
          </a:xfrm>
        </p:grpSpPr>
        <p:sp>
          <p:nvSpPr>
            <p:cNvPr id="81" name="Rectangle 37">
              <a:extLst>
                <a:ext uri="{FF2B5EF4-FFF2-40B4-BE49-F238E27FC236}">
                  <a16:creationId xmlns:a16="http://schemas.microsoft.com/office/drawing/2014/main" id="{E36D1D4F-7980-524F-B016-0822BC5DEB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34167" y="565019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F141971-200C-3441-B553-3B77B87C14EB}"/>
                </a:ext>
              </a:extLst>
            </p:cNvPr>
            <p:cNvCxnSpPr/>
            <p:nvPr/>
          </p:nvCxnSpPr>
          <p:spPr>
            <a:xfrm>
              <a:off x="3403599" y="5774267"/>
              <a:ext cx="2257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B6AFEE0-615F-374F-AD75-BFAD1482DB98}"/>
              </a:ext>
            </a:extLst>
          </p:cNvPr>
          <p:cNvGrpSpPr/>
          <p:nvPr/>
        </p:nvGrpSpPr>
        <p:grpSpPr>
          <a:xfrm>
            <a:off x="3557291" y="5489569"/>
            <a:ext cx="468488" cy="103894"/>
            <a:chOff x="3160889" y="5723468"/>
            <a:chExt cx="468488" cy="103894"/>
          </a:xfrm>
        </p:grpSpPr>
        <p:sp>
          <p:nvSpPr>
            <p:cNvPr id="84" name="Rectangle 37">
              <a:extLst>
                <a:ext uri="{FF2B5EF4-FFF2-40B4-BE49-F238E27FC236}">
                  <a16:creationId xmlns:a16="http://schemas.microsoft.com/office/drawing/2014/main" id="{D99117D2-D55B-9747-9F39-1437498956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34167" y="565019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8FD400B-67B6-A545-991E-6642C95FC431}"/>
                </a:ext>
              </a:extLst>
            </p:cNvPr>
            <p:cNvCxnSpPr/>
            <p:nvPr/>
          </p:nvCxnSpPr>
          <p:spPr>
            <a:xfrm>
              <a:off x="3403599" y="5774267"/>
              <a:ext cx="2257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54">
            <a:extLst>
              <a:ext uri="{FF2B5EF4-FFF2-40B4-BE49-F238E27FC236}">
                <a16:creationId xmlns:a16="http://schemas.microsoft.com/office/drawing/2014/main" id="{54403650-FB62-8C4D-A097-E8E09E3E8715}"/>
              </a:ext>
            </a:extLst>
          </p:cNvPr>
          <p:cNvGrpSpPr>
            <a:grpSpLocks/>
          </p:cNvGrpSpPr>
          <p:nvPr/>
        </p:nvGrpSpPr>
        <p:grpSpPr bwMode="auto">
          <a:xfrm>
            <a:off x="3030847" y="5135905"/>
            <a:ext cx="640071" cy="517525"/>
            <a:chOff x="-44" y="1473"/>
            <a:chExt cx="981" cy="1105"/>
          </a:xfrm>
        </p:grpSpPr>
        <p:pic>
          <p:nvPicPr>
            <p:cNvPr id="41" name="Picture 55" descr="desktop_computer_stylized_medium">
              <a:extLst>
                <a:ext uri="{FF2B5EF4-FFF2-40B4-BE49-F238E27FC236}">
                  <a16:creationId xmlns:a16="http://schemas.microsoft.com/office/drawing/2014/main" id="{9ADDF864-8E42-2A4E-9C50-68B48B5AD6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Freeform 56">
              <a:extLst>
                <a:ext uri="{FF2B5EF4-FFF2-40B4-BE49-F238E27FC236}">
                  <a16:creationId xmlns:a16="http://schemas.microsoft.com/office/drawing/2014/main" id="{78B65AFB-F609-8F4C-8AA2-302FFEA046F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35" name="Group 49">
            <a:extLst>
              <a:ext uri="{FF2B5EF4-FFF2-40B4-BE49-F238E27FC236}">
                <a16:creationId xmlns:a16="http://schemas.microsoft.com/office/drawing/2014/main" id="{2721DACF-2A49-8D4F-BFF6-49E94BBFA071}"/>
              </a:ext>
            </a:extLst>
          </p:cNvPr>
          <p:cNvGrpSpPr>
            <a:grpSpLocks/>
          </p:cNvGrpSpPr>
          <p:nvPr/>
        </p:nvGrpSpPr>
        <p:grpSpPr bwMode="auto">
          <a:xfrm>
            <a:off x="3337407" y="4515020"/>
            <a:ext cx="640071" cy="517525"/>
            <a:chOff x="-44" y="1473"/>
            <a:chExt cx="981" cy="1105"/>
          </a:xfrm>
        </p:grpSpPr>
        <p:pic>
          <p:nvPicPr>
            <p:cNvPr id="36" name="Picture 50" descr="desktop_computer_stylized_medium">
              <a:extLst>
                <a:ext uri="{FF2B5EF4-FFF2-40B4-BE49-F238E27FC236}">
                  <a16:creationId xmlns:a16="http://schemas.microsoft.com/office/drawing/2014/main" id="{1A4DAAEF-9C4D-5C4A-940E-9F43684E7A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Freeform 51">
              <a:extLst>
                <a:ext uri="{FF2B5EF4-FFF2-40B4-BE49-F238E27FC236}">
                  <a16:creationId xmlns:a16="http://schemas.microsoft.com/office/drawing/2014/main" id="{63DCB467-73DC-4B47-B778-649B307F3B8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30" name="Group 49">
            <a:extLst>
              <a:ext uri="{FF2B5EF4-FFF2-40B4-BE49-F238E27FC236}">
                <a16:creationId xmlns:a16="http://schemas.microsoft.com/office/drawing/2014/main" id="{CF60EF70-8F89-064B-9AE0-BC24C80913E9}"/>
              </a:ext>
            </a:extLst>
          </p:cNvPr>
          <p:cNvGrpSpPr>
            <a:grpSpLocks/>
          </p:cNvGrpSpPr>
          <p:nvPr/>
        </p:nvGrpSpPr>
        <p:grpSpPr bwMode="auto">
          <a:xfrm>
            <a:off x="3621571" y="3937346"/>
            <a:ext cx="640071" cy="517525"/>
            <a:chOff x="-44" y="1473"/>
            <a:chExt cx="981" cy="1105"/>
          </a:xfrm>
        </p:grpSpPr>
        <p:pic>
          <p:nvPicPr>
            <p:cNvPr id="31" name="Picture 50" descr="desktop_computer_stylized_medium">
              <a:extLst>
                <a:ext uri="{FF2B5EF4-FFF2-40B4-BE49-F238E27FC236}">
                  <a16:creationId xmlns:a16="http://schemas.microsoft.com/office/drawing/2014/main" id="{E66B7792-17BF-A342-BF79-CBE2D88839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Freeform 51">
              <a:extLst>
                <a:ext uri="{FF2B5EF4-FFF2-40B4-BE49-F238E27FC236}">
                  <a16:creationId xmlns:a16="http://schemas.microsoft.com/office/drawing/2014/main" id="{1A46A85F-1E8E-634F-AC1B-41916D215F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21AC3DE-0BE4-4A42-85AA-51EA7972DB44}"/>
              </a:ext>
            </a:extLst>
          </p:cNvPr>
          <p:cNvGrpSpPr/>
          <p:nvPr/>
        </p:nvGrpSpPr>
        <p:grpSpPr>
          <a:xfrm rot="10800000">
            <a:off x="4121737" y="5286369"/>
            <a:ext cx="468488" cy="103894"/>
            <a:chOff x="3160889" y="5723468"/>
            <a:chExt cx="468488" cy="103894"/>
          </a:xfrm>
        </p:grpSpPr>
        <p:sp>
          <p:nvSpPr>
            <p:cNvPr id="87" name="Rectangle 37">
              <a:extLst>
                <a:ext uri="{FF2B5EF4-FFF2-40B4-BE49-F238E27FC236}">
                  <a16:creationId xmlns:a16="http://schemas.microsoft.com/office/drawing/2014/main" id="{0D9B8815-F0EC-864F-9E9C-E995A974DF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34167" y="565019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9FC25B0-63E6-F14D-8B85-F91190DDB6EB}"/>
                </a:ext>
              </a:extLst>
            </p:cNvPr>
            <p:cNvCxnSpPr/>
            <p:nvPr/>
          </p:nvCxnSpPr>
          <p:spPr>
            <a:xfrm>
              <a:off x="3403599" y="5774267"/>
              <a:ext cx="2257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E4FBBD8-6BBF-5244-B257-1085A2E447DA}"/>
              </a:ext>
            </a:extLst>
          </p:cNvPr>
          <p:cNvGrpSpPr/>
          <p:nvPr/>
        </p:nvGrpSpPr>
        <p:grpSpPr>
          <a:xfrm rot="10800000">
            <a:off x="4466048" y="4620324"/>
            <a:ext cx="468488" cy="103894"/>
            <a:chOff x="3160889" y="5723468"/>
            <a:chExt cx="468488" cy="103894"/>
          </a:xfrm>
        </p:grpSpPr>
        <p:sp>
          <p:nvSpPr>
            <p:cNvPr id="93" name="Rectangle 37">
              <a:extLst>
                <a:ext uri="{FF2B5EF4-FFF2-40B4-BE49-F238E27FC236}">
                  <a16:creationId xmlns:a16="http://schemas.microsoft.com/office/drawing/2014/main" id="{BFCE4A31-E824-AE42-8F60-EEB060D3AD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34167" y="565019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AC139B6-3337-DD4B-9A8D-1F1D221AE58F}"/>
                </a:ext>
              </a:extLst>
            </p:cNvPr>
            <p:cNvCxnSpPr/>
            <p:nvPr/>
          </p:nvCxnSpPr>
          <p:spPr>
            <a:xfrm>
              <a:off x="3403599" y="5774267"/>
              <a:ext cx="2257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44">
            <a:extLst>
              <a:ext uri="{FF2B5EF4-FFF2-40B4-BE49-F238E27FC236}">
                <a16:creationId xmlns:a16="http://schemas.microsoft.com/office/drawing/2014/main" id="{181607EC-7C1E-E542-A627-435D8778D8FF}"/>
              </a:ext>
            </a:extLst>
          </p:cNvPr>
          <p:cNvGrpSpPr>
            <a:grpSpLocks/>
          </p:cNvGrpSpPr>
          <p:nvPr/>
        </p:nvGrpSpPr>
        <p:grpSpPr bwMode="auto">
          <a:xfrm>
            <a:off x="4620460" y="4390841"/>
            <a:ext cx="711200" cy="601662"/>
            <a:chOff x="-44" y="1473"/>
            <a:chExt cx="981" cy="1105"/>
          </a:xfrm>
        </p:grpSpPr>
        <p:pic>
          <p:nvPicPr>
            <p:cNvPr id="26" name="Picture 45" descr="desktop_computer_stylized_medium">
              <a:extLst>
                <a:ext uri="{FF2B5EF4-FFF2-40B4-BE49-F238E27FC236}">
                  <a16:creationId xmlns:a16="http://schemas.microsoft.com/office/drawing/2014/main" id="{5B055886-874B-AF4E-BC6C-17FB5AFB9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BE198024-6B5D-3B44-B9DB-F77A4CB023E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44" name="Group 44">
            <a:extLst>
              <a:ext uri="{FF2B5EF4-FFF2-40B4-BE49-F238E27FC236}">
                <a16:creationId xmlns:a16="http://schemas.microsoft.com/office/drawing/2014/main" id="{99E873A6-305A-1E42-A800-5109AF9B2E9D}"/>
              </a:ext>
            </a:extLst>
          </p:cNvPr>
          <p:cNvGrpSpPr>
            <a:grpSpLocks/>
          </p:cNvGrpSpPr>
          <p:nvPr/>
        </p:nvGrpSpPr>
        <p:grpSpPr bwMode="auto">
          <a:xfrm>
            <a:off x="4283912" y="5056708"/>
            <a:ext cx="711200" cy="600075"/>
            <a:chOff x="-44" y="1473"/>
            <a:chExt cx="981" cy="1105"/>
          </a:xfrm>
        </p:grpSpPr>
        <p:pic>
          <p:nvPicPr>
            <p:cNvPr id="46" name="Picture 45" descr="desktop_computer_stylized_medium">
              <a:extLst>
                <a:ext uri="{FF2B5EF4-FFF2-40B4-BE49-F238E27FC236}">
                  <a16:creationId xmlns:a16="http://schemas.microsoft.com/office/drawing/2014/main" id="{1B48D1F1-C69D-9F43-9FBB-F48106D44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D9030A2A-02DE-364B-B783-76B0F1C4E72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0DAD804-6DAD-6A4F-B2ED-991F7DA0A672}"/>
              </a:ext>
            </a:extLst>
          </p:cNvPr>
          <p:cNvGrpSpPr/>
          <p:nvPr/>
        </p:nvGrpSpPr>
        <p:grpSpPr>
          <a:xfrm>
            <a:off x="6296294" y="3889527"/>
            <a:ext cx="4903947" cy="2516574"/>
            <a:chOff x="6296294" y="3889527"/>
            <a:chExt cx="4903947" cy="2516574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EB7E878-BC2B-CF41-A1DD-435B6688D4C1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>
              <a:off x="7906769" y="4630890"/>
              <a:ext cx="2249" cy="12602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B3A757D-B4FE-A64C-9B64-828FD8DCA614}"/>
                </a:ext>
              </a:extLst>
            </p:cNvPr>
            <p:cNvCxnSpPr>
              <a:cxnSpLocks/>
            </p:cNvCxnSpPr>
            <p:nvPr/>
          </p:nvCxnSpPr>
          <p:spPr>
            <a:xfrm>
              <a:off x="6945441" y="5100170"/>
              <a:ext cx="21448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42">
              <a:extLst>
                <a:ext uri="{FF2B5EF4-FFF2-40B4-BE49-F238E27FC236}">
                  <a16:creationId xmlns:a16="http://schemas.microsoft.com/office/drawing/2014/main" id="{68381987-6DA4-FE44-982A-2311DD6BD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0333" y="4512570"/>
              <a:ext cx="129990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i="0" dirty="0">
                  <a:solidFill>
                    <a:srgbClr val="CC0000"/>
                  </a:solidFill>
                  <a:latin typeface="+mn-lt"/>
                  <a:cs typeface="Arial" charset="0"/>
                </a:rPr>
                <a:t>switched</a:t>
              </a:r>
            </a:p>
          </p:txBody>
        </p:sp>
        <p:sp>
          <p:nvSpPr>
            <p:cNvPr id="96" name="Rectangle 37">
              <a:extLst>
                <a:ext uri="{FF2B5EF4-FFF2-40B4-BE49-F238E27FC236}">
                  <a16:creationId xmlns:a16="http://schemas.microsoft.com/office/drawing/2014/main" id="{AA09179E-572D-A246-86F4-E13021D097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970879" y="4976093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98" name="Group 49">
              <a:extLst>
                <a:ext uri="{FF2B5EF4-FFF2-40B4-BE49-F238E27FC236}">
                  <a16:creationId xmlns:a16="http://schemas.microsoft.com/office/drawing/2014/main" id="{73F08637-BA76-1046-9C84-02C57B0716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96294" y="4615439"/>
              <a:ext cx="768201" cy="646029"/>
              <a:chOff x="-44" y="1473"/>
              <a:chExt cx="981" cy="1105"/>
            </a:xfrm>
          </p:grpSpPr>
          <p:pic>
            <p:nvPicPr>
              <p:cNvPr id="99" name="Picture 50" descr="desktop_computer_stylized_medium">
                <a:extLst>
                  <a:ext uri="{FF2B5EF4-FFF2-40B4-BE49-F238E27FC236}">
                    <a16:creationId xmlns:a16="http://schemas.microsoft.com/office/drawing/2014/main" id="{C5A65E49-64BF-0248-B147-3C0ABA2707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" name="Freeform 51">
                <a:extLst>
                  <a:ext uri="{FF2B5EF4-FFF2-40B4-BE49-F238E27FC236}">
                    <a16:creationId xmlns:a16="http://schemas.microsoft.com/office/drawing/2014/main" id="{ABC6A075-F927-3A44-BE19-0AA6A019129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01" name="Rectangle 37">
              <a:extLst>
                <a:ext uri="{FF2B5EF4-FFF2-40B4-BE49-F238E27FC236}">
                  <a16:creationId xmlns:a16="http://schemas.microsoft.com/office/drawing/2014/main" id="{F7256B75-1D63-2E44-891A-1C8ED409B5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836293" y="4969873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02" name="Group 49">
              <a:extLst>
                <a:ext uri="{FF2B5EF4-FFF2-40B4-BE49-F238E27FC236}">
                  <a16:creationId xmlns:a16="http://schemas.microsoft.com/office/drawing/2014/main" id="{D3C84CC7-318A-F44C-BC7C-1F376445C2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4892" y="4777169"/>
              <a:ext cx="768201" cy="646029"/>
              <a:chOff x="-44" y="1473"/>
              <a:chExt cx="981" cy="1105"/>
            </a:xfrm>
          </p:grpSpPr>
          <p:pic>
            <p:nvPicPr>
              <p:cNvPr id="103" name="Picture 50" descr="desktop_computer_stylized_medium">
                <a:extLst>
                  <a:ext uri="{FF2B5EF4-FFF2-40B4-BE49-F238E27FC236}">
                    <a16:creationId xmlns:a16="http://schemas.microsoft.com/office/drawing/2014/main" id="{7660BF25-6D18-5A4A-8BE4-3CFBD08C47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" name="Freeform 51">
                <a:extLst>
                  <a:ext uri="{FF2B5EF4-FFF2-40B4-BE49-F238E27FC236}">
                    <a16:creationId xmlns:a16="http://schemas.microsoft.com/office/drawing/2014/main" id="{8D17FB90-A54F-9B45-8704-608FEF0B14A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09" name="Rectangle 37">
              <a:extLst>
                <a:ext uri="{FF2B5EF4-FFF2-40B4-BE49-F238E27FC236}">
                  <a16:creationId xmlns:a16="http://schemas.microsoft.com/office/drawing/2014/main" id="{77613146-BEF0-644B-A836-2EB04E8002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861470" y="5669747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106" name="Group 49">
              <a:extLst>
                <a:ext uri="{FF2B5EF4-FFF2-40B4-BE49-F238E27FC236}">
                  <a16:creationId xmlns:a16="http://schemas.microsoft.com/office/drawing/2014/main" id="{0D5AC3A1-9C42-3647-BD7C-2BF588730A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67278" y="5760072"/>
              <a:ext cx="768201" cy="646029"/>
              <a:chOff x="-44" y="1473"/>
              <a:chExt cx="981" cy="1105"/>
            </a:xfrm>
          </p:grpSpPr>
          <p:pic>
            <p:nvPicPr>
              <p:cNvPr id="107" name="Picture 50" descr="desktop_computer_stylized_medium">
                <a:extLst>
                  <a:ext uri="{FF2B5EF4-FFF2-40B4-BE49-F238E27FC236}">
                    <a16:creationId xmlns:a16="http://schemas.microsoft.com/office/drawing/2014/main" id="{26635111-EEAD-044B-A078-CDE50D4A53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" name="Freeform 51">
                <a:extLst>
                  <a:ext uri="{FF2B5EF4-FFF2-40B4-BE49-F238E27FC236}">
                    <a16:creationId xmlns:a16="http://schemas.microsoft.com/office/drawing/2014/main" id="{6C722D5C-0DA5-4943-BCD3-A0181121BF5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10" name="Rectangle 37">
              <a:extLst>
                <a:ext uri="{FF2B5EF4-FFF2-40B4-BE49-F238E27FC236}">
                  <a16:creationId xmlns:a16="http://schemas.microsoft.com/office/drawing/2014/main" id="{09F4DA0F-D305-D34F-BA6E-50CB86EC28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859915" y="4388441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59" name="Group 44">
              <a:extLst>
                <a:ext uri="{FF2B5EF4-FFF2-40B4-BE49-F238E27FC236}">
                  <a16:creationId xmlns:a16="http://schemas.microsoft.com/office/drawing/2014/main" id="{FBD1E47D-990B-2E43-A7A3-9B664F60E5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80526" y="3889527"/>
              <a:ext cx="852487" cy="741363"/>
              <a:chOff x="-44" y="1473"/>
              <a:chExt cx="981" cy="1105"/>
            </a:xfrm>
          </p:grpSpPr>
          <p:pic>
            <p:nvPicPr>
              <p:cNvPr id="60" name="Picture 45" descr="desktop_computer_stylized_medium">
                <a:extLst>
                  <a:ext uri="{FF2B5EF4-FFF2-40B4-BE49-F238E27FC236}">
                    <a16:creationId xmlns:a16="http://schemas.microsoft.com/office/drawing/2014/main" id="{592B481C-B53F-BF47-AD1B-2E6BDCFAFD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Freeform 46">
                <a:extLst>
                  <a:ext uri="{FF2B5EF4-FFF2-40B4-BE49-F238E27FC236}">
                    <a16:creationId xmlns:a16="http://schemas.microsoft.com/office/drawing/2014/main" id="{2D0F8AEC-7A1F-964C-8A02-58C4F390384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D52E7F60-11FB-F544-8C5D-1F0C4F2A3A93}"/>
                </a:ext>
              </a:extLst>
            </p:cNvPr>
            <p:cNvGrpSpPr/>
            <p:nvPr/>
          </p:nvGrpSpPr>
          <p:grpSpPr>
            <a:xfrm>
              <a:off x="7642010" y="4950839"/>
              <a:ext cx="561892" cy="329289"/>
              <a:chOff x="3668110" y="2448910"/>
              <a:chExt cx="3794234" cy="2165130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23CA7BB1-785A-2F4E-99C7-9A87B4C15899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D6E11BDC-7A81-3D49-B82F-217FBC3D8BA6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40B98351-A0BF-8F45-BA38-838A66C2790F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15" name="Freeform 114">
                  <a:extLst>
                    <a:ext uri="{FF2B5EF4-FFF2-40B4-BE49-F238E27FC236}">
                      <a16:creationId xmlns:a16="http://schemas.microsoft.com/office/drawing/2014/main" id="{424FAC47-A5B2-724B-B58E-B1DE520B997D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Freeform 115">
                  <a:extLst>
                    <a:ext uri="{FF2B5EF4-FFF2-40B4-BE49-F238E27FC236}">
                      <a16:creationId xmlns:a16="http://schemas.microsoft.com/office/drawing/2014/main" id="{D765BB73-0713-214F-B633-B66F09A5A736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116">
                  <a:extLst>
                    <a:ext uri="{FF2B5EF4-FFF2-40B4-BE49-F238E27FC236}">
                      <a16:creationId xmlns:a16="http://schemas.microsoft.com/office/drawing/2014/main" id="{A2048D2B-32B6-404A-8309-2D614DB0F645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 117">
                  <a:extLst>
                    <a:ext uri="{FF2B5EF4-FFF2-40B4-BE49-F238E27FC236}">
                      <a16:creationId xmlns:a16="http://schemas.microsoft.com/office/drawing/2014/main" id="{85ADFEC2-5799-064A-A2B3-E69C5AD6EC08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21" name="Rectangle 6">
            <a:extLst>
              <a:ext uri="{FF2B5EF4-FFF2-40B4-BE49-F238E27FC236}">
                <a16:creationId xmlns:a16="http://schemas.microsoft.com/office/drawing/2014/main" id="{5E5D623C-BFF9-A44C-8728-E57D1D8E9F2D}"/>
              </a:ext>
            </a:extLst>
          </p:cNvPr>
          <p:cNvSpPr txBox="1">
            <a:spLocks noChangeArrowheads="1"/>
          </p:cNvSpPr>
          <p:nvPr/>
        </p:nvSpPr>
        <p:spPr>
          <a:xfrm>
            <a:off x="1067981" y="2097440"/>
            <a:ext cx="10839554" cy="164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indent="-273050">
              <a:lnSpc>
                <a:spcPct val="75000"/>
              </a:lnSpc>
              <a:defRPr/>
            </a:pPr>
            <a:r>
              <a:rPr lang="en-US" dirty="0">
                <a:solidFill>
                  <a:srgbClr val="C00000"/>
                </a:solidFill>
              </a:rPr>
              <a:t>switched: </a:t>
            </a:r>
            <a:r>
              <a:rPr lang="en-US" dirty="0"/>
              <a:t>prevails today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/>
              <a:t>active link-layer2 </a:t>
            </a:r>
            <a:r>
              <a:rPr lang="en-US" i="1" dirty="0">
                <a:solidFill>
                  <a:srgbClr val="0000A8"/>
                </a:solidFill>
              </a:rPr>
              <a:t>switch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in center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each </a:t>
            </a:r>
            <a:r>
              <a:rPr lang="en-US" altLang="ja-JP" dirty="0"/>
              <a:t>“</a:t>
            </a:r>
            <a:r>
              <a:rPr lang="en-US" dirty="0"/>
              <a:t>spoke</a:t>
            </a:r>
            <a:r>
              <a:rPr lang="en-US" altLang="ja-JP" dirty="0"/>
              <a:t>”</a:t>
            </a:r>
            <a:r>
              <a:rPr lang="en-US" dirty="0"/>
              <a:t> runs a (separate) Ethernet protocol (nodes do not collide with each other)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C1A99020-E482-DA4D-8375-A46D71E4AC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0928" y="5236848"/>
            <a:ext cx="1938718" cy="78214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508DE28-FC40-C8A6-7699-62A5C1EE966E}"/>
              </a:ext>
            </a:extLst>
          </p:cNvPr>
          <p:cNvGrpSpPr/>
          <p:nvPr/>
        </p:nvGrpSpPr>
        <p:grpSpPr>
          <a:xfrm>
            <a:off x="8162241" y="274462"/>
            <a:ext cx="3754940" cy="1263079"/>
            <a:chOff x="7785100" y="730250"/>
            <a:chExt cx="4037013" cy="1377421"/>
          </a:xfrm>
        </p:grpSpPr>
        <p:grpSp>
          <p:nvGrpSpPr>
            <p:cNvPr id="4" name="Group 117">
              <a:extLst>
                <a:ext uri="{FF2B5EF4-FFF2-40B4-BE49-F238E27FC236}">
                  <a16:creationId xmlns:a16="http://schemas.microsoft.com/office/drawing/2014/main" id="{A86F5F7D-BCB2-65FB-BA6F-91B50A22E0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85100" y="736600"/>
              <a:ext cx="850900" cy="527050"/>
              <a:chOff x="-490" y="1664"/>
              <a:chExt cx="1429" cy="842"/>
            </a:xfrm>
          </p:grpSpPr>
          <p:sp>
            <p:nvSpPr>
              <p:cNvPr id="390" name="AutoShape 111">
                <a:extLst>
                  <a:ext uri="{FF2B5EF4-FFF2-40B4-BE49-F238E27FC236}">
                    <a16:creationId xmlns:a16="http://schemas.microsoft.com/office/drawing/2014/main" id="{F0A4B763-B621-17BB-B56E-B6019152F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4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391" name="Group 116">
                <a:extLst>
                  <a:ext uri="{FF2B5EF4-FFF2-40B4-BE49-F238E27FC236}">
                    <a16:creationId xmlns:a16="http://schemas.microsoft.com/office/drawing/2014/main" id="{A7E828EE-B4DF-E7F2-D4C9-D50623944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392" name="Rectangle 99">
                  <a:extLst>
                    <a:ext uri="{FF2B5EF4-FFF2-40B4-BE49-F238E27FC236}">
                      <a16:creationId xmlns:a16="http://schemas.microsoft.com/office/drawing/2014/main" id="{E9B0CFA9-582E-6798-2A32-2FE573F235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38" y="1923"/>
                  <a:ext cx="1128" cy="583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3" name="Line 7">
                  <a:extLst>
                    <a:ext uri="{FF2B5EF4-FFF2-40B4-BE49-F238E27FC236}">
                      <a16:creationId xmlns:a16="http://schemas.microsoft.com/office/drawing/2014/main" id="{03502688-55DE-F9DB-E6EC-E91CF1B9F5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150" y="2271"/>
                  <a:ext cx="673" cy="7"/>
                </a:xfrm>
                <a:prstGeom prst="line">
                  <a:avLst/>
                </a:prstGeom>
                <a:noFill/>
                <a:ln w="9525">
                  <a:solidFill>
                    <a:srgbClr val="E4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94" name="Group 103">
                  <a:extLst>
                    <a:ext uri="{FF2B5EF4-FFF2-40B4-BE49-F238E27FC236}">
                      <a16:creationId xmlns:a16="http://schemas.microsoft.com/office/drawing/2014/main" id="{BAF5CF53-20AC-1646-518C-21AAF688FD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399" name="Rectangle 104">
                    <a:extLst>
                      <a:ext uri="{FF2B5EF4-FFF2-40B4-BE49-F238E27FC236}">
                        <a16:creationId xmlns:a16="http://schemas.microsoft.com/office/drawing/2014/main" id="{476FF1BF-96E4-D646-954A-D9C5DE5856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0" y="1000"/>
                    <a:ext cx="871" cy="229"/>
                  </a:xfrm>
                  <a:prstGeom prst="rect">
                    <a:avLst/>
                  </a:prstGeom>
                  <a:solidFill>
                    <a:srgbClr val="EC86A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00" name="Rectangle 105">
                    <a:extLst>
                      <a:ext uri="{FF2B5EF4-FFF2-40B4-BE49-F238E27FC236}">
                        <a16:creationId xmlns:a16="http://schemas.microsoft.com/office/drawing/2014/main" id="{E40F2E98-9929-A059-3D51-5BF08B420C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01" name="Rectangle 106">
                    <a:extLst>
                      <a:ext uri="{FF2B5EF4-FFF2-40B4-BE49-F238E27FC236}">
                        <a16:creationId xmlns:a16="http://schemas.microsoft.com/office/drawing/2014/main" id="{334B0345-BC7F-B918-E3D0-285A4E83B4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4" y="1074"/>
                    <a:ext cx="54" cy="56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02" name="Rectangle 107">
                    <a:extLst>
                      <a:ext uri="{FF2B5EF4-FFF2-40B4-BE49-F238E27FC236}">
                        <a16:creationId xmlns:a16="http://schemas.microsoft.com/office/drawing/2014/main" id="{F0023188-CD8B-C2EC-52A1-986C6653D7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60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03" name="Rectangle 108">
                    <a:extLst>
                      <a:ext uri="{FF2B5EF4-FFF2-40B4-BE49-F238E27FC236}">
                        <a16:creationId xmlns:a16="http://schemas.microsoft.com/office/drawing/2014/main" id="{7549A479-94CB-5305-FF06-61F3BD1F26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04" name="AutoShape 109">
                    <a:extLst>
                      <a:ext uri="{FF2B5EF4-FFF2-40B4-BE49-F238E27FC236}">
                        <a16:creationId xmlns:a16="http://schemas.microsoft.com/office/drawing/2014/main" id="{EF26EC69-B2C0-30C4-6BE4-44F1887B4C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C86A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395" name="Picture 110" descr="desktop_computer_stylized_small">
                  <a:extLst>
                    <a:ext uri="{FF2B5EF4-FFF2-40B4-BE49-F238E27FC236}">
                      <a16:creationId xmlns:a16="http://schemas.microsoft.com/office/drawing/2014/main" id="{91DBAA94-DE8A-C783-90E0-E7EFF49F9B1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6" name="Rectangle 112">
                  <a:extLst>
                    <a:ext uri="{FF2B5EF4-FFF2-40B4-BE49-F238E27FC236}">
                      <a16:creationId xmlns:a16="http://schemas.microsoft.com/office/drawing/2014/main" id="{6BFC7CD1-E1C5-8E8A-1005-A237FED384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" y="2232"/>
                  <a:ext cx="104" cy="91"/>
                </a:xfrm>
                <a:prstGeom prst="rect">
                  <a:avLst/>
                </a:prstGeom>
                <a:solidFill>
                  <a:srgbClr val="E4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7" name="Freeform 113">
                  <a:extLst>
                    <a:ext uri="{FF2B5EF4-FFF2-40B4-BE49-F238E27FC236}">
                      <a16:creationId xmlns:a16="http://schemas.microsoft.com/office/drawing/2014/main" id="{6E979E2B-431F-AE56-10F5-95EF99ED32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14 w 381"/>
                    <a:gd name="T1" fmla="*/ 274 h 274"/>
                    <a:gd name="T2" fmla="*/ 14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E4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98" name="Picture 115" descr="tv">
                  <a:extLst>
                    <a:ext uri="{FF2B5EF4-FFF2-40B4-BE49-F238E27FC236}">
                      <a16:creationId xmlns:a16="http://schemas.microsoft.com/office/drawing/2014/main" id="{D64FCE54-0B37-7B7F-D83B-82733EDFDA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5" name="Line 169">
              <a:extLst>
                <a:ext uri="{FF2B5EF4-FFF2-40B4-BE49-F238E27FC236}">
                  <a16:creationId xmlns:a16="http://schemas.microsoft.com/office/drawing/2014/main" id="{2547C403-B216-7183-0ECF-F157DF780F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3564" y="1479550"/>
              <a:ext cx="2593686" cy="0"/>
            </a:xfrm>
            <a:prstGeom prst="line">
              <a:avLst/>
            </a:prstGeom>
            <a:noFill/>
            <a:ln w="19050">
              <a:solidFill>
                <a:srgbClr val="E4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 Box 204">
              <a:extLst>
                <a:ext uri="{FF2B5EF4-FFF2-40B4-BE49-F238E27FC236}">
                  <a16:creationId xmlns:a16="http://schemas.microsoft.com/office/drawing/2014/main" id="{405EB3D8-5B8A-3B9A-4ACE-639C90405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9275" y="80803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95FAD04-3BA6-4312-5E90-1935FF1D00E8}"/>
                </a:ext>
              </a:extLst>
            </p:cNvPr>
            <p:cNvGrpSpPr/>
            <p:nvPr/>
          </p:nvGrpSpPr>
          <p:grpSpPr>
            <a:xfrm>
              <a:off x="7872413" y="1479550"/>
              <a:ext cx="850900" cy="623888"/>
              <a:chOff x="7872413" y="1479550"/>
              <a:chExt cx="850900" cy="623888"/>
            </a:xfrm>
          </p:grpSpPr>
          <p:grpSp>
            <p:nvGrpSpPr>
              <p:cNvPr id="88" name="Group 135">
                <a:extLst>
                  <a:ext uri="{FF2B5EF4-FFF2-40B4-BE49-F238E27FC236}">
                    <a16:creationId xmlns:a16="http://schemas.microsoft.com/office/drawing/2014/main" id="{794F915A-01CF-4ACC-4B64-AC7BAA6345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72413" y="1576388"/>
                <a:ext cx="850900" cy="527050"/>
                <a:chOff x="-490" y="1664"/>
                <a:chExt cx="1429" cy="842"/>
              </a:xfrm>
            </p:grpSpPr>
            <p:sp>
              <p:nvSpPr>
                <p:cNvPr id="90" name="AutoShape 136">
                  <a:extLst>
                    <a:ext uri="{FF2B5EF4-FFF2-40B4-BE49-F238E27FC236}">
                      <a16:creationId xmlns:a16="http://schemas.microsoft.com/office/drawing/2014/main" id="{9921E9C7-B62D-E34F-E581-8AB967689B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90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95" name="Group 137">
                  <a:extLst>
                    <a:ext uri="{FF2B5EF4-FFF2-40B4-BE49-F238E27FC236}">
                      <a16:creationId xmlns:a16="http://schemas.microsoft.com/office/drawing/2014/main" id="{F0A6DE42-8EDA-69B6-D1DD-9BC1ECC4F2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119" name="Rectangle 138">
                    <a:extLst>
                      <a:ext uri="{FF2B5EF4-FFF2-40B4-BE49-F238E27FC236}">
                        <a16:creationId xmlns:a16="http://schemas.microsoft.com/office/drawing/2014/main" id="{618CF169-7C22-58A7-D4F4-294D46F793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22" name="Line 7">
                    <a:extLst>
                      <a:ext uri="{FF2B5EF4-FFF2-40B4-BE49-F238E27FC236}">
                        <a16:creationId xmlns:a16="http://schemas.microsoft.com/office/drawing/2014/main" id="{8F3F2B84-9E12-2FF9-4702-BDEF92482B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50" y="2271"/>
                    <a:ext cx="676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23" name="Group 140">
                    <a:extLst>
                      <a:ext uri="{FF2B5EF4-FFF2-40B4-BE49-F238E27FC236}">
                        <a16:creationId xmlns:a16="http://schemas.microsoft.com/office/drawing/2014/main" id="{201E15B5-8B46-5EAA-1DEC-BE4620F9F46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384" name="Rectangle 141">
                      <a:extLst>
                        <a:ext uri="{FF2B5EF4-FFF2-40B4-BE49-F238E27FC236}">
                          <a16:creationId xmlns:a16="http://schemas.microsoft.com/office/drawing/2014/main" id="{50E735F1-9FE6-74D7-A575-532D94B68CA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85" name="Rectangle 142">
                      <a:extLst>
                        <a:ext uri="{FF2B5EF4-FFF2-40B4-BE49-F238E27FC236}">
                          <a16:creationId xmlns:a16="http://schemas.microsoft.com/office/drawing/2014/main" id="{DDAE5C1D-4817-72E9-1233-4CEE698A612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86" name="Rectangle 143">
                      <a:extLst>
                        <a:ext uri="{FF2B5EF4-FFF2-40B4-BE49-F238E27FC236}">
                          <a16:creationId xmlns:a16="http://schemas.microsoft.com/office/drawing/2014/main" id="{F54363E0-0646-6953-DED1-F315D0E7A1F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87" name="Rectangle 144">
                      <a:extLst>
                        <a:ext uri="{FF2B5EF4-FFF2-40B4-BE49-F238E27FC236}">
                          <a16:creationId xmlns:a16="http://schemas.microsoft.com/office/drawing/2014/main" id="{50465431-2784-8CD9-23A3-99513A7C1AB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88" name="Rectangle 145">
                      <a:extLst>
                        <a:ext uri="{FF2B5EF4-FFF2-40B4-BE49-F238E27FC236}">
                          <a16:creationId xmlns:a16="http://schemas.microsoft.com/office/drawing/2014/main" id="{EEBFE082-7307-0835-D0AA-0B2382B9F86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89" name="AutoShape 146">
                      <a:extLst>
                        <a:ext uri="{FF2B5EF4-FFF2-40B4-BE49-F238E27FC236}">
                          <a16:creationId xmlns:a16="http://schemas.microsoft.com/office/drawing/2014/main" id="{D0952804-9FED-7B20-1502-759851032D9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124" name="Picture 147" descr="desktop_computer_stylized_small">
                    <a:extLst>
                      <a:ext uri="{FF2B5EF4-FFF2-40B4-BE49-F238E27FC236}">
                        <a16:creationId xmlns:a16="http://schemas.microsoft.com/office/drawing/2014/main" id="{7759E4D4-6D53-2985-5A83-FF5ED23CF57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5" name="Rectangle 148">
                    <a:extLst>
                      <a:ext uri="{FF2B5EF4-FFF2-40B4-BE49-F238E27FC236}">
                        <a16:creationId xmlns:a16="http://schemas.microsoft.com/office/drawing/2014/main" id="{1F6B6EE1-F5A3-0807-3B42-1EBCE64375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26" name="Freeform 149">
                    <a:extLst>
                      <a:ext uri="{FF2B5EF4-FFF2-40B4-BE49-F238E27FC236}">
                        <a16:creationId xmlns:a16="http://schemas.microsoft.com/office/drawing/2014/main" id="{2932A4E3-2C02-9D32-68E7-A6F4894056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14 w 381"/>
                      <a:gd name="T1" fmla="*/ 274 h 274"/>
                      <a:gd name="T2" fmla="*/ 14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127" name="Picture 151" descr="tv">
                    <a:extLst>
                      <a:ext uri="{FF2B5EF4-FFF2-40B4-BE49-F238E27FC236}">
                        <a16:creationId xmlns:a16="http://schemas.microsoft.com/office/drawing/2014/main" id="{1ADD43B1-5496-A127-70E5-E9BA497A7FA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89" name="Freeform 209">
                <a:extLst>
                  <a:ext uri="{FF2B5EF4-FFF2-40B4-BE49-F238E27FC236}">
                    <a16:creationId xmlns:a16="http://schemas.microsoft.com/office/drawing/2014/main" id="{B57CCCD0-8FDD-A538-476B-54F732B21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3925" y="1479550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300"/>
                  <a:gd name="T11" fmla="*/ 80 w 80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rgbClr val="E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Rectangle 44">
              <a:extLst>
                <a:ext uri="{FF2B5EF4-FFF2-40B4-BE49-F238E27FC236}">
                  <a16:creationId xmlns:a16="http://schemas.microsoft.com/office/drawing/2014/main" id="{F0E4E3E1-28C5-E386-8A10-49AFF5937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5313" y="1054100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" name="Freeform 216">
              <a:extLst>
                <a:ext uri="{FF2B5EF4-FFF2-40B4-BE49-F238E27FC236}">
                  <a16:creationId xmlns:a16="http://schemas.microsoft.com/office/drawing/2014/main" id="{E4EEDA6E-F648-A1AA-6604-F39E4867E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1236663"/>
              <a:ext cx="330200" cy="454025"/>
            </a:xfrm>
            <a:custGeom>
              <a:avLst/>
              <a:gdLst>
                <a:gd name="T0" fmla="*/ 0 w 318"/>
                <a:gd name="T1" fmla="*/ 2147483647 h 412"/>
                <a:gd name="T2" fmla="*/ 2147483647 w 318"/>
                <a:gd name="T3" fmla="*/ 2147483647 h 412"/>
                <a:gd name="T4" fmla="*/ 2147483647 w 318"/>
                <a:gd name="T5" fmla="*/ 0 h 412"/>
                <a:gd name="T6" fmla="*/ 2147483647 w 318"/>
                <a:gd name="T7" fmla="*/ 2147483647 h 412"/>
                <a:gd name="T8" fmla="*/ 2147483647 w 318"/>
                <a:gd name="T9" fmla="*/ 2147483647 h 412"/>
                <a:gd name="T10" fmla="*/ 2147483647 w 318"/>
                <a:gd name="T11" fmla="*/ 2147483647 h 412"/>
                <a:gd name="T12" fmla="*/ 2147483647 w 318"/>
                <a:gd name="T13" fmla="*/ 2147483647 h 412"/>
                <a:gd name="T14" fmla="*/ 2147483647 w 318"/>
                <a:gd name="T15" fmla="*/ 2147483647 h 412"/>
                <a:gd name="T16" fmla="*/ 0 w 318"/>
                <a:gd name="T17" fmla="*/ 2147483647 h 4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412"/>
                <a:gd name="T29" fmla="*/ 318 w 318"/>
                <a:gd name="T30" fmla="*/ 412 h 4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412">
                  <a:moveTo>
                    <a:pt x="0" y="412"/>
                  </a:moveTo>
                  <a:lnTo>
                    <a:pt x="3" y="1"/>
                  </a:lnTo>
                  <a:lnTo>
                    <a:pt x="74" y="0"/>
                  </a:lnTo>
                  <a:lnTo>
                    <a:pt x="254" y="111"/>
                  </a:lnTo>
                  <a:lnTo>
                    <a:pt x="318" y="115"/>
                  </a:lnTo>
                  <a:lnTo>
                    <a:pt x="318" y="308"/>
                  </a:lnTo>
                  <a:lnTo>
                    <a:pt x="246" y="308"/>
                  </a:lnTo>
                  <a:lnTo>
                    <a:pt x="74" y="412"/>
                  </a:lnTo>
                  <a:lnTo>
                    <a:pt x="0" y="4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rgbClr val="E400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217">
              <a:extLst>
                <a:ext uri="{FF2B5EF4-FFF2-40B4-BE49-F238E27FC236}">
                  <a16:creationId xmlns:a16="http://schemas.microsoft.com/office/drawing/2014/main" id="{5DF52CDD-4964-7AC3-CF03-E169428BC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9842" y="1167342"/>
              <a:ext cx="366713" cy="406400"/>
            </a:xfrm>
            <a:custGeom>
              <a:avLst/>
              <a:gdLst>
                <a:gd name="T0" fmla="*/ 0 w 353"/>
                <a:gd name="T1" fmla="*/ 2147483647 h 369"/>
                <a:gd name="T2" fmla="*/ 2147483647 w 353"/>
                <a:gd name="T3" fmla="*/ 0 h 369"/>
                <a:gd name="T4" fmla="*/ 2147483647 w 353"/>
                <a:gd name="T5" fmla="*/ 0 h 369"/>
                <a:gd name="T6" fmla="*/ 2147483647 w 353"/>
                <a:gd name="T7" fmla="*/ 2147483647 h 369"/>
                <a:gd name="T8" fmla="*/ 2147483647 w 353"/>
                <a:gd name="T9" fmla="*/ 2147483647 h 369"/>
                <a:gd name="T10" fmla="*/ 2147483647 w 353"/>
                <a:gd name="T11" fmla="*/ 2147483647 h 369"/>
                <a:gd name="T12" fmla="*/ 2147483647 w 353"/>
                <a:gd name="T13" fmla="*/ 2147483647 h 369"/>
                <a:gd name="T14" fmla="*/ 2147483647 w 353"/>
                <a:gd name="T15" fmla="*/ 2147483647 h 369"/>
                <a:gd name="T16" fmla="*/ 2147483647 w 353"/>
                <a:gd name="T17" fmla="*/ 2147483647 h 369"/>
                <a:gd name="T18" fmla="*/ 2147483647 w 353"/>
                <a:gd name="T19" fmla="*/ 2147483647 h 369"/>
                <a:gd name="T20" fmla="*/ 0 w 353"/>
                <a:gd name="T21" fmla="*/ 2147483647 h 3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369"/>
                <a:gd name="T35" fmla="*/ 353 w 353"/>
                <a:gd name="T36" fmla="*/ 369 h 3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369">
                  <a:moveTo>
                    <a:pt x="0" y="59"/>
                  </a:moveTo>
                  <a:lnTo>
                    <a:pt x="32" y="0"/>
                  </a:lnTo>
                  <a:lnTo>
                    <a:pt x="105" y="0"/>
                  </a:lnTo>
                  <a:lnTo>
                    <a:pt x="276" y="113"/>
                  </a:lnTo>
                  <a:lnTo>
                    <a:pt x="353" y="113"/>
                  </a:lnTo>
                  <a:lnTo>
                    <a:pt x="353" y="315"/>
                  </a:lnTo>
                  <a:lnTo>
                    <a:pt x="318" y="369"/>
                  </a:lnTo>
                  <a:lnTo>
                    <a:pt x="315" y="173"/>
                  </a:lnTo>
                  <a:lnTo>
                    <a:pt x="254" y="173"/>
                  </a:lnTo>
                  <a:lnTo>
                    <a:pt x="75" y="6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Line 218">
              <a:extLst>
                <a:ext uri="{FF2B5EF4-FFF2-40B4-BE49-F238E27FC236}">
                  <a16:creationId xmlns:a16="http://schemas.microsoft.com/office/drawing/2014/main" id="{A2F9608B-6928-387C-064F-9AFA2D0D13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39513" y="1295400"/>
              <a:ext cx="34925" cy="68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Line 219">
              <a:extLst>
                <a:ext uri="{FF2B5EF4-FFF2-40B4-BE49-F238E27FC236}">
                  <a16:creationId xmlns:a16="http://schemas.microsoft.com/office/drawing/2014/main" id="{533E2530-95AE-1395-3EC5-C1C485126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1063" y="1466850"/>
              <a:ext cx="268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220">
              <a:extLst>
                <a:ext uri="{FF2B5EF4-FFF2-40B4-BE49-F238E27FC236}">
                  <a16:creationId xmlns:a16="http://schemas.microsoft.com/office/drawing/2014/main" id="{B12CBAD0-DDCF-E01F-7CCA-935A603A7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4713" y="1290638"/>
              <a:ext cx="274637" cy="115887"/>
            </a:xfrm>
            <a:custGeom>
              <a:avLst/>
              <a:gdLst>
                <a:gd name="T0" fmla="*/ 0 w 264"/>
                <a:gd name="T1" fmla="*/ 0 h 105"/>
                <a:gd name="T2" fmla="*/ 2147483647 w 264"/>
                <a:gd name="T3" fmla="*/ 0 h 105"/>
                <a:gd name="T4" fmla="*/ 2147483647 w 264"/>
                <a:gd name="T5" fmla="*/ 2147483647 h 105"/>
                <a:gd name="T6" fmla="*/ 2147483647 w 264"/>
                <a:gd name="T7" fmla="*/ 2147483647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221">
              <a:extLst>
                <a:ext uri="{FF2B5EF4-FFF2-40B4-BE49-F238E27FC236}">
                  <a16:creationId xmlns:a16="http://schemas.microsoft.com/office/drawing/2014/main" id="{811DA644-0C52-33A9-F03C-F559DAAA409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1034713" y="1527175"/>
              <a:ext cx="274637" cy="114300"/>
            </a:xfrm>
            <a:custGeom>
              <a:avLst/>
              <a:gdLst>
                <a:gd name="T0" fmla="*/ 0 w 264"/>
                <a:gd name="T1" fmla="*/ 0 h 105"/>
                <a:gd name="T2" fmla="*/ 2147483647 w 264"/>
                <a:gd name="T3" fmla="*/ 0 h 105"/>
                <a:gd name="T4" fmla="*/ 2147483647 w 264"/>
                <a:gd name="T5" fmla="*/ 2147483647 h 105"/>
                <a:gd name="T6" fmla="*/ 2147483647 w 264"/>
                <a:gd name="T7" fmla="*/ 2147483647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AutoShape 225">
              <a:extLst>
                <a:ext uri="{FF2B5EF4-FFF2-40B4-BE49-F238E27FC236}">
                  <a16:creationId xmlns:a16="http://schemas.microsoft.com/office/drawing/2014/main" id="{A8E7023D-6E5C-383C-7380-D34D6E00C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5613" y="790575"/>
              <a:ext cx="1206500" cy="26193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0014E67-00AE-D76F-A33F-080CF073C0BA}"/>
                </a:ext>
              </a:extLst>
            </p:cNvPr>
            <p:cNvGrpSpPr/>
            <p:nvPr/>
          </p:nvGrpSpPr>
          <p:grpSpPr>
            <a:xfrm>
              <a:off x="8699500" y="730250"/>
              <a:ext cx="850900" cy="755650"/>
              <a:chOff x="8699500" y="730250"/>
              <a:chExt cx="850900" cy="755650"/>
            </a:xfrm>
          </p:grpSpPr>
          <p:grpSp>
            <p:nvGrpSpPr>
              <p:cNvPr id="57" name="Group 117">
                <a:extLst>
                  <a:ext uri="{FF2B5EF4-FFF2-40B4-BE49-F238E27FC236}">
                    <a16:creationId xmlns:a16="http://schemas.microsoft.com/office/drawing/2014/main" id="{906C90F8-BB39-EB62-546E-76F12BB991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99500" y="730250"/>
                <a:ext cx="850900" cy="527050"/>
                <a:chOff x="-490" y="1664"/>
                <a:chExt cx="1429" cy="842"/>
              </a:xfrm>
            </p:grpSpPr>
            <p:sp>
              <p:nvSpPr>
                <p:cNvPr id="62" name="AutoShape 111">
                  <a:extLst>
                    <a:ext uri="{FF2B5EF4-FFF2-40B4-BE49-F238E27FC236}">
                      <a16:creationId xmlns:a16="http://schemas.microsoft.com/office/drawing/2014/main" id="{E68C3767-2B3B-CF64-9EB8-AFD7906F5A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90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63" name="Group 116">
                  <a:extLst>
                    <a:ext uri="{FF2B5EF4-FFF2-40B4-BE49-F238E27FC236}">
                      <a16:creationId xmlns:a16="http://schemas.microsoft.com/office/drawing/2014/main" id="{CCB6B86A-9907-D2D7-A132-FA9B523ACB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64" name="Rectangle 99">
                    <a:extLst>
                      <a:ext uri="{FF2B5EF4-FFF2-40B4-BE49-F238E27FC236}">
                        <a16:creationId xmlns:a16="http://schemas.microsoft.com/office/drawing/2014/main" id="{3924E594-3FEA-2AF4-978B-37817A4DBA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65" name="Line 7">
                    <a:extLst>
                      <a:ext uri="{FF2B5EF4-FFF2-40B4-BE49-F238E27FC236}">
                        <a16:creationId xmlns:a16="http://schemas.microsoft.com/office/drawing/2014/main" id="{4E81C45D-2D7E-B0ED-44F5-ED1151B001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50" y="2271"/>
                    <a:ext cx="673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7" name="Group 103">
                    <a:extLst>
                      <a:ext uri="{FF2B5EF4-FFF2-40B4-BE49-F238E27FC236}">
                        <a16:creationId xmlns:a16="http://schemas.microsoft.com/office/drawing/2014/main" id="{E0779D8A-EC0C-944D-A732-7CDC214F90F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72" name="Rectangle 104">
                      <a:extLst>
                        <a:ext uri="{FF2B5EF4-FFF2-40B4-BE49-F238E27FC236}">
                          <a16:creationId xmlns:a16="http://schemas.microsoft.com/office/drawing/2014/main" id="{705C35C7-5434-0C54-702D-26D5031325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73" name="Rectangle 105">
                      <a:extLst>
                        <a:ext uri="{FF2B5EF4-FFF2-40B4-BE49-F238E27FC236}">
                          <a16:creationId xmlns:a16="http://schemas.microsoft.com/office/drawing/2014/main" id="{C1500CA0-6FDF-605A-5279-D26954E426E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76" name="Rectangle 106">
                      <a:extLst>
                        <a:ext uri="{FF2B5EF4-FFF2-40B4-BE49-F238E27FC236}">
                          <a16:creationId xmlns:a16="http://schemas.microsoft.com/office/drawing/2014/main" id="{905E74D5-C29A-38CA-CF61-331A475E580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77" name="Rectangle 107">
                      <a:extLst>
                        <a:ext uri="{FF2B5EF4-FFF2-40B4-BE49-F238E27FC236}">
                          <a16:creationId xmlns:a16="http://schemas.microsoft.com/office/drawing/2014/main" id="{645D1423-517E-4AEF-8F28-1EACA74FA46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78" name="Rectangle 108">
                      <a:extLst>
                        <a:ext uri="{FF2B5EF4-FFF2-40B4-BE49-F238E27FC236}">
                          <a16:creationId xmlns:a16="http://schemas.microsoft.com/office/drawing/2014/main" id="{5BFCD064-6406-60A4-88FB-D5A77A52D5D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79" name="AutoShape 109">
                      <a:extLst>
                        <a:ext uri="{FF2B5EF4-FFF2-40B4-BE49-F238E27FC236}">
                          <a16:creationId xmlns:a16="http://schemas.microsoft.com/office/drawing/2014/main" id="{9A794A5A-2159-1E9E-B29A-ABB19793BBC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68" name="Picture 110" descr="desktop_computer_stylized_small">
                    <a:extLst>
                      <a:ext uri="{FF2B5EF4-FFF2-40B4-BE49-F238E27FC236}">
                        <a16:creationId xmlns:a16="http://schemas.microsoft.com/office/drawing/2014/main" id="{10F39969-859D-33A7-18D7-EE6E92A638D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9" name="Rectangle 112">
                    <a:extLst>
                      <a:ext uri="{FF2B5EF4-FFF2-40B4-BE49-F238E27FC236}">
                        <a16:creationId xmlns:a16="http://schemas.microsoft.com/office/drawing/2014/main" id="{42FB166E-2A91-11A9-C488-827B15C92C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70" name="Freeform 113">
                    <a:extLst>
                      <a:ext uri="{FF2B5EF4-FFF2-40B4-BE49-F238E27FC236}">
                        <a16:creationId xmlns:a16="http://schemas.microsoft.com/office/drawing/2014/main" id="{53C58193-5B94-EF82-34FB-25947F8AE9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14 w 381"/>
                      <a:gd name="T1" fmla="*/ 274 h 274"/>
                      <a:gd name="T2" fmla="*/ 14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71" name="Picture 115" descr="tv">
                    <a:extLst>
                      <a:ext uri="{FF2B5EF4-FFF2-40B4-BE49-F238E27FC236}">
                        <a16:creationId xmlns:a16="http://schemas.microsoft.com/office/drawing/2014/main" id="{8DA9D9F6-D177-79FD-B489-E8413E09E35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D548635A-9C12-7133-BE4B-5361EBECFFAA}"/>
                  </a:ext>
                </a:extLst>
              </p:cNvPr>
              <p:cNvCxnSpPr/>
              <p:nvPr/>
            </p:nvCxnSpPr>
            <p:spPr>
              <a:xfrm>
                <a:off x="9334500" y="1147233"/>
                <a:ext cx="0" cy="338667"/>
              </a:xfrm>
              <a:prstGeom prst="line">
                <a:avLst/>
              </a:prstGeom>
              <a:ln w="9525">
                <a:solidFill>
                  <a:srgbClr val="E4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5E8C96A-EC30-C617-61D2-4D1D26651B04}"/>
                </a:ext>
              </a:extLst>
            </p:cNvPr>
            <p:cNvCxnSpPr/>
            <p:nvPr/>
          </p:nvCxnSpPr>
          <p:spPr>
            <a:xfrm>
              <a:off x="8428567" y="1151466"/>
              <a:ext cx="0" cy="338667"/>
            </a:xfrm>
            <a:prstGeom prst="line">
              <a:avLst/>
            </a:prstGeom>
            <a:ln w="9525">
              <a:solidFill>
                <a:srgbClr val="E4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514D4FE-AD32-D6F5-5A4C-9A0AC58C1510}"/>
                </a:ext>
              </a:extLst>
            </p:cNvPr>
            <p:cNvGrpSpPr/>
            <p:nvPr/>
          </p:nvGrpSpPr>
          <p:grpSpPr>
            <a:xfrm>
              <a:off x="8795279" y="1483783"/>
              <a:ext cx="850900" cy="623888"/>
              <a:chOff x="7872413" y="1479550"/>
              <a:chExt cx="850900" cy="623888"/>
            </a:xfrm>
          </p:grpSpPr>
          <p:grpSp>
            <p:nvGrpSpPr>
              <p:cNvPr id="28" name="Group 135">
                <a:extLst>
                  <a:ext uri="{FF2B5EF4-FFF2-40B4-BE49-F238E27FC236}">
                    <a16:creationId xmlns:a16="http://schemas.microsoft.com/office/drawing/2014/main" id="{142626B1-5394-67E2-E476-53359ED569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72413" y="1576388"/>
                <a:ext cx="850900" cy="527050"/>
                <a:chOff x="-490" y="1664"/>
                <a:chExt cx="1429" cy="842"/>
              </a:xfrm>
            </p:grpSpPr>
            <p:sp>
              <p:nvSpPr>
                <p:cNvPr id="33" name="AutoShape 136">
                  <a:extLst>
                    <a:ext uri="{FF2B5EF4-FFF2-40B4-BE49-F238E27FC236}">
                      <a16:creationId xmlns:a16="http://schemas.microsoft.com/office/drawing/2014/main" id="{C78F6EEE-B0FE-E9BD-3869-B0B8648B3F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90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34" name="Group 137">
                  <a:extLst>
                    <a:ext uri="{FF2B5EF4-FFF2-40B4-BE49-F238E27FC236}">
                      <a16:creationId xmlns:a16="http://schemas.microsoft.com/office/drawing/2014/main" id="{2FBC1297-00B9-AA35-B3DE-82D93EC340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38" name="Rectangle 138">
                    <a:extLst>
                      <a:ext uri="{FF2B5EF4-FFF2-40B4-BE49-F238E27FC236}">
                        <a16:creationId xmlns:a16="http://schemas.microsoft.com/office/drawing/2014/main" id="{436988D5-681D-3B03-45BE-666951FBA4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9" name="Line 7">
                    <a:extLst>
                      <a:ext uri="{FF2B5EF4-FFF2-40B4-BE49-F238E27FC236}">
                        <a16:creationId xmlns:a16="http://schemas.microsoft.com/office/drawing/2014/main" id="{C87749C2-81D8-B0EE-4A72-5C6B554D8C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50" y="2271"/>
                    <a:ext cx="676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3" name="Group 140">
                    <a:extLst>
                      <a:ext uri="{FF2B5EF4-FFF2-40B4-BE49-F238E27FC236}">
                        <a16:creationId xmlns:a16="http://schemas.microsoft.com/office/drawing/2014/main" id="{B1651689-19B2-3FE3-72FE-ACD0E914B3B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51" name="Rectangle 141">
                      <a:extLst>
                        <a:ext uri="{FF2B5EF4-FFF2-40B4-BE49-F238E27FC236}">
                          <a16:creationId xmlns:a16="http://schemas.microsoft.com/office/drawing/2014/main" id="{CDA4E7B0-2D73-532B-28E0-012CC6AF2E3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52" name="Rectangle 142">
                      <a:extLst>
                        <a:ext uri="{FF2B5EF4-FFF2-40B4-BE49-F238E27FC236}">
                          <a16:creationId xmlns:a16="http://schemas.microsoft.com/office/drawing/2014/main" id="{497BFAD3-3F87-0156-A363-ECA0AAA2EFC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53" name="Rectangle 143">
                      <a:extLst>
                        <a:ext uri="{FF2B5EF4-FFF2-40B4-BE49-F238E27FC236}">
                          <a16:creationId xmlns:a16="http://schemas.microsoft.com/office/drawing/2014/main" id="{D5C67348-AAE7-AECA-3DEE-18024E7290E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54" name="Rectangle 144">
                      <a:extLst>
                        <a:ext uri="{FF2B5EF4-FFF2-40B4-BE49-F238E27FC236}">
                          <a16:creationId xmlns:a16="http://schemas.microsoft.com/office/drawing/2014/main" id="{4D70A349-81C6-D5DB-415C-DAFFD6B02ED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55" name="Rectangle 145">
                      <a:extLst>
                        <a:ext uri="{FF2B5EF4-FFF2-40B4-BE49-F238E27FC236}">
                          <a16:creationId xmlns:a16="http://schemas.microsoft.com/office/drawing/2014/main" id="{3EE1A6F4-082C-6680-B64D-B9886FAF8BB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56" name="AutoShape 146">
                      <a:extLst>
                        <a:ext uri="{FF2B5EF4-FFF2-40B4-BE49-F238E27FC236}">
                          <a16:creationId xmlns:a16="http://schemas.microsoft.com/office/drawing/2014/main" id="{991EA2F5-D6E6-9F3F-D50B-E92AB816BAA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45" name="Picture 147" descr="desktop_computer_stylized_small">
                    <a:extLst>
                      <a:ext uri="{FF2B5EF4-FFF2-40B4-BE49-F238E27FC236}">
                        <a16:creationId xmlns:a16="http://schemas.microsoft.com/office/drawing/2014/main" id="{A34809E7-35C7-428E-4321-E589E9A47D4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8" name="Rectangle 148">
                    <a:extLst>
                      <a:ext uri="{FF2B5EF4-FFF2-40B4-BE49-F238E27FC236}">
                        <a16:creationId xmlns:a16="http://schemas.microsoft.com/office/drawing/2014/main" id="{B4A03DE2-552F-4D11-51F0-32E87530F1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9" name="Freeform 149">
                    <a:extLst>
                      <a:ext uri="{FF2B5EF4-FFF2-40B4-BE49-F238E27FC236}">
                        <a16:creationId xmlns:a16="http://schemas.microsoft.com/office/drawing/2014/main" id="{1D6F40D5-9C51-D584-8F38-001810A244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14 w 381"/>
                      <a:gd name="T1" fmla="*/ 274 h 274"/>
                      <a:gd name="T2" fmla="*/ 14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50" name="Picture 151" descr="tv">
                    <a:extLst>
                      <a:ext uri="{FF2B5EF4-FFF2-40B4-BE49-F238E27FC236}">
                        <a16:creationId xmlns:a16="http://schemas.microsoft.com/office/drawing/2014/main" id="{D32CC920-527D-E939-3AC1-8F50E3E8922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9" name="Freeform 209">
                <a:extLst>
                  <a:ext uri="{FF2B5EF4-FFF2-40B4-BE49-F238E27FC236}">
                    <a16:creationId xmlns:a16="http://schemas.microsoft.com/office/drawing/2014/main" id="{5F6ED84D-85B9-C0D9-F9AF-7AA4546BF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3925" y="1479550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300"/>
                  <a:gd name="T11" fmla="*/ 80 w 80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rgbClr val="E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 Box 204">
              <a:extLst>
                <a:ext uri="{FF2B5EF4-FFF2-40B4-BE49-F238E27FC236}">
                  <a16:creationId xmlns:a16="http://schemas.microsoft.com/office/drawing/2014/main" id="{87E595EE-CA04-B011-86C7-A5D0A06AB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4075" y="134143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744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Ethernet frame structure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4" name="Rectangle 3">
            <a:extLst>
              <a:ext uri="{FF2B5EF4-FFF2-40B4-BE49-F238E27FC236}">
                <a16:creationId xmlns:a16="http://schemas.microsoft.com/office/drawing/2014/main" id="{4B00453C-4C5E-1142-B1BF-526E638BF9DC}"/>
              </a:ext>
            </a:extLst>
          </p:cNvPr>
          <p:cNvSpPr txBox="1">
            <a:spLocks noChangeArrowheads="1"/>
          </p:cNvSpPr>
          <p:nvPr/>
        </p:nvSpPr>
        <p:spPr>
          <a:xfrm>
            <a:off x="1057198" y="1399863"/>
            <a:ext cx="11134802" cy="223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dirty="0"/>
              <a:t>sending interface encapsulates IP datagram (or other network layer protocol packet) in </a:t>
            </a:r>
            <a:r>
              <a:rPr lang="en-US" dirty="0">
                <a:solidFill>
                  <a:srgbClr val="CC0000"/>
                </a:solidFill>
              </a:rPr>
              <a:t>Ethernet frame</a:t>
            </a:r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endParaRPr lang="en-US" sz="2400" b="1" dirty="0"/>
          </a:p>
          <a:p>
            <a:pPr>
              <a:buFont typeface="Wingdings" charset="0"/>
              <a:buNone/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5" name="Group 51">
            <a:extLst>
              <a:ext uri="{FF2B5EF4-FFF2-40B4-BE49-F238E27FC236}">
                <a16:creationId xmlns:a16="http://schemas.microsoft.com/office/drawing/2014/main" id="{994C70D6-C6AB-E54E-8D0F-FF67C69F8D38}"/>
              </a:ext>
            </a:extLst>
          </p:cNvPr>
          <p:cNvGrpSpPr>
            <a:grpSpLocks/>
          </p:cNvGrpSpPr>
          <p:nvPr/>
        </p:nvGrpSpPr>
        <p:grpSpPr bwMode="auto">
          <a:xfrm>
            <a:off x="2745256" y="2328343"/>
            <a:ext cx="7867779" cy="1104405"/>
            <a:chOff x="940711" y="4902593"/>
            <a:chExt cx="6291001" cy="992895"/>
          </a:xfrm>
        </p:grpSpPr>
        <p:sp>
          <p:nvSpPr>
            <p:cNvPr id="66" name="Line 10">
              <a:extLst>
                <a:ext uri="{FF2B5EF4-FFF2-40B4-BE49-F238E27FC236}">
                  <a16:creationId xmlns:a16="http://schemas.microsoft.com/office/drawing/2014/main" id="{1608A646-C375-F246-B6A1-8B07BEE7EE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67" name="Rectangle 1">
              <a:extLst>
                <a:ext uri="{FF2B5EF4-FFF2-40B4-BE49-F238E27FC236}">
                  <a16:creationId xmlns:a16="http://schemas.microsoft.com/office/drawing/2014/main" id="{122AD258-BA7C-5743-BDF1-579DC5FE4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endParaRPr lang="en-US" sz="2000" dirty="0"/>
            </a:p>
          </p:txBody>
        </p:sp>
        <p:cxnSp>
          <p:nvCxnSpPr>
            <p:cNvPr id="68" name="Straight Connector 3">
              <a:extLst>
                <a:ext uri="{FF2B5EF4-FFF2-40B4-BE49-F238E27FC236}">
                  <a16:creationId xmlns:a16="http://schemas.microsoft.com/office/drawing/2014/main" id="{389D496F-CC2B-3A43-95D1-ABF0C03ECF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32">
              <a:extLst>
                <a:ext uri="{FF2B5EF4-FFF2-40B4-BE49-F238E27FC236}">
                  <a16:creationId xmlns:a16="http://schemas.microsoft.com/office/drawing/2014/main" id="{F87D7576-1243-F94E-ADCF-31C7356526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33">
              <a:extLst>
                <a:ext uri="{FF2B5EF4-FFF2-40B4-BE49-F238E27FC236}">
                  <a16:creationId xmlns:a16="http://schemas.microsoft.com/office/drawing/2014/main" id="{14FE0A1A-93B7-6346-BDD3-6DC30F917A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34">
              <a:extLst>
                <a:ext uri="{FF2B5EF4-FFF2-40B4-BE49-F238E27FC236}">
                  <a16:creationId xmlns:a16="http://schemas.microsoft.com/office/drawing/2014/main" id="{66187199-26A8-6B43-9A30-9F6334B2BD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35">
              <a:extLst>
                <a:ext uri="{FF2B5EF4-FFF2-40B4-BE49-F238E27FC236}">
                  <a16:creationId xmlns:a16="http://schemas.microsoft.com/office/drawing/2014/main" id="{0A42998D-88F0-C542-80A5-78C2C19321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3" name="TextBox 5">
              <a:extLst>
                <a:ext uri="{FF2B5EF4-FFF2-40B4-BE49-F238E27FC236}">
                  <a16:creationId xmlns:a16="http://schemas.microsoft.com/office/drawing/2014/main" id="{D8C6AB0E-F540-8A4E-8BBA-EB58089CD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355" y="5375236"/>
              <a:ext cx="844810" cy="32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cs typeface="Arial" charset="0"/>
                </a:rPr>
                <a:t>address</a:t>
              </a:r>
            </a:p>
          </p:txBody>
        </p:sp>
        <p:sp>
          <p:nvSpPr>
            <p:cNvPr id="76" name="TextBox 37">
              <a:extLst>
                <a:ext uri="{FF2B5EF4-FFF2-40B4-BE49-F238E27FC236}">
                  <a16:creationId xmlns:a16="http://schemas.microsoft.com/office/drawing/2014/main" id="{03FFAEAD-5C41-4246-B3E9-7B76999E94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2391" y="5379038"/>
              <a:ext cx="844810" cy="32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cs typeface="Arial" charset="0"/>
                </a:rPr>
                <a:t>address</a:t>
              </a:r>
            </a:p>
          </p:txBody>
        </p:sp>
        <p:sp>
          <p:nvSpPr>
            <p:cNvPr id="77" name="TextBox 38">
              <a:extLst>
                <a:ext uri="{FF2B5EF4-FFF2-40B4-BE49-F238E27FC236}">
                  <a16:creationId xmlns:a16="http://schemas.microsoft.com/office/drawing/2014/main" id="{4CBFC6F3-AE10-314B-B936-C5F4A8AE6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632" y="5447787"/>
              <a:ext cx="1377407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+mn-lt"/>
                  <a:cs typeface="Arial" charset="0"/>
                </a:rPr>
                <a:t>data (payload)</a:t>
              </a:r>
            </a:p>
          </p:txBody>
        </p:sp>
        <p:sp>
          <p:nvSpPr>
            <p:cNvPr id="78" name="TextBox 39">
              <a:extLst>
                <a:ext uri="{FF2B5EF4-FFF2-40B4-BE49-F238E27FC236}">
                  <a16:creationId xmlns:a16="http://schemas.microsoft.com/office/drawing/2014/main" id="{48BAC0FD-0D2D-7649-9DEF-4A90342AC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+mn-lt"/>
                  <a:cs typeface="Arial" charset="0"/>
                </a:rPr>
                <a:t>CRC</a:t>
              </a:r>
            </a:p>
          </p:txBody>
        </p:sp>
        <p:sp>
          <p:nvSpPr>
            <p:cNvPr id="79" name="TextBox 40">
              <a:extLst>
                <a:ext uri="{FF2B5EF4-FFF2-40B4-BE49-F238E27FC236}">
                  <a16:creationId xmlns:a16="http://schemas.microsoft.com/office/drawing/2014/main" id="{BDA70AA3-D12B-1944-AB73-0E0BABDA7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711" y="5468237"/>
              <a:ext cx="1070128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+mn-lt"/>
                  <a:cs typeface="Arial" charset="0"/>
                </a:rPr>
                <a:t>preamble</a:t>
              </a:r>
            </a:p>
          </p:txBody>
        </p:sp>
        <p:sp>
          <p:nvSpPr>
            <p:cNvPr id="88" name="Text Box 9">
              <a:extLst>
                <a:ext uri="{FF2B5EF4-FFF2-40B4-BE49-F238E27FC236}">
                  <a16:creationId xmlns:a16="http://schemas.microsoft.com/office/drawing/2014/main" id="{B8872802-E974-8E40-A27B-DFD5D80F2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29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type</a:t>
              </a:r>
            </a:p>
          </p:txBody>
        </p:sp>
      </p:grpSp>
      <p:sp>
        <p:nvSpPr>
          <p:cNvPr id="89" name="Rectangle 3">
            <a:extLst>
              <a:ext uri="{FF2B5EF4-FFF2-40B4-BE49-F238E27FC236}">
                <a16:creationId xmlns:a16="http://schemas.microsoft.com/office/drawing/2014/main" id="{2C36AD46-76A5-B740-906F-47C5DF160D37}"/>
              </a:ext>
            </a:extLst>
          </p:cNvPr>
          <p:cNvSpPr txBox="1">
            <a:spLocks noChangeArrowheads="1"/>
          </p:cNvSpPr>
          <p:nvPr/>
        </p:nvSpPr>
        <p:spPr>
          <a:xfrm>
            <a:off x="1057198" y="3867200"/>
            <a:ext cx="11134802" cy="1590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preamble: </a:t>
            </a:r>
          </a:p>
          <a:p>
            <a:pPr marL="465138" indent="-233363">
              <a:defRPr/>
            </a:pPr>
            <a:r>
              <a:rPr lang="en-US" dirty="0"/>
              <a:t> used to synchronize receiver, sender clock rates</a:t>
            </a:r>
          </a:p>
          <a:p>
            <a:pPr marL="465138" indent="-233363">
              <a:defRPr/>
            </a:pPr>
            <a:r>
              <a:rPr lang="en-US" dirty="0"/>
              <a:t>7 bytes of 10101010 followed by one byte of 10101011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7A1008-2CA9-D548-9B45-2E8D2A11F125}"/>
              </a:ext>
            </a:extLst>
          </p:cNvPr>
          <p:cNvSpPr txBox="1"/>
          <p:nvPr/>
        </p:nvSpPr>
        <p:spPr>
          <a:xfrm>
            <a:off x="1470212" y="5593976"/>
            <a:ext cx="8044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10101010 10101010 10101010 10101010 10101010 10101010 10101010 10101011</a:t>
            </a:r>
            <a:endParaRPr lang="en-AU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E6AEB5E-432D-ED42-995E-6A39D33BECAA}"/>
              </a:ext>
            </a:extLst>
          </p:cNvPr>
          <p:cNvSpPr/>
          <p:nvPr/>
        </p:nvSpPr>
        <p:spPr>
          <a:xfrm>
            <a:off x="2588079" y="2676059"/>
            <a:ext cx="1437815" cy="717274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3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Ethernet frame structure </a:t>
            </a:r>
            <a:r>
              <a:rPr lang="en-US" sz="3600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(more)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65" name="Group 51">
            <a:extLst>
              <a:ext uri="{FF2B5EF4-FFF2-40B4-BE49-F238E27FC236}">
                <a16:creationId xmlns:a16="http://schemas.microsoft.com/office/drawing/2014/main" id="{994C70D6-C6AB-E54E-8D0F-FF67C69F8D38}"/>
              </a:ext>
            </a:extLst>
          </p:cNvPr>
          <p:cNvGrpSpPr>
            <a:grpSpLocks/>
          </p:cNvGrpSpPr>
          <p:nvPr/>
        </p:nvGrpSpPr>
        <p:grpSpPr bwMode="auto">
          <a:xfrm>
            <a:off x="2190620" y="1294021"/>
            <a:ext cx="7867779" cy="1104405"/>
            <a:chOff x="940711" y="4902593"/>
            <a:chExt cx="6291001" cy="992895"/>
          </a:xfrm>
        </p:grpSpPr>
        <p:sp>
          <p:nvSpPr>
            <p:cNvPr id="66" name="Line 10">
              <a:extLst>
                <a:ext uri="{FF2B5EF4-FFF2-40B4-BE49-F238E27FC236}">
                  <a16:creationId xmlns:a16="http://schemas.microsoft.com/office/drawing/2014/main" id="{1608A646-C375-F246-B6A1-8B07BEE7EE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67" name="Rectangle 1">
              <a:extLst>
                <a:ext uri="{FF2B5EF4-FFF2-40B4-BE49-F238E27FC236}">
                  <a16:creationId xmlns:a16="http://schemas.microsoft.com/office/drawing/2014/main" id="{122AD258-BA7C-5743-BDF1-579DC5FE4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endParaRPr lang="en-US" sz="2000" dirty="0"/>
            </a:p>
          </p:txBody>
        </p:sp>
        <p:cxnSp>
          <p:nvCxnSpPr>
            <p:cNvPr id="68" name="Straight Connector 3">
              <a:extLst>
                <a:ext uri="{FF2B5EF4-FFF2-40B4-BE49-F238E27FC236}">
                  <a16:creationId xmlns:a16="http://schemas.microsoft.com/office/drawing/2014/main" id="{389D496F-CC2B-3A43-95D1-ABF0C03ECF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32">
              <a:extLst>
                <a:ext uri="{FF2B5EF4-FFF2-40B4-BE49-F238E27FC236}">
                  <a16:creationId xmlns:a16="http://schemas.microsoft.com/office/drawing/2014/main" id="{F87D7576-1243-F94E-ADCF-31C7356526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33">
              <a:extLst>
                <a:ext uri="{FF2B5EF4-FFF2-40B4-BE49-F238E27FC236}">
                  <a16:creationId xmlns:a16="http://schemas.microsoft.com/office/drawing/2014/main" id="{14FE0A1A-93B7-6346-BDD3-6DC30F917A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34">
              <a:extLst>
                <a:ext uri="{FF2B5EF4-FFF2-40B4-BE49-F238E27FC236}">
                  <a16:creationId xmlns:a16="http://schemas.microsoft.com/office/drawing/2014/main" id="{66187199-26A8-6B43-9A30-9F6334B2BD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35">
              <a:extLst>
                <a:ext uri="{FF2B5EF4-FFF2-40B4-BE49-F238E27FC236}">
                  <a16:creationId xmlns:a16="http://schemas.microsoft.com/office/drawing/2014/main" id="{0A42998D-88F0-C542-80A5-78C2C19321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3" name="TextBox 5">
              <a:extLst>
                <a:ext uri="{FF2B5EF4-FFF2-40B4-BE49-F238E27FC236}">
                  <a16:creationId xmlns:a16="http://schemas.microsoft.com/office/drawing/2014/main" id="{D8C6AB0E-F540-8A4E-8BBA-EB58089CD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355" y="5375236"/>
              <a:ext cx="844810" cy="32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cs typeface="Arial" charset="0"/>
                </a:rPr>
                <a:t>address</a:t>
              </a:r>
            </a:p>
          </p:txBody>
        </p:sp>
        <p:sp>
          <p:nvSpPr>
            <p:cNvPr id="76" name="TextBox 37">
              <a:extLst>
                <a:ext uri="{FF2B5EF4-FFF2-40B4-BE49-F238E27FC236}">
                  <a16:creationId xmlns:a16="http://schemas.microsoft.com/office/drawing/2014/main" id="{03FFAEAD-5C41-4246-B3E9-7B76999E94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2391" y="5379038"/>
              <a:ext cx="844810" cy="32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cs typeface="Arial" charset="0"/>
                </a:rPr>
                <a:t>address</a:t>
              </a:r>
            </a:p>
          </p:txBody>
        </p:sp>
        <p:sp>
          <p:nvSpPr>
            <p:cNvPr id="77" name="TextBox 38">
              <a:extLst>
                <a:ext uri="{FF2B5EF4-FFF2-40B4-BE49-F238E27FC236}">
                  <a16:creationId xmlns:a16="http://schemas.microsoft.com/office/drawing/2014/main" id="{4CBFC6F3-AE10-314B-B936-C5F4A8AE6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632" y="5447787"/>
              <a:ext cx="1377407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+mn-lt"/>
                  <a:cs typeface="Arial" charset="0"/>
                </a:rPr>
                <a:t>data (payload)</a:t>
              </a:r>
            </a:p>
          </p:txBody>
        </p:sp>
        <p:sp>
          <p:nvSpPr>
            <p:cNvPr id="78" name="TextBox 39">
              <a:extLst>
                <a:ext uri="{FF2B5EF4-FFF2-40B4-BE49-F238E27FC236}">
                  <a16:creationId xmlns:a16="http://schemas.microsoft.com/office/drawing/2014/main" id="{48BAC0FD-0D2D-7649-9DEF-4A90342AC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+mn-lt"/>
                  <a:cs typeface="Arial" charset="0"/>
                </a:rPr>
                <a:t>CRC</a:t>
              </a:r>
            </a:p>
          </p:txBody>
        </p:sp>
        <p:sp>
          <p:nvSpPr>
            <p:cNvPr id="79" name="TextBox 40">
              <a:extLst>
                <a:ext uri="{FF2B5EF4-FFF2-40B4-BE49-F238E27FC236}">
                  <a16:creationId xmlns:a16="http://schemas.microsoft.com/office/drawing/2014/main" id="{BDA70AA3-D12B-1944-AB73-0E0BABDA7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711" y="5468237"/>
              <a:ext cx="1070128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+mn-lt"/>
                  <a:cs typeface="Arial" charset="0"/>
                </a:rPr>
                <a:t>preamble</a:t>
              </a:r>
            </a:p>
          </p:txBody>
        </p:sp>
        <p:sp>
          <p:nvSpPr>
            <p:cNvPr id="88" name="Text Box 9">
              <a:extLst>
                <a:ext uri="{FF2B5EF4-FFF2-40B4-BE49-F238E27FC236}">
                  <a16:creationId xmlns:a16="http://schemas.microsoft.com/office/drawing/2014/main" id="{B8872802-E974-8E40-A27B-DFD5D80F2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29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type</a:t>
              </a:r>
            </a:p>
          </p:txBody>
        </p:sp>
      </p:grpSp>
      <p:sp>
        <p:nvSpPr>
          <p:cNvPr id="19" name="Rectangle 3">
            <a:extLst>
              <a:ext uri="{FF2B5EF4-FFF2-40B4-BE49-F238E27FC236}">
                <a16:creationId xmlns:a16="http://schemas.microsoft.com/office/drawing/2014/main" id="{52EC9379-8CF4-B845-BC28-25B206CCAE0F}"/>
              </a:ext>
            </a:extLst>
          </p:cNvPr>
          <p:cNvSpPr txBox="1">
            <a:spLocks noChangeArrowheads="1"/>
          </p:cNvSpPr>
          <p:nvPr/>
        </p:nvSpPr>
        <p:spPr>
          <a:xfrm>
            <a:off x="918616" y="2738516"/>
            <a:ext cx="11273384" cy="4119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addresses: </a:t>
            </a:r>
            <a:r>
              <a:rPr lang="en-US" dirty="0"/>
              <a:t>6 byte source, destination MAC addresses</a:t>
            </a:r>
          </a:p>
          <a:p>
            <a:pPr lvl="1">
              <a:defRPr/>
            </a:pPr>
            <a:r>
              <a:rPr lang="en-US" dirty="0"/>
              <a:t>if adapter receives frame with matching destination address, or with broadcast address (e.g., ARP packet), it passes data in frame to network layer protocol</a:t>
            </a:r>
          </a:p>
          <a:p>
            <a:pPr lvl="1">
              <a:defRPr/>
            </a:pPr>
            <a:r>
              <a:rPr lang="en-US" dirty="0"/>
              <a:t>otherwise, adapter discards frame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type: </a:t>
            </a:r>
            <a:r>
              <a:rPr lang="en-US" dirty="0"/>
              <a:t>indicates higher layer protocol </a:t>
            </a:r>
          </a:p>
          <a:p>
            <a:pPr lvl="1">
              <a:defRPr/>
            </a:pPr>
            <a:r>
              <a:rPr lang="en-US" dirty="0"/>
              <a:t>mostly IP but others possible, e.g., Novell IPX, AppleTalk</a:t>
            </a:r>
          </a:p>
          <a:p>
            <a:pPr lvl="1">
              <a:defRPr/>
            </a:pPr>
            <a:r>
              <a:rPr lang="en-US" dirty="0"/>
              <a:t>used to demultiplex up at receiver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CRC: </a:t>
            </a:r>
            <a:r>
              <a:rPr lang="en-US" dirty="0"/>
              <a:t>cyclic redundancy check at receiver</a:t>
            </a:r>
          </a:p>
          <a:p>
            <a:pPr lvl="1">
              <a:defRPr/>
            </a:pPr>
            <a:r>
              <a:rPr lang="en-US" dirty="0"/>
              <a:t>error detected: frame is dropped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62512A-796F-E249-9BDA-F50A54A9EF07}"/>
              </a:ext>
            </a:extLst>
          </p:cNvPr>
          <p:cNvSpPr/>
          <p:nvPr/>
        </p:nvSpPr>
        <p:spPr>
          <a:xfrm>
            <a:off x="3414532" y="1446835"/>
            <a:ext cx="1898248" cy="111117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6BD4B9E-B165-2F47-AFD8-92E71CB8BA3C}"/>
              </a:ext>
            </a:extLst>
          </p:cNvPr>
          <p:cNvSpPr/>
          <p:nvPr/>
        </p:nvSpPr>
        <p:spPr>
          <a:xfrm>
            <a:off x="8081059" y="1471913"/>
            <a:ext cx="1965766" cy="111117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655D5E-5A29-E74E-9AE7-FBDD43A055D0}"/>
              </a:ext>
            </a:extLst>
          </p:cNvPr>
          <p:cNvSpPr/>
          <p:nvPr/>
        </p:nvSpPr>
        <p:spPr>
          <a:xfrm rot="16200000">
            <a:off x="4780345" y="1551006"/>
            <a:ext cx="1365815" cy="856525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2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1" grpId="0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Ethernet: unreliable, connectionless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C94B40E5-F359-2645-A4A0-0CEE4C209C99}"/>
              </a:ext>
            </a:extLst>
          </p:cNvPr>
          <p:cNvSpPr txBox="1">
            <a:spLocks noChangeArrowheads="1"/>
          </p:cNvSpPr>
          <p:nvPr/>
        </p:nvSpPr>
        <p:spPr>
          <a:xfrm>
            <a:off x="989351" y="1600200"/>
            <a:ext cx="10238281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</a:rPr>
              <a:t>connectionless: </a:t>
            </a:r>
            <a:r>
              <a:rPr lang="en-US" sz="3200" dirty="0"/>
              <a:t>no handshaking between sending and receiving NICs </a:t>
            </a:r>
          </a:p>
          <a:p>
            <a:pPr>
              <a:defRPr/>
            </a:pPr>
            <a:r>
              <a:rPr lang="en-US" sz="3200" dirty="0">
                <a:solidFill>
                  <a:srgbClr val="C00000"/>
                </a:solidFill>
              </a:rPr>
              <a:t>unreliable: </a:t>
            </a:r>
            <a:r>
              <a:rPr lang="en-US" sz="3200" dirty="0"/>
              <a:t>receiving NIC doesn’t send ACKs or NAKs to sending NIC</a:t>
            </a:r>
          </a:p>
          <a:p>
            <a:pPr lvl="1">
              <a:defRPr/>
            </a:pPr>
            <a:r>
              <a:rPr lang="en-US" sz="2800" dirty="0"/>
              <a:t>data in dropped frames recovered only if initial sender uses higher layer </a:t>
            </a:r>
            <a:r>
              <a:rPr lang="en-US" sz="2800" dirty="0" err="1"/>
              <a:t>rdt</a:t>
            </a:r>
            <a:r>
              <a:rPr lang="en-US" sz="2800" dirty="0"/>
              <a:t> (e.g., TCP), otherwise dropped data lost</a:t>
            </a:r>
          </a:p>
          <a:p>
            <a:pPr>
              <a:defRPr/>
            </a:pPr>
            <a:r>
              <a:rPr lang="en-US" sz="3200" dirty="0"/>
              <a:t>Ethernet’s MAC protocol: </a:t>
            </a:r>
          </a:p>
          <a:p>
            <a:pPr lvl="1">
              <a:defRPr/>
            </a:pPr>
            <a:r>
              <a:rPr lang="en-US" sz="2800" dirty="0">
                <a:solidFill>
                  <a:srgbClr val="C00000"/>
                </a:solidFill>
              </a:rPr>
              <a:t>CSMA/CD with binary backoff</a:t>
            </a:r>
          </a:p>
        </p:txBody>
      </p:sp>
    </p:spTree>
    <p:extLst>
      <p:ext uri="{BB962C8B-B14F-4D97-AF65-F5344CB8AC3E}">
        <p14:creationId xmlns:p14="http://schemas.microsoft.com/office/powerpoint/2010/main" val="11348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 fontScale="90000"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802.3 Ethernet standards: link &amp; physical layers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5337EC81-E572-214C-BF69-89DCE6ECE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153" y="3044936"/>
            <a:ext cx="11197652" cy="46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522288" lvl="1" indent="-284163">
              <a:lnSpc>
                <a:spcPct val="90000"/>
              </a:lnSpc>
              <a:defRPr/>
            </a:pPr>
            <a:r>
              <a:rPr lang="en-US" sz="2800" kern="0" dirty="0"/>
              <a:t>different physical layer media: fiber, cable</a:t>
            </a:r>
          </a:p>
          <a:p>
            <a:pPr>
              <a:lnSpc>
                <a:spcPct val="90000"/>
              </a:lnSpc>
              <a:defRPr/>
            </a:pPr>
            <a:endParaRPr lang="en-US" sz="3200" kern="0" dirty="0">
              <a:latin typeface="Gill Sans MT" charset="0"/>
              <a:cs typeface="+mn-cs"/>
            </a:endParaRPr>
          </a:p>
        </p:txBody>
      </p:sp>
      <p:sp>
        <p:nvSpPr>
          <p:cNvPr id="36" name="Freeform 39">
            <a:extLst>
              <a:ext uri="{FF2B5EF4-FFF2-40B4-BE49-F238E27FC236}">
                <a16:creationId xmlns:a16="http://schemas.microsoft.com/office/drawing/2014/main" id="{D1D9C936-B7E0-6F43-8421-5B95EAA06933}"/>
              </a:ext>
            </a:extLst>
          </p:cNvPr>
          <p:cNvSpPr>
            <a:spLocks/>
          </p:cNvSpPr>
          <p:nvPr/>
        </p:nvSpPr>
        <p:spPr bwMode="auto">
          <a:xfrm>
            <a:off x="3847736" y="4045132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0" scaled="1"/>
          </a:gradFill>
          <a:ln w="9525" cap="flat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grpSp>
        <p:nvGrpSpPr>
          <p:cNvPr id="37" name="Group 40">
            <a:extLst>
              <a:ext uri="{FF2B5EF4-FFF2-40B4-BE49-F238E27FC236}">
                <a16:creationId xmlns:a16="http://schemas.microsoft.com/office/drawing/2014/main" id="{6A53ADA6-D108-1C40-A3EE-28BC1ABD17D8}"/>
              </a:ext>
            </a:extLst>
          </p:cNvPr>
          <p:cNvGrpSpPr>
            <a:grpSpLocks/>
          </p:cNvGrpSpPr>
          <p:nvPr/>
        </p:nvGrpSpPr>
        <p:grpSpPr bwMode="auto">
          <a:xfrm>
            <a:off x="2552336" y="4178480"/>
            <a:ext cx="1300163" cy="1477962"/>
            <a:chOff x="921" y="797"/>
            <a:chExt cx="819" cy="931"/>
          </a:xfrm>
        </p:grpSpPr>
        <p:sp>
          <p:nvSpPr>
            <p:cNvPr id="38" name="Rectangle 41">
              <a:extLst>
                <a:ext uri="{FF2B5EF4-FFF2-40B4-BE49-F238E27FC236}">
                  <a16:creationId xmlns:a16="http://schemas.microsoft.com/office/drawing/2014/main" id="{A19C4707-153A-1D4A-9F0C-A7D66CFEA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9" name="Text Box 42">
              <a:extLst>
                <a:ext uri="{FF2B5EF4-FFF2-40B4-BE49-F238E27FC236}">
                  <a16:creationId xmlns:a16="http://schemas.microsoft.com/office/drawing/2014/main" id="{6F9A40BD-67A8-AC46-923B-F43FFA41FB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7" y="797"/>
              <a:ext cx="773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application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transport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network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link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physical</a:t>
              </a:r>
            </a:p>
          </p:txBody>
        </p:sp>
        <p:sp>
          <p:nvSpPr>
            <p:cNvPr id="40" name="Line 43">
              <a:extLst>
                <a:ext uri="{FF2B5EF4-FFF2-40B4-BE49-F238E27FC236}">
                  <a16:creationId xmlns:a16="http://schemas.microsoft.com/office/drawing/2014/main" id="{B273748A-AE80-2049-8434-08C970AD45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" name="Line 44">
              <a:extLst>
                <a:ext uri="{FF2B5EF4-FFF2-40B4-BE49-F238E27FC236}">
                  <a16:creationId xmlns:a16="http://schemas.microsoft.com/office/drawing/2014/main" id="{06692CA4-1050-F547-8BD3-506A2BF3B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" name="Line 45">
              <a:extLst>
                <a:ext uri="{FF2B5EF4-FFF2-40B4-BE49-F238E27FC236}">
                  <a16:creationId xmlns:a16="http://schemas.microsoft.com/office/drawing/2014/main" id="{2067FEF7-7EF7-E040-9D6E-F0A67817AF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" name="Line 46">
              <a:extLst>
                <a:ext uri="{FF2B5EF4-FFF2-40B4-BE49-F238E27FC236}">
                  <a16:creationId xmlns:a16="http://schemas.microsoft.com/office/drawing/2014/main" id="{38265043-8296-5C4F-B90B-0BBD21426D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" name="Line 47">
              <a:extLst>
                <a:ext uri="{FF2B5EF4-FFF2-40B4-BE49-F238E27FC236}">
                  <a16:creationId xmlns:a16="http://schemas.microsoft.com/office/drawing/2014/main" id="{978E49E5-6968-CC48-AC67-D74316AD7B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5" name="Line 48">
              <a:extLst>
                <a:ext uri="{FF2B5EF4-FFF2-40B4-BE49-F238E27FC236}">
                  <a16:creationId xmlns:a16="http://schemas.microsoft.com/office/drawing/2014/main" id="{956710CE-B4F5-EA4E-BF2A-C20BE32C5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6" name="Rectangle 49">
            <a:extLst>
              <a:ext uri="{FF2B5EF4-FFF2-40B4-BE49-F238E27FC236}">
                <a16:creationId xmlns:a16="http://schemas.microsoft.com/office/drawing/2014/main" id="{33B384B2-E84D-E145-9B31-7CDEB33CA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049" y="4008619"/>
            <a:ext cx="4195762" cy="156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47" name="Line 50">
            <a:extLst>
              <a:ext uri="{FF2B5EF4-FFF2-40B4-BE49-F238E27FC236}">
                <a16:creationId xmlns:a16="http://schemas.microsoft.com/office/drawing/2014/main" id="{71F4EA3F-71A9-E649-B270-EF76B8B132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9336" y="4673782"/>
            <a:ext cx="4178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48" name="Text Box 51">
            <a:extLst>
              <a:ext uri="{FF2B5EF4-FFF2-40B4-BE49-F238E27FC236}">
                <a16:creationId xmlns:a16="http://schemas.microsoft.com/office/drawing/2014/main" id="{7DC03FEF-6F61-B84E-B3EE-F4889195D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6078" y="4049894"/>
            <a:ext cx="18384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+mn-lt"/>
              </a:rPr>
              <a:t>MAC protocol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+mn-lt"/>
              </a:rPr>
              <a:t>and frame format</a:t>
            </a:r>
          </a:p>
        </p:txBody>
      </p:sp>
      <p:sp>
        <p:nvSpPr>
          <p:cNvPr id="49" name="Text Box 52">
            <a:extLst>
              <a:ext uri="{FF2B5EF4-FFF2-40B4-BE49-F238E27FC236}">
                <a16:creationId xmlns:a16="http://schemas.microsoft.com/office/drawing/2014/main" id="{FCD7A57B-08E5-9042-A816-5F41877FF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324" y="4764269"/>
            <a:ext cx="1191352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100BASE-TX</a:t>
            </a:r>
          </a:p>
        </p:txBody>
      </p:sp>
      <p:sp>
        <p:nvSpPr>
          <p:cNvPr id="50" name="Text Box 53">
            <a:extLst>
              <a:ext uri="{FF2B5EF4-FFF2-40B4-BE49-F238E27FC236}">
                <a16:creationId xmlns:a16="http://schemas.microsoft.com/office/drawing/2014/main" id="{A227F0AF-4662-F24A-9653-0AADE99ED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436" y="5124632"/>
            <a:ext cx="1189749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100BASE-T4</a:t>
            </a:r>
          </a:p>
        </p:txBody>
      </p:sp>
      <p:sp>
        <p:nvSpPr>
          <p:cNvPr id="51" name="Text Box 54">
            <a:extLst>
              <a:ext uri="{FF2B5EF4-FFF2-40B4-BE49-F238E27FC236}">
                <a16:creationId xmlns:a16="http://schemas.microsoft.com/office/drawing/2014/main" id="{57422924-DBD0-594C-8374-4E4F54D33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199" y="4759507"/>
            <a:ext cx="1186543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100BASE-FX</a:t>
            </a:r>
          </a:p>
        </p:txBody>
      </p:sp>
      <p:sp>
        <p:nvSpPr>
          <p:cNvPr id="52" name="Freeform 55">
            <a:extLst>
              <a:ext uri="{FF2B5EF4-FFF2-40B4-BE49-F238E27FC236}">
                <a16:creationId xmlns:a16="http://schemas.microsoft.com/office/drawing/2014/main" id="{53523A51-905B-3D41-9BAA-9981C632BCA4}"/>
              </a:ext>
            </a:extLst>
          </p:cNvPr>
          <p:cNvSpPr>
            <a:spLocks/>
          </p:cNvSpPr>
          <p:nvPr/>
        </p:nvSpPr>
        <p:spPr bwMode="auto">
          <a:xfrm>
            <a:off x="3862024" y="4654732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53" name="Text Box 56">
            <a:extLst>
              <a:ext uri="{FF2B5EF4-FFF2-40B4-BE49-F238E27FC236}">
                <a16:creationId xmlns:a16="http://schemas.microsoft.com/office/drawing/2014/main" id="{1DE6B70E-6097-F84E-9788-C59914DB1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349" y="4757919"/>
            <a:ext cx="1189749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100BASE-T2</a:t>
            </a:r>
          </a:p>
        </p:txBody>
      </p:sp>
      <p:sp>
        <p:nvSpPr>
          <p:cNvPr id="54" name="Text Box 57">
            <a:extLst>
              <a:ext uri="{FF2B5EF4-FFF2-40B4-BE49-F238E27FC236}">
                <a16:creationId xmlns:a16="http://schemas.microsoft.com/office/drawing/2014/main" id="{B1DB8DC7-324F-CF44-874C-A25415747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8886" y="5118282"/>
            <a:ext cx="1186543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100BASE-SX</a:t>
            </a:r>
          </a:p>
        </p:txBody>
      </p:sp>
      <p:sp>
        <p:nvSpPr>
          <p:cNvPr id="55" name="Text Box 58">
            <a:extLst>
              <a:ext uri="{FF2B5EF4-FFF2-40B4-BE49-F238E27FC236}">
                <a16:creationId xmlns:a16="http://schemas.microsoft.com/office/drawing/2014/main" id="{E95A44E5-EB2A-9946-80C0-81A38CBC2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549" y="5113519"/>
            <a:ext cx="1204176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100BASE-BX</a:t>
            </a:r>
          </a:p>
        </p:txBody>
      </p:sp>
      <p:grpSp>
        <p:nvGrpSpPr>
          <p:cNvPr id="56" name="Group 67">
            <a:extLst>
              <a:ext uri="{FF2B5EF4-FFF2-40B4-BE49-F238E27FC236}">
                <a16:creationId xmlns:a16="http://schemas.microsoft.com/office/drawing/2014/main" id="{BD6F53D7-9BED-1E4A-8353-2414F7E4B271}"/>
              </a:ext>
            </a:extLst>
          </p:cNvPr>
          <p:cNvGrpSpPr>
            <a:grpSpLocks/>
          </p:cNvGrpSpPr>
          <p:nvPr/>
        </p:nvGrpSpPr>
        <p:grpSpPr bwMode="auto">
          <a:xfrm>
            <a:off x="6656025" y="4713470"/>
            <a:ext cx="2798763" cy="1595438"/>
            <a:chOff x="3579" y="2988"/>
            <a:chExt cx="1763" cy="1005"/>
          </a:xfrm>
        </p:grpSpPr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C50E32B5-3D8B-8548-B34B-8E5B3A3E5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58" name="Line 60">
              <a:extLst>
                <a:ext uri="{FF2B5EF4-FFF2-40B4-BE49-F238E27FC236}">
                  <a16:creationId xmlns:a16="http://schemas.microsoft.com/office/drawing/2014/main" id="{E7F465C2-97A3-0345-9A24-E2CE0791DB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59" name="Text Box 61">
              <a:extLst>
                <a:ext uri="{FF2B5EF4-FFF2-40B4-BE49-F238E27FC236}">
                  <a16:creationId xmlns:a16="http://schemas.microsoft.com/office/drawing/2014/main" id="{202ECB0D-50EC-5C4A-BADA-C0CCB43644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3" y="3741"/>
              <a:ext cx="133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i="0" dirty="0">
                  <a:solidFill>
                    <a:srgbClr val="CC0000"/>
                  </a:solidFill>
                  <a:latin typeface="+mn-lt"/>
                  <a:cs typeface="Arial" charset="0"/>
                </a:rPr>
                <a:t>fiber physical layer</a:t>
              </a:r>
            </a:p>
          </p:txBody>
        </p:sp>
      </p:grpSp>
      <p:grpSp>
        <p:nvGrpSpPr>
          <p:cNvPr id="60" name="Group 66">
            <a:extLst>
              <a:ext uri="{FF2B5EF4-FFF2-40B4-BE49-F238E27FC236}">
                <a16:creationId xmlns:a16="http://schemas.microsoft.com/office/drawing/2014/main" id="{029E73D2-C030-8048-9731-A8014A0F5B04}"/>
              </a:ext>
            </a:extLst>
          </p:cNvPr>
          <p:cNvGrpSpPr>
            <a:grpSpLocks/>
          </p:cNvGrpSpPr>
          <p:nvPr/>
        </p:nvGrpSpPr>
        <p:grpSpPr bwMode="auto">
          <a:xfrm>
            <a:off x="2907936" y="4703945"/>
            <a:ext cx="5059363" cy="1628776"/>
            <a:chOff x="1218" y="2982"/>
            <a:chExt cx="3187" cy="1026"/>
          </a:xfrm>
        </p:grpSpPr>
        <p:sp>
          <p:nvSpPr>
            <p:cNvPr id="61" name="Freeform 62">
              <a:extLst>
                <a:ext uri="{FF2B5EF4-FFF2-40B4-BE49-F238E27FC236}">
                  <a16:creationId xmlns:a16="http://schemas.microsoft.com/office/drawing/2014/main" id="{474C8A2E-BC6B-7A45-B113-AFB541E56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33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62" name="Line 63">
              <a:extLst>
                <a:ext uri="{FF2B5EF4-FFF2-40B4-BE49-F238E27FC236}">
                  <a16:creationId xmlns:a16="http://schemas.microsoft.com/office/drawing/2014/main" id="{B16CB47D-76E2-3F42-AC2D-72C1962B81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9" y="3503"/>
              <a:ext cx="227" cy="291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63" name="Text Box 65">
              <a:extLst>
                <a:ext uri="{FF2B5EF4-FFF2-40B4-BE49-F238E27FC236}">
                  <a16:creationId xmlns:a16="http://schemas.microsoft.com/office/drawing/2014/main" id="{9BA08050-1D02-1F4A-93AC-F727FE13EA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8" y="3756"/>
              <a:ext cx="245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copper (twister pair) physical layer</a:t>
              </a:r>
            </a:p>
          </p:txBody>
        </p:sp>
      </p:grpSp>
      <p:sp>
        <p:nvSpPr>
          <p:cNvPr id="65" name="Rectangle 3">
            <a:extLst>
              <a:ext uri="{FF2B5EF4-FFF2-40B4-BE49-F238E27FC236}">
                <a16:creationId xmlns:a16="http://schemas.microsoft.com/office/drawing/2014/main" id="{B6913DDC-83CD-0F43-A24D-5DAA204FD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898" y="1611604"/>
            <a:ext cx="11197652" cy="159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i="1" kern="0" dirty="0">
                <a:solidFill>
                  <a:srgbClr val="0000A8"/>
                </a:solidFill>
                <a:cs typeface="+mn-cs"/>
              </a:rPr>
              <a:t>many</a:t>
            </a:r>
            <a:r>
              <a:rPr lang="en-US" sz="3200" kern="0" dirty="0">
                <a:solidFill>
                  <a:srgbClr val="0000A8"/>
                </a:solidFill>
                <a:cs typeface="+mn-cs"/>
              </a:rPr>
              <a:t> </a:t>
            </a:r>
            <a:r>
              <a:rPr lang="en-US" sz="3200" kern="0" dirty="0">
                <a:cs typeface="+mn-cs"/>
              </a:rPr>
              <a:t>different Ethernet standards</a:t>
            </a:r>
          </a:p>
          <a:p>
            <a:pPr marL="522288" lvl="1" indent="-284163">
              <a:lnSpc>
                <a:spcPct val="90000"/>
              </a:lnSpc>
              <a:defRPr/>
            </a:pPr>
            <a:r>
              <a:rPr lang="en-US" sz="2800" kern="0" dirty="0"/>
              <a:t>common MAC protocol and frame format</a:t>
            </a:r>
          </a:p>
          <a:p>
            <a:pPr marL="522288" lvl="1" indent="-284163">
              <a:lnSpc>
                <a:spcPct val="90000"/>
              </a:lnSpc>
              <a:defRPr/>
            </a:pPr>
            <a:r>
              <a:rPr lang="en-US" sz="2800" kern="0" dirty="0"/>
              <a:t>different speeds: 2 Mbps, 10 Mbps, 100 Mbps, 1Gbps, 10 Gbps, 40 Gbps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3200" kern="0" dirty="0">
              <a:latin typeface="Gill Sans MT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08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Link layer, LANs: roadmap</a:t>
            </a:r>
            <a:endParaRPr lang="en-US" sz="44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553857" y="4906563"/>
            <a:ext cx="5066531" cy="981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3825" indent="0"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6.7 a day in the life of a web request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6707032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6.1 introduction</a:t>
            </a:r>
          </a:p>
          <a:p>
            <a:pPr marL="11112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6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6.2 error detection, correction </a:t>
            </a:r>
          </a:p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6.3 multiple access protocols</a:t>
            </a:r>
          </a:p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6.4 LANs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addressing, ARP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Ethernet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switches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strike="sngStrike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VLANs</a:t>
            </a:r>
          </a:p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strike="sngStrike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6.5 link virtualization: MPLS</a:t>
            </a:r>
          </a:p>
          <a:p>
            <a:pPr marL="11112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altLang="en-US" sz="3200" strike="sngStrike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6.6 data center networking</a:t>
            </a:r>
          </a:p>
          <a:p>
            <a:pPr marL="285750" indent="-274638">
              <a:spcBef>
                <a:spcPts val="600"/>
              </a:spcBef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28650" lvl="1" indent="-274638">
              <a:spcBef>
                <a:spcPts val="600"/>
              </a:spcBef>
            </a:pPr>
            <a:endParaRPr lang="en-US" altLang="en-US" sz="2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780E6DF-6C7C-1345-9369-EDA38A723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DD48E4-A235-4B6F-BF01-A870DB9ABD4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248" y="1487578"/>
            <a:ext cx="3557369" cy="2683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012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34290</TotalTime>
  <Words>3062</Words>
  <Application>Microsoft Macintosh PowerPoint</Application>
  <PresentationFormat>Widescreen</PresentationFormat>
  <Paragraphs>786</Paragraphs>
  <Slides>39</Slides>
  <Notes>26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Brush Script MT</vt:lpstr>
      <vt:lpstr>Arial</vt:lpstr>
      <vt:lpstr>Calibri</vt:lpstr>
      <vt:lpstr>Calibri Light</vt:lpstr>
      <vt:lpstr>Comic Sans MS</vt:lpstr>
      <vt:lpstr>Gill Sans MT</vt:lpstr>
      <vt:lpstr>Tahoma</vt:lpstr>
      <vt:lpstr>Times New Roman</vt:lpstr>
      <vt:lpstr>Wingdings</vt:lpstr>
      <vt:lpstr>Office Theme</vt:lpstr>
      <vt:lpstr>PowerPoint Presentation</vt:lpstr>
      <vt:lpstr>Link layer, LANs: roadmap</vt:lpstr>
      <vt:lpstr>Ethernet</vt:lpstr>
      <vt:lpstr>Ethernet: physical topology</vt:lpstr>
      <vt:lpstr>Ethernet frame structure</vt:lpstr>
      <vt:lpstr>Ethernet frame structure (more)</vt:lpstr>
      <vt:lpstr>Ethernet: unreliable, connectionless</vt:lpstr>
      <vt:lpstr>802.3 Ethernet standards: link &amp; physical layers</vt:lpstr>
      <vt:lpstr>Link layer, LANs: roadmap</vt:lpstr>
      <vt:lpstr>Ethernet switch</vt:lpstr>
      <vt:lpstr>Switch: multiple simultaneous transmissions</vt:lpstr>
      <vt:lpstr>Switch: multiple simultaneous transmissions</vt:lpstr>
      <vt:lpstr>Switch forwarding table</vt:lpstr>
      <vt:lpstr>Switch: self-learning</vt:lpstr>
      <vt:lpstr>Switch: frame filtering/forwarding</vt:lpstr>
      <vt:lpstr>Self-learning, forwarding: example</vt:lpstr>
      <vt:lpstr>Interconnecting switches</vt:lpstr>
      <vt:lpstr>Self-learning multi-switch example</vt:lpstr>
      <vt:lpstr>Small institutional network</vt:lpstr>
      <vt:lpstr>Switches vs. routers</vt:lpstr>
      <vt:lpstr>Mid-break</vt:lpstr>
      <vt:lpstr>Student Feedback Survey (SFS)</vt:lpstr>
      <vt:lpstr>Link layer, LANs: roadmap</vt:lpstr>
      <vt:lpstr>Synthesis: a day in the life of a web request</vt:lpstr>
      <vt:lpstr>A day in the life: scenario</vt:lpstr>
      <vt:lpstr>A day in the life: connecting to the Internet</vt:lpstr>
      <vt:lpstr>A day in the life: connecting to the Internet</vt:lpstr>
      <vt:lpstr>A day in the life… ARP  (before DNS, before HTTP)</vt:lpstr>
      <vt:lpstr>A day in the life… using DNS</vt:lpstr>
      <vt:lpstr>A day in the life…TCP connection carrying HTTP</vt:lpstr>
      <vt:lpstr>A day in the life… HTTP request/reply </vt:lpstr>
      <vt:lpstr>Chapter 6: Summary</vt:lpstr>
      <vt:lpstr>Week12 Project2 – 5%</vt:lpstr>
      <vt:lpstr>Final Exam: 45%</vt:lpstr>
      <vt:lpstr>Chapter 6: let’s take a breath</vt:lpstr>
      <vt:lpstr>Why learn Internet: potential career paths</vt:lpstr>
      <vt:lpstr>Student Feedback Survey (SFS)</vt:lpstr>
      <vt:lpstr>Lecture done</vt:lpstr>
      <vt:lpstr>Thank You! &amp; Good Luck!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Ren Ping Liu</cp:lastModifiedBy>
  <cp:revision>854</cp:revision>
  <dcterms:created xsi:type="dcterms:W3CDTF">2020-01-18T07:24:59Z</dcterms:created>
  <dcterms:modified xsi:type="dcterms:W3CDTF">2023-05-14T00:18:43Z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4f0713-8a76-46fc-9033-3e1b6c45971d_Enabled">
    <vt:lpwstr>true</vt:lpwstr>
  </property>
  <property fmtid="{D5CDD505-2E9C-101B-9397-08002B2CF9AE}" pid="3" name="MSIP_Label_ba4f0713-8a76-46fc-9033-3e1b6c45971d_SetDate">
    <vt:lpwstr>2022-02-12T06:30:41Z</vt:lpwstr>
  </property>
  <property fmtid="{D5CDD505-2E9C-101B-9397-08002B2CF9AE}" pid="4" name="MSIP_Label_ba4f0713-8a76-46fc-9033-3e1b6c45971d_Method">
    <vt:lpwstr>Privileged</vt:lpwstr>
  </property>
  <property fmtid="{D5CDD505-2E9C-101B-9397-08002B2CF9AE}" pid="5" name="MSIP_Label_ba4f0713-8a76-46fc-9033-3e1b6c45971d_Name">
    <vt:lpwstr>UTS-Public</vt:lpwstr>
  </property>
  <property fmtid="{D5CDD505-2E9C-101B-9397-08002B2CF9AE}" pid="6" name="MSIP_Label_ba4f0713-8a76-46fc-9033-3e1b6c45971d_SiteId">
    <vt:lpwstr>e8911c26-cf9f-4a9c-878e-527807be8791</vt:lpwstr>
  </property>
  <property fmtid="{D5CDD505-2E9C-101B-9397-08002B2CF9AE}" pid="7" name="MSIP_Label_ba4f0713-8a76-46fc-9033-3e1b6c45971d_ActionId">
    <vt:lpwstr>7a5e93f9-c0b3-4375-b0e1-0af82b835f2c</vt:lpwstr>
  </property>
  <property fmtid="{D5CDD505-2E9C-101B-9397-08002B2CF9AE}" pid="8" name="MSIP_Label_ba4f0713-8a76-46fc-9033-3e1b6c45971d_ContentBits">
    <vt:lpwstr>0</vt:lpwstr>
  </property>
</Properties>
</file>