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tiff" ContentType="image/tif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45"/>
  </p:notesMasterIdLst>
  <p:sldIdLst>
    <p:sldId id="960" r:id="rId2"/>
    <p:sldId id="1041" r:id="rId3"/>
    <p:sldId id="957" r:id="rId4"/>
    <p:sldId id="961" r:id="rId5"/>
    <p:sldId id="959" r:id="rId6"/>
    <p:sldId id="963" r:id="rId7"/>
    <p:sldId id="965" r:id="rId8"/>
    <p:sldId id="966" r:id="rId9"/>
    <p:sldId id="967" r:id="rId10"/>
    <p:sldId id="1042" r:id="rId11"/>
    <p:sldId id="969" r:id="rId12"/>
    <p:sldId id="973" r:id="rId13"/>
    <p:sldId id="974" r:id="rId14"/>
    <p:sldId id="1043" r:id="rId15"/>
    <p:sldId id="981" r:id="rId16"/>
    <p:sldId id="975" r:id="rId17"/>
    <p:sldId id="978" r:id="rId18"/>
    <p:sldId id="979" r:id="rId19"/>
    <p:sldId id="980" r:id="rId20"/>
    <p:sldId id="976" r:id="rId21"/>
    <p:sldId id="1046" r:id="rId22"/>
    <p:sldId id="1044" r:id="rId23"/>
    <p:sldId id="982" r:id="rId24"/>
    <p:sldId id="977" r:id="rId25"/>
    <p:sldId id="983" r:id="rId26"/>
    <p:sldId id="984" r:id="rId27"/>
    <p:sldId id="985" r:id="rId28"/>
    <p:sldId id="986" r:id="rId29"/>
    <p:sldId id="987" r:id="rId30"/>
    <p:sldId id="988" r:id="rId31"/>
    <p:sldId id="989" r:id="rId32"/>
    <p:sldId id="991" r:id="rId33"/>
    <p:sldId id="992" r:id="rId34"/>
    <p:sldId id="995" r:id="rId35"/>
    <p:sldId id="994" r:id="rId36"/>
    <p:sldId id="996" r:id="rId37"/>
    <p:sldId id="997" r:id="rId38"/>
    <p:sldId id="998" r:id="rId39"/>
    <p:sldId id="999" r:id="rId40"/>
    <p:sldId id="1000" r:id="rId41"/>
    <p:sldId id="1001" r:id="rId42"/>
    <p:sldId id="1045" r:id="rId43"/>
    <p:sldId id="1048" r:id="rId4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056" userDrawn="1">
          <p15:clr>
            <a:srgbClr val="A4A3A4"/>
          </p15:clr>
        </p15:guide>
        <p15:guide id="2" pos="55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C6CDF"/>
    <a:srgbClr val="0000A8"/>
    <a:srgbClr val="9CDFF9"/>
    <a:srgbClr val="B8C2C9"/>
    <a:srgbClr val="D6DCE0"/>
    <a:srgbClr val="0000A3"/>
    <a:srgbClr val="010086"/>
    <a:srgbClr val="010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3818"/>
    <p:restoredTop sz="82943" autoAdjust="0"/>
  </p:normalViewPr>
  <p:slideViewPr>
    <p:cSldViewPr snapToGrid="0" snapToObjects="1">
      <p:cViewPr>
        <p:scale>
          <a:sx n="116" d="100"/>
          <a:sy n="116" d="100"/>
        </p:scale>
        <p:origin x="856" y="1048"/>
      </p:cViewPr>
      <p:guideLst>
        <p:guide orient="horz" pos="1056"/>
        <p:guide pos="55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viewProps" Target="viewProps.xml"/><Relationship Id="rId50" Type="http://schemas.microsoft.com/office/2016/11/relationships/changesInfo" Target="changesInfos/changesInfo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Ren Ping Liu" userId="60ce823c-5cb7-4d3e-be0b-034740f7a9f3" providerId="ADAL" clId="{F499947D-1602-D94E-A240-DACCC18D0A0B}"/>
    <pc:docChg chg="undo custSel addSld delSld modSld">
      <pc:chgData name="Ren Ping Liu" userId="60ce823c-5cb7-4d3e-be0b-034740f7a9f3" providerId="ADAL" clId="{F499947D-1602-D94E-A240-DACCC18D0A0B}" dt="2022-02-19T03:30:24.066" v="346"/>
      <pc:docMkLst>
        <pc:docMk/>
      </pc:docMkLst>
      <pc:sldChg chg="modSp mod">
        <pc:chgData name="Ren Ping Liu" userId="60ce823c-5cb7-4d3e-be0b-034740f7a9f3" providerId="ADAL" clId="{F499947D-1602-D94E-A240-DACCC18D0A0B}" dt="2022-02-19T02:21:25.398" v="78" actId="20577"/>
        <pc:sldMkLst>
          <pc:docMk/>
          <pc:sldMk cId="178774210" sldId="959"/>
        </pc:sldMkLst>
        <pc:spChg chg="mod">
          <ac:chgData name="Ren Ping Liu" userId="60ce823c-5cb7-4d3e-be0b-034740f7a9f3" providerId="ADAL" clId="{F499947D-1602-D94E-A240-DACCC18D0A0B}" dt="2022-02-19T02:21:25.398" v="78" actId="20577"/>
          <ac:spMkLst>
            <pc:docMk/>
            <pc:sldMk cId="178774210" sldId="959"/>
            <ac:spMk id="609" creationId="{2BC3B19B-09E2-1747-9154-87E1DFE72365}"/>
          </ac:spMkLst>
        </pc:spChg>
      </pc:sldChg>
      <pc:sldChg chg="modSp mod">
        <pc:chgData name="Ren Ping Liu" userId="60ce823c-5cb7-4d3e-be0b-034740f7a9f3" providerId="ADAL" clId="{F499947D-1602-D94E-A240-DACCC18D0A0B}" dt="2022-02-19T03:11:35.704" v="321" actId="20577"/>
        <pc:sldMkLst>
          <pc:docMk/>
          <pc:sldMk cId="2314825519" sldId="960"/>
        </pc:sldMkLst>
        <pc:spChg chg="mod">
          <ac:chgData name="Ren Ping Liu" userId="60ce823c-5cb7-4d3e-be0b-034740f7a9f3" providerId="ADAL" clId="{F499947D-1602-D94E-A240-DACCC18D0A0B}" dt="2022-02-19T03:11:35.704" v="321" actId="20577"/>
          <ac:spMkLst>
            <pc:docMk/>
            <pc:sldMk cId="2314825519" sldId="960"/>
            <ac:spMk id="2" creationId="{BADA310E-AA83-C945-8775-65BF1D7B2EBE}"/>
          </ac:spMkLst>
        </pc:spChg>
      </pc:sldChg>
      <pc:sldChg chg="add del">
        <pc:chgData name="Ren Ping Liu" userId="60ce823c-5cb7-4d3e-be0b-034740f7a9f3" providerId="ADAL" clId="{F499947D-1602-D94E-A240-DACCC18D0A0B}" dt="2022-02-19T02:26:59.064" v="132" actId="2696"/>
        <pc:sldMkLst>
          <pc:docMk/>
          <pc:sldMk cId="2609794141" sldId="962"/>
        </pc:sldMkLst>
      </pc:sldChg>
      <pc:sldChg chg="addSp modSp modAnim">
        <pc:chgData name="Ren Ping Liu" userId="60ce823c-5cb7-4d3e-be0b-034740f7a9f3" providerId="ADAL" clId="{F499947D-1602-D94E-A240-DACCC18D0A0B}" dt="2022-02-19T02:26:51.565" v="131" actId="14100"/>
        <pc:sldMkLst>
          <pc:docMk/>
          <pc:sldMk cId="1958923006" sldId="963"/>
        </pc:sldMkLst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3" creationId="{7F4E0794-86DC-1F40-8E76-AAAF9B0356E2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12" creationId="{AF107355-7D98-0B44-975B-CBF0C399423E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15" creationId="{E3C8F55E-81A4-6845-B300-C80C498A8F1A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16" creationId="{7BC224F4-2A52-C946-B3A2-501E3BADDE24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17" creationId="{EF38DB23-31AC-F649-B4F9-0760E840DF33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18" creationId="{D7E081E5-97A2-4147-A169-A6935464DFF0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20" creationId="{66DE04EC-3AB2-4545-8A40-349D717B3F7F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21" creationId="{74B04ADF-02C6-6943-8532-39BACC3EDB9B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22" creationId="{33CD3426-2C89-A640-B8D9-4426CF1B003F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24" creationId="{D5183736-BE0E-AB46-AFBB-CE022786DFEA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25" creationId="{1F4F822A-BED8-454A-AAC2-A1B3AFF6B966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26" creationId="{45CDA1E6-D436-1747-9985-487C3C2A77F0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27" creationId="{ABF41D13-8507-D844-86E0-3E5322573953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28" creationId="{BE73EB41-048F-AA4A-A7C0-5C13D2C2255F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29" creationId="{3D5059BF-BB04-1840-B77C-F70CB09CD95F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30" creationId="{8B99F7C9-41C0-E948-A1F8-DBFF6271EFCF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31" creationId="{1E51E9DA-15A6-C14B-AFD5-A46BE25514EC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34" creationId="{F4BA7FFC-6F32-A047-8695-B7E781EB81A0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35" creationId="{0522444E-A828-BE46-A531-855D0C776C75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36" creationId="{D6A3FC64-B8C3-524A-97EA-7601A8235EE4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37" creationId="{CAF66A4D-D465-0449-A83A-EAD8BADEBC8D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39" creationId="{6BF887FC-DA49-BC42-A376-A29D67B86ED9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40" creationId="{FD6E114D-BB61-5A43-A6C4-EB93B477DD11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41" creationId="{3880A042-2FB6-1941-9EF6-2BBEF497D0DB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42" creationId="{520D7CEC-5ABE-CB47-A52E-8A54D3A49642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44" creationId="{ADF25789-D94D-6440-A211-5DCCB02CE5A2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45" creationId="{E3F6D782-AA2A-884C-8F31-18FB963D429A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46" creationId="{8E62C232-6002-7B40-98F7-09DFB8653CE7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47" creationId="{4AE6A750-54A6-B943-91AB-340390A7C6C1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48" creationId="{E71E8CB8-4382-3242-ABC5-C14F81AC8593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50" creationId="{B93B87B1-D6FF-1A43-AFA9-2F4308B469D1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52" creationId="{81E7EE8D-57F7-6848-B16A-D11B811B8054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53" creationId="{0C489C2A-C1EE-ED4E-915C-600DF0A70B15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55" creationId="{9F74734C-9E68-9045-A6CE-133984B96481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57" creationId="{68D85044-2238-9042-992D-932AE7A07DC9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58" creationId="{E6A4A31B-CB3E-DB4B-8D15-11D8649E5CCD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59" creationId="{F52D98EE-0DD8-4D4C-98E3-A45D68AEDD56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60" creationId="{490E9F0F-6592-0E4D-A291-EBC6AB463A49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61" creationId="{250F3DCA-32F4-CC4A-891A-B30F6D8ECE25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62" creationId="{6DF44EB1-30B7-8E4A-A62D-94C2ECCAE568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63" creationId="{1E80FD31-CF6D-E841-82CE-8485CA3930B6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64" creationId="{A6798635-53B6-DB47-8748-A593507CD788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65" creationId="{37BB0D05-8767-CF4E-8C65-67C1D8D3FDA2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66" creationId="{FA7F2C7C-7482-A14C-87FE-F9538208A662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67" creationId="{9D056117-88A7-394A-A294-1A033CE4FB8C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68" creationId="{7F4F7BD0-881C-EA41-BF03-C3C7AA0E14C3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69" creationId="{82794333-9BCA-1844-811D-E175BCA1CB6B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70" creationId="{A9389B09-349A-964B-85BC-37C0E562CA26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71" creationId="{4ACE943E-F10C-654A-BD48-143DEEAAE858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72" creationId="{2800C9B7-CBF6-284C-B26D-9F63F319DF21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73" creationId="{96A6E1AD-EAAE-7447-A0BC-68D76E1B928F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74" creationId="{89BFB453-7EA4-7040-A1A5-7D0E5E721F08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75" creationId="{DD4207D9-1C2C-A642-874A-C950D1B2F635}"/>
          </ac:spMkLst>
        </pc:spChg>
        <pc:spChg chg="mod">
          <ac:chgData name="Ren Ping Liu" userId="60ce823c-5cb7-4d3e-be0b-034740f7a9f3" providerId="ADAL" clId="{F499947D-1602-D94E-A240-DACCC18D0A0B}" dt="2022-02-19T02:25:45.796" v="127" actId="1038"/>
          <ac:spMkLst>
            <pc:docMk/>
            <pc:sldMk cId="1958923006" sldId="963"/>
            <ac:spMk id="78" creationId="{F915E8C7-3CEB-4841-BD57-4B6D62B70280}"/>
          </ac:spMkLst>
        </pc:spChg>
        <pc:spChg chg="mod">
          <ac:chgData name="Ren Ping Liu" userId="60ce823c-5cb7-4d3e-be0b-034740f7a9f3" providerId="ADAL" clId="{F499947D-1602-D94E-A240-DACCC18D0A0B}" dt="2022-02-19T02:26:51.565" v="131" actId="14100"/>
          <ac:spMkLst>
            <pc:docMk/>
            <pc:sldMk cId="1958923006" sldId="963"/>
            <ac:spMk id="87" creationId="{7A4E4913-2A55-544E-AD7D-E9F357A54206}"/>
          </ac:spMkLst>
        </pc:spChg>
        <pc:spChg chg="mod">
          <ac:chgData name="Ren Ping Liu" userId="60ce823c-5cb7-4d3e-be0b-034740f7a9f3" providerId="ADAL" clId="{F499947D-1602-D94E-A240-DACCC18D0A0B}" dt="2022-02-19T02:26:51.565" v="131" actId="14100"/>
          <ac:spMkLst>
            <pc:docMk/>
            <pc:sldMk cId="1958923006" sldId="963"/>
            <ac:spMk id="88" creationId="{C1077160-5136-DF4D-A768-1DF06CF49F7C}"/>
          </ac:spMkLst>
        </pc:spChg>
        <pc:grpChg chg="mod">
          <ac:chgData name="Ren Ping Liu" userId="60ce823c-5cb7-4d3e-be0b-034740f7a9f3" providerId="ADAL" clId="{F499947D-1602-D94E-A240-DACCC18D0A0B}" dt="2022-02-19T02:25:45.796" v="127" actId="1038"/>
          <ac:grpSpMkLst>
            <pc:docMk/>
            <pc:sldMk cId="1958923006" sldId="963"/>
            <ac:grpSpMk id="9" creationId="{2A0AB36B-394C-B44E-9FDF-B5332733F92C}"/>
          </ac:grpSpMkLst>
        </pc:grpChg>
        <pc:grpChg chg="mod">
          <ac:chgData name="Ren Ping Liu" userId="60ce823c-5cb7-4d3e-be0b-034740f7a9f3" providerId="ADAL" clId="{F499947D-1602-D94E-A240-DACCC18D0A0B}" dt="2022-02-19T02:25:45.796" v="127" actId="1038"/>
          <ac:grpSpMkLst>
            <pc:docMk/>
            <pc:sldMk cId="1958923006" sldId="963"/>
            <ac:grpSpMk id="19" creationId="{A01E23B5-0258-7C4C-BA5D-199419A7F92F}"/>
          </ac:grpSpMkLst>
        </pc:grpChg>
        <pc:grpChg chg="mod">
          <ac:chgData name="Ren Ping Liu" userId="60ce823c-5cb7-4d3e-be0b-034740f7a9f3" providerId="ADAL" clId="{F499947D-1602-D94E-A240-DACCC18D0A0B}" dt="2022-02-19T02:25:45.796" v="127" actId="1038"/>
          <ac:grpSpMkLst>
            <pc:docMk/>
            <pc:sldMk cId="1958923006" sldId="963"/>
            <ac:grpSpMk id="23" creationId="{A6420C74-64CF-2247-8D4B-DD2DBFA6F771}"/>
          </ac:grpSpMkLst>
        </pc:grpChg>
        <pc:grpChg chg="mod">
          <ac:chgData name="Ren Ping Liu" userId="60ce823c-5cb7-4d3e-be0b-034740f7a9f3" providerId="ADAL" clId="{F499947D-1602-D94E-A240-DACCC18D0A0B}" dt="2022-02-19T02:25:45.796" v="127" actId="1038"/>
          <ac:grpSpMkLst>
            <pc:docMk/>
            <pc:sldMk cId="1958923006" sldId="963"/>
            <ac:grpSpMk id="38" creationId="{CC2D24A5-7C64-F545-A05A-3752F815F89F}"/>
          </ac:grpSpMkLst>
        </pc:grpChg>
        <pc:grpChg chg="mod">
          <ac:chgData name="Ren Ping Liu" userId="60ce823c-5cb7-4d3e-be0b-034740f7a9f3" providerId="ADAL" clId="{F499947D-1602-D94E-A240-DACCC18D0A0B}" dt="2022-02-19T02:25:45.796" v="127" actId="1038"/>
          <ac:grpSpMkLst>
            <pc:docMk/>
            <pc:sldMk cId="1958923006" sldId="963"/>
            <ac:grpSpMk id="43" creationId="{4A4CE652-658D-B343-B65F-6AC8513C167B}"/>
          </ac:grpSpMkLst>
        </pc:grpChg>
        <pc:grpChg chg="mod">
          <ac:chgData name="Ren Ping Liu" userId="60ce823c-5cb7-4d3e-be0b-034740f7a9f3" providerId="ADAL" clId="{F499947D-1602-D94E-A240-DACCC18D0A0B}" dt="2022-02-19T02:25:45.796" v="127" actId="1038"/>
          <ac:grpSpMkLst>
            <pc:docMk/>
            <pc:sldMk cId="1958923006" sldId="963"/>
            <ac:grpSpMk id="49" creationId="{E7EC998A-9B7F-0746-ABE8-80C8192CA7B9}"/>
          </ac:grpSpMkLst>
        </pc:grpChg>
        <pc:grpChg chg="mod">
          <ac:chgData name="Ren Ping Liu" userId="60ce823c-5cb7-4d3e-be0b-034740f7a9f3" providerId="ADAL" clId="{F499947D-1602-D94E-A240-DACCC18D0A0B}" dt="2022-02-19T02:25:45.796" v="127" actId="1038"/>
          <ac:grpSpMkLst>
            <pc:docMk/>
            <pc:sldMk cId="1958923006" sldId="963"/>
            <ac:grpSpMk id="51" creationId="{38088FF7-02F0-DB41-8855-F8E64BFD6295}"/>
          </ac:grpSpMkLst>
        </pc:grpChg>
        <pc:grpChg chg="mod">
          <ac:chgData name="Ren Ping Liu" userId="60ce823c-5cb7-4d3e-be0b-034740f7a9f3" providerId="ADAL" clId="{F499947D-1602-D94E-A240-DACCC18D0A0B}" dt="2022-02-19T02:25:45.796" v="127" actId="1038"/>
          <ac:grpSpMkLst>
            <pc:docMk/>
            <pc:sldMk cId="1958923006" sldId="963"/>
            <ac:grpSpMk id="54" creationId="{3D5AED95-1F84-444D-A859-E38C83F838CB}"/>
          </ac:grpSpMkLst>
        </pc:grpChg>
        <pc:grpChg chg="mod">
          <ac:chgData name="Ren Ping Liu" userId="60ce823c-5cb7-4d3e-be0b-034740f7a9f3" providerId="ADAL" clId="{F499947D-1602-D94E-A240-DACCC18D0A0B}" dt="2022-02-19T02:25:45.796" v="127" actId="1038"/>
          <ac:grpSpMkLst>
            <pc:docMk/>
            <pc:sldMk cId="1958923006" sldId="963"/>
            <ac:grpSpMk id="56" creationId="{99AB90FB-10F4-8646-A5E4-C5948E7CADAE}"/>
          </ac:grpSpMkLst>
        </pc:grpChg>
        <pc:grpChg chg="mod">
          <ac:chgData name="Ren Ping Liu" userId="60ce823c-5cb7-4d3e-be0b-034740f7a9f3" providerId="ADAL" clId="{F499947D-1602-D94E-A240-DACCC18D0A0B}" dt="2022-02-19T02:25:45.796" v="127" actId="1038"/>
          <ac:grpSpMkLst>
            <pc:docMk/>
            <pc:sldMk cId="1958923006" sldId="963"/>
            <ac:grpSpMk id="76" creationId="{95F59C81-FDB0-844F-941B-B561FC589D42}"/>
          </ac:grpSpMkLst>
        </pc:grpChg>
        <pc:grpChg chg="mod">
          <ac:chgData name="Ren Ping Liu" userId="60ce823c-5cb7-4d3e-be0b-034740f7a9f3" providerId="ADAL" clId="{F499947D-1602-D94E-A240-DACCC18D0A0B}" dt="2022-02-19T02:25:45.796" v="127" actId="1038"/>
          <ac:grpSpMkLst>
            <pc:docMk/>
            <pc:sldMk cId="1958923006" sldId="963"/>
            <ac:grpSpMk id="79" creationId="{A770EA7E-36C8-3342-B70C-2DA2FD8C7B3E}"/>
          </ac:grpSpMkLst>
        </pc:grpChg>
        <pc:grpChg chg="mod">
          <ac:chgData name="Ren Ping Liu" userId="60ce823c-5cb7-4d3e-be0b-034740f7a9f3" providerId="ADAL" clId="{F499947D-1602-D94E-A240-DACCC18D0A0B}" dt="2022-02-19T02:25:45.796" v="127" actId="1038"/>
          <ac:grpSpMkLst>
            <pc:docMk/>
            <pc:sldMk cId="1958923006" sldId="963"/>
            <ac:grpSpMk id="80" creationId="{C148AFC4-3C67-AC4E-9DBE-C6C666348971}"/>
          </ac:grpSpMkLst>
        </pc:grpChg>
        <pc:grpChg chg="mod">
          <ac:chgData name="Ren Ping Liu" userId="60ce823c-5cb7-4d3e-be0b-034740f7a9f3" providerId="ADAL" clId="{F499947D-1602-D94E-A240-DACCC18D0A0B}" dt="2022-02-19T02:25:45.796" v="127" actId="1038"/>
          <ac:grpSpMkLst>
            <pc:docMk/>
            <pc:sldMk cId="1958923006" sldId="963"/>
            <ac:grpSpMk id="81" creationId="{0746F316-9DC6-CE4A-B297-F2AB0B6A4762}"/>
          </ac:grpSpMkLst>
        </pc:grpChg>
        <pc:grpChg chg="mod">
          <ac:chgData name="Ren Ping Liu" userId="60ce823c-5cb7-4d3e-be0b-034740f7a9f3" providerId="ADAL" clId="{F499947D-1602-D94E-A240-DACCC18D0A0B}" dt="2022-02-19T02:25:45.796" v="127" actId="1038"/>
          <ac:grpSpMkLst>
            <pc:docMk/>
            <pc:sldMk cId="1958923006" sldId="963"/>
            <ac:grpSpMk id="82" creationId="{0CDE2E27-ED1E-7344-9B31-50A4E5C09D16}"/>
          </ac:grpSpMkLst>
        </pc:grpChg>
        <pc:grpChg chg="mod">
          <ac:chgData name="Ren Ping Liu" userId="60ce823c-5cb7-4d3e-be0b-034740f7a9f3" providerId="ADAL" clId="{F499947D-1602-D94E-A240-DACCC18D0A0B}" dt="2022-02-19T02:25:45.796" v="127" actId="1038"/>
          <ac:grpSpMkLst>
            <pc:docMk/>
            <pc:sldMk cId="1958923006" sldId="963"/>
            <ac:grpSpMk id="83" creationId="{0CD6B86A-6F1B-0548-9764-136C60D90701}"/>
          </ac:grpSpMkLst>
        </pc:grpChg>
        <pc:grpChg chg="mod">
          <ac:chgData name="Ren Ping Liu" userId="60ce823c-5cb7-4d3e-be0b-034740f7a9f3" providerId="ADAL" clId="{F499947D-1602-D94E-A240-DACCC18D0A0B}" dt="2022-02-19T02:25:45.796" v="127" actId="1038"/>
          <ac:grpSpMkLst>
            <pc:docMk/>
            <pc:sldMk cId="1958923006" sldId="963"/>
            <ac:grpSpMk id="84" creationId="{FE692778-9BBA-824F-8F43-DA909E4E4FB8}"/>
          </ac:grpSpMkLst>
        </pc:grpChg>
        <pc:grpChg chg="mod">
          <ac:chgData name="Ren Ping Liu" userId="60ce823c-5cb7-4d3e-be0b-034740f7a9f3" providerId="ADAL" clId="{F499947D-1602-D94E-A240-DACCC18D0A0B}" dt="2022-02-19T02:25:45.796" v="127" actId="1038"/>
          <ac:grpSpMkLst>
            <pc:docMk/>
            <pc:sldMk cId="1958923006" sldId="963"/>
            <ac:grpSpMk id="85" creationId="{B3F6BB2A-A83B-6E42-97C8-7ABAD5335595}"/>
          </ac:grpSpMkLst>
        </pc:grpChg>
        <pc:grpChg chg="add mod">
          <ac:chgData name="Ren Ping Liu" userId="60ce823c-5cb7-4d3e-be0b-034740f7a9f3" providerId="ADAL" clId="{F499947D-1602-D94E-A240-DACCC18D0A0B}" dt="2022-02-19T02:26:51.565" v="131" actId="14100"/>
          <ac:grpSpMkLst>
            <pc:docMk/>
            <pc:sldMk cId="1958923006" sldId="963"/>
            <ac:grpSpMk id="86" creationId="{07F168F7-9A29-E541-87DA-28372B89EEF3}"/>
          </ac:grpSpMkLst>
        </pc:grpChg>
        <pc:picChg chg="mod">
          <ac:chgData name="Ren Ping Liu" userId="60ce823c-5cb7-4d3e-be0b-034740f7a9f3" providerId="ADAL" clId="{F499947D-1602-D94E-A240-DACCC18D0A0B}" dt="2022-02-19T02:25:45.796" v="127" actId="1038"/>
          <ac:picMkLst>
            <pc:docMk/>
            <pc:sldMk cId="1958923006" sldId="963"/>
            <ac:picMk id="13" creationId="{6AC32637-72CC-184C-8EF2-C7474809C0C1}"/>
          </ac:picMkLst>
        </pc:picChg>
        <pc:picChg chg="mod">
          <ac:chgData name="Ren Ping Liu" userId="60ce823c-5cb7-4d3e-be0b-034740f7a9f3" providerId="ADAL" clId="{F499947D-1602-D94E-A240-DACCC18D0A0B}" dt="2022-02-19T02:25:45.796" v="127" actId="1038"/>
          <ac:picMkLst>
            <pc:docMk/>
            <pc:sldMk cId="1958923006" sldId="963"/>
            <ac:picMk id="14" creationId="{0C9653DB-36BF-FC4E-96D5-398A63E28067}"/>
          </ac:picMkLst>
        </pc:picChg>
        <pc:picChg chg="mod">
          <ac:chgData name="Ren Ping Liu" userId="60ce823c-5cb7-4d3e-be0b-034740f7a9f3" providerId="ADAL" clId="{F499947D-1602-D94E-A240-DACCC18D0A0B}" dt="2022-02-19T02:25:45.796" v="127" actId="1038"/>
          <ac:picMkLst>
            <pc:docMk/>
            <pc:sldMk cId="1958923006" sldId="963"/>
            <ac:picMk id="77" creationId="{82B0CE96-D20F-0542-B0DD-F5A7003AAB2C}"/>
          </ac:picMkLst>
        </pc:picChg>
      </pc:sldChg>
      <pc:sldChg chg="modSp mod">
        <pc:chgData name="Ren Ping Liu" userId="60ce823c-5cb7-4d3e-be0b-034740f7a9f3" providerId="ADAL" clId="{F499947D-1602-D94E-A240-DACCC18D0A0B}" dt="2022-02-19T03:25:22.362" v="334" actId="14100"/>
        <pc:sldMkLst>
          <pc:docMk/>
          <pc:sldMk cId="4154648514" sldId="969"/>
        </pc:sldMkLst>
        <pc:spChg chg="mod">
          <ac:chgData name="Ren Ping Liu" userId="60ce823c-5cb7-4d3e-be0b-034740f7a9f3" providerId="ADAL" clId="{F499947D-1602-D94E-A240-DACCC18D0A0B}" dt="2022-02-19T03:25:22.362" v="334" actId="14100"/>
          <ac:spMkLst>
            <pc:docMk/>
            <pc:sldMk cId="4154648514" sldId="969"/>
            <ac:spMk id="642" creationId="{42E83185-879F-5940-902F-C059E5776B03}"/>
          </ac:spMkLst>
        </pc:spChg>
      </pc:sldChg>
      <pc:sldChg chg="modSp mod">
        <pc:chgData name="Ren Ping Liu" userId="60ce823c-5cb7-4d3e-be0b-034740f7a9f3" providerId="ADAL" clId="{F499947D-1602-D94E-A240-DACCC18D0A0B}" dt="2022-02-19T03:26:06.863" v="342" actId="27636"/>
        <pc:sldMkLst>
          <pc:docMk/>
          <pc:sldMk cId="2686971569" sldId="975"/>
        </pc:sldMkLst>
        <pc:spChg chg="mod">
          <ac:chgData name="Ren Ping Liu" userId="60ce823c-5cb7-4d3e-be0b-034740f7a9f3" providerId="ADAL" clId="{F499947D-1602-D94E-A240-DACCC18D0A0B}" dt="2022-02-19T03:26:06.863" v="342" actId="27636"/>
          <ac:spMkLst>
            <pc:docMk/>
            <pc:sldMk cId="2686971569" sldId="975"/>
            <ac:spMk id="611" creationId="{C9770F09-EBB8-174E-A6FB-4752E1D92580}"/>
          </ac:spMkLst>
        </pc:spChg>
      </pc:sldChg>
      <pc:sldChg chg="modSp mod">
        <pc:chgData name="Ren Ping Liu" userId="60ce823c-5cb7-4d3e-be0b-034740f7a9f3" providerId="ADAL" clId="{F499947D-1602-D94E-A240-DACCC18D0A0B}" dt="2022-02-19T03:25:52.955" v="340" actId="20577"/>
        <pc:sldMkLst>
          <pc:docMk/>
          <pc:sldMk cId="2576902241" sldId="976"/>
        </pc:sldMkLst>
        <pc:spChg chg="mod">
          <ac:chgData name="Ren Ping Liu" userId="60ce823c-5cb7-4d3e-be0b-034740f7a9f3" providerId="ADAL" clId="{F499947D-1602-D94E-A240-DACCC18D0A0B}" dt="2022-02-19T02:32:26.717" v="136" actId="14100"/>
          <ac:spMkLst>
            <pc:docMk/>
            <pc:sldMk cId="2576902241" sldId="976"/>
            <ac:spMk id="275" creationId="{507B7289-7AEE-9442-86FC-7846C9A20E5B}"/>
          </ac:spMkLst>
        </pc:spChg>
        <pc:spChg chg="mod">
          <ac:chgData name="Ren Ping Liu" userId="60ce823c-5cb7-4d3e-be0b-034740f7a9f3" providerId="ADAL" clId="{F499947D-1602-D94E-A240-DACCC18D0A0B}" dt="2022-02-19T03:25:52.955" v="340" actId="20577"/>
          <ac:spMkLst>
            <pc:docMk/>
            <pc:sldMk cId="2576902241" sldId="976"/>
            <ac:spMk id="519" creationId="{5ACB1E0A-FDEE-D248-9701-84D389859CB1}"/>
          </ac:spMkLst>
        </pc:spChg>
      </pc:sldChg>
      <pc:sldChg chg="addSp delSp modSp mod">
        <pc:chgData name="Ren Ping Liu" userId="60ce823c-5cb7-4d3e-be0b-034740f7a9f3" providerId="ADAL" clId="{F499947D-1602-D94E-A240-DACCC18D0A0B}" dt="2022-02-19T02:47:17.419" v="238" actId="14100"/>
        <pc:sldMkLst>
          <pc:docMk/>
          <pc:sldMk cId="1102300357" sldId="977"/>
        </pc:sldMkLst>
        <pc:spChg chg="add mod">
          <ac:chgData name="Ren Ping Liu" userId="60ce823c-5cb7-4d3e-be0b-034740f7a9f3" providerId="ADAL" clId="{F499947D-1602-D94E-A240-DACCC18D0A0B}" dt="2022-02-19T02:46:06.362" v="216" actId="2085"/>
          <ac:spMkLst>
            <pc:docMk/>
            <pc:sldMk cId="1102300357" sldId="977"/>
            <ac:spMk id="4" creationId="{69BCF73D-48CB-2F4A-BB8A-0DCF537CF38F}"/>
          </ac:spMkLst>
        </pc:spChg>
        <pc:spChg chg="add del mod">
          <ac:chgData name="Ren Ping Liu" userId="60ce823c-5cb7-4d3e-be0b-034740f7a9f3" providerId="ADAL" clId="{F499947D-1602-D94E-A240-DACCC18D0A0B}" dt="2022-02-19T02:42:56.896" v="192" actId="478"/>
          <ac:spMkLst>
            <pc:docMk/>
            <pc:sldMk cId="1102300357" sldId="977"/>
            <ac:spMk id="43" creationId="{B3E5C9C3-0190-5A4C-A5C0-EA6A3625704C}"/>
          </ac:spMkLst>
        </pc:spChg>
        <pc:spChg chg="mod">
          <ac:chgData name="Ren Ping Liu" userId="60ce823c-5cb7-4d3e-be0b-034740f7a9f3" providerId="ADAL" clId="{F499947D-1602-D94E-A240-DACCC18D0A0B}" dt="2022-02-19T02:42:04.118" v="178"/>
          <ac:spMkLst>
            <pc:docMk/>
            <pc:sldMk cId="1102300357" sldId="977"/>
            <ac:spMk id="45" creationId="{B916A7EE-FC31-C542-8D34-BAA2A9477904}"/>
          </ac:spMkLst>
        </pc:spChg>
        <pc:spChg chg="mod">
          <ac:chgData name="Ren Ping Liu" userId="60ce823c-5cb7-4d3e-be0b-034740f7a9f3" providerId="ADAL" clId="{F499947D-1602-D94E-A240-DACCC18D0A0B}" dt="2022-02-19T02:43:29.613" v="198" actId="14100"/>
          <ac:spMkLst>
            <pc:docMk/>
            <pc:sldMk cId="1102300357" sldId="977"/>
            <ac:spMk id="46" creationId="{1D8B32C9-A850-9049-8DDF-1C32FD5770F0}"/>
          </ac:spMkLst>
        </pc:spChg>
        <pc:spChg chg="mod">
          <ac:chgData name="Ren Ping Liu" userId="60ce823c-5cb7-4d3e-be0b-034740f7a9f3" providerId="ADAL" clId="{F499947D-1602-D94E-A240-DACCC18D0A0B}" dt="2022-02-19T02:43:32.933" v="199" actId="14100"/>
          <ac:spMkLst>
            <pc:docMk/>
            <pc:sldMk cId="1102300357" sldId="977"/>
            <ac:spMk id="47" creationId="{7D4D2839-1DEE-7344-B330-DC31CE7774C7}"/>
          </ac:spMkLst>
        </pc:spChg>
        <pc:spChg chg="add mod">
          <ac:chgData name="Ren Ping Liu" userId="60ce823c-5cb7-4d3e-be0b-034740f7a9f3" providerId="ADAL" clId="{F499947D-1602-D94E-A240-DACCC18D0A0B}" dt="2022-02-19T02:47:17.419" v="238" actId="14100"/>
          <ac:spMkLst>
            <pc:docMk/>
            <pc:sldMk cId="1102300357" sldId="977"/>
            <ac:spMk id="49" creationId="{896A6FFB-94F6-B048-8482-485A86DA6CFA}"/>
          </ac:spMkLst>
        </pc:spChg>
        <pc:grpChg chg="add mod">
          <ac:chgData name="Ren Ping Liu" userId="60ce823c-5cb7-4d3e-be0b-034740f7a9f3" providerId="ADAL" clId="{F499947D-1602-D94E-A240-DACCC18D0A0B}" dt="2022-02-19T02:43:54.499" v="204" actId="1076"/>
          <ac:grpSpMkLst>
            <pc:docMk/>
            <pc:sldMk cId="1102300357" sldId="977"/>
            <ac:grpSpMk id="44" creationId="{2F1CDA68-D74E-1345-8A5B-58DDC5CD0098}"/>
          </ac:grpSpMkLst>
        </pc:grpChg>
      </pc:sldChg>
      <pc:sldChg chg="modSp mod">
        <pc:chgData name="Ren Ping Liu" userId="60ce823c-5cb7-4d3e-be0b-034740f7a9f3" providerId="ADAL" clId="{F499947D-1602-D94E-A240-DACCC18D0A0B}" dt="2022-02-19T02:36:41.418" v="175" actId="108"/>
        <pc:sldMkLst>
          <pc:docMk/>
          <pc:sldMk cId="3008086356" sldId="978"/>
        </pc:sldMkLst>
        <pc:spChg chg="mod">
          <ac:chgData name="Ren Ping Liu" userId="60ce823c-5cb7-4d3e-be0b-034740f7a9f3" providerId="ADAL" clId="{F499947D-1602-D94E-A240-DACCC18D0A0B}" dt="2022-02-19T02:36:41.418" v="175" actId="108"/>
          <ac:spMkLst>
            <pc:docMk/>
            <pc:sldMk cId="3008086356" sldId="978"/>
            <ac:spMk id="42" creationId="{B41BDD21-3AA2-5A47-848F-E5981CBA9334}"/>
          </ac:spMkLst>
        </pc:spChg>
      </pc:sldChg>
      <pc:sldChg chg="modAnim">
        <pc:chgData name="Ren Ping Liu" userId="60ce823c-5cb7-4d3e-be0b-034740f7a9f3" providerId="ADAL" clId="{F499947D-1602-D94E-A240-DACCC18D0A0B}" dt="2022-02-19T03:29:25.003" v="344"/>
        <pc:sldMkLst>
          <pc:docMk/>
          <pc:sldMk cId="1192521579" sldId="985"/>
        </pc:sldMkLst>
      </pc:sldChg>
      <pc:sldChg chg="modAnim">
        <pc:chgData name="Ren Ping Liu" userId="60ce823c-5cb7-4d3e-be0b-034740f7a9f3" providerId="ADAL" clId="{F499947D-1602-D94E-A240-DACCC18D0A0B}" dt="2022-02-19T03:30:24.066" v="346"/>
        <pc:sldMkLst>
          <pc:docMk/>
          <pc:sldMk cId="2188746582" sldId="987"/>
        </pc:sldMkLst>
      </pc:sldChg>
      <pc:sldChg chg="modSp mod">
        <pc:chgData name="Ren Ping Liu" userId="60ce823c-5cb7-4d3e-be0b-034740f7a9f3" providerId="ADAL" clId="{F499947D-1602-D94E-A240-DACCC18D0A0B}" dt="2022-02-19T03:05:02.225" v="305" actId="1076"/>
        <pc:sldMkLst>
          <pc:docMk/>
          <pc:sldMk cId="2747047901" sldId="988"/>
        </pc:sldMkLst>
        <pc:spChg chg="mod">
          <ac:chgData name="Ren Ping Liu" userId="60ce823c-5cb7-4d3e-be0b-034740f7a9f3" providerId="ADAL" clId="{F499947D-1602-D94E-A240-DACCC18D0A0B}" dt="2022-02-19T03:02:09.261" v="264" actId="20577"/>
          <ac:spMkLst>
            <pc:docMk/>
            <pc:sldMk cId="2747047901" sldId="988"/>
            <ac:spMk id="32" creationId="{8C03B010-69E6-1B42-A828-F93C63189906}"/>
          </ac:spMkLst>
        </pc:spChg>
        <pc:spChg chg="mod">
          <ac:chgData name="Ren Ping Liu" userId="60ce823c-5cb7-4d3e-be0b-034740f7a9f3" providerId="ADAL" clId="{F499947D-1602-D94E-A240-DACCC18D0A0B}" dt="2022-02-19T03:05:02.225" v="305" actId="1076"/>
          <ac:spMkLst>
            <pc:docMk/>
            <pc:sldMk cId="2747047901" sldId="988"/>
            <ac:spMk id="33" creationId="{0E79ECB0-50CE-C240-AF72-D00F85143460}"/>
          </ac:spMkLst>
        </pc:spChg>
        <pc:spChg chg="mod">
          <ac:chgData name="Ren Ping Liu" userId="60ce823c-5cb7-4d3e-be0b-034740f7a9f3" providerId="ADAL" clId="{F499947D-1602-D94E-A240-DACCC18D0A0B}" dt="2022-02-19T03:00:37.853" v="260" actId="20577"/>
          <ac:spMkLst>
            <pc:docMk/>
            <pc:sldMk cId="2747047901" sldId="988"/>
            <ac:spMk id="189" creationId="{17C01842-A8D9-3947-BFAD-E29BD4964F34}"/>
          </ac:spMkLst>
        </pc:spChg>
        <pc:spChg chg="mod">
          <ac:chgData name="Ren Ping Liu" userId="60ce823c-5cb7-4d3e-be0b-034740f7a9f3" providerId="ADAL" clId="{F499947D-1602-D94E-A240-DACCC18D0A0B}" dt="2022-02-19T03:05:02.225" v="305" actId="1076"/>
          <ac:spMkLst>
            <pc:docMk/>
            <pc:sldMk cId="2747047901" sldId="988"/>
            <ac:spMk id="199" creationId="{9E10FA5A-2003-7947-A8C2-B7FD6785FCA5}"/>
          </ac:spMkLst>
        </pc:spChg>
        <pc:spChg chg="mod">
          <ac:chgData name="Ren Ping Liu" userId="60ce823c-5cb7-4d3e-be0b-034740f7a9f3" providerId="ADAL" clId="{F499947D-1602-D94E-A240-DACCC18D0A0B}" dt="2022-02-19T03:05:02.225" v="305" actId="1076"/>
          <ac:spMkLst>
            <pc:docMk/>
            <pc:sldMk cId="2747047901" sldId="988"/>
            <ac:spMk id="200" creationId="{8EB381AD-3137-AD48-AB59-379F21535568}"/>
          </ac:spMkLst>
        </pc:spChg>
        <pc:grpChg chg="mod">
          <ac:chgData name="Ren Ping Liu" userId="60ce823c-5cb7-4d3e-be0b-034740f7a9f3" providerId="ADAL" clId="{F499947D-1602-D94E-A240-DACCC18D0A0B}" dt="2022-02-19T03:05:02.225" v="305" actId="1076"/>
          <ac:grpSpMkLst>
            <pc:docMk/>
            <pc:sldMk cId="2747047901" sldId="988"/>
            <ac:grpSpMk id="3" creationId="{4B5DB36C-372C-7849-A383-A0D110333457}"/>
          </ac:grpSpMkLst>
        </pc:grpChg>
        <pc:grpChg chg="mod">
          <ac:chgData name="Ren Ping Liu" userId="60ce823c-5cb7-4d3e-be0b-034740f7a9f3" providerId="ADAL" clId="{F499947D-1602-D94E-A240-DACCC18D0A0B}" dt="2022-02-19T03:05:02.225" v="305" actId="1076"/>
          <ac:grpSpMkLst>
            <pc:docMk/>
            <pc:sldMk cId="2747047901" sldId="988"/>
            <ac:grpSpMk id="198" creationId="{A49C0A36-CC03-E845-B104-1E5E28C28B9B}"/>
          </ac:grpSpMkLst>
        </pc:grpChg>
      </pc:sldChg>
      <pc:sldChg chg="modSp mod">
        <pc:chgData name="Ren Ping Liu" userId="60ce823c-5cb7-4d3e-be0b-034740f7a9f3" providerId="ADAL" clId="{F499947D-1602-D94E-A240-DACCC18D0A0B}" dt="2022-02-19T03:08:58.506" v="313" actId="20577"/>
        <pc:sldMkLst>
          <pc:docMk/>
          <pc:sldMk cId="1585633133" sldId="1000"/>
        </pc:sldMkLst>
        <pc:spChg chg="mod">
          <ac:chgData name="Ren Ping Liu" userId="60ce823c-5cb7-4d3e-be0b-034740f7a9f3" providerId="ADAL" clId="{F499947D-1602-D94E-A240-DACCC18D0A0B}" dt="2022-02-19T03:08:58.506" v="313" actId="20577"/>
          <ac:spMkLst>
            <pc:docMk/>
            <pc:sldMk cId="1585633133" sldId="1000"/>
            <ac:spMk id="483" creationId="{026D98E3-E55A-AA42-BDF8-9795F6D3C3D1}"/>
          </ac:spMkLst>
        </pc:spChg>
      </pc:sldChg>
      <pc:sldChg chg="modSp mod">
        <pc:chgData name="Ren Ping Liu" userId="60ce823c-5cb7-4d3e-be0b-034740f7a9f3" providerId="ADAL" clId="{F499947D-1602-D94E-A240-DACCC18D0A0B}" dt="2022-02-19T00:08:28.623" v="70" actId="20577"/>
        <pc:sldMkLst>
          <pc:docMk/>
          <pc:sldMk cId="4185691790" sldId="1001"/>
        </pc:sldMkLst>
        <pc:spChg chg="mod">
          <ac:chgData name="Ren Ping Liu" userId="60ce823c-5cb7-4d3e-be0b-034740f7a9f3" providerId="ADAL" clId="{F499947D-1602-D94E-A240-DACCC18D0A0B}" dt="2022-02-19T00:08:10.629" v="58" actId="20577"/>
          <ac:spMkLst>
            <pc:docMk/>
            <pc:sldMk cId="4185691790" sldId="1001"/>
            <ac:spMk id="119" creationId="{5CD37532-1DA7-4647-82AD-A36EC4C21B54}"/>
          </ac:spMkLst>
        </pc:spChg>
        <pc:spChg chg="mod">
          <ac:chgData name="Ren Ping Liu" userId="60ce823c-5cb7-4d3e-be0b-034740f7a9f3" providerId="ADAL" clId="{F499947D-1602-D94E-A240-DACCC18D0A0B}" dt="2022-02-19T00:08:28.623" v="70" actId="20577"/>
          <ac:spMkLst>
            <pc:docMk/>
            <pc:sldMk cId="4185691790" sldId="1001"/>
            <ac:spMk id="121" creationId="{EADEBA81-BE80-E843-BEEE-BB1AF6D405FB}"/>
          </ac:spMkLst>
        </pc:spChg>
      </pc:sldChg>
    </pc:docChg>
  </pc:docChgLst>
  <pc:docChgLst>
    <pc:chgData name="Ren Ping Liu" userId="60ce823c-5cb7-4d3e-be0b-034740f7a9f3" providerId="ADAL" clId="{E3963C15-D867-E344-86C7-80A5FC1EE771}"/>
    <pc:docChg chg="custSel modSld sldOrd">
      <pc:chgData name="Ren Ping Liu" userId="60ce823c-5cb7-4d3e-be0b-034740f7a9f3" providerId="ADAL" clId="{E3963C15-D867-E344-86C7-80A5FC1EE771}" dt="2023-02-17T22:36:10.410" v="36" actId="20577"/>
      <pc:docMkLst>
        <pc:docMk/>
      </pc:docMkLst>
      <pc:sldChg chg="modSp mod">
        <pc:chgData name="Ren Ping Liu" userId="60ce823c-5cb7-4d3e-be0b-034740f7a9f3" providerId="ADAL" clId="{E3963C15-D867-E344-86C7-80A5FC1EE771}" dt="2023-02-17T22:07:15.162" v="13" actId="20577"/>
        <pc:sldMkLst>
          <pc:docMk/>
          <pc:sldMk cId="2314825519" sldId="960"/>
        </pc:sldMkLst>
        <pc:spChg chg="mod">
          <ac:chgData name="Ren Ping Liu" userId="60ce823c-5cb7-4d3e-be0b-034740f7a9f3" providerId="ADAL" clId="{E3963C15-D867-E344-86C7-80A5FC1EE771}" dt="2023-02-17T22:07:15.162" v="13" actId="20577"/>
          <ac:spMkLst>
            <pc:docMk/>
            <pc:sldMk cId="2314825519" sldId="960"/>
            <ac:spMk id="2" creationId="{BADA310E-AA83-C945-8775-65BF1D7B2EBE}"/>
          </ac:spMkLst>
        </pc:spChg>
      </pc:sldChg>
      <pc:sldChg chg="modSp mod">
        <pc:chgData name="Ren Ping Liu" userId="60ce823c-5cb7-4d3e-be0b-034740f7a9f3" providerId="ADAL" clId="{E3963C15-D867-E344-86C7-80A5FC1EE771}" dt="2023-02-17T22:21:32.440" v="29" actId="20577"/>
        <pc:sldMkLst>
          <pc:docMk/>
          <pc:sldMk cId="4154648514" sldId="969"/>
        </pc:sldMkLst>
        <pc:spChg chg="mod">
          <ac:chgData name="Ren Ping Liu" userId="60ce823c-5cb7-4d3e-be0b-034740f7a9f3" providerId="ADAL" clId="{E3963C15-D867-E344-86C7-80A5FC1EE771}" dt="2023-02-17T22:21:32.440" v="29" actId="20577"/>
          <ac:spMkLst>
            <pc:docMk/>
            <pc:sldMk cId="4154648514" sldId="969"/>
            <ac:spMk id="642" creationId="{42E83185-879F-5940-902F-C059E5776B03}"/>
          </ac:spMkLst>
        </pc:spChg>
      </pc:sldChg>
      <pc:sldChg chg="modSp mod">
        <pc:chgData name="Ren Ping Liu" userId="60ce823c-5cb7-4d3e-be0b-034740f7a9f3" providerId="ADAL" clId="{E3963C15-D867-E344-86C7-80A5FC1EE771}" dt="2023-02-17T22:36:10.410" v="36" actId="20577"/>
        <pc:sldMkLst>
          <pc:docMk/>
          <pc:sldMk cId="2576902241" sldId="976"/>
        </pc:sldMkLst>
        <pc:spChg chg="mod">
          <ac:chgData name="Ren Ping Liu" userId="60ce823c-5cb7-4d3e-be0b-034740f7a9f3" providerId="ADAL" clId="{E3963C15-D867-E344-86C7-80A5FC1EE771}" dt="2023-02-17T22:36:10.410" v="36" actId="20577"/>
          <ac:spMkLst>
            <pc:docMk/>
            <pc:sldMk cId="2576902241" sldId="976"/>
            <ac:spMk id="519" creationId="{5ACB1E0A-FDEE-D248-9701-84D389859CB1}"/>
          </ac:spMkLst>
        </pc:spChg>
      </pc:sldChg>
      <pc:sldChg chg="modSp mod">
        <pc:chgData name="Ren Ping Liu" userId="60ce823c-5cb7-4d3e-be0b-034740f7a9f3" providerId="ADAL" clId="{E3963C15-D867-E344-86C7-80A5FC1EE771}" dt="2023-02-17T22:34:37.002" v="32" actId="20577"/>
        <pc:sldMkLst>
          <pc:docMk/>
          <pc:sldMk cId="4261154658" sldId="980"/>
        </pc:sldMkLst>
        <pc:spChg chg="mod">
          <ac:chgData name="Ren Ping Liu" userId="60ce823c-5cb7-4d3e-be0b-034740f7a9f3" providerId="ADAL" clId="{E3963C15-D867-E344-86C7-80A5FC1EE771}" dt="2023-02-17T22:34:37.002" v="32" actId="20577"/>
          <ac:spMkLst>
            <pc:docMk/>
            <pc:sldMk cId="4261154658" sldId="980"/>
            <ac:spMk id="14" creationId="{111B3EB7-227E-F543-AA3C-890766F25AA8}"/>
          </ac:spMkLst>
        </pc:spChg>
      </pc:sldChg>
      <pc:sldChg chg="ord">
        <pc:chgData name="Ren Ping Liu" userId="60ce823c-5cb7-4d3e-be0b-034740f7a9f3" providerId="ADAL" clId="{E3963C15-D867-E344-86C7-80A5FC1EE771}" dt="2023-02-17T22:18:13.166" v="14" actId="20578"/>
        <pc:sldMkLst>
          <pc:docMk/>
          <pc:sldMk cId="1364198591" sldId="1042"/>
        </pc:sldMkLst>
      </pc:sldChg>
    </pc:docChg>
  </pc:docChgLst>
  <pc:docChgLst>
    <pc:chgData name="Ren Ping Liu" userId="60ce823c-5cb7-4d3e-be0b-034740f7a9f3" providerId="ADAL" clId="{7D8EFA51-F629-2748-9A40-3A294A459D84}"/>
    <pc:docChg chg="undo custSel addSld delSld modSld sldOrd">
      <pc:chgData name="Ren Ping Liu" userId="60ce823c-5cb7-4d3e-be0b-034740f7a9f3" providerId="ADAL" clId="{7D8EFA51-F629-2748-9A40-3A294A459D84}" dt="2022-07-31T00:45:26.124" v="510" actId="20577"/>
      <pc:docMkLst>
        <pc:docMk/>
      </pc:docMkLst>
      <pc:sldChg chg="modSp mod">
        <pc:chgData name="Ren Ping Liu" userId="60ce823c-5cb7-4d3e-be0b-034740f7a9f3" providerId="ADAL" clId="{7D8EFA51-F629-2748-9A40-3A294A459D84}" dt="2022-07-31T00:11:15.232" v="426" actId="20577"/>
        <pc:sldMkLst>
          <pc:docMk/>
          <pc:sldMk cId="2314825519" sldId="960"/>
        </pc:sldMkLst>
        <pc:spChg chg="mod">
          <ac:chgData name="Ren Ping Liu" userId="60ce823c-5cb7-4d3e-be0b-034740f7a9f3" providerId="ADAL" clId="{7D8EFA51-F629-2748-9A40-3A294A459D84}" dt="2022-07-31T00:11:15.232" v="426" actId="20577"/>
          <ac:spMkLst>
            <pc:docMk/>
            <pc:sldMk cId="2314825519" sldId="960"/>
            <ac:spMk id="2" creationId="{BADA310E-AA83-C945-8775-65BF1D7B2EBE}"/>
          </ac:spMkLst>
        </pc:spChg>
        <pc:picChg chg="mod">
          <ac:chgData name="Ren Ping Liu" userId="60ce823c-5cb7-4d3e-be0b-034740f7a9f3" providerId="ADAL" clId="{7D8EFA51-F629-2748-9A40-3A294A459D84}" dt="2022-07-26T23:46:06.831" v="0" actId="18331"/>
          <ac:picMkLst>
            <pc:docMk/>
            <pc:sldMk cId="2314825519" sldId="960"/>
            <ac:picMk id="8194" creationId="{101A748A-E298-47A6-9757-6556970B6780}"/>
          </ac:picMkLst>
        </pc:picChg>
      </pc:sldChg>
      <pc:sldChg chg="ord">
        <pc:chgData name="Ren Ping Liu" userId="60ce823c-5cb7-4d3e-be0b-034740f7a9f3" providerId="ADAL" clId="{7D8EFA51-F629-2748-9A40-3A294A459D84}" dt="2022-07-31T00:13:31.463" v="427" actId="20578"/>
        <pc:sldMkLst>
          <pc:docMk/>
          <pc:sldMk cId="2955511339" sldId="961"/>
        </pc:sldMkLst>
      </pc:sldChg>
      <pc:sldChg chg="modAnim">
        <pc:chgData name="Ren Ping Liu" userId="60ce823c-5cb7-4d3e-be0b-034740f7a9f3" providerId="ADAL" clId="{7D8EFA51-F629-2748-9A40-3A294A459D84}" dt="2022-07-31T00:14:08.426" v="429"/>
        <pc:sldMkLst>
          <pc:docMk/>
          <pc:sldMk cId="1958923006" sldId="963"/>
        </pc:sldMkLst>
      </pc:sldChg>
      <pc:sldChg chg="addSp modSp">
        <pc:chgData name="Ren Ping Liu" userId="60ce823c-5cb7-4d3e-be0b-034740f7a9f3" providerId="ADAL" clId="{7D8EFA51-F629-2748-9A40-3A294A459D84}" dt="2022-07-31T00:28:01.362" v="447" actId="18331"/>
        <pc:sldMkLst>
          <pc:docMk/>
          <pc:sldMk cId="1767517223" sldId="973"/>
        </pc:sldMkLst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6" creationId="{5C89035B-463A-1E40-A130-AE9AA3E37667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95" creationId="{2CC01EB9-754B-CE41-8582-3B2E9CE9F114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96" creationId="{B627A3EE-6F93-284A-83BB-FE4EAD9D53CD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97" creationId="{C57B5EF8-F77C-1B42-AB82-72529296692D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98" creationId="{61C37BF6-4477-1B43-8E1D-3D1B221EC6A7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99" creationId="{8B677416-ACBA-BE49-99D1-9E00AF65AB46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00" creationId="{8C3CA799-9994-7B4C-A236-0CBDAF9C4754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01" creationId="{ABC0609F-F95A-6A4D-ACAE-3A0EAA895F3E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02" creationId="{C86E3CF4-AAAA-074D-BAA4-B02F477DCD0E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03" creationId="{840DC24E-DBCB-E94C-8975-B46FBD3E0BE6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05" creationId="{45B8912E-0D7C-E043-A9BD-224FD05B1482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06" creationId="{C648ABA8-AD4C-7045-B95D-4AFA6789EE18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07" creationId="{880C7F42-24AB-BE42-A8D4-BCF7622D469B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08" creationId="{CB4756AB-EF1F-9E4A-8E5F-FC03EF7B6841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09" creationId="{F4FDFC8D-7497-0B4E-BB98-EC6A2F919570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10" creationId="{59F7FFFC-6804-A54D-A576-FA1FEBB9A136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11" creationId="{C49B2571-785F-8141-BD4A-B30372BAB3EA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13" creationId="{BF2CCE2C-7318-3F45-89ED-AC0CE601E4BC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14" creationId="{7F3ACC6C-EF23-B844-A225-435E1C02C5FD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15" creationId="{AE2A4503-59F8-EE45-A067-8713395B9C4D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16" creationId="{D69F4117-7839-1943-A5FE-926B01D84B78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17" creationId="{71A3F73C-866C-2049-9C1B-445DBD854DB4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19" creationId="{F820F6C6-093F-9C4E-AB3B-6C47EF093FC5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20" creationId="{B265F954-771D-354D-8226-0A3C1F05D93D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21" creationId="{2727FB33-7506-E74E-B6C6-D1B4CA8AE42F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22" creationId="{2B92D0F8-9673-174E-ABDD-490B4CD83240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23" creationId="{C21251FC-E166-AC42-B133-BE3F95DBDFE2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24" creationId="{D8496936-8AB9-684C-9A18-7A7544551DDD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25" creationId="{EADDD86B-745F-024B-9185-ADF0A40570D1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27" creationId="{EF4650A9-E136-A746-BBB1-8E2CB021FC15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28" creationId="{D0CF841A-8554-624D-86A1-1E42B847F646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29" creationId="{3FD8358D-90D2-0B45-973D-DDA1E5D9553C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30" creationId="{22A39A62-0617-DE41-B483-0B36601B1B04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31" creationId="{70CBDBDE-EA6B-AD4F-9BBC-19A5D1E28AFB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32" creationId="{9E5FC757-6FA6-7344-948E-99FB53AF99C6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33" creationId="{CC195EEC-FB36-F24B-A858-23772E742026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34" creationId="{E92D772C-9AFC-9349-9025-8376CFF02765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35" creationId="{31C23065-7938-0F48-81C0-C7E9438F805C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37" creationId="{EB0812CC-AFEC-F147-B616-6659B4656ADC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38" creationId="{4A782F57-90A1-0546-906A-779DD46840D3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40" creationId="{7ACA0D7A-9A8B-164D-8196-0D58A33B101B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41" creationId="{217BB671-44AF-9E41-AB6C-D8AD58156A6B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44" creationId="{F37A1DB2-D794-F84F-AC85-6EB60FF36CDD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58" creationId="{40DE505F-8692-0345-9DB0-E86A6C74F03A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59" creationId="{CC1BFC25-D727-AD4D-932D-8009CE2F7FCA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60" creationId="{61F57A9F-0CD0-5C4E-86E8-ADC53B557A3B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61" creationId="{1718B686-5972-DA46-8450-6B2CB8980D36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62" creationId="{B42FEC22-AB27-0D42-869D-64B05CD22DA3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63" creationId="{CAD79659-4AA7-BF43-AA32-59993085B2B5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64" creationId="{F7F9DB5C-1752-3341-B2E8-C273BF78641C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65" creationId="{FFC4002F-4477-624F-8ED5-E93EA6CC0598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66" creationId="{ACBE8DF7-D16E-E14B-90B6-558C55C0DDC5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71" creationId="{00331BBA-EC67-F64D-BF3C-96A5FBF3D89A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72" creationId="{863117E0-75B3-714A-8A78-456DB99C2113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74" creationId="{79344540-AE9B-F845-B49C-C25ABD4D0962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75" creationId="{46CF243F-7407-9A46-B12E-221427A59A7D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76" creationId="{1A40EBD6-E642-D14B-AA50-184636F20A06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77" creationId="{ED79DD0B-A70A-4649-9BE9-2ACD3F88BC04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78" creationId="{50934850-2B02-CD47-ABA0-24759729C11A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79" creationId="{35B062D7-BF74-C14E-B1E8-702BA91D5CAC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81" creationId="{59DBE865-2695-8A45-82F3-DEE52966AF3D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82" creationId="{E3EEAA19-E572-7347-A807-3E19B6495736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83" creationId="{A5912A8E-8AC5-0A40-B58C-7A1236AB7455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84" creationId="{84AC52AA-A89D-A548-9B8A-36C520B687A2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85" creationId="{45B05C36-2E4E-394B-9F08-B52E1B9FCEC1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86" creationId="{81F630B3-D1BF-5942-81D4-51DE1AA6E5AB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88" creationId="{9D366415-ABBC-F44B-9A8C-EF997C48DA7D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89" creationId="{F661368A-D1A5-BD4D-8014-E42D38154A2B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90" creationId="{88992003-9DD6-FB4A-A6B8-C981B5A1B087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91" creationId="{D51EB078-6D1B-A34F-BC6D-1132156447F1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92" creationId="{8CB87AD0-1F5F-CC48-8F7E-433D23860E62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93" creationId="{6529692B-F269-C243-BA24-E4BF8FDA8998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95" creationId="{D1029CA6-C2F3-FF45-91EF-15AF0F20C04A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96" creationId="{51839164-1EE5-804A-8D25-CC2C5B888590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97" creationId="{FF2ADE02-E4B7-1F42-A6D9-9E518AE7455F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198" creationId="{6B699C31-703A-E049-8445-0251EF0EC7ED}"/>
          </ac:spMkLst>
        </pc:spChg>
        <pc:spChg chg="mod">
          <ac:chgData name="Ren Ping Liu" userId="60ce823c-5cb7-4d3e-be0b-034740f7a9f3" providerId="ADAL" clId="{7D8EFA51-F629-2748-9A40-3A294A459D84}" dt="2022-07-26T23:46:06.831" v="0" actId="18331"/>
          <ac:spMkLst>
            <pc:docMk/>
            <pc:sldMk cId="1767517223" sldId="973"/>
            <ac:spMk id="611" creationId="{C9770F09-EBB8-174E-A6FB-4752E1D92580}"/>
          </ac:spMkLst>
        </pc:spChg>
        <pc:grpChg chg="mod">
          <ac:chgData name="Ren Ping Liu" userId="60ce823c-5cb7-4d3e-be0b-034740f7a9f3" providerId="ADAL" clId="{7D8EFA51-F629-2748-9A40-3A294A459D84}" dt="2022-07-26T23:46:06.831" v="0" actId="18331"/>
          <ac:grpSpMkLst>
            <pc:docMk/>
            <pc:sldMk cId="1767517223" sldId="973"/>
            <ac:grpSpMk id="1" creationId="{00000000-0000-0000-0000-000000000000}"/>
          </ac:grpSpMkLst>
        </pc:grpChg>
        <pc:grpChg chg="mod">
          <ac:chgData name="Ren Ping Liu" userId="60ce823c-5cb7-4d3e-be0b-034740f7a9f3" providerId="ADAL" clId="{7D8EFA51-F629-2748-9A40-3A294A459D84}" dt="2022-07-26T23:46:06.831" v="0" actId="18331"/>
          <ac:grpSpMkLst>
            <pc:docMk/>
            <pc:sldMk cId="1767517223" sldId="973"/>
            <ac:grpSpMk id="104" creationId="{218A2C9E-40B0-5943-B5FF-D927729FA1FA}"/>
          </ac:grpSpMkLst>
        </pc:grpChg>
        <pc:grpChg chg="mod">
          <ac:chgData name="Ren Ping Liu" userId="60ce823c-5cb7-4d3e-be0b-034740f7a9f3" providerId="ADAL" clId="{7D8EFA51-F629-2748-9A40-3A294A459D84}" dt="2022-07-26T23:46:06.831" v="0" actId="18331"/>
          <ac:grpSpMkLst>
            <pc:docMk/>
            <pc:sldMk cId="1767517223" sldId="973"/>
            <ac:grpSpMk id="112" creationId="{C9BAF3DB-0084-0642-AE8F-E48499FC4E61}"/>
          </ac:grpSpMkLst>
        </pc:grpChg>
        <pc:grpChg chg="mod">
          <ac:chgData name="Ren Ping Liu" userId="60ce823c-5cb7-4d3e-be0b-034740f7a9f3" providerId="ADAL" clId="{7D8EFA51-F629-2748-9A40-3A294A459D84}" dt="2022-07-26T23:46:06.831" v="0" actId="18331"/>
          <ac:grpSpMkLst>
            <pc:docMk/>
            <pc:sldMk cId="1767517223" sldId="973"/>
            <ac:grpSpMk id="118" creationId="{7DC11D2E-7EFC-264E-9DA3-A2DC76738630}"/>
          </ac:grpSpMkLst>
        </pc:grpChg>
        <pc:grpChg chg="mod">
          <ac:chgData name="Ren Ping Liu" userId="60ce823c-5cb7-4d3e-be0b-034740f7a9f3" providerId="ADAL" clId="{7D8EFA51-F629-2748-9A40-3A294A459D84}" dt="2022-07-26T23:46:06.831" v="0" actId="18331"/>
          <ac:grpSpMkLst>
            <pc:docMk/>
            <pc:sldMk cId="1767517223" sldId="973"/>
            <ac:grpSpMk id="126" creationId="{B8E4BADE-83DB-6E48-8758-3C586A60214D}"/>
          </ac:grpSpMkLst>
        </pc:grpChg>
        <pc:grpChg chg="mod">
          <ac:chgData name="Ren Ping Liu" userId="60ce823c-5cb7-4d3e-be0b-034740f7a9f3" providerId="ADAL" clId="{7D8EFA51-F629-2748-9A40-3A294A459D84}" dt="2022-07-26T23:46:06.831" v="0" actId="18331"/>
          <ac:grpSpMkLst>
            <pc:docMk/>
            <pc:sldMk cId="1767517223" sldId="973"/>
            <ac:grpSpMk id="139" creationId="{C3294CA0-A83A-DA46-8A62-EBF0F7BF323E}"/>
          </ac:grpSpMkLst>
        </pc:grpChg>
        <pc:grpChg chg="mod">
          <ac:chgData name="Ren Ping Liu" userId="60ce823c-5cb7-4d3e-be0b-034740f7a9f3" providerId="ADAL" clId="{7D8EFA51-F629-2748-9A40-3A294A459D84}" dt="2022-07-26T23:46:06.831" v="0" actId="18331"/>
          <ac:grpSpMkLst>
            <pc:docMk/>
            <pc:sldMk cId="1767517223" sldId="973"/>
            <ac:grpSpMk id="142" creationId="{FAAF6165-084E-AD4E-9369-2E1C7C7F794B}"/>
          </ac:grpSpMkLst>
        </pc:grpChg>
        <pc:grpChg chg="mod">
          <ac:chgData name="Ren Ping Liu" userId="60ce823c-5cb7-4d3e-be0b-034740f7a9f3" providerId="ADAL" clId="{7D8EFA51-F629-2748-9A40-3A294A459D84}" dt="2022-07-26T23:46:06.831" v="0" actId="18331"/>
          <ac:grpSpMkLst>
            <pc:docMk/>
            <pc:sldMk cId="1767517223" sldId="973"/>
            <ac:grpSpMk id="157" creationId="{4FE7365B-0CF2-6D4E-8662-17C5789974A9}"/>
          </ac:grpSpMkLst>
        </pc:grpChg>
        <pc:grpChg chg="mod">
          <ac:chgData name="Ren Ping Liu" userId="60ce823c-5cb7-4d3e-be0b-034740f7a9f3" providerId="ADAL" clId="{7D8EFA51-F629-2748-9A40-3A294A459D84}" dt="2022-07-26T23:46:06.831" v="0" actId="18331"/>
          <ac:grpSpMkLst>
            <pc:docMk/>
            <pc:sldMk cId="1767517223" sldId="973"/>
            <ac:grpSpMk id="167" creationId="{4F16207F-582A-1640-9758-D1D4AB63C1AD}"/>
          </ac:grpSpMkLst>
        </pc:grpChg>
        <pc:grpChg chg="mod">
          <ac:chgData name="Ren Ping Liu" userId="60ce823c-5cb7-4d3e-be0b-034740f7a9f3" providerId="ADAL" clId="{7D8EFA51-F629-2748-9A40-3A294A459D84}" dt="2022-07-26T23:46:06.831" v="0" actId="18331"/>
          <ac:grpSpMkLst>
            <pc:docMk/>
            <pc:sldMk cId="1767517223" sldId="973"/>
            <ac:grpSpMk id="168" creationId="{112657C9-2B1C-464C-B664-009C9B87C46E}"/>
          </ac:grpSpMkLst>
        </pc:grpChg>
        <pc:grpChg chg="mod">
          <ac:chgData name="Ren Ping Liu" userId="60ce823c-5cb7-4d3e-be0b-034740f7a9f3" providerId="ADAL" clId="{7D8EFA51-F629-2748-9A40-3A294A459D84}" dt="2022-07-26T23:46:06.831" v="0" actId="18331"/>
          <ac:grpSpMkLst>
            <pc:docMk/>
            <pc:sldMk cId="1767517223" sldId="973"/>
            <ac:grpSpMk id="169" creationId="{2BCDF68D-C756-C842-A015-6B56DEF238B7}"/>
          </ac:grpSpMkLst>
        </pc:grpChg>
        <pc:grpChg chg="mod">
          <ac:chgData name="Ren Ping Liu" userId="60ce823c-5cb7-4d3e-be0b-034740f7a9f3" providerId="ADAL" clId="{7D8EFA51-F629-2748-9A40-3A294A459D84}" dt="2022-07-26T23:46:06.831" v="0" actId="18331"/>
          <ac:grpSpMkLst>
            <pc:docMk/>
            <pc:sldMk cId="1767517223" sldId="973"/>
            <ac:grpSpMk id="170" creationId="{451DCC0B-CF83-FE4A-B66E-827D2B24DBF9}"/>
          </ac:grpSpMkLst>
        </pc:grpChg>
        <pc:grpChg chg="mod">
          <ac:chgData name="Ren Ping Liu" userId="60ce823c-5cb7-4d3e-be0b-034740f7a9f3" providerId="ADAL" clId="{7D8EFA51-F629-2748-9A40-3A294A459D84}" dt="2022-07-26T23:46:06.831" v="0" actId="18331"/>
          <ac:grpSpMkLst>
            <pc:docMk/>
            <pc:sldMk cId="1767517223" sldId="973"/>
            <ac:grpSpMk id="173" creationId="{2E22C89F-90E0-564A-B49C-2943AA77A866}"/>
          </ac:grpSpMkLst>
        </pc:grpChg>
        <pc:grpChg chg="mod">
          <ac:chgData name="Ren Ping Liu" userId="60ce823c-5cb7-4d3e-be0b-034740f7a9f3" providerId="ADAL" clId="{7D8EFA51-F629-2748-9A40-3A294A459D84}" dt="2022-07-26T23:46:06.831" v="0" actId="18331"/>
          <ac:grpSpMkLst>
            <pc:docMk/>
            <pc:sldMk cId="1767517223" sldId="973"/>
            <ac:grpSpMk id="180" creationId="{E0C6A5ED-08F2-4749-9658-C573A2633D76}"/>
          </ac:grpSpMkLst>
        </pc:grpChg>
        <pc:grpChg chg="mod">
          <ac:chgData name="Ren Ping Liu" userId="60ce823c-5cb7-4d3e-be0b-034740f7a9f3" providerId="ADAL" clId="{7D8EFA51-F629-2748-9A40-3A294A459D84}" dt="2022-07-26T23:46:06.831" v="0" actId="18331"/>
          <ac:grpSpMkLst>
            <pc:docMk/>
            <pc:sldMk cId="1767517223" sldId="973"/>
            <ac:grpSpMk id="187" creationId="{EEB78467-07B5-234D-87F6-94C3F198E0D6}"/>
          </ac:grpSpMkLst>
        </pc:grpChg>
        <pc:grpChg chg="mod">
          <ac:chgData name="Ren Ping Liu" userId="60ce823c-5cb7-4d3e-be0b-034740f7a9f3" providerId="ADAL" clId="{7D8EFA51-F629-2748-9A40-3A294A459D84}" dt="2022-07-26T23:46:06.831" v="0" actId="18331"/>
          <ac:grpSpMkLst>
            <pc:docMk/>
            <pc:sldMk cId="1767517223" sldId="973"/>
            <ac:grpSpMk id="194" creationId="{351E7744-7123-6D4B-85E6-B3A507AE763C}"/>
          </ac:grpSpMkLst>
        </pc:grpChg>
        <pc:graphicFrameChg chg="mod">
          <ac:chgData name="Ren Ping Liu" userId="60ce823c-5cb7-4d3e-be0b-034740f7a9f3" providerId="ADAL" clId="{7D8EFA51-F629-2748-9A40-3A294A459D84}" dt="2022-07-26T23:46:06.831" v="0" actId="18331"/>
          <ac:graphicFrameMkLst>
            <pc:docMk/>
            <pc:sldMk cId="1767517223" sldId="973"/>
            <ac:graphicFrameMk id="136" creationId="{5697AB3B-F080-8640-9CE2-419B33C50CF8}"/>
          </ac:graphicFrameMkLst>
        </pc:graphicFrameChg>
        <pc:picChg chg="mod">
          <ac:chgData name="Ren Ping Liu" userId="60ce823c-5cb7-4d3e-be0b-034740f7a9f3" providerId="ADAL" clId="{7D8EFA51-F629-2748-9A40-3A294A459D84}" dt="2022-07-26T23:46:06.831" v="0" actId="18331"/>
          <ac:picMkLst>
            <pc:docMk/>
            <pc:sldMk cId="1767517223" sldId="973"/>
            <ac:picMk id="143" creationId="{AB8FFE91-63AE-D84F-86AA-964095AB9A33}"/>
          </ac:picMkLst>
        </pc:picChg>
        <pc:picChg chg="add mod">
          <ac:chgData name="Ren Ping Liu" userId="60ce823c-5cb7-4d3e-be0b-034740f7a9f3" providerId="ADAL" clId="{7D8EFA51-F629-2748-9A40-3A294A459D84}" dt="2022-07-31T00:28:01.362" v="447" actId="18331"/>
          <ac:picMkLst>
            <pc:docMk/>
            <pc:sldMk cId="1767517223" sldId="973"/>
            <ac:picMk id="1026" creationId="{3C1ED71C-3424-F23B-0FA4-244E45CA4616}"/>
          </ac:picMkLst>
        </pc:picChg>
      </pc:sldChg>
      <pc:sldChg chg="addSp modSp mod">
        <pc:chgData name="Ren Ping Liu" userId="60ce823c-5cb7-4d3e-be0b-034740f7a9f3" providerId="ADAL" clId="{7D8EFA51-F629-2748-9A40-3A294A459D84}" dt="2022-07-31T00:22:02.480" v="441" actId="1076"/>
        <pc:sldMkLst>
          <pc:docMk/>
          <pc:sldMk cId="2067777870" sldId="974"/>
        </pc:sldMkLst>
        <pc:picChg chg="add mod">
          <ac:chgData name="Ren Ping Liu" userId="60ce823c-5cb7-4d3e-be0b-034740f7a9f3" providerId="ADAL" clId="{7D8EFA51-F629-2748-9A40-3A294A459D84}" dt="2022-07-31T00:22:02.480" v="441" actId="1076"/>
          <ac:picMkLst>
            <pc:docMk/>
            <pc:sldMk cId="2067777870" sldId="974"/>
            <ac:picMk id="3" creationId="{414A98A8-340D-204F-9CFB-489C70B16509}"/>
          </ac:picMkLst>
        </pc:picChg>
      </pc:sldChg>
      <pc:sldChg chg="ord">
        <pc:chgData name="Ren Ping Liu" userId="60ce823c-5cb7-4d3e-be0b-034740f7a9f3" providerId="ADAL" clId="{7D8EFA51-F629-2748-9A40-3A294A459D84}" dt="2022-07-31T00:29:03.675" v="448" actId="20578"/>
        <pc:sldMkLst>
          <pc:docMk/>
          <pc:sldMk cId="2576902241" sldId="976"/>
        </pc:sldMkLst>
      </pc:sldChg>
      <pc:sldChg chg="ord">
        <pc:chgData name="Ren Ping Liu" userId="60ce823c-5cb7-4d3e-be0b-034740f7a9f3" providerId="ADAL" clId="{7D8EFA51-F629-2748-9A40-3A294A459D84}" dt="2022-07-31T00:27:34.369" v="446" actId="20578"/>
        <pc:sldMkLst>
          <pc:docMk/>
          <pc:sldMk cId="1389753227" sldId="981"/>
        </pc:sldMkLst>
      </pc:sldChg>
      <pc:sldChg chg="addSp modSp mod modAnim">
        <pc:chgData name="Ren Ping Liu" userId="60ce823c-5cb7-4d3e-be0b-034740f7a9f3" providerId="ADAL" clId="{7D8EFA51-F629-2748-9A40-3A294A459D84}" dt="2022-07-30T04:27:22.866" v="365" actId="14100"/>
        <pc:sldMkLst>
          <pc:docMk/>
          <pc:sldMk cId="2598388145" sldId="983"/>
        </pc:sldMkLst>
        <pc:spChg chg="mod">
          <ac:chgData name="Ren Ping Liu" userId="60ce823c-5cb7-4d3e-be0b-034740f7a9f3" providerId="ADAL" clId="{7D8EFA51-F629-2748-9A40-3A294A459D84}" dt="2022-07-30T04:27:22.866" v="365" actId="14100"/>
          <ac:spMkLst>
            <pc:docMk/>
            <pc:sldMk cId="2598388145" sldId="983"/>
            <ac:spMk id="3" creationId="{66DAEE93-D7C7-5A4A-AB8B-951DDF4E15F0}"/>
          </ac:spMkLst>
        </pc:spChg>
        <pc:spChg chg="mod">
          <ac:chgData name="Ren Ping Liu" userId="60ce823c-5cb7-4d3e-be0b-034740f7a9f3" providerId="ADAL" clId="{7D8EFA51-F629-2748-9A40-3A294A459D84}" dt="2022-07-30T03:59:05.055" v="115" actId="14100"/>
          <ac:spMkLst>
            <pc:docMk/>
            <pc:sldMk cId="2598388145" sldId="983"/>
            <ac:spMk id="8" creationId="{49460DE1-A912-9A4F-A2FA-4D3A70344BA6}"/>
          </ac:spMkLst>
        </pc:spChg>
        <pc:spChg chg="add mod">
          <ac:chgData name="Ren Ping Liu" userId="60ce823c-5cb7-4d3e-be0b-034740f7a9f3" providerId="ADAL" clId="{7D8EFA51-F629-2748-9A40-3A294A459D84}" dt="2022-07-30T04:14:56.465" v="332" actId="1035"/>
          <ac:spMkLst>
            <pc:docMk/>
            <pc:sldMk cId="2598388145" sldId="983"/>
            <ac:spMk id="13" creationId="{322447E4-77AD-9904-C658-6C21DB9884E6}"/>
          </ac:spMkLst>
        </pc:spChg>
        <pc:spChg chg="add mod">
          <ac:chgData name="Ren Ping Liu" userId="60ce823c-5cb7-4d3e-be0b-034740f7a9f3" providerId="ADAL" clId="{7D8EFA51-F629-2748-9A40-3A294A459D84}" dt="2022-07-30T04:15:23.244" v="336" actId="14100"/>
          <ac:spMkLst>
            <pc:docMk/>
            <pc:sldMk cId="2598388145" sldId="983"/>
            <ac:spMk id="14" creationId="{C82C1C60-EF37-17B3-14C3-97B199770DD4}"/>
          </ac:spMkLst>
        </pc:spChg>
        <pc:spChg chg="add mod">
          <ac:chgData name="Ren Ping Liu" userId="60ce823c-5cb7-4d3e-be0b-034740f7a9f3" providerId="ADAL" clId="{7D8EFA51-F629-2748-9A40-3A294A459D84}" dt="2022-07-30T04:21:41.986" v="350" actId="2085"/>
          <ac:spMkLst>
            <pc:docMk/>
            <pc:sldMk cId="2598388145" sldId="983"/>
            <ac:spMk id="15" creationId="{79A2639D-E2C6-2F8B-F31C-D6CAEC7C3842}"/>
          </ac:spMkLst>
        </pc:spChg>
        <pc:spChg chg="mod">
          <ac:chgData name="Ren Ping Liu" userId="60ce823c-5cb7-4d3e-be0b-034740f7a9f3" providerId="ADAL" clId="{7D8EFA51-F629-2748-9A40-3A294A459D84}" dt="2022-07-30T04:15:34.298" v="338" actId="20577"/>
          <ac:spMkLst>
            <pc:docMk/>
            <pc:sldMk cId="2598388145" sldId="983"/>
            <ac:spMk id="685" creationId="{32BCE5D7-9636-A94A-AC39-ECE5D72B6BC8}"/>
          </ac:spMkLst>
        </pc:spChg>
        <pc:grpChg chg="mod">
          <ac:chgData name="Ren Ping Liu" userId="60ce823c-5cb7-4d3e-be0b-034740f7a9f3" providerId="ADAL" clId="{7D8EFA51-F629-2748-9A40-3A294A459D84}" dt="2022-07-30T04:14:45.526" v="323" actId="14100"/>
          <ac:grpSpMkLst>
            <pc:docMk/>
            <pc:sldMk cId="2598388145" sldId="983"/>
            <ac:grpSpMk id="9" creationId="{1B89A616-088C-F944-A5D8-5B43B9716886}"/>
          </ac:grpSpMkLst>
        </pc:grpChg>
        <pc:cxnChg chg="add mod">
          <ac:chgData name="Ren Ping Liu" userId="60ce823c-5cb7-4d3e-be0b-034740f7a9f3" providerId="ADAL" clId="{7D8EFA51-F629-2748-9A40-3A294A459D84}" dt="2022-07-30T04:14:56.465" v="332" actId="1035"/>
          <ac:cxnSpMkLst>
            <pc:docMk/>
            <pc:sldMk cId="2598388145" sldId="983"/>
            <ac:cxnSpMk id="5" creationId="{DF6E2A5C-7ED7-7959-C6DF-FAAB9743A1D4}"/>
          </ac:cxnSpMkLst>
        </pc:cxnChg>
      </pc:sldChg>
      <pc:sldChg chg="modAnim">
        <pc:chgData name="Ren Ping Liu" userId="60ce823c-5cb7-4d3e-be0b-034740f7a9f3" providerId="ADAL" clId="{7D8EFA51-F629-2748-9A40-3A294A459D84}" dt="2022-07-30T04:32:23.520" v="369"/>
        <pc:sldMkLst>
          <pc:docMk/>
          <pc:sldMk cId="1192521579" sldId="985"/>
        </pc:sldMkLst>
      </pc:sldChg>
      <pc:sldChg chg="modSp mod">
        <pc:chgData name="Ren Ping Liu" userId="60ce823c-5cb7-4d3e-be0b-034740f7a9f3" providerId="ADAL" clId="{7D8EFA51-F629-2748-9A40-3A294A459D84}" dt="2022-07-31T00:38:15.990" v="471" actId="20577"/>
        <pc:sldMkLst>
          <pc:docMk/>
          <pc:sldMk cId="2747047901" sldId="988"/>
        </pc:sldMkLst>
        <pc:spChg chg="mod">
          <ac:chgData name="Ren Ping Liu" userId="60ce823c-5cb7-4d3e-be0b-034740f7a9f3" providerId="ADAL" clId="{7D8EFA51-F629-2748-9A40-3A294A459D84}" dt="2022-07-31T00:38:15.990" v="471" actId="20577"/>
          <ac:spMkLst>
            <pc:docMk/>
            <pc:sldMk cId="2747047901" sldId="988"/>
            <ac:spMk id="196" creationId="{02F193D8-1895-D243-9C9D-86059DDF4050}"/>
          </ac:spMkLst>
        </pc:spChg>
      </pc:sldChg>
      <pc:sldChg chg="addSp modSp mod modAnim">
        <pc:chgData name="Ren Ping Liu" userId="60ce823c-5cb7-4d3e-be0b-034740f7a9f3" providerId="ADAL" clId="{7D8EFA51-F629-2748-9A40-3A294A459D84}" dt="2022-07-30T04:41:38.455" v="424" actId="1076"/>
        <pc:sldMkLst>
          <pc:docMk/>
          <pc:sldMk cId="3179082831" sldId="1043"/>
        </pc:sldMkLst>
        <pc:spChg chg="add mod">
          <ac:chgData name="Ren Ping Liu" userId="60ce823c-5cb7-4d3e-be0b-034740f7a9f3" providerId="ADAL" clId="{7D8EFA51-F629-2748-9A40-3A294A459D84}" dt="2022-07-30T04:41:38.455" v="424" actId="1076"/>
          <ac:spMkLst>
            <pc:docMk/>
            <pc:sldMk cId="3179082831" sldId="1043"/>
            <ac:spMk id="3" creationId="{F725A641-CAB6-7037-66C0-57B917896C9E}"/>
          </ac:spMkLst>
        </pc:spChg>
        <pc:spChg chg="mod">
          <ac:chgData name="Ren Ping Liu" userId="60ce823c-5cb7-4d3e-be0b-034740f7a9f3" providerId="ADAL" clId="{7D8EFA51-F629-2748-9A40-3A294A459D84}" dt="2022-07-30T04:39:49.917" v="386" actId="20577"/>
          <ac:spMkLst>
            <pc:docMk/>
            <pc:sldMk cId="3179082831" sldId="1043"/>
            <ac:spMk id="263" creationId="{65731DA2-5F5C-CE45-8C28-78D072DBA74A}"/>
          </ac:spMkLst>
        </pc:spChg>
      </pc:sldChg>
      <pc:sldChg chg="addSp delSp modSp new mod modClrScheme chgLayout">
        <pc:chgData name="Ren Ping Liu" userId="60ce823c-5cb7-4d3e-be0b-034740f7a9f3" providerId="ADAL" clId="{7D8EFA51-F629-2748-9A40-3A294A459D84}" dt="2022-07-31T00:44:51.122" v="497" actId="20577"/>
        <pc:sldMkLst>
          <pc:docMk/>
          <pc:sldMk cId="3694971608" sldId="1046"/>
        </pc:sldMkLst>
        <pc:spChg chg="del mod ord">
          <ac:chgData name="Ren Ping Liu" userId="60ce823c-5cb7-4d3e-be0b-034740f7a9f3" providerId="ADAL" clId="{7D8EFA51-F629-2748-9A40-3A294A459D84}" dt="2022-07-30T03:47:31.218" v="2" actId="700"/>
          <ac:spMkLst>
            <pc:docMk/>
            <pc:sldMk cId="3694971608" sldId="1046"/>
            <ac:spMk id="2" creationId="{B71BB0BD-FF8F-82E9-186D-4954FA017801}"/>
          </ac:spMkLst>
        </pc:spChg>
        <pc:spChg chg="del">
          <ac:chgData name="Ren Ping Liu" userId="60ce823c-5cb7-4d3e-be0b-034740f7a9f3" providerId="ADAL" clId="{7D8EFA51-F629-2748-9A40-3A294A459D84}" dt="2022-07-30T03:47:31.218" v="2" actId="700"/>
          <ac:spMkLst>
            <pc:docMk/>
            <pc:sldMk cId="3694971608" sldId="1046"/>
            <ac:spMk id="3" creationId="{5F4DBAC3-E8F7-900A-F7F3-2820CADB0D4A}"/>
          </ac:spMkLst>
        </pc:spChg>
        <pc:spChg chg="del">
          <ac:chgData name="Ren Ping Liu" userId="60ce823c-5cb7-4d3e-be0b-034740f7a9f3" providerId="ADAL" clId="{7D8EFA51-F629-2748-9A40-3A294A459D84}" dt="2022-07-30T03:47:31.218" v="2" actId="700"/>
          <ac:spMkLst>
            <pc:docMk/>
            <pc:sldMk cId="3694971608" sldId="1046"/>
            <ac:spMk id="4" creationId="{277D7889-2024-06DE-EBCD-73D5A25BA813}"/>
          </ac:spMkLst>
        </pc:spChg>
        <pc:spChg chg="mod ord">
          <ac:chgData name="Ren Ping Liu" userId="60ce823c-5cb7-4d3e-be0b-034740f7a9f3" providerId="ADAL" clId="{7D8EFA51-F629-2748-9A40-3A294A459D84}" dt="2022-07-30T03:48:04.832" v="17" actId="700"/>
          <ac:spMkLst>
            <pc:docMk/>
            <pc:sldMk cId="3694971608" sldId="1046"/>
            <ac:spMk id="5" creationId="{FDC70BC6-48E6-19A2-B9FC-B04D1B26C527}"/>
          </ac:spMkLst>
        </pc:spChg>
        <pc:spChg chg="add mod ord">
          <ac:chgData name="Ren Ping Liu" userId="60ce823c-5cb7-4d3e-be0b-034740f7a9f3" providerId="ADAL" clId="{7D8EFA51-F629-2748-9A40-3A294A459D84}" dt="2022-07-31T00:44:51.122" v="497" actId="20577"/>
          <ac:spMkLst>
            <pc:docMk/>
            <pc:sldMk cId="3694971608" sldId="1046"/>
            <ac:spMk id="6" creationId="{BF026966-46DB-701E-2024-0612CADA94C6}"/>
          </ac:spMkLst>
        </pc:spChg>
        <pc:spChg chg="add mod ord">
          <ac:chgData name="Ren Ping Liu" userId="60ce823c-5cb7-4d3e-be0b-034740f7a9f3" providerId="ADAL" clId="{7D8EFA51-F629-2748-9A40-3A294A459D84}" dt="2022-07-31T00:44:38.664" v="496" actId="12"/>
          <ac:spMkLst>
            <pc:docMk/>
            <pc:sldMk cId="3694971608" sldId="1046"/>
            <ac:spMk id="7" creationId="{B18AEDFC-F05E-AF58-1A04-4AA643C5CA39}"/>
          </ac:spMkLst>
        </pc:spChg>
      </pc:sldChg>
      <pc:sldChg chg="modSp add del mod">
        <pc:chgData name="Ren Ping Liu" userId="60ce823c-5cb7-4d3e-be0b-034740f7a9f3" providerId="ADAL" clId="{7D8EFA51-F629-2748-9A40-3A294A459D84}" dt="2022-07-31T00:45:18.826" v="499" actId="2696"/>
        <pc:sldMkLst>
          <pc:docMk/>
          <pc:sldMk cId="715020902" sldId="1047"/>
        </pc:sldMkLst>
        <pc:spChg chg="mod">
          <ac:chgData name="Ren Ping Liu" userId="60ce823c-5cb7-4d3e-be0b-034740f7a9f3" providerId="ADAL" clId="{7D8EFA51-F629-2748-9A40-3A294A459D84}" dt="2022-07-31T00:43:22.701" v="487" actId="20577"/>
          <ac:spMkLst>
            <pc:docMk/>
            <pc:sldMk cId="715020902" sldId="1047"/>
            <ac:spMk id="6" creationId="{BF026966-46DB-701E-2024-0612CADA94C6}"/>
          </ac:spMkLst>
        </pc:spChg>
      </pc:sldChg>
      <pc:sldChg chg="modSp add mod">
        <pc:chgData name="Ren Ping Liu" userId="60ce823c-5cb7-4d3e-be0b-034740f7a9f3" providerId="ADAL" clId="{7D8EFA51-F629-2748-9A40-3A294A459D84}" dt="2022-07-31T00:45:26.124" v="510" actId="20577"/>
        <pc:sldMkLst>
          <pc:docMk/>
          <pc:sldMk cId="2489059933" sldId="1048"/>
        </pc:sldMkLst>
        <pc:spChg chg="mod">
          <ac:chgData name="Ren Ping Liu" userId="60ce823c-5cb7-4d3e-be0b-034740f7a9f3" providerId="ADAL" clId="{7D8EFA51-F629-2748-9A40-3A294A459D84}" dt="2022-07-31T00:45:26.124" v="510" actId="20577"/>
          <ac:spMkLst>
            <pc:docMk/>
            <pc:sldMk cId="2489059933" sldId="1048"/>
            <ac:spMk id="6" creationId="{BF026966-46DB-701E-2024-0612CADA94C6}"/>
          </ac:spMkLst>
        </pc:spChg>
      </pc:sldChg>
    </pc:docChg>
  </pc:docChgLst>
  <pc:docChgLst>
    <pc:chgData name="Ren Ping Liu" userId="60ce823c-5cb7-4d3e-be0b-034740f7a9f3" providerId="ADAL" clId="{47E23FF3-C09C-C54B-B66B-BA3A77D9A33A}"/>
    <pc:docChg chg="undo custSel mod addSld delSld modSld sldOrd">
      <pc:chgData name="Ren Ping Liu" userId="60ce823c-5cb7-4d3e-be0b-034740f7a9f3" providerId="ADAL" clId="{47E23FF3-C09C-C54B-B66B-BA3A77D9A33A}" dt="2022-01-02T06:17:44.251" v="369" actId="2696"/>
      <pc:docMkLst>
        <pc:docMk/>
      </pc:docMkLst>
      <pc:sldChg chg="del">
        <pc:chgData name="Ren Ping Liu" userId="60ce823c-5cb7-4d3e-be0b-034740f7a9f3" providerId="ADAL" clId="{47E23FF3-C09C-C54B-B66B-BA3A77D9A33A}" dt="2022-01-02T05:10:33.121" v="189" actId="2696"/>
        <pc:sldMkLst>
          <pc:docMk/>
          <pc:sldMk cId="4215190468" sldId="956"/>
        </pc:sldMkLst>
      </pc:sldChg>
      <pc:sldChg chg="del">
        <pc:chgData name="Ren Ping Liu" userId="60ce823c-5cb7-4d3e-be0b-034740f7a9f3" providerId="ADAL" clId="{47E23FF3-C09C-C54B-B66B-BA3A77D9A33A}" dt="2022-01-02T05:00:13.622" v="71" actId="2696"/>
        <pc:sldMkLst>
          <pc:docMk/>
          <pc:sldMk cId="533023549" sldId="958"/>
        </pc:sldMkLst>
      </pc:sldChg>
      <pc:sldChg chg="modSp mod">
        <pc:chgData name="Ren Ping Liu" userId="60ce823c-5cb7-4d3e-be0b-034740f7a9f3" providerId="ADAL" clId="{47E23FF3-C09C-C54B-B66B-BA3A77D9A33A}" dt="2022-01-02T04:58:55.374" v="70" actId="14100"/>
        <pc:sldMkLst>
          <pc:docMk/>
          <pc:sldMk cId="178774210" sldId="959"/>
        </pc:sldMkLst>
        <pc:spChg chg="mod">
          <ac:chgData name="Ren Ping Liu" userId="60ce823c-5cb7-4d3e-be0b-034740f7a9f3" providerId="ADAL" clId="{47E23FF3-C09C-C54B-B66B-BA3A77D9A33A}" dt="2022-01-02T04:57:44.827" v="7" actId="20577"/>
          <ac:spMkLst>
            <pc:docMk/>
            <pc:sldMk cId="178774210" sldId="959"/>
            <ac:spMk id="2" creationId="{3B8CD900-19EC-824C-BF74-AADFBF5A172E}"/>
          </ac:spMkLst>
        </pc:spChg>
        <pc:spChg chg="mod">
          <ac:chgData name="Ren Ping Liu" userId="60ce823c-5cb7-4d3e-be0b-034740f7a9f3" providerId="ADAL" clId="{47E23FF3-C09C-C54B-B66B-BA3A77D9A33A}" dt="2022-01-02T04:58:55.374" v="70" actId="14100"/>
          <ac:spMkLst>
            <pc:docMk/>
            <pc:sldMk cId="178774210" sldId="959"/>
            <ac:spMk id="3" creationId="{288366B7-1FF0-134B-B419-0A5A82710974}"/>
          </ac:spMkLst>
        </pc:spChg>
      </pc:sldChg>
      <pc:sldChg chg="addSp modSp mod">
        <pc:chgData name="Ren Ping Liu" userId="60ce823c-5cb7-4d3e-be0b-034740f7a9f3" providerId="ADAL" clId="{47E23FF3-C09C-C54B-B66B-BA3A77D9A33A}" dt="2022-01-02T06:16:13.076" v="368" actId="20577"/>
        <pc:sldMkLst>
          <pc:docMk/>
          <pc:sldMk cId="2314825519" sldId="960"/>
        </pc:sldMkLst>
        <pc:spChg chg="add mod">
          <ac:chgData name="Ren Ping Liu" userId="60ce823c-5cb7-4d3e-be0b-034740f7a9f3" providerId="ADAL" clId="{47E23FF3-C09C-C54B-B66B-BA3A77D9A33A}" dt="2022-01-02T06:16:13.076" v="368" actId="20577"/>
          <ac:spMkLst>
            <pc:docMk/>
            <pc:sldMk cId="2314825519" sldId="960"/>
            <ac:spMk id="2" creationId="{BADA310E-AA83-C945-8775-65BF1D7B2EBE}"/>
          </ac:spMkLst>
        </pc:spChg>
      </pc:sldChg>
      <pc:sldChg chg="modSp mod">
        <pc:chgData name="Ren Ping Liu" userId="60ce823c-5cb7-4d3e-be0b-034740f7a9f3" providerId="ADAL" clId="{47E23FF3-C09C-C54B-B66B-BA3A77D9A33A}" dt="2022-01-02T05:03:54.242" v="101" actId="20577"/>
        <pc:sldMkLst>
          <pc:docMk/>
          <pc:sldMk cId="2609794141" sldId="962"/>
        </pc:sldMkLst>
        <pc:spChg chg="mod">
          <ac:chgData name="Ren Ping Liu" userId="60ce823c-5cb7-4d3e-be0b-034740f7a9f3" providerId="ADAL" clId="{47E23FF3-C09C-C54B-B66B-BA3A77D9A33A}" dt="2022-01-02T05:03:54.242" v="101" actId="20577"/>
          <ac:spMkLst>
            <pc:docMk/>
            <pc:sldMk cId="2609794141" sldId="962"/>
            <ac:spMk id="609" creationId="{206E5658-AD06-5B45-9559-3CE607888606}"/>
          </ac:spMkLst>
        </pc:spChg>
      </pc:sldChg>
      <pc:sldChg chg="modSp mod">
        <pc:chgData name="Ren Ping Liu" userId="60ce823c-5cb7-4d3e-be0b-034740f7a9f3" providerId="ADAL" clId="{47E23FF3-C09C-C54B-B66B-BA3A77D9A33A}" dt="2022-01-02T05:03:34.593" v="97" actId="20577"/>
        <pc:sldMkLst>
          <pc:docMk/>
          <pc:sldMk cId="1958923006" sldId="963"/>
        </pc:sldMkLst>
        <pc:spChg chg="mod">
          <ac:chgData name="Ren Ping Liu" userId="60ce823c-5cb7-4d3e-be0b-034740f7a9f3" providerId="ADAL" clId="{47E23FF3-C09C-C54B-B66B-BA3A77D9A33A}" dt="2022-01-02T05:03:11.100" v="94" actId="20577"/>
          <ac:spMkLst>
            <pc:docMk/>
            <pc:sldMk cId="1958923006" sldId="963"/>
            <ac:spMk id="15" creationId="{E3C8F55E-81A4-6845-B300-C80C498A8F1A}"/>
          </ac:spMkLst>
        </pc:spChg>
        <pc:spChg chg="mod">
          <ac:chgData name="Ren Ping Liu" userId="60ce823c-5cb7-4d3e-be0b-034740f7a9f3" providerId="ADAL" clId="{47E23FF3-C09C-C54B-B66B-BA3A77D9A33A}" dt="2022-01-02T05:03:34.593" v="97" actId="20577"/>
          <ac:spMkLst>
            <pc:docMk/>
            <pc:sldMk cId="1958923006" sldId="963"/>
            <ac:spMk id="25" creationId="{1F4F822A-BED8-454A-AAC2-A1B3AFF6B966}"/>
          </ac:spMkLst>
        </pc:spChg>
      </pc:sldChg>
      <pc:sldChg chg="del">
        <pc:chgData name="Ren Ping Liu" userId="60ce823c-5cb7-4d3e-be0b-034740f7a9f3" providerId="ADAL" clId="{47E23FF3-C09C-C54B-B66B-BA3A77D9A33A}" dt="2022-01-02T05:11:42.550" v="193" actId="2696"/>
        <pc:sldMkLst>
          <pc:docMk/>
          <pc:sldMk cId="2933442144" sldId="964"/>
        </pc:sldMkLst>
      </pc:sldChg>
      <pc:sldChg chg="del">
        <pc:chgData name="Ren Ping Liu" userId="60ce823c-5cb7-4d3e-be0b-034740f7a9f3" providerId="ADAL" clId="{47E23FF3-C09C-C54B-B66B-BA3A77D9A33A}" dt="2022-01-02T05:57:51.539" v="275" actId="2696"/>
        <pc:sldMkLst>
          <pc:docMk/>
          <pc:sldMk cId="1251227092" sldId="968"/>
        </pc:sldMkLst>
      </pc:sldChg>
      <pc:sldChg chg="del">
        <pc:chgData name="Ren Ping Liu" userId="60ce823c-5cb7-4d3e-be0b-034740f7a9f3" providerId="ADAL" clId="{47E23FF3-C09C-C54B-B66B-BA3A77D9A33A}" dt="2022-01-02T05:46:56.456" v="196" actId="2696"/>
        <pc:sldMkLst>
          <pc:docMk/>
          <pc:sldMk cId="3346501482" sldId="970"/>
        </pc:sldMkLst>
      </pc:sldChg>
      <pc:sldChg chg="modSp mod ord">
        <pc:chgData name="Ren Ping Liu" userId="60ce823c-5cb7-4d3e-be0b-034740f7a9f3" providerId="ADAL" clId="{47E23FF3-C09C-C54B-B66B-BA3A77D9A33A}" dt="2022-01-02T05:48:19.868" v="219" actId="115"/>
        <pc:sldMkLst>
          <pc:docMk/>
          <pc:sldMk cId="1767517223" sldId="973"/>
        </pc:sldMkLst>
        <pc:spChg chg="mod">
          <ac:chgData name="Ren Ping Liu" userId="60ce823c-5cb7-4d3e-be0b-034740f7a9f3" providerId="ADAL" clId="{47E23FF3-C09C-C54B-B66B-BA3A77D9A33A}" dt="2022-01-02T05:48:19.868" v="219" actId="115"/>
          <ac:spMkLst>
            <pc:docMk/>
            <pc:sldMk cId="1767517223" sldId="973"/>
            <ac:spMk id="121" creationId="{2727FB33-7506-E74E-B6C6-D1B4CA8AE42F}"/>
          </ac:spMkLst>
        </pc:spChg>
      </pc:sldChg>
      <pc:sldChg chg="modSp mod">
        <pc:chgData name="Ren Ping Liu" userId="60ce823c-5cb7-4d3e-be0b-034740f7a9f3" providerId="ADAL" clId="{47E23FF3-C09C-C54B-B66B-BA3A77D9A33A}" dt="2022-01-02T05:49:46.491" v="225" actId="14"/>
        <pc:sldMkLst>
          <pc:docMk/>
          <pc:sldMk cId="2067777870" sldId="974"/>
        </pc:sldMkLst>
        <pc:spChg chg="mod">
          <ac:chgData name="Ren Ping Liu" userId="60ce823c-5cb7-4d3e-be0b-034740f7a9f3" providerId="ADAL" clId="{47E23FF3-C09C-C54B-B66B-BA3A77D9A33A}" dt="2022-01-02T05:47:22.996" v="207" actId="20577"/>
          <ac:spMkLst>
            <pc:docMk/>
            <pc:sldMk cId="2067777870" sldId="974"/>
            <ac:spMk id="2" creationId="{3B8CD900-19EC-824C-BF74-AADFBF5A172E}"/>
          </ac:spMkLst>
        </pc:spChg>
        <pc:spChg chg="mod">
          <ac:chgData name="Ren Ping Liu" userId="60ce823c-5cb7-4d3e-be0b-034740f7a9f3" providerId="ADAL" clId="{47E23FF3-C09C-C54B-B66B-BA3A77D9A33A}" dt="2022-01-02T05:48:59.555" v="222" actId="14100"/>
          <ac:spMkLst>
            <pc:docMk/>
            <pc:sldMk cId="2067777870" sldId="974"/>
            <ac:spMk id="260" creationId="{3A960207-651B-E74F-9A13-2415AC01B5D5}"/>
          </ac:spMkLst>
        </pc:spChg>
        <pc:spChg chg="mod">
          <ac:chgData name="Ren Ping Liu" userId="60ce823c-5cb7-4d3e-be0b-034740f7a9f3" providerId="ADAL" clId="{47E23FF3-C09C-C54B-B66B-BA3A77D9A33A}" dt="2022-01-02T05:48:59.555" v="222" actId="14100"/>
          <ac:spMkLst>
            <pc:docMk/>
            <pc:sldMk cId="2067777870" sldId="974"/>
            <ac:spMk id="261" creationId="{FBA0C571-DE6E-AB4E-B457-4EE79045B619}"/>
          </ac:spMkLst>
        </pc:spChg>
        <pc:spChg chg="mod">
          <ac:chgData name="Ren Ping Liu" userId="60ce823c-5cb7-4d3e-be0b-034740f7a9f3" providerId="ADAL" clId="{47E23FF3-C09C-C54B-B66B-BA3A77D9A33A}" dt="2022-01-02T05:49:46.491" v="225" actId="14"/>
          <ac:spMkLst>
            <pc:docMk/>
            <pc:sldMk cId="2067777870" sldId="974"/>
            <ac:spMk id="263" creationId="{65731DA2-5F5C-CE45-8C28-78D072DBA74A}"/>
          </ac:spMkLst>
        </pc:spChg>
        <pc:grpChg chg="mod">
          <ac:chgData name="Ren Ping Liu" userId="60ce823c-5cb7-4d3e-be0b-034740f7a9f3" providerId="ADAL" clId="{47E23FF3-C09C-C54B-B66B-BA3A77D9A33A}" dt="2022-01-02T05:48:59.555" v="222" actId="14100"/>
          <ac:grpSpMkLst>
            <pc:docMk/>
            <pc:sldMk cId="2067777870" sldId="974"/>
            <ac:grpSpMk id="259" creationId="{2F6C783C-0026-4943-BF4A-677BBABDEDED}"/>
          </ac:grpSpMkLst>
        </pc:grpChg>
      </pc:sldChg>
      <pc:sldChg chg="modSp del mod">
        <pc:chgData name="Ren Ping Liu" userId="60ce823c-5cb7-4d3e-be0b-034740f7a9f3" providerId="ADAL" clId="{47E23FF3-C09C-C54B-B66B-BA3A77D9A33A}" dt="2022-01-02T05:55:52.512" v="268" actId="2696"/>
        <pc:sldMkLst>
          <pc:docMk/>
          <pc:sldMk cId="386875326" sldId="977"/>
        </pc:sldMkLst>
        <pc:cxnChg chg="mod">
          <ac:chgData name="Ren Ping Liu" userId="60ce823c-5cb7-4d3e-be0b-034740f7a9f3" providerId="ADAL" clId="{47E23FF3-C09C-C54B-B66B-BA3A77D9A33A}" dt="2022-01-02T05:55:36.690" v="267" actId="14100"/>
          <ac:cxnSpMkLst>
            <pc:docMk/>
            <pc:sldMk cId="386875326" sldId="977"/>
            <ac:cxnSpMk id="153" creationId="{67DC36C0-FB7F-C743-A67E-B459F261B223}"/>
          </ac:cxnSpMkLst>
        </pc:cxnChg>
      </pc:sldChg>
      <pc:sldChg chg="add">
        <pc:chgData name="Ren Ping Liu" userId="60ce823c-5cb7-4d3e-be0b-034740f7a9f3" providerId="ADAL" clId="{47E23FF3-C09C-C54B-B66B-BA3A77D9A33A}" dt="2022-01-02T05:56:23.925" v="269"/>
        <pc:sldMkLst>
          <pc:docMk/>
          <pc:sldMk cId="1102300357" sldId="977"/>
        </pc:sldMkLst>
      </pc:sldChg>
      <pc:sldChg chg="modSp mod">
        <pc:chgData name="Ren Ping Liu" userId="60ce823c-5cb7-4d3e-be0b-034740f7a9f3" providerId="ADAL" clId="{47E23FF3-C09C-C54B-B66B-BA3A77D9A33A}" dt="2022-01-02T05:53:02.592" v="266" actId="14100"/>
        <pc:sldMkLst>
          <pc:docMk/>
          <pc:sldMk cId="1389753227" sldId="981"/>
        </pc:sldMkLst>
        <pc:spChg chg="mod">
          <ac:chgData name="Ren Ping Liu" userId="60ce823c-5cb7-4d3e-be0b-034740f7a9f3" providerId="ADAL" clId="{47E23FF3-C09C-C54B-B66B-BA3A77D9A33A}" dt="2022-01-02T05:53:02.592" v="266" actId="14100"/>
          <ac:spMkLst>
            <pc:docMk/>
            <pc:sldMk cId="1389753227" sldId="981"/>
            <ac:spMk id="216" creationId="{646A742F-504F-3B40-89FE-C4D20BCCDC37}"/>
          </ac:spMkLst>
        </pc:spChg>
        <pc:spChg chg="mod">
          <ac:chgData name="Ren Ping Liu" userId="60ce823c-5cb7-4d3e-be0b-034740f7a9f3" providerId="ADAL" clId="{47E23FF3-C09C-C54B-B66B-BA3A77D9A33A}" dt="2022-01-02T05:53:02.592" v="266" actId="14100"/>
          <ac:spMkLst>
            <pc:docMk/>
            <pc:sldMk cId="1389753227" sldId="981"/>
            <ac:spMk id="217" creationId="{7503FB48-7A18-9847-91A0-679C80B8D223}"/>
          </ac:spMkLst>
        </pc:spChg>
        <pc:grpChg chg="mod">
          <ac:chgData name="Ren Ping Liu" userId="60ce823c-5cb7-4d3e-be0b-034740f7a9f3" providerId="ADAL" clId="{47E23FF3-C09C-C54B-B66B-BA3A77D9A33A}" dt="2022-01-02T05:53:02.592" v="266" actId="14100"/>
          <ac:grpSpMkLst>
            <pc:docMk/>
            <pc:sldMk cId="1389753227" sldId="981"/>
            <ac:grpSpMk id="215" creationId="{D742C348-83AB-E741-83A9-DF2ED1BEF85B}"/>
          </ac:grpSpMkLst>
        </pc:grpChg>
      </pc:sldChg>
      <pc:sldChg chg="addSp delSp modSp mod">
        <pc:chgData name="Ren Ping Liu" userId="60ce823c-5cb7-4d3e-be0b-034740f7a9f3" providerId="ADAL" clId="{47E23FF3-C09C-C54B-B66B-BA3A77D9A33A}" dt="2022-01-02T06:11:16.517" v="290" actId="20577"/>
        <pc:sldMkLst>
          <pc:docMk/>
          <pc:sldMk cId="4185691790" sldId="1001"/>
        </pc:sldMkLst>
        <pc:spChg chg="mod">
          <ac:chgData name="Ren Ping Liu" userId="60ce823c-5cb7-4d3e-be0b-034740f7a9f3" providerId="ADAL" clId="{47E23FF3-C09C-C54B-B66B-BA3A77D9A33A}" dt="2022-01-02T06:11:16.517" v="290" actId="20577"/>
          <ac:spMkLst>
            <pc:docMk/>
            <pc:sldMk cId="4185691790" sldId="1001"/>
            <ac:spMk id="2" creationId="{3B8CD900-19EC-824C-BF74-AADFBF5A172E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3" creationId="{EC1BA623-0BF4-DB44-A163-2F24A4C39EC3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6" creationId="{176C898C-C05D-7B46-A994-9EA29F86D319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15" creationId="{AD7B903D-A9F0-1947-BEF4-677025C4D5AC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16" creationId="{09DC3E28-E3DA-3C48-A453-09FD46DB8EBE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17" creationId="{506C0AF6-034E-0945-B057-5AD36EA2E335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18" creationId="{62F2F6A5-4E23-D54B-937E-0BAA6DE7E25F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19" creationId="{5CD37532-1DA7-4647-82AD-A36EC4C21B54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20" creationId="{0C6ED735-C468-964B-B66F-7D72715F606C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21" creationId="{EADEBA81-BE80-E843-BEEE-BB1AF6D405FB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23" creationId="{427B76CA-EEA9-AA42-ACA8-293B0FB06725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26" creationId="{83F9DC38-AD1F-5141-9EBF-703CB7E3E8EE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30" creationId="{6264A5A8-90F5-8B4C-9EF0-478DAF58508F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33" creationId="{8371212E-6DA8-124D-A0FE-51CC9CF12F7A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36" creationId="{0810608F-CCF3-CA4B-9D04-BD5EBBD51CDD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37" creationId="{9CE11D48-D612-F044-A80D-29F4D96B2BAF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38" creationId="{86E975B1-BC75-5C44-8DAD-09B424BB8B13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43" creationId="{F15CC6F8-829E-1141-9B23-4496A5B2AFE8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44" creationId="{290487BA-3D66-7B4A-9D74-789641701EA6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45" creationId="{FD1B5229-BE14-A34E-BB33-6B68D452D120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47" creationId="{800BEEA3-5588-8D4B-A21A-EB7CBDFF4A91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48" creationId="{C9E0C0FB-BF84-BE46-A172-090C2F95FD5B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50" creationId="{013FA78E-130C-7D44-974C-982926B0959B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51" creationId="{898C6D1E-B612-AC4B-95CD-825AE5C1BB95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52" creationId="{7AA628DA-49E7-4B42-84F4-387C5DB200DE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53" creationId="{E55205E2-9D35-CB44-A168-2A2FA092C3B2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55" creationId="{6BBA6BA0-48D4-AD4A-8EAC-B5995E848332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56" creationId="{43571E09-12E3-1148-B8A8-7BA7D9B93875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58" creationId="{E80C2EBF-0BA9-6648-BC7B-AF2C6568CFDC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59" creationId="{8B8FCBE6-55BA-E14A-98F7-3A5F96C6F9A1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60" creationId="{C0DC4D6F-7C44-1847-A4E4-ADD787E6E700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61" creationId="{86ACF70A-1984-8F4E-B689-0F4C56BA07D3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63" creationId="{A3121881-D3EA-DD4C-A38A-92D0B7F5E8D9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64" creationId="{4BFCAF2D-BE98-7D44-9EAC-66548471439B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66" creationId="{61D2352F-963E-CE41-A25B-1CF639A23A42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67" creationId="{7E25B5EA-1406-6544-A9F7-C1D169725E88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68" creationId="{05712714-F565-014A-90F9-EA15545821C5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69" creationId="{39C9127C-F417-5B4C-965C-E1B42536C123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71" creationId="{5EA5C73B-0D45-6244-835B-7B03A4B8F2B6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72" creationId="{D266A702-0FA1-AE45-A1D7-7513B4ED01E1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74" creationId="{4D500CEC-83BB-0844-9117-4DBC99502518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75" creationId="{7DCD151A-CAE8-7F48-8529-FCF335C16B66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76" creationId="{E7F07B5A-67B4-8C43-AA15-E637E5482F9C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77" creationId="{C9708D37-DA35-3F4E-9966-D1CB54DC5B3C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79" creationId="{F7B4C4EB-4039-1D49-A333-A3ECD5005D75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80" creationId="{E3E70234-E4E5-7641-AF91-266F272EB5DB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82" creationId="{396419B0-D2E9-FD49-BDC1-F66F284F533B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83" creationId="{256632C1-132C-5D4A-B4A9-A39E72C9699A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84" creationId="{EFF89079-854B-954B-98C7-EFF5029E0D7D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85" creationId="{3917454C-3C53-0B4B-BE3A-313214027C7B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92" creationId="{ACE6FA5B-BE9F-DC43-87EA-9D846E359708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95" creationId="{1A762051-FFC8-FC45-9C5C-C2E57D4C95B5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96" creationId="{88210C29-B214-8D49-8818-8798B9C27203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198" creationId="{6D946CCE-A936-4844-AD61-7E4B7BB77BF1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200" creationId="{17D8F4BA-4447-A046-99B7-87A3933FD6FF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201" creationId="{EA218E8B-48B3-554A-B371-978269CD2C18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203" creationId="{6891AA3E-FCA9-304D-A2D8-63D50D9C5318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210" creationId="{1AA8A23C-3B79-E048-8525-ABDE960BB291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211" creationId="{433DF450-F6EA-234E-81A8-81932570EE57}"/>
          </ac:spMkLst>
        </pc:spChg>
        <pc:spChg chg="mod">
          <ac:chgData name="Ren Ping Liu" userId="60ce823c-5cb7-4d3e-be0b-034740f7a9f3" providerId="ADAL" clId="{47E23FF3-C09C-C54B-B66B-BA3A77D9A33A}" dt="2022-01-02T06:10:48.689" v="282" actId="1076"/>
          <ac:spMkLst>
            <pc:docMk/>
            <pc:sldMk cId="4185691790" sldId="1001"/>
            <ac:spMk id="212" creationId="{419DBF04-23E6-7744-81CA-694D68FEF008}"/>
          </ac:spMkLst>
        </pc:spChg>
        <pc:grpChg chg="mod">
          <ac:chgData name="Ren Ping Liu" userId="60ce823c-5cb7-4d3e-be0b-034740f7a9f3" providerId="ADAL" clId="{47E23FF3-C09C-C54B-B66B-BA3A77D9A33A}" dt="2022-01-02T06:10:48.689" v="282" actId="1076"/>
          <ac:grpSpMkLst>
            <pc:docMk/>
            <pc:sldMk cId="4185691790" sldId="1001"/>
            <ac:grpSpMk id="12" creationId="{51F77B2B-3AD2-474B-A9E1-589285590670}"/>
          </ac:grpSpMkLst>
        </pc:grpChg>
        <pc:grpChg chg="mod">
          <ac:chgData name="Ren Ping Liu" userId="60ce823c-5cb7-4d3e-be0b-034740f7a9f3" providerId="ADAL" clId="{47E23FF3-C09C-C54B-B66B-BA3A77D9A33A}" dt="2022-01-02T06:10:48.689" v="282" actId="1076"/>
          <ac:grpSpMkLst>
            <pc:docMk/>
            <pc:sldMk cId="4185691790" sldId="1001"/>
            <ac:grpSpMk id="18" creationId="{C089EE9F-EFC6-A24F-A31D-687079A57653}"/>
          </ac:grpSpMkLst>
        </pc:grpChg>
        <pc:grpChg chg="mod">
          <ac:chgData name="Ren Ping Liu" userId="60ce823c-5cb7-4d3e-be0b-034740f7a9f3" providerId="ADAL" clId="{47E23FF3-C09C-C54B-B66B-BA3A77D9A33A}" dt="2022-01-02T06:10:48.689" v="282" actId="1076"/>
          <ac:grpSpMkLst>
            <pc:docMk/>
            <pc:sldMk cId="4185691790" sldId="1001"/>
            <ac:grpSpMk id="19" creationId="{11409699-F6CF-BF47-B557-5B0B4DD13AD7}"/>
          </ac:grpSpMkLst>
        </pc:grpChg>
        <pc:grpChg chg="mod">
          <ac:chgData name="Ren Ping Liu" userId="60ce823c-5cb7-4d3e-be0b-034740f7a9f3" providerId="ADAL" clId="{47E23FF3-C09C-C54B-B66B-BA3A77D9A33A}" dt="2022-01-02T06:10:48.689" v="282" actId="1076"/>
          <ac:grpSpMkLst>
            <pc:docMk/>
            <pc:sldMk cId="4185691790" sldId="1001"/>
            <ac:grpSpMk id="114" creationId="{34622269-F398-CC47-A606-48E46BFA30ED}"/>
          </ac:grpSpMkLst>
        </pc:grpChg>
        <pc:grpChg chg="mod">
          <ac:chgData name="Ren Ping Liu" userId="60ce823c-5cb7-4d3e-be0b-034740f7a9f3" providerId="ADAL" clId="{47E23FF3-C09C-C54B-B66B-BA3A77D9A33A}" dt="2022-01-02T06:10:48.689" v="282" actId="1076"/>
          <ac:grpSpMkLst>
            <pc:docMk/>
            <pc:sldMk cId="4185691790" sldId="1001"/>
            <ac:grpSpMk id="131" creationId="{6655B0F2-7DA9-944B-A7DA-0DBA58297CB0}"/>
          </ac:grpSpMkLst>
        </pc:grpChg>
        <pc:grpChg chg="mod">
          <ac:chgData name="Ren Ping Liu" userId="60ce823c-5cb7-4d3e-be0b-034740f7a9f3" providerId="ADAL" clId="{47E23FF3-C09C-C54B-B66B-BA3A77D9A33A}" dt="2022-01-02T06:10:48.689" v="282" actId="1076"/>
          <ac:grpSpMkLst>
            <pc:docMk/>
            <pc:sldMk cId="4185691790" sldId="1001"/>
            <ac:grpSpMk id="146" creationId="{6162EC44-D023-AF4B-A206-E7509BB988C4}"/>
          </ac:grpSpMkLst>
        </pc:grpChg>
        <pc:grpChg chg="mod">
          <ac:chgData name="Ren Ping Liu" userId="60ce823c-5cb7-4d3e-be0b-034740f7a9f3" providerId="ADAL" clId="{47E23FF3-C09C-C54B-B66B-BA3A77D9A33A}" dt="2022-01-02T06:10:48.689" v="282" actId="1076"/>
          <ac:grpSpMkLst>
            <pc:docMk/>
            <pc:sldMk cId="4185691790" sldId="1001"/>
            <ac:grpSpMk id="149" creationId="{2E0A3360-081D-F94B-8D16-276E235AB5FA}"/>
          </ac:grpSpMkLst>
        </pc:grpChg>
        <pc:grpChg chg="mod">
          <ac:chgData name="Ren Ping Liu" userId="60ce823c-5cb7-4d3e-be0b-034740f7a9f3" providerId="ADAL" clId="{47E23FF3-C09C-C54B-B66B-BA3A77D9A33A}" dt="2022-01-02T06:10:48.689" v="282" actId="1076"/>
          <ac:grpSpMkLst>
            <pc:docMk/>
            <pc:sldMk cId="4185691790" sldId="1001"/>
            <ac:grpSpMk id="154" creationId="{ADC48D98-624A-4D4C-9532-8DAFAD700A2E}"/>
          </ac:grpSpMkLst>
        </pc:grpChg>
        <pc:grpChg chg="mod">
          <ac:chgData name="Ren Ping Liu" userId="60ce823c-5cb7-4d3e-be0b-034740f7a9f3" providerId="ADAL" clId="{47E23FF3-C09C-C54B-B66B-BA3A77D9A33A}" dt="2022-01-02T06:10:48.689" v="282" actId="1076"/>
          <ac:grpSpMkLst>
            <pc:docMk/>
            <pc:sldMk cId="4185691790" sldId="1001"/>
            <ac:grpSpMk id="157" creationId="{8A37B13D-C1FA-5B4D-A4EB-6D82312C54CB}"/>
          </ac:grpSpMkLst>
        </pc:grpChg>
        <pc:grpChg chg="mod">
          <ac:chgData name="Ren Ping Liu" userId="60ce823c-5cb7-4d3e-be0b-034740f7a9f3" providerId="ADAL" clId="{47E23FF3-C09C-C54B-B66B-BA3A77D9A33A}" dt="2022-01-02T06:10:48.689" v="282" actId="1076"/>
          <ac:grpSpMkLst>
            <pc:docMk/>
            <pc:sldMk cId="4185691790" sldId="1001"/>
            <ac:grpSpMk id="162" creationId="{87E6EC53-7E1A-684E-A31C-338D0D1337FE}"/>
          </ac:grpSpMkLst>
        </pc:grpChg>
        <pc:grpChg chg="mod">
          <ac:chgData name="Ren Ping Liu" userId="60ce823c-5cb7-4d3e-be0b-034740f7a9f3" providerId="ADAL" clId="{47E23FF3-C09C-C54B-B66B-BA3A77D9A33A}" dt="2022-01-02T06:10:48.689" v="282" actId="1076"/>
          <ac:grpSpMkLst>
            <pc:docMk/>
            <pc:sldMk cId="4185691790" sldId="1001"/>
            <ac:grpSpMk id="165" creationId="{47BB9030-D335-FD4A-A388-60048FEDBDA1}"/>
          </ac:grpSpMkLst>
        </pc:grpChg>
        <pc:grpChg chg="mod">
          <ac:chgData name="Ren Ping Liu" userId="60ce823c-5cb7-4d3e-be0b-034740f7a9f3" providerId="ADAL" clId="{47E23FF3-C09C-C54B-B66B-BA3A77D9A33A}" dt="2022-01-02T06:10:48.689" v="282" actId="1076"/>
          <ac:grpSpMkLst>
            <pc:docMk/>
            <pc:sldMk cId="4185691790" sldId="1001"/>
            <ac:grpSpMk id="170" creationId="{5C6E93A7-E125-2845-8067-00A236EC62E2}"/>
          </ac:grpSpMkLst>
        </pc:grpChg>
        <pc:grpChg chg="mod">
          <ac:chgData name="Ren Ping Liu" userId="60ce823c-5cb7-4d3e-be0b-034740f7a9f3" providerId="ADAL" clId="{47E23FF3-C09C-C54B-B66B-BA3A77D9A33A}" dt="2022-01-02T06:10:48.689" v="282" actId="1076"/>
          <ac:grpSpMkLst>
            <pc:docMk/>
            <pc:sldMk cId="4185691790" sldId="1001"/>
            <ac:grpSpMk id="173" creationId="{220FFEE9-F00D-FC44-A6B7-33C2BFCF131E}"/>
          </ac:grpSpMkLst>
        </pc:grpChg>
        <pc:grpChg chg="mod">
          <ac:chgData name="Ren Ping Liu" userId="60ce823c-5cb7-4d3e-be0b-034740f7a9f3" providerId="ADAL" clId="{47E23FF3-C09C-C54B-B66B-BA3A77D9A33A}" dt="2022-01-02T06:10:48.689" v="282" actId="1076"/>
          <ac:grpSpMkLst>
            <pc:docMk/>
            <pc:sldMk cId="4185691790" sldId="1001"/>
            <ac:grpSpMk id="178" creationId="{CA1E52A0-0A3D-C943-AF8C-E2DF7B82B2AB}"/>
          </ac:grpSpMkLst>
        </pc:grpChg>
        <pc:grpChg chg="mod">
          <ac:chgData name="Ren Ping Liu" userId="60ce823c-5cb7-4d3e-be0b-034740f7a9f3" providerId="ADAL" clId="{47E23FF3-C09C-C54B-B66B-BA3A77D9A33A}" dt="2022-01-02T06:10:48.689" v="282" actId="1076"/>
          <ac:grpSpMkLst>
            <pc:docMk/>
            <pc:sldMk cId="4185691790" sldId="1001"/>
            <ac:grpSpMk id="181" creationId="{D4733258-E740-E947-A21C-0A6A2D58B07B}"/>
          </ac:grpSpMkLst>
        </pc:grpChg>
        <pc:grpChg chg="mod">
          <ac:chgData name="Ren Ping Liu" userId="60ce823c-5cb7-4d3e-be0b-034740f7a9f3" providerId="ADAL" clId="{47E23FF3-C09C-C54B-B66B-BA3A77D9A33A}" dt="2022-01-02T06:10:48.689" v="282" actId="1076"/>
          <ac:grpSpMkLst>
            <pc:docMk/>
            <pc:sldMk cId="4185691790" sldId="1001"/>
            <ac:grpSpMk id="191" creationId="{4525D4C0-C00D-C54D-941C-AE8B3F8E97E0}"/>
          </ac:grpSpMkLst>
        </pc:grpChg>
        <pc:grpChg chg="mod">
          <ac:chgData name="Ren Ping Liu" userId="60ce823c-5cb7-4d3e-be0b-034740f7a9f3" providerId="ADAL" clId="{47E23FF3-C09C-C54B-B66B-BA3A77D9A33A}" dt="2022-01-02T06:10:48.689" v="282" actId="1076"/>
          <ac:grpSpMkLst>
            <pc:docMk/>
            <pc:sldMk cId="4185691790" sldId="1001"/>
            <ac:grpSpMk id="193" creationId="{40A93D68-4077-1540-A741-57A4E8F7B61A}"/>
          </ac:grpSpMkLst>
        </pc:grpChg>
        <pc:grpChg chg="mod">
          <ac:chgData name="Ren Ping Liu" userId="60ce823c-5cb7-4d3e-be0b-034740f7a9f3" providerId="ADAL" clId="{47E23FF3-C09C-C54B-B66B-BA3A77D9A33A}" dt="2022-01-02T06:10:48.689" v="282" actId="1076"/>
          <ac:grpSpMkLst>
            <pc:docMk/>
            <pc:sldMk cId="4185691790" sldId="1001"/>
            <ac:grpSpMk id="197" creationId="{F6BFA787-99AE-DE45-A233-027F7CA7D22D}"/>
          </ac:grpSpMkLst>
        </pc:grpChg>
        <pc:grpChg chg="mod">
          <ac:chgData name="Ren Ping Liu" userId="60ce823c-5cb7-4d3e-be0b-034740f7a9f3" providerId="ADAL" clId="{47E23FF3-C09C-C54B-B66B-BA3A77D9A33A}" dt="2022-01-02T06:10:48.689" v="282" actId="1076"/>
          <ac:grpSpMkLst>
            <pc:docMk/>
            <pc:sldMk cId="4185691790" sldId="1001"/>
            <ac:grpSpMk id="199" creationId="{6CB6BBB8-CDB9-DF46-BC17-601ED0253B90}"/>
          </ac:grpSpMkLst>
        </pc:grpChg>
        <pc:picChg chg="del">
          <ac:chgData name="Ren Ping Liu" userId="60ce823c-5cb7-4d3e-be0b-034740f7a9f3" providerId="ADAL" clId="{47E23FF3-C09C-C54B-B66B-BA3A77D9A33A}" dt="2022-01-02T06:09:57.346" v="278" actId="478"/>
          <ac:picMkLst>
            <pc:docMk/>
            <pc:sldMk cId="4185691790" sldId="1001"/>
            <ac:picMk id="3" creationId="{44C257FC-D68A-8348-83F1-9E9A9AA967F9}"/>
          </ac:picMkLst>
        </pc:picChg>
        <pc:picChg chg="del">
          <ac:chgData name="Ren Ping Liu" userId="60ce823c-5cb7-4d3e-be0b-034740f7a9f3" providerId="ADAL" clId="{47E23FF3-C09C-C54B-B66B-BA3A77D9A33A}" dt="2022-01-02T06:10:51.744" v="283" actId="478"/>
          <ac:picMkLst>
            <pc:docMk/>
            <pc:sldMk cId="4185691790" sldId="1001"/>
            <ac:picMk id="4" creationId="{AEEBBA5D-D43B-2C42-9622-3289B7BD731A}"/>
          </ac:picMkLst>
        </pc:picChg>
        <pc:picChg chg="add mod">
          <ac:chgData name="Ren Ping Liu" userId="60ce823c-5cb7-4d3e-be0b-034740f7a9f3" providerId="ADAL" clId="{47E23FF3-C09C-C54B-B66B-BA3A77D9A33A}" dt="2022-01-02T06:10:34.595" v="281" actId="1076"/>
          <ac:picMkLst>
            <pc:docMk/>
            <pc:sldMk cId="4185691790" sldId="1001"/>
            <ac:picMk id="84" creationId="{C6184A0A-732D-124C-8BBA-9F72E25DE1A1}"/>
          </ac:picMkLst>
        </pc:picChg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1470786342" sldId="1002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1159502493" sldId="1003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3581487003" sldId="1004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2530155294" sldId="1005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3489555192" sldId="1006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1047906347" sldId="1007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3680135642" sldId="1008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2153436399" sldId="1009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1987055377" sldId="1010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3591812849" sldId="1011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258490986" sldId="1012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2364278450" sldId="1013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3676252500" sldId="1014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3102436567" sldId="1015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3055740342" sldId="1017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3601865640" sldId="1018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3885533110" sldId="1020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1885018876" sldId="1021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3149794725" sldId="1022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2464781136" sldId="1023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1748560716" sldId="1025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523262165" sldId="1026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1199541360" sldId="1027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3059308100" sldId="1028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4233331607" sldId="1029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2160188904" sldId="1030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628817939" sldId="1031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1613353161" sldId="1032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3223307276" sldId="1033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144438004" sldId="1034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1333665630" sldId="1035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3735355822" sldId="1036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1622081437" sldId="1037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2053052612" sldId="1038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283855014" sldId="1039"/>
        </pc:sldMkLst>
      </pc:sldChg>
      <pc:sldChg chg="del">
        <pc:chgData name="Ren Ping Liu" userId="60ce823c-5cb7-4d3e-be0b-034740f7a9f3" providerId="ADAL" clId="{47E23FF3-C09C-C54B-B66B-BA3A77D9A33A}" dt="2022-01-02T06:17:44.251" v="369" actId="2696"/>
        <pc:sldMkLst>
          <pc:docMk/>
          <pc:sldMk cId="4191487026" sldId="1040"/>
        </pc:sldMkLst>
      </pc:sldChg>
      <pc:sldChg chg="modSp add mod">
        <pc:chgData name="Ren Ping Liu" userId="60ce823c-5cb7-4d3e-be0b-034740f7a9f3" providerId="ADAL" clId="{47E23FF3-C09C-C54B-B66B-BA3A77D9A33A}" dt="2022-01-02T05:10:25.138" v="188" actId="400"/>
        <pc:sldMkLst>
          <pc:docMk/>
          <pc:sldMk cId="2190661595" sldId="1041"/>
        </pc:sldMkLst>
        <pc:spChg chg="mod">
          <ac:chgData name="Ren Ping Liu" userId="60ce823c-5cb7-4d3e-be0b-034740f7a9f3" providerId="ADAL" clId="{47E23FF3-C09C-C54B-B66B-BA3A77D9A33A}" dt="2022-01-02T05:10:25.138" v="188" actId="400"/>
          <ac:spMkLst>
            <pc:docMk/>
            <pc:sldMk cId="2190661595" sldId="1041"/>
            <ac:spMk id="9" creationId="{55AB9D8D-7F05-094B-8DA6-3095A7A7A096}"/>
          </ac:spMkLst>
        </pc:spChg>
      </pc:sldChg>
      <pc:sldChg chg="modSp add del mod">
        <pc:chgData name="Ren Ping Liu" userId="60ce823c-5cb7-4d3e-be0b-034740f7a9f3" providerId="ADAL" clId="{47E23FF3-C09C-C54B-B66B-BA3A77D9A33A}" dt="2022-01-02T05:58:07.219" v="277" actId="404"/>
        <pc:sldMkLst>
          <pc:docMk/>
          <pc:sldMk cId="1364198591" sldId="1042"/>
        </pc:sldMkLst>
        <pc:spChg chg="mod">
          <ac:chgData name="Ren Ping Liu" userId="60ce823c-5cb7-4d3e-be0b-034740f7a9f3" providerId="ADAL" clId="{47E23FF3-C09C-C54B-B66B-BA3A77D9A33A}" dt="2022-01-02T05:58:07.219" v="277" actId="404"/>
          <ac:spMkLst>
            <pc:docMk/>
            <pc:sldMk cId="1364198591" sldId="1042"/>
            <ac:spMk id="9" creationId="{55AB9D8D-7F05-094B-8DA6-3095A7A7A096}"/>
          </ac:spMkLst>
        </pc:spChg>
      </pc:sldChg>
      <pc:sldChg chg="addSp delSp modSp add mod modAnim">
        <pc:chgData name="Ren Ping Liu" userId="60ce823c-5cb7-4d3e-be0b-034740f7a9f3" providerId="ADAL" clId="{47E23FF3-C09C-C54B-B66B-BA3A77D9A33A}" dt="2022-01-02T05:51:51.067" v="248" actId="20577"/>
        <pc:sldMkLst>
          <pc:docMk/>
          <pc:sldMk cId="3179082831" sldId="1043"/>
        </pc:sldMkLst>
        <pc:spChg chg="mod">
          <ac:chgData name="Ren Ping Liu" userId="60ce823c-5cb7-4d3e-be0b-034740f7a9f3" providerId="ADAL" clId="{47E23FF3-C09C-C54B-B66B-BA3A77D9A33A}" dt="2022-01-02T05:50:35.335" v="238" actId="6549"/>
          <ac:spMkLst>
            <pc:docMk/>
            <pc:sldMk cId="3179082831" sldId="1043"/>
            <ac:spMk id="2" creationId="{3B8CD900-19EC-824C-BF74-AADFBF5A172E}"/>
          </ac:spMkLst>
        </pc:spChg>
        <pc:spChg chg="mod">
          <ac:chgData name="Ren Ping Liu" userId="60ce823c-5cb7-4d3e-be0b-034740f7a9f3" providerId="ADAL" clId="{47E23FF3-C09C-C54B-B66B-BA3A77D9A33A}" dt="2022-01-02T05:50:56.609" v="240"/>
          <ac:spMkLst>
            <pc:docMk/>
            <pc:sldMk cId="3179082831" sldId="1043"/>
            <ac:spMk id="178" creationId="{FD134F47-C1B8-5841-B764-BA9A9744F16B}"/>
          </ac:spMkLst>
        </pc:spChg>
        <pc:spChg chg="mod">
          <ac:chgData name="Ren Ping Liu" userId="60ce823c-5cb7-4d3e-be0b-034740f7a9f3" providerId="ADAL" clId="{47E23FF3-C09C-C54B-B66B-BA3A77D9A33A}" dt="2022-01-02T05:51:51.067" v="248" actId="20577"/>
          <ac:spMkLst>
            <pc:docMk/>
            <pc:sldMk cId="3179082831" sldId="1043"/>
            <ac:spMk id="263" creationId="{65731DA2-5F5C-CE45-8C28-78D072DBA74A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611" creationId="{55C1251C-79AE-8E45-A29D-D20BC725A961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612" creationId="{29D57EF7-9FD7-8E4C-8851-986BAF26F81A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614" creationId="{E2260115-6B62-6442-BFA6-A406A51902CD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631" creationId="{B16AC43B-CDE4-3943-992B-D7039B5F9CA3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648" creationId="{00521831-0ED5-1349-A47C-654339E42A5E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649" creationId="{FD3FC836-7E87-9B4B-B95B-3BA0FE84BF70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650" creationId="{02BC4B2D-D64A-8743-BADC-E5942116F402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651" creationId="{92E8BA01-B757-A445-BCC4-2A21C55AFB06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725" creationId="{ADE52973-3C0D-654A-B045-1EDAD64D65D6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743" creationId="{114B5E74-3593-4647-A004-4F78DEEBD9A4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744" creationId="{DC1BDAA3-86EF-E54B-AD19-30AE2ECA9311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745" creationId="{148D29E6-C94A-DC42-8250-908976A5D102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746" creationId="{01C6EDDD-38D0-6B49-B717-D2D0A8815C12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747" creationId="{13411482-5915-9549-9E0F-94906C9234B0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748" creationId="{1F9C292F-8EBB-3541-9B89-E1F31CD174E4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749" creationId="{7320EA55-A59E-E248-A70B-FDBD113905C5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750" creationId="{DB61BF90-6CFB-6842-9230-52758DB964BD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751" creationId="{5282A8AA-73E0-1047-98E9-0E8A22EB1094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752" creationId="{7C99B789-7258-6A4A-9F8D-57979E1CEE4E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753" creationId="{B1D16F00-E881-6A47-A6A1-0BBDC19BC901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754" creationId="{838FA314-27D9-7A43-996B-E5F93E02DF5E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755" creationId="{45C72033-F8DA-3B45-8390-923125718D2A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756" creationId="{19393445-5216-7C45-9B45-58EB5CD3E448}"/>
          </ac:spMkLst>
        </pc:spChg>
        <pc:spChg chg="del">
          <ac:chgData name="Ren Ping Liu" userId="60ce823c-5cb7-4d3e-be0b-034740f7a9f3" providerId="ADAL" clId="{47E23FF3-C09C-C54B-B66B-BA3A77D9A33A}" dt="2022-01-02T05:50:55.150" v="239" actId="478"/>
          <ac:spMkLst>
            <pc:docMk/>
            <pc:sldMk cId="3179082831" sldId="1043"/>
            <ac:spMk id="757" creationId="{D5C846CD-8651-7846-BF61-84EC54D4AEB7}"/>
          </ac:spMkLst>
        </pc:spChg>
        <pc:grpChg chg="del">
          <ac:chgData name="Ren Ping Liu" userId="60ce823c-5cb7-4d3e-be0b-034740f7a9f3" providerId="ADAL" clId="{47E23FF3-C09C-C54B-B66B-BA3A77D9A33A}" dt="2022-01-02T05:50:55.150" v="239" actId="478"/>
          <ac:grpSpMkLst>
            <pc:docMk/>
            <pc:sldMk cId="3179082831" sldId="1043"/>
            <ac:grpSpMk id="5" creationId="{425B97A1-27C5-EC40-B34A-476FC38D829B}"/>
          </ac:grpSpMkLst>
        </pc:grpChg>
        <pc:grpChg chg="add mod">
          <ac:chgData name="Ren Ping Liu" userId="60ce823c-5cb7-4d3e-be0b-034740f7a9f3" providerId="ADAL" clId="{47E23FF3-C09C-C54B-B66B-BA3A77D9A33A}" dt="2022-01-02T05:51:12.662" v="242" actId="14100"/>
          <ac:grpSpMkLst>
            <pc:docMk/>
            <pc:sldMk cId="3179082831" sldId="1043"/>
            <ac:grpSpMk id="176" creationId="{82850DA2-A4B0-404C-AF93-D7FD6CF7764B}"/>
          </ac:grpSpMkLst>
        </pc:grpChg>
        <pc:grpChg chg="del">
          <ac:chgData name="Ren Ping Liu" userId="60ce823c-5cb7-4d3e-be0b-034740f7a9f3" providerId="ADAL" clId="{47E23FF3-C09C-C54B-B66B-BA3A77D9A33A}" dt="2022-01-02T05:50:55.150" v="239" actId="478"/>
          <ac:grpSpMkLst>
            <pc:docMk/>
            <pc:sldMk cId="3179082831" sldId="1043"/>
            <ac:grpSpMk id="259" creationId="{2F6C783C-0026-4943-BF4A-677BBABDEDED}"/>
          </ac:grpSpMkLst>
        </pc:grpChg>
        <pc:grpChg chg="del">
          <ac:chgData name="Ren Ping Liu" userId="60ce823c-5cb7-4d3e-be0b-034740f7a9f3" providerId="ADAL" clId="{47E23FF3-C09C-C54B-B66B-BA3A77D9A33A}" dt="2022-01-02T05:50:55.150" v="239" actId="478"/>
          <ac:grpSpMkLst>
            <pc:docMk/>
            <pc:sldMk cId="3179082831" sldId="1043"/>
            <ac:grpSpMk id="632" creationId="{59FF6125-68C3-404F-958E-E497C5054413}"/>
          </ac:grpSpMkLst>
        </pc:grpChg>
        <pc:grpChg chg="del">
          <ac:chgData name="Ren Ping Liu" userId="60ce823c-5cb7-4d3e-be0b-034740f7a9f3" providerId="ADAL" clId="{47E23FF3-C09C-C54B-B66B-BA3A77D9A33A}" dt="2022-01-02T05:50:55.150" v="239" actId="478"/>
          <ac:grpSpMkLst>
            <pc:docMk/>
            <pc:sldMk cId="3179082831" sldId="1043"/>
            <ac:grpSpMk id="654" creationId="{5F9A759B-4E1F-9A42-88D3-95E2D1ADE5D5}"/>
          </ac:grpSpMkLst>
        </pc:grpChg>
        <pc:grpChg chg="del">
          <ac:chgData name="Ren Ping Liu" userId="60ce823c-5cb7-4d3e-be0b-034740f7a9f3" providerId="ADAL" clId="{47E23FF3-C09C-C54B-B66B-BA3A77D9A33A}" dt="2022-01-02T05:50:55.150" v="239" actId="478"/>
          <ac:grpSpMkLst>
            <pc:docMk/>
            <pc:sldMk cId="3179082831" sldId="1043"/>
            <ac:grpSpMk id="674" creationId="{087367B6-4D70-604B-8798-517094B2852A}"/>
          </ac:grpSpMkLst>
        </pc:grpChg>
        <pc:grpChg chg="del">
          <ac:chgData name="Ren Ping Liu" userId="60ce823c-5cb7-4d3e-be0b-034740f7a9f3" providerId="ADAL" clId="{47E23FF3-C09C-C54B-B66B-BA3A77D9A33A}" dt="2022-01-02T05:50:55.150" v="239" actId="478"/>
          <ac:grpSpMkLst>
            <pc:docMk/>
            <pc:sldMk cId="3179082831" sldId="1043"/>
            <ac:grpSpMk id="691" creationId="{B35A80F1-D0E0-F049-AF3B-A40C61B0C1DC}"/>
          </ac:grpSpMkLst>
        </pc:grpChg>
        <pc:grpChg chg="del">
          <ac:chgData name="Ren Ping Liu" userId="60ce823c-5cb7-4d3e-be0b-034740f7a9f3" providerId="ADAL" clId="{47E23FF3-C09C-C54B-B66B-BA3A77D9A33A}" dt="2022-01-02T05:50:55.150" v="239" actId="478"/>
          <ac:grpSpMkLst>
            <pc:docMk/>
            <pc:sldMk cId="3179082831" sldId="1043"/>
            <ac:grpSpMk id="708" creationId="{B99E0137-E9E9-2449-A341-E95B1A39B473}"/>
          </ac:grpSpMkLst>
        </pc:grpChg>
        <pc:grpChg chg="del">
          <ac:chgData name="Ren Ping Liu" userId="60ce823c-5cb7-4d3e-be0b-034740f7a9f3" providerId="ADAL" clId="{47E23FF3-C09C-C54B-B66B-BA3A77D9A33A}" dt="2022-01-02T05:50:55.150" v="239" actId="478"/>
          <ac:grpSpMkLst>
            <pc:docMk/>
            <pc:sldMk cId="3179082831" sldId="1043"/>
            <ac:grpSpMk id="726" creationId="{3D447709-B395-E140-A6E8-A4B0C8933F41}"/>
          </ac:grpSpMkLst>
        </pc:grpChg>
        <pc:grpChg chg="del">
          <ac:chgData name="Ren Ping Liu" userId="60ce823c-5cb7-4d3e-be0b-034740f7a9f3" providerId="ADAL" clId="{47E23FF3-C09C-C54B-B66B-BA3A77D9A33A}" dt="2022-01-02T05:50:55.150" v="239" actId="478"/>
          <ac:grpSpMkLst>
            <pc:docMk/>
            <pc:sldMk cId="3179082831" sldId="1043"/>
            <ac:grpSpMk id="802" creationId="{69F003EB-6D99-1141-ABFE-67460D1B76E9}"/>
          </ac:grpSpMkLst>
        </pc:grpChg>
        <pc:picChg chg="mod">
          <ac:chgData name="Ren Ping Liu" userId="60ce823c-5cb7-4d3e-be0b-034740f7a9f3" providerId="ADAL" clId="{47E23FF3-C09C-C54B-B66B-BA3A77D9A33A}" dt="2022-01-02T05:50:56.609" v="240"/>
          <ac:picMkLst>
            <pc:docMk/>
            <pc:sldMk cId="3179082831" sldId="1043"/>
            <ac:picMk id="177" creationId="{1D340B50-37F8-F749-B415-8B3DA23053BB}"/>
          </ac:picMkLst>
        </pc:picChg>
        <pc:picChg chg="del">
          <ac:chgData name="Ren Ping Liu" userId="60ce823c-5cb7-4d3e-be0b-034740f7a9f3" providerId="ADAL" clId="{47E23FF3-C09C-C54B-B66B-BA3A77D9A33A}" dt="2022-01-02T05:50:55.150" v="239" actId="478"/>
          <ac:picMkLst>
            <pc:docMk/>
            <pc:sldMk cId="3179082831" sldId="1043"/>
            <ac:picMk id="652" creationId="{06B7565B-0476-B44C-9A6B-CF79DB7BFD38}"/>
          </ac:picMkLst>
        </pc:picChg>
      </pc:sldChg>
      <pc:sldChg chg="modSp add mod">
        <pc:chgData name="Ren Ping Liu" userId="60ce823c-5cb7-4d3e-be0b-034740f7a9f3" providerId="ADAL" clId="{47E23FF3-C09C-C54B-B66B-BA3A77D9A33A}" dt="2022-01-02T05:57:40.902" v="274" actId="207"/>
        <pc:sldMkLst>
          <pc:docMk/>
          <pc:sldMk cId="2123463467" sldId="1044"/>
        </pc:sldMkLst>
        <pc:spChg chg="mod">
          <ac:chgData name="Ren Ping Liu" userId="60ce823c-5cb7-4d3e-be0b-034740f7a9f3" providerId="ADAL" clId="{47E23FF3-C09C-C54B-B66B-BA3A77D9A33A}" dt="2022-01-02T05:57:40.902" v="274" actId="207"/>
          <ac:spMkLst>
            <pc:docMk/>
            <pc:sldMk cId="2123463467" sldId="1044"/>
            <ac:spMk id="9" creationId="{55AB9D8D-7F05-094B-8DA6-3095A7A7A096}"/>
          </ac:spMkLst>
        </pc:spChg>
      </pc:sldChg>
      <pc:sldChg chg="modSp add mod">
        <pc:chgData name="Ren Ping Liu" userId="60ce823c-5cb7-4d3e-be0b-034740f7a9f3" providerId="ADAL" clId="{47E23FF3-C09C-C54B-B66B-BA3A77D9A33A}" dt="2022-01-02T06:12:30.601" v="292" actId="207"/>
        <pc:sldMkLst>
          <pc:docMk/>
          <pc:sldMk cId="1033329104" sldId="1045"/>
        </pc:sldMkLst>
        <pc:spChg chg="mod">
          <ac:chgData name="Ren Ping Liu" userId="60ce823c-5cb7-4d3e-be0b-034740f7a9f3" providerId="ADAL" clId="{47E23FF3-C09C-C54B-B66B-BA3A77D9A33A}" dt="2022-01-02T06:12:30.601" v="292" actId="207"/>
          <ac:spMkLst>
            <pc:docMk/>
            <pc:sldMk cId="1033329104" sldId="1045"/>
            <ac:spMk id="17" creationId="{921D3CC3-7FC4-4346-86E8-F841A7674F2D}"/>
          </ac:spMkLst>
        </pc:s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2/18/23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7.2 (January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Updated slide content for 2020 link technologies and applications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New Master slide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Feb. 2020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few updates suggest by Catherine Rosenberg (thanks!)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titles in a lighter font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127239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556758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271072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792980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578742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077614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569866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799805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173822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831468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686978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522506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399778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249589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321857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030626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664027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102408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530445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600936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872197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Explain important points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/>
              <a:t>distributed</a:t>
            </a:r>
            <a:r>
              <a:rPr lang="en-US" dirty="0"/>
              <a:t> entities, exchanging messages (governed by protocols)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Time going down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go over definition of protocol (showing format, order of messages sent and received, and actions taken)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We’ll see these kinds of diagrams a lot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702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280083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988831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465218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981580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206108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55287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754212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510890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164715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07750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388953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35108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801515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685545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82193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n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40.png"/><Relationship Id="rId18" Type="http://schemas.openxmlformats.org/officeDocument/2006/relationships/image" Target="../media/image23.png"/><Relationship Id="rId26" Type="http://schemas.openxmlformats.org/officeDocument/2006/relationships/image" Target="../media/image46.png"/><Relationship Id="rId3" Type="http://schemas.openxmlformats.org/officeDocument/2006/relationships/image" Target="../media/image22.png"/><Relationship Id="rId21" Type="http://schemas.openxmlformats.org/officeDocument/2006/relationships/image" Target="../media/image21.png"/><Relationship Id="rId7" Type="http://schemas.openxmlformats.org/officeDocument/2006/relationships/image" Target="../media/image28.png"/><Relationship Id="rId12" Type="http://schemas.openxmlformats.org/officeDocument/2006/relationships/image" Target="../media/image38.png"/><Relationship Id="rId17" Type="http://schemas.openxmlformats.org/officeDocument/2006/relationships/image" Target="../media/image3.png"/><Relationship Id="rId25" Type="http://schemas.openxmlformats.org/officeDocument/2006/relationships/image" Target="../media/image5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44.png"/><Relationship Id="rId20" Type="http://schemas.openxmlformats.org/officeDocument/2006/relationships/image" Target="../media/image45.png"/><Relationship Id="rId29" Type="http://schemas.openxmlformats.org/officeDocument/2006/relationships/image" Target="../media/image34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7.png"/><Relationship Id="rId11" Type="http://schemas.openxmlformats.org/officeDocument/2006/relationships/image" Target="../media/image33.png"/><Relationship Id="rId24" Type="http://schemas.openxmlformats.org/officeDocument/2006/relationships/image" Target="../media/image37.png"/><Relationship Id="rId5" Type="http://schemas.openxmlformats.org/officeDocument/2006/relationships/image" Target="../media/image26.png"/><Relationship Id="rId15" Type="http://schemas.openxmlformats.org/officeDocument/2006/relationships/image" Target="../media/image43.png"/><Relationship Id="rId23" Type="http://schemas.openxmlformats.org/officeDocument/2006/relationships/image" Target="../media/image36.png"/><Relationship Id="rId28" Type="http://schemas.openxmlformats.org/officeDocument/2006/relationships/image" Target="../media/image42.png"/><Relationship Id="rId10" Type="http://schemas.openxmlformats.org/officeDocument/2006/relationships/image" Target="../media/image32.png"/><Relationship Id="rId19" Type="http://schemas.openxmlformats.org/officeDocument/2006/relationships/image" Target="../media/image24.png"/><Relationship Id="rId4" Type="http://schemas.openxmlformats.org/officeDocument/2006/relationships/image" Target="../media/image25.png"/><Relationship Id="rId9" Type="http://schemas.openxmlformats.org/officeDocument/2006/relationships/image" Target="../media/image31.png"/><Relationship Id="rId14" Type="http://schemas.openxmlformats.org/officeDocument/2006/relationships/image" Target="../media/image41.png"/><Relationship Id="rId22" Type="http://schemas.openxmlformats.org/officeDocument/2006/relationships/image" Target="../media/image29.png"/><Relationship Id="rId27" Type="http://schemas.openxmlformats.org/officeDocument/2006/relationships/image" Target="../media/image39.png"/><Relationship Id="rId30" Type="http://schemas.openxmlformats.org/officeDocument/2006/relationships/image" Target="../media/image3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2.jpeg"/><Relationship Id="rId5" Type="http://schemas.openxmlformats.org/officeDocument/2006/relationships/image" Target="../media/image51.png"/><Relationship Id="rId4" Type="http://schemas.openxmlformats.org/officeDocument/2006/relationships/image" Target="../media/image50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7" Type="http://schemas.openxmlformats.org/officeDocument/2006/relationships/image" Target="../media/image5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6.png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tif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13" Type="http://schemas.openxmlformats.org/officeDocument/2006/relationships/image" Target="../media/image68.png"/><Relationship Id="rId3" Type="http://schemas.openxmlformats.org/officeDocument/2006/relationships/image" Target="../media/image59.png"/><Relationship Id="rId7" Type="http://schemas.openxmlformats.org/officeDocument/2006/relationships/image" Target="../media/image63.png"/><Relationship Id="rId12" Type="http://schemas.openxmlformats.org/officeDocument/2006/relationships/image" Target="../media/image6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2.png"/><Relationship Id="rId11" Type="http://schemas.openxmlformats.org/officeDocument/2006/relationships/image" Target="../media/image66.png"/><Relationship Id="rId5" Type="http://schemas.openxmlformats.org/officeDocument/2006/relationships/image" Target="../media/image61.png"/><Relationship Id="rId10" Type="http://schemas.openxmlformats.org/officeDocument/2006/relationships/image" Target="../media/image49.png"/><Relationship Id="rId4" Type="http://schemas.openxmlformats.org/officeDocument/2006/relationships/image" Target="../media/image60.png"/><Relationship Id="rId9" Type="http://schemas.openxmlformats.org/officeDocument/2006/relationships/image" Target="../media/image65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png"/><Relationship Id="rId13" Type="http://schemas.openxmlformats.org/officeDocument/2006/relationships/image" Target="../media/image78.png"/><Relationship Id="rId3" Type="http://schemas.openxmlformats.org/officeDocument/2006/relationships/image" Target="../media/image59.png"/><Relationship Id="rId7" Type="http://schemas.openxmlformats.org/officeDocument/2006/relationships/image" Target="../media/image72.png"/><Relationship Id="rId12" Type="http://schemas.openxmlformats.org/officeDocument/2006/relationships/image" Target="../media/image7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1.png"/><Relationship Id="rId11" Type="http://schemas.openxmlformats.org/officeDocument/2006/relationships/image" Target="../media/image76.png"/><Relationship Id="rId5" Type="http://schemas.openxmlformats.org/officeDocument/2006/relationships/image" Target="../media/image70.png"/><Relationship Id="rId10" Type="http://schemas.openxmlformats.org/officeDocument/2006/relationships/image" Target="../media/image75.png"/><Relationship Id="rId4" Type="http://schemas.openxmlformats.org/officeDocument/2006/relationships/image" Target="../media/image69.png"/><Relationship Id="rId9" Type="http://schemas.openxmlformats.org/officeDocument/2006/relationships/image" Target="../media/image74.png"/><Relationship Id="rId14" Type="http://schemas.openxmlformats.org/officeDocument/2006/relationships/image" Target="../media/image7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1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2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13" Type="http://schemas.openxmlformats.org/officeDocument/2006/relationships/image" Target="../media/image3.png"/><Relationship Id="rId3" Type="http://schemas.openxmlformats.org/officeDocument/2006/relationships/image" Target="../media/image59.png"/><Relationship Id="rId7" Type="http://schemas.openxmlformats.org/officeDocument/2006/relationships/image" Target="../media/image86.png"/><Relationship Id="rId12" Type="http://schemas.openxmlformats.org/officeDocument/2006/relationships/image" Target="../media/image89.png"/><Relationship Id="rId2" Type="http://schemas.openxmlformats.org/officeDocument/2006/relationships/notesSlide" Target="../notesSlides/notesSlide17.xml"/><Relationship Id="rId16" Type="http://schemas.openxmlformats.org/officeDocument/2006/relationships/image" Target="../media/image9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5.png"/><Relationship Id="rId11" Type="http://schemas.openxmlformats.org/officeDocument/2006/relationships/image" Target="../media/image88.png"/><Relationship Id="rId5" Type="http://schemas.openxmlformats.org/officeDocument/2006/relationships/image" Target="../media/image84.png"/><Relationship Id="rId15" Type="http://schemas.openxmlformats.org/officeDocument/2006/relationships/image" Target="../media/image91.png"/><Relationship Id="rId10" Type="http://schemas.openxmlformats.org/officeDocument/2006/relationships/image" Target="../media/image87.png"/><Relationship Id="rId4" Type="http://schemas.openxmlformats.org/officeDocument/2006/relationships/image" Target="../media/image83.png"/><Relationship Id="rId9" Type="http://schemas.openxmlformats.org/officeDocument/2006/relationships/image" Target="../media/image68.png"/><Relationship Id="rId14" Type="http://schemas.openxmlformats.org/officeDocument/2006/relationships/image" Target="../media/image90.pn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40.png"/><Relationship Id="rId18" Type="http://schemas.openxmlformats.org/officeDocument/2006/relationships/image" Target="../media/image23.png"/><Relationship Id="rId26" Type="http://schemas.openxmlformats.org/officeDocument/2006/relationships/image" Target="../media/image46.png"/><Relationship Id="rId3" Type="http://schemas.openxmlformats.org/officeDocument/2006/relationships/image" Target="../media/image22.png"/><Relationship Id="rId21" Type="http://schemas.openxmlformats.org/officeDocument/2006/relationships/image" Target="../media/image21.png"/><Relationship Id="rId7" Type="http://schemas.openxmlformats.org/officeDocument/2006/relationships/image" Target="../media/image28.png"/><Relationship Id="rId12" Type="http://schemas.openxmlformats.org/officeDocument/2006/relationships/image" Target="../media/image38.png"/><Relationship Id="rId17" Type="http://schemas.openxmlformats.org/officeDocument/2006/relationships/image" Target="../media/image3.png"/><Relationship Id="rId25" Type="http://schemas.openxmlformats.org/officeDocument/2006/relationships/image" Target="../media/image5.png"/><Relationship Id="rId2" Type="http://schemas.openxmlformats.org/officeDocument/2006/relationships/notesSlide" Target="../notesSlides/notesSlide19.xml"/><Relationship Id="rId16" Type="http://schemas.openxmlformats.org/officeDocument/2006/relationships/image" Target="../media/image44.png"/><Relationship Id="rId20" Type="http://schemas.openxmlformats.org/officeDocument/2006/relationships/image" Target="../media/image45.png"/><Relationship Id="rId29" Type="http://schemas.openxmlformats.org/officeDocument/2006/relationships/image" Target="../media/image34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7.png"/><Relationship Id="rId11" Type="http://schemas.openxmlformats.org/officeDocument/2006/relationships/image" Target="../media/image33.png"/><Relationship Id="rId24" Type="http://schemas.openxmlformats.org/officeDocument/2006/relationships/image" Target="../media/image37.png"/><Relationship Id="rId5" Type="http://schemas.openxmlformats.org/officeDocument/2006/relationships/image" Target="../media/image26.png"/><Relationship Id="rId15" Type="http://schemas.openxmlformats.org/officeDocument/2006/relationships/image" Target="../media/image43.png"/><Relationship Id="rId23" Type="http://schemas.openxmlformats.org/officeDocument/2006/relationships/image" Target="../media/image36.png"/><Relationship Id="rId28" Type="http://schemas.openxmlformats.org/officeDocument/2006/relationships/image" Target="../media/image42.png"/><Relationship Id="rId10" Type="http://schemas.openxmlformats.org/officeDocument/2006/relationships/image" Target="../media/image32.png"/><Relationship Id="rId19" Type="http://schemas.openxmlformats.org/officeDocument/2006/relationships/image" Target="../media/image24.png"/><Relationship Id="rId4" Type="http://schemas.openxmlformats.org/officeDocument/2006/relationships/image" Target="../media/image25.png"/><Relationship Id="rId9" Type="http://schemas.openxmlformats.org/officeDocument/2006/relationships/image" Target="../media/image31.png"/><Relationship Id="rId14" Type="http://schemas.openxmlformats.org/officeDocument/2006/relationships/image" Target="../media/image41.png"/><Relationship Id="rId22" Type="http://schemas.openxmlformats.org/officeDocument/2006/relationships/image" Target="../media/image29.png"/><Relationship Id="rId27" Type="http://schemas.openxmlformats.org/officeDocument/2006/relationships/image" Target="../media/image39.png"/><Relationship Id="rId30" Type="http://schemas.openxmlformats.org/officeDocument/2006/relationships/image" Target="../media/image35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4.e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4.emf"/><Relationship Id="rId5" Type="http://schemas.openxmlformats.org/officeDocument/2006/relationships/image" Target="../media/image97.png"/><Relationship Id="rId4" Type="http://schemas.openxmlformats.org/officeDocument/2006/relationships/image" Target="../media/image96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00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26" Type="http://schemas.openxmlformats.org/officeDocument/2006/relationships/image" Target="../media/image27.png"/><Relationship Id="rId39" Type="http://schemas.openxmlformats.org/officeDocument/2006/relationships/image" Target="../media/image40.png"/><Relationship Id="rId21" Type="http://schemas.openxmlformats.org/officeDocument/2006/relationships/image" Target="../media/image22.png"/><Relationship Id="rId34" Type="http://schemas.openxmlformats.org/officeDocument/2006/relationships/image" Target="../media/image35.png"/><Relationship Id="rId42" Type="http://schemas.openxmlformats.org/officeDocument/2006/relationships/image" Target="../media/image43.png"/><Relationship Id="rId7" Type="http://schemas.openxmlformats.org/officeDocument/2006/relationships/image" Target="../media/image8.png"/><Relationship Id="rId2" Type="http://schemas.openxmlformats.org/officeDocument/2006/relationships/image" Target="../media/image3.png"/><Relationship Id="rId16" Type="http://schemas.openxmlformats.org/officeDocument/2006/relationships/image" Target="../media/image17.png"/><Relationship Id="rId29" Type="http://schemas.openxmlformats.org/officeDocument/2006/relationships/image" Target="../media/image3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24" Type="http://schemas.openxmlformats.org/officeDocument/2006/relationships/image" Target="../media/image25.png"/><Relationship Id="rId32" Type="http://schemas.openxmlformats.org/officeDocument/2006/relationships/image" Target="../media/image33.png"/><Relationship Id="rId37" Type="http://schemas.openxmlformats.org/officeDocument/2006/relationships/image" Target="../media/image38.png"/><Relationship Id="rId40" Type="http://schemas.openxmlformats.org/officeDocument/2006/relationships/image" Target="../media/image41.png"/><Relationship Id="rId45" Type="http://schemas.openxmlformats.org/officeDocument/2006/relationships/image" Target="../media/image46.png"/><Relationship Id="rId5" Type="http://schemas.openxmlformats.org/officeDocument/2006/relationships/image" Target="../media/image6.jpeg"/><Relationship Id="rId15" Type="http://schemas.openxmlformats.org/officeDocument/2006/relationships/image" Target="../media/image16.png"/><Relationship Id="rId23" Type="http://schemas.openxmlformats.org/officeDocument/2006/relationships/image" Target="../media/image24.png"/><Relationship Id="rId28" Type="http://schemas.openxmlformats.org/officeDocument/2006/relationships/image" Target="../media/image29.png"/><Relationship Id="rId36" Type="http://schemas.openxmlformats.org/officeDocument/2006/relationships/image" Target="../media/image37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31" Type="http://schemas.openxmlformats.org/officeDocument/2006/relationships/image" Target="../media/image32.png"/><Relationship Id="rId44" Type="http://schemas.openxmlformats.org/officeDocument/2006/relationships/image" Target="../media/image45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23.png"/><Relationship Id="rId27" Type="http://schemas.openxmlformats.org/officeDocument/2006/relationships/image" Target="../media/image28.png"/><Relationship Id="rId30" Type="http://schemas.openxmlformats.org/officeDocument/2006/relationships/image" Target="../media/image31.png"/><Relationship Id="rId35" Type="http://schemas.openxmlformats.org/officeDocument/2006/relationships/image" Target="../media/image36.png"/><Relationship Id="rId43" Type="http://schemas.openxmlformats.org/officeDocument/2006/relationships/image" Target="../media/image44.png"/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5" Type="http://schemas.openxmlformats.org/officeDocument/2006/relationships/image" Target="../media/image26.png"/><Relationship Id="rId33" Type="http://schemas.openxmlformats.org/officeDocument/2006/relationships/image" Target="../media/image34.png"/><Relationship Id="rId38" Type="http://schemas.openxmlformats.org/officeDocument/2006/relationships/image" Target="../media/image39.png"/><Relationship Id="rId20" Type="http://schemas.openxmlformats.org/officeDocument/2006/relationships/image" Target="../media/image21.png"/><Relationship Id="rId41" Type="http://schemas.openxmlformats.org/officeDocument/2006/relationships/image" Target="../media/image42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0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image" Target="../media/image30.png"/><Relationship Id="rId18" Type="http://schemas.openxmlformats.org/officeDocument/2006/relationships/image" Target="../media/image35.png"/><Relationship Id="rId26" Type="http://schemas.openxmlformats.org/officeDocument/2006/relationships/image" Target="../media/image43.png"/><Relationship Id="rId3" Type="http://schemas.openxmlformats.org/officeDocument/2006/relationships/image" Target="../media/image5.png"/><Relationship Id="rId21" Type="http://schemas.openxmlformats.org/officeDocument/2006/relationships/image" Target="../media/image38.png"/><Relationship Id="rId7" Type="http://schemas.openxmlformats.org/officeDocument/2006/relationships/image" Target="../media/image24.png"/><Relationship Id="rId12" Type="http://schemas.openxmlformats.org/officeDocument/2006/relationships/image" Target="../media/image29.png"/><Relationship Id="rId17" Type="http://schemas.openxmlformats.org/officeDocument/2006/relationships/image" Target="../media/image34.png"/><Relationship Id="rId25" Type="http://schemas.openxmlformats.org/officeDocument/2006/relationships/image" Target="../media/image42.png"/><Relationship Id="rId2" Type="http://schemas.openxmlformats.org/officeDocument/2006/relationships/image" Target="../media/image21.png"/><Relationship Id="rId16" Type="http://schemas.openxmlformats.org/officeDocument/2006/relationships/image" Target="../media/image33.png"/><Relationship Id="rId20" Type="http://schemas.openxmlformats.org/officeDocument/2006/relationships/image" Target="../media/image37.png"/><Relationship Id="rId29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png"/><Relationship Id="rId11" Type="http://schemas.openxmlformats.org/officeDocument/2006/relationships/image" Target="../media/image28.png"/><Relationship Id="rId24" Type="http://schemas.openxmlformats.org/officeDocument/2006/relationships/image" Target="../media/image41.png"/><Relationship Id="rId5" Type="http://schemas.openxmlformats.org/officeDocument/2006/relationships/image" Target="../media/image22.png"/><Relationship Id="rId15" Type="http://schemas.openxmlformats.org/officeDocument/2006/relationships/image" Target="../media/image32.png"/><Relationship Id="rId23" Type="http://schemas.openxmlformats.org/officeDocument/2006/relationships/image" Target="../media/image40.png"/><Relationship Id="rId28" Type="http://schemas.openxmlformats.org/officeDocument/2006/relationships/image" Target="../media/image45.png"/><Relationship Id="rId10" Type="http://schemas.openxmlformats.org/officeDocument/2006/relationships/image" Target="../media/image27.png"/><Relationship Id="rId19" Type="http://schemas.openxmlformats.org/officeDocument/2006/relationships/image" Target="../media/image36.png"/><Relationship Id="rId4" Type="http://schemas.openxmlformats.org/officeDocument/2006/relationships/image" Target="../media/image3.png"/><Relationship Id="rId9" Type="http://schemas.openxmlformats.org/officeDocument/2006/relationships/image" Target="../media/image26.png"/><Relationship Id="rId14" Type="http://schemas.openxmlformats.org/officeDocument/2006/relationships/image" Target="../media/image31.png"/><Relationship Id="rId22" Type="http://schemas.openxmlformats.org/officeDocument/2006/relationships/image" Target="../media/image39.png"/><Relationship Id="rId27" Type="http://schemas.openxmlformats.org/officeDocument/2006/relationships/image" Target="../media/image44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tif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image" Target="../media/image30.png"/><Relationship Id="rId18" Type="http://schemas.openxmlformats.org/officeDocument/2006/relationships/image" Target="../media/image35.png"/><Relationship Id="rId26" Type="http://schemas.openxmlformats.org/officeDocument/2006/relationships/image" Target="../media/image43.png"/><Relationship Id="rId3" Type="http://schemas.openxmlformats.org/officeDocument/2006/relationships/image" Target="../media/image5.png"/><Relationship Id="rId21" Type="http://schemas.openxmlformats.org/officeDocument/2006/relationships/image" Target="../media/image38.png"/><Relationship Id="rId7" Type="http://schemas.openxmlformats.org/officeDocument/2006/relationships/image" Target="../media/image24.png"/><Relationship Id="rId12" Type="http://schemas.openxmlformats.org/officeDocument/2006/relationships/image" Target="../media/image29.png"/><Relationship Id="rId17" Type="http://schemas.openxmlformats.org/officeDocument/2006/relationships/image" Target="../media/image34.png"/><Relationship Id="rId25" Type="http://schemas.openxmlformats.org/officeDocument/2006/relationships/image" Target="../media/image42.png"/><Relationship Id="rId2" Type="http://schemas.openxmlformats.org/officeDocument/2006/relationships/image" Target="../media/image21.png"/><Relationship Id="rId16" Type="http://schemas.openxmlformats.org/officeDocument/2006/relationships/image" Target="../media/image33.png"/><Relationship Id="rId20" Type="http://schemas.openxmlformats.org/officeDocument/2006/relationships/image" Target="../media/image37.png"/><Relationship Id="rId29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png"/><Relationship Id="rId11" Type="http://schemas.openxmlformats.org/officeDocument/2006/relationships/image" Target="../media/image28.png"/><Relationship Id="rId24" Type="http://schemas.openxmlformats.org/officeDocument/2006/relationships/image" Target="../media/image41.png"/><Relationship Id="rId5" Type="http://schemas.openxmlformats.org/officeDocument/2006/relationships/image" Target="../media/image22.png"/><Relationship Id="rId15" Type="http://schemas.openxmlformats.org/officeDocument/2006/relationships/image" Target="../media/image32.png"/><Relationship Id="rId23" Type="http://schemas.openxmlformats.org/officeDocument/2006/relationships/image" Target="../media/image40.png"/><Relationship Id="rId28" Type="http://schemas.openxmlformats.org/officeDocument/2006/relationships/image" Target="../media/image45.png"/><Relationship Id="rId10" Type="http://schemas.openxmlformats.org/officeDocument/2006/relationships/image" Target="../media/image27.png"/><Relationship Id="rId19" Type="http://schemas.openxmlformats.org/officeDocument/2006/relationships/image" Target="../media/image36.png"/><Relationship Id="rId4" Type="http://schemas.openxmlformats.org/officeDocument/2006/relationships/image" Target="../media/image3.png"/><Relationship Id="rId9" Type="http://schemas.openxmlformats.org/officeDocument/2006/relationships/image" Target="../media/image26.png"/><Relationship Id="rId14" Type="http://schemas.openxmlformats.org/officeDocument/2006/relationships/image" Target="../media/image31.png"/><Relationship Id="rId22" Type="http://schemas.openxmlformats.org/officeDocument/2006/relationships/image" Target="../media/image39.png"/><Relationship Id="rId27" Type="http://schemas.openxmlformats.org/officeDocument/2006/relationships/image" Target="../media/image4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9.png"/><Relationship Id="rId4" Type="http://schemas.openxmlformats.org/officeDocument/2006/relationships/image" Target="../media/image4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27.png"/><Relationship Id="rId18" Type="http://schemas.openxmlformats.org/officeDocument/2006/relationships/image" Target="../media/image32.png"/><Relationship Id="rId26" Type="http://schemas.openxmlformats.org/officeDocument/2006/relationships/image" Target="../media/image40.png"/><Relationship Id="rId3" Type="http://schemas.openxmlformats.org/officeDocument/2006/relationships/image" Target="../media/image21.png"/><Relationship Id="rId21" Type="http://schemas.openxmlformats.org/officeDocument/2006/relationships/image" Target="../media/image35.png"/><Relationship Id="rId7" Type="http://schemas.openxmlformats.org/officeDocument/2006/relationships/image" Target="../media/image46.png"/><Relationship Id="rId12" Type="http://schemas.openxmlformats.org/officeDocument/2006/relationships/image" Target="../media/image26.png"/><Relationship Id="rId17" Type="http://schemas.openxmlformats.org/officeDocument/2006/relationships/image" Target="../media/image31.png"/><Relationship Id="rId25" Type="http://schemas.openxmlformats.org/officeDocument/2006/relationships/image" Target="../media/image39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30.png"/><Relationship Id="rId20" Type="http://schemas.openxmlformats.org/officeDocument/2006/relationships/image" Target="../media/image34.png"/><Relationship Id="rId29" Type="http://schemas.openxmlformats.org/officeDocument/2006/relationships/image" Target="../media/image4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5.png"/><Relationship Id="rId11" Type="http://schemas.openxmlformats.org/officeDocument/2006/relationships/image" Target="../media/image25.png"/><Relationship Id="rId24" Type="http://schemas.openxmlformats.org/officeDocument/2006/relationships/image" Target="../media/image38.png"/><Relationship Id="rId5" Type="http://schemas.openxmlformats.org/officeDocument/2006/relationships/image" Target="../media/image3.png"/><Relationship Id="rId15" Type="http://schemas.openxmlformats.org/officeDocument/2006/relationships/image" Target="../media/image29.png"/><Relationship Id="rId23" Type="http://schemas.openxmlformats.org/officeDocument/2006/relationships/image" Target="../media/image37.png"/><Relationship Id="rId28" Type="http://schemas.openxmlformats.org/officeDocument/2006/relationships/image" Target="../media/image42.png"/><Relationship Id="rId10" Type="http://schemas.openxmlformats.org/officeDocument/2006/relationships/image" Target="../media/image24.png"/><Relationship Id="rId19" Type="http://schemas.openxmlformats.org/officeDocument/2006/relationships/image" Target="../media/image33.png"/><Relationship Id="rId4" Type="http://schemas.openxmlformats.org/officeDocument/2006/relationships/image" Target="../media/image5.png"/><Relationship Id="rId9" Type="http://schemas.openxmlformats.org/officeDocument/2006/relationships/image" Target="../media/image23.png"/><Relationship Id="rId14" Type="http://schemas.openxmlformats.org/officeDocument/2006/relationships/image" Target="../media/image28.png"/><Relationship Id="rId22" Type="http://schemas.openxmlformats.org/officeDocument/2006/relationships/image" Target="../media/image36.png"/><Relationship Id="rId27" Type="http://schemas.openxmlformats.org/officeDocument/2006/relationships/image" Target="../media/image41.png"/><Relationship Id="rId30" Type="http://schemas.openxmlformats.org/officeDocument/2006/relationships/image" Target="../media/image4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40.png"/><Relationship Id="rId18" Type="http://schemas.openxmlformats.org/officeDocument/2006/relationships/image" Target="../media/image23.png"/><Relationship Id="rId26" Type="http://schemas.openxmlformats.org/officeDocument/2006/relationships/image" Target="../media/image46.png"/><Relationship Id="rId3" Type="http://schemas.openxmlformats.org/officeDocument/2006/relationships/image" Target="../media/image22.png"/><Relationship Id="rId21" Type="http://schemas.openxmlformats.org/officeDocument/2006/relationships/image" Target="../media/image21.png"/><Relationship Id="rId7" Type="http://schemas.openxmlformats.org/officeDocument/2006/relationships/image" Target="../media/image28.png"/><Relationship Id="rId12" Type="http://schemas.openxmlformats.org/officeDocument/2006/relationships/image" Target="../media/image38.png"/><Relationship Id="rId17" Type="http://schemas.openxmlformats.org/officeDocument/2006/relationships/image" Target="../media/image3.png"/><Relationship Id="rId25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44.png"/><Relationship Id="rId20" Type="http://schemas.openxmlformats.org/officeDocument/2006/relationships/image" Target="../media/image45.png"/><Relationship Id="rId29" Type="http://schemas.openxmlformats.org/officeDocument/2006/relationships/image" Target="../media/image34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7.png"/><Relationship Id="rId11" Type="http://schemas.openxmlformats.org/officeDocument/2006/relationships/image" Target="../media/image33.png"/><Relationship Id="rId24" Type="http://schemas.openxmlformats.org/officeDocument/2006/relationships/image" Target="../media/image37.png"/><Relationship Id="rId5" Type="http://schemas.openxmlformats.org/officeDocument/2006/relationships/image" Target="../media/image26.png"/><Relationship Id="rId15" Type="http://schemas.openxmlformats.org/officeDocument/2006/relationships/image" Target="../media/image43.png"/><Relationship Id="rId23" Type="http://schemas.openxmlformats.org/officeDocument/2006/relationships/image" Target="../media/image36.png"/><Relationship Id="rId28" Type="http://schemas.openxmlformats.org/officeDocument/2006/relationships/image" Target="../media/image42.png"/><Relationship Id="rId10" Type="http://schemas.openxmlformats.org/officeDocument/2006/relationships/image" Target="../media/image32.png"/><Relationship Id="rId19" Type="http://schemas.openxmlformats.org/officeDocument/2006/relationships/image" Target="../media/image24.png"/><Relationship Id="rId4" Type="http://schemas.openxmlformats.org/officeDocument/2006/relationships/image" Target="../media/image25.png"/><Relationship Id="rId9" Type="http://schemas.openxmlformats.org/officeDocument/2006/relationships/image" Target="../media/image31.png"/><Relationship Id="rId14" Type="http://schemas.openxmlformats.org/officeDocument/2006/relationships/image" Target="../media/image41.png"/><Relationship Id="rId22" Type="http://schemas.openxmlformats.org/officeDocument/2006/relationships/image" Target="../media/image29.png"/><Relationship Id="rId27" Type="http://schemas.openxmlformats.org/officeDocument/2006/relationships/image" Target="../media/image39.png"/><Relationship Id="rId30" Type="http://schemas.openxmlformats.org/officeDocument/2006/relationships/image" Target="../media/image35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40.png"/><Relationship Id="rId18" Type="http://schemas.openxmlformats.org/officeDocument/2006/relationships/image" Target="../media/image23.png"/><Relationship Id="rId26" Type="http://schemas.openxmlformats.org/officeDocument/2006/relationships/image" Target="../media/image46.png"/><Relationship Id="rId3" Type="http://schemas.openxmlformats.org/officeDocument/2006/relationships/image" Target="../media/image22.png"/><Relationship Id="rId21" Type="http://schemas.openxmlformats.org/officeDocument/2006/relationships/image" Target="../media/image21.png"/><Relationship Id="rId7" Type="http://schemas.openxmlformats.org/officeDocument/2006/relationships/image" Target="../media/image28.png"/><Relationship Id="rId12" Type="http://schemas.openxmlformats.org/officeDocument/2006/relationships/image" Target="../media/image38.png"/><Relationship Id="rId17" Type="http://schemas.openxmlformats.org/officeDocument/2006/relationships/image" Target="../media/image3.png"/><Relationship Id="rId25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44.png"/><Relationship Id="rId20" Type="http://schemas.openxmlformats.org/officeDocument/2006/relationships/image" Target="../media/image45.png"/><Relationship Id="rId29" Type="http://schemas.openxmlformats.org/officeDocument/2006/relationships/image" Target="../media/image34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7.png"/><Relationship Id="rId11" Type="http://schemas.openxmlformats.org/officeDocument/2006/relationships/image" Target="../media/image33.png"/><Relationship Id="rId24" Type="http://schemas.openxmlformats.org/officeDocument/2006/relationships/image" Target="../media/image37.png"/><Relationship Id="rId5" Type="http://schemas.openxmlformats.org/officeDocument/2006/relationships/image" Target="../media/image26.png"/><Relationship Id="rId15" Type="http://schemas.openxmlformats.org/officeDocument/2006/relationships/image" Target="../media/image43.png"/><Relationship Id="rId23" Type="http://schemas.openxmlformats.org/officeDocument/2006/relationships/image" Target="../media/image36.png"/><Relationship Id="rId28" Type="http://schemas.openxmlformats.org/officeDocument/2006/relationships/image" Target="../media/image42.png"/><Relationship Id="rId10" Type="http://schemas.openxmlformats.org/officeDocument/2006/relationships/image" Target="../media/image32.png"/><Relationship Id="rId19" Type="http://schemas.openxmlformats.org/officeDocument/2006/relationships/image" Target="../media/image24.png"/><Relationship Id="rId4" Type="http://schemas.openxmlformats.org/officeDocument/2006/relationships/image" Target="../media/image25.png"/><Relationship Id="rId9" Type="http://schemas.openxmlformats.org/officeDocument/2006/relationships/image" Target="../media/image31.png"/><Relationship Id="rId14" Type="http://schemas.openxmlformats.org/officeDocument/2006/relationships/image" Target="../media/image41.png"/><Relationship Id="rId22" Type="http://schemas.openxmlformats.org/officeDocument/2006/relationships/image" Target="../media/image29.png"/><Relationship Id="rId27" Type="http://schemas.openxmlformats.org/officeDocument/2006/relationships/image" Target="../media/image39.png"/><Relationship Id="rId30" Type="http://schemas.openxmlformats.org/officeDocument/2006/relationships/image" Target="../media/image3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CC80C3A-FA40-BD44-901E-27B4E4B22B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5" y="561975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1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Introduction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1996-2022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F486BED-0E6D-424B-9246-93E87D8EC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688113"/>
            <a:ext cx="3981504" cy="1842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edition, Global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400" dirty="0">
                <a:latin typeface="Verdana"/>
              </a:rPr>
              <a:t>Copyright © 2022 Pearson Education Ltd</a:t>
            </a:r>
            <a:endParaRPr lang="en-US" altLang="en-US" sz="1400" dirty="0">
              <a:latin typeface="+mn-lt"/>
            </a:endParaRPr>
          </a:p>
        </p:txBody>
      </p:sp>
      <p:pic>
        <p:nvPicPr>
          <p:cNvPr id="8194" name="Picture 2">
            <a:extLst>
              <a:ext uri="{FF2B5EF4-FFF2-40B4-BE49-F238E27FC236}">
                <a16:creationId xmlns:a16="http://schemas.microsoft.com/office/drawing/2014/main" id="{101A748A-E298-47A6-9757-6556970B67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23990" y="529890"/>
            <a:ext cx="3442368" cy="4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ADA310E-AA83-C945-8775-65BF1D7B2EBE}"/>
              </a:ext>
            </a:extLst>
          </p:cNvPr>
          <p:cNvSpPr txBox="1"/>
          <p:nvPr/>
        </p:nvSpPr>
        <p:spPr>
          <a:xfrm>
            <a:off x="1350014" y="2255520"/>
            <a:ext cx="501784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/>
              <a:t>Adapted by </a:t>
            </a:r>
            <a:r>
              <a:rPr lang="en-AU" dirty="0" err="1"/>
              <a:t>renping.liu@uts.edu.au</a:t>
            </a:r>
            <a:r>
              <a:rPr lang="en-AU" dirty="0"/>
              <a:t> on 18 Feb 2023</a:t>
            </a:r>
          </a:p>
          <a:p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lnSpcReduction="10000"/>
          </a:bodyPr>
          <a:lstStyle/>
          <a:p>
            <a:pPr marL="117475" indent="0">
              <a:spcBef>
                <a:spcPts val="800"/>
              </a:spcBef>
              <a:buNone/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1.1 What 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117475" indent="0" eaLnBrk="1" hangingPunct="1">
              <a:spcBef>
                <a:spcPts val="800"/>
              </a:spcBef>
              <a:buNone/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1.2 Network edge: </a:t>
            </a: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  <a:endParaRPr lang="en-US" altLang="en-US" sz="32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17475" indent="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  <a:buNone/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1.3 Network core: packet/circuit switching, internet structure</a:t>
            </a:r>
          </a:p>
          <a:p>
            <a:pPr marL="117475" indent="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  <a:buNone/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1.4 Performance: loss, delay, throughput</a:t>
            </a:r>
          </a:p>
          <a:p>
            <a:pPr marL="117475" indent="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  <a:buNone/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1.5 Protocol layers, service models</a:t>
            </a:r>
          </a:p>
          <a:p>
            <a:pPr marL="117475" indent="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  <a:buNone/>
            </a:pPr>
            <a:r>
              <a:rPr lang="en-US" altLang="en-US" sz="3200" strike="sngStrike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1.6 Network Under Attack</a:t>
            </a:r>
          </a:p>
          <a:p>
            <a:pPr marL="117475" indent="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  <a:buNone/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1.7 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0B82EAF-7289-4307-8C07-55BB272CEB7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66834" y="1414011"/>
            <a:ext cx="3724060" cy="27431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419859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Access networks and physical media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CCFF"/>
              </a:solidFill>
              <a:latin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/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3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3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4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6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8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9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9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30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9285" y="1424002"/>
            <a:ext cx="6025976" cy="2635217"/>
          </a:xfrm>
        </p:spPr>
        <p:txBody>
          <a:bodyPr>
            <a:normAutofit lnSpcReduction="10000"/>
          </a:bodyPr>
          <a:lstStyle/>
          <a:p>
            <a:pPr>
              <a:spcBef>
                <a:spcPts val="600"/>
              </a:spcBef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 How to connect end systems to edge router?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home network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residential access nets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enterprise networks (school, company)</a:t>
            </a:r>
          </a:p>
          <a:p>
            <a:pPr>
              <a:spcBef>
                <a:spcPts val="600"/>
              </a:spcBef>
              <a:spcAft>
                <a:spcPct val="30000"/>
              </a:spcAft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mobile networks (</a:t>
            </a:r>
            <a:r>
              <a:rPr lang="en-US" altLang="en-US" sz="2400" dirty="0" err="1">
                <a:ea typeface="ＭＳ Ｐゴシック" panose="020B0600070205080204" pitchFamily="34" charset="-128"/>
              </a:rPr>
              <a:t>WiFi</a:t>
            </a:r>
            <a:r>
              <a:rPr lang="en-US" altLang="en-US" sz="2400" dirty="0">
                <a:ea typeface="ＭＳ Ｐゴシック" panose="020B0600070205080204" pitchFamily="34" charset="-128"/>
              </a:rPr>
              <a:t>, 4G/5G)</a:t>
            </a:r>
            <a:endParaRPr lang="en-US" altLang="en-US" sz="2400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496" name="Content Placeholder 2">
            <a:extLst>
              <a:ext uri="{FF2B5EF4-FFF2-40B4-BE49-F238E27FC236}">
                <a16:creationId xmlns:a16="http://schemas.microsoft.com/office/drawing/2014/main" id="{75FB7291-DE91-BB43-84BC-D0298124FC57}"/>
              </a:ext>
            </a:extLst>
          </p:cNvPr>
          <p:cNvSpPr txBox="1">
            <a:spLocks/>
          </p:cNvSpPr>
          <p:nvPr/>
        </p:nvSpPr>
        <p:spPr>
          <a:xfrm>
            <a:off x="759558" y="4154280"/>
            <a:ext cx="6495974" cy="152463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What to look for: </a:t>
            </a:r>
          </a:p>
          <a:p>
            <a:pPr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transmission rate  (bits per second) of access network?</a:t>
            </a:r>
          </a:p>
          <a:p>
            <a:pPr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shared or dedicated access among users?</a:t>
            </a:r>
          </a:p>
          <a:p>
            <a:pPr marL="174625" indent="0">
              <a:buSzPct val="75000"/>
              <a:buFont typeface="Wingdings" pitchFamily="2" charset="2"/>
              <a:buNone/>
            </a:pPr>
            <a:endParaRPr lang="en-US" alt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464851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156">
            <a:extLst>
              <a:ext uri="{FF2B5EF4-FFF2-40B4-BE49-F238E27FC236}">
                <a16:creationId xmlns:a16="http://schemas.microsoft.com/office/drawing/2014/main" id="{4FE7365B-0CF2-6D4E-8662-17C5789974A9}"/>
              </a:ext>
            </a:extLst>
          </p:cNvPr>
          <p:cNvGrpSpPr/>
          <p:nvPr/>
        </p:nvGrpSpPr>
        <p:grpSpPr>
          <a:xfrm>
            <a:off x="6745014" y="2947413"/>
            <a:ext cx="2178050" cy="1147763"/>
            <a:chOff x="6634372" y="2940623"/>
            <a:chExt cx="2178050" cy="1147763"/>
          </a:xfrm>
        </p:grpSpPr>
        <p:sp>
          <p:nvSpPr>
            <p:cNvPr id="158" name="Freeform 129">
              <a:extLst>
                <a:ext uri="{FF2B5EF4-FFF2-40B4-BE49-F238E27FC236}">
                  <a16:creationId xmlns:a16="http://schemas.microsoft.com/office/drawing/2014/main" id="{40DE505F-8692-0345-9DB0-E86A6C74F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72" y="2940623"/>
              <a:ext cx="2178050" cy="1147763"/>
            </a:xfrm>
            <a:custGeom>
              <a:avLst/>
              <a:gdLst>
                <a:gd name="T0" fmla="*/ 1509012 w 765"/>
                <a:gd name="T1" fmla="*/ 5729 h 459"/>
                <a:gd name="T2" fmla="*/ 1027025 w 765"/>
                <a:gd name="T3" fmla="*/ 40395 h 459"/>
                <a:gd name="T4" fmla="*/ 340902 w 765"/>
                <a:gd name="T5" fmla="*/ 58024 h 459"/>
                <a:gd name="T6" fmla="*/ 49874 w 765"/>
                <a:gd name="T7" fmla="*/ 194383 h 459"/>
                <a:gd name="T8" fmla="*/ 640932 w 765"/>
                <a:gd name="T9" fmla="*/ 256788 h 459"/>
                <a:gd name="T10" fmla="*/ 1233656 w 765"/>
                <a:gd name="T11" fmla="*/ 246677 h 459"/>
                <a:gd name="T12" fmla="*/ 2079640 w 765"/>
                <a:gd name="T13" fmla="*/ 256788 h 459"/>
                <a:gd name="T14" fmla="*/ 2485867 w 765"/>
                <a:gd name="T15" fmla="*/ 251149 h 459"/>
                <a:gd name="T16" fmla="*/ 2678580 w 765"/>
                <a:gd name="T17" fmla="*/ 215337 h 459"/>
                <a:gd name="T18" fmla="*/ 2671282 w 765"/>
                <a:gd name="T19" fmla="*/ 91397 h 459"/>
                <a:gd name="T20" fmla="*/ 2357408 w 765"/>
                <a:gd name="T21" fmla="*/ 19830 h 459"/>
                <a:gd name="T22" fmla="*/ 1509012 w 765"/>
                <a:gd name="T23" fmla="*/ 572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9CDFF9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130">
              <a:extLst>
                <a:ext uri="{FF2B5EF4-FFF2-40B4-BE49-F238E27FC236}">
                  <a16:creationId xmlns:a16="http://schemas.microsoft.com/office/drawing/2014/main" id="{CC1BFC25-D727-AD4D-932D-8009CE2F7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294636"/>
              <a:ext cx="168275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131">
              <a:extLst>
                <a:ext uri="{FF2B5EF4-FFF2-40B4-BE49-F238E27FC236}">
                  <a16:creationId xmlns:a16="http://schemas.microsoft.com/office/drawing/2014/main" id="{61F57A9F-0CD0-5C4E-86E8-ADC53B557A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31272" y="3534348"/>
              <a:ext cx="0" cy="1143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132">
              <a:extLst>
                <a:ext uri="{FF2B5EF4-FFF2-40B4-BE49-F238E27FC236}">
                  <a16:creationId xmlns:a16="http://schemas.microsoft.com/office/drawing/2014/main" id="{1718B686-5972-DA46-8450-6B2CB8980D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391473"/>
              <a:ext cx="358775" cy="4000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133">
              <a:extLst>
                <a:ext uri="{FF2B5EF4-FFF2-40B4-BE49-F238E27FC236}">
                  <a16:creationId xmlns:a16="http://schemas.microsoft.com/office/drawing/2014/main" id="{B42FEC22-AB27-0D42-869D-64B05CD22D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1522" y="3389886"/>
              <a:ext cx="0" cy="2714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134">
              <a:extLst>
                <a:ext uri="{FF2B5EF4-FFF2-40B4-BE49-F238E27FC236}">
                  <a16:creationId xmlns:a16="http://schemas.microsoft.com/office/drawing/2014/main" id="{CAD79659-4AA7-BF43-AA32-59993085B2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0035" y="3813748"/>
              <a:ext cx="257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135">
              <a:extLst>
                <a:ext uri="{FF2B5EF4-FFF2-40B4-BE49-F238E27FC236}">
                  <a16:creationId xmlns:a16="http://schemas.microsoft.com/office/drawing/2014/main" id="{F7F9DB5C-1752-3341-B2E8-C273BF7864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5685" y="3801048"/>
              <a:ext cx="2413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172">
              <a:extLst>
                <a:ext uri="{FF2B5EF4-FFF2-40B4-BE49-F238E27FC236}">
                  <a16:creationId xmlns:a16="http://schemas.microsoft.com/office/drawing/2014/main" id="{FFC4002F-4477-624F-8ED5-E93EA6CC05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10797" y="3797873"/>
              <a:ext cx="24288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Text Box 580">
              <a:extLst>
                <a:ext uri="{FF2B5EF4-FFF2-40B4-BE49-F238E27FC236}">
                  <a16:creationId xmlns:a16="http://schemas.microsoft.com/office/drawing/2014/main" id="{ACBE8DF7-D16E-E14B-90B6-558C55C0D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7585" y="3191448"/>
              <a:ext cx="5524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4F16207F-582A-1640-9758-D1D4AB63C1AD}"/>
                </a:ext>
              </a:extLst>
            </p:cNvPr>
            <p:cNvGrpSpPr/>
            <p:nvPr/>
          </p:nvGrpSpPr>
          <p:grpSpPr>
            <a:xfrm>
              <a:off x="6972551" y="3193191"/>
              <a:ext cx="576221" cy="330754"/>
              <a:chOff x="7493876" y="2774731"/>
              <a:chExt cx="1481958" cy="894622"/>
            </a:xfrm>
          </p:grpSpPr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8CB87AD0-1F5F-CC48-8F7E-433D23860E6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6529692B-F269-C243-BA24-E4BF8FDA899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351E7744-7123-6D4B-85E6-B3A507AE763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D1029CA6-C2F3-FF45-91EF-15AF0F20C04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51839164-1EE5-804A-8D25-CC2C5B8885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FF2ADE02-E4B7-1F42-A6D9-9E518AE7455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6B699C31-703A-E049-8445-0251EF0EC7E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112657C9-2B1C-464C-B664-009C9B87C46E}"/>
                </a:ext>
              </a:extLst>
            </p:cNvPr>
            <p:cNvGrpSpPr/>
            <p:nvPr/>
          </p:nvGrpSpPr>
          <p:grpSpPr>
            <a:xfrm>
              <a:off x="6955883" y="3598924"/>
              <a:ext cx="576221" cy="330754"/>
              <a:chOff x="7493876" y="2774731"/>
              <a:chExt cx="1481958" cy="894622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45B05C36-2E4E-394B-9F08-B52E1B9FCEC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81F630B3-D1BF-5942-81D4-51DE1AA6E5A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EEB78467-07B5-234D-87F6-94C3F198E0D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9D366415-ABBC-F44B-9A8C-EF997C48DA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F661368A-D1A5-BD4D-8014-E42D38154A2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8992003-9DD6-FB4A-A6B8-C981B5A1B0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D51EB078-6D1B-A34F-BC6D-1132156447F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2BCDF68D-C756-C842-A015-6B56DEF238B7}"/>
                </a:ext>
              </a:extLst>
            </p:cNvPr>
            <p:cNvGrpSpPr/>
            <p:nvPr/>
          </p:nvGrpSpPr>
          <p:grpSpPr>
            <a:xfrm>
              <a:off x="7720114" y="3593282"/>
              <a:ext cx="576221" cy="330754"/>
              <a:chOff x="7493876" y="2774731"/>
              <a:chExt cx="1481958" cy="894622"/>
            </a:xfrm>
          </p:grpSpPr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50934850-2B02-CD47-ABA0-24759729C11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35B062D7-BF74-C14E-B1E8-702BA91D5CA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E0C6A5ED-08F2-4749-9658-C573A2633D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59DBE865-2695-8A45-82F3-DEE52966AF3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E3EEAA19-E572-7347-A807-3E19B64957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A5912A8E-8AC5-0A40-B58C-7A1236AB74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84AC52AA-A89D-A548-9B8A-36C520B687A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451DCC0B-CF83-FE4A-B66E-827D2B24DBF9}"/>
                </a:ext>
              </a:extLst>
            </p:cNvPr>
            <p:cNvGrpSpPr/>
            <p:nvPr/>
          </p:nvGrpSpPr>
          <p:grpSpPr>
            <a:xfrm>
              <a:off x="7618622" y="3082478"/>
              <a:ext cx="576221" cy="330754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00331BBA-EC67-F64D-BF3C-96A5FBF3D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863117E0-75B3-714A-8A78-456DB99C21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2E22C89F-90E0-564A-B49C-2943AA77A86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79344540-AE9B-F845-B49C-C25ABD4D096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46CF243F-7407-9A46-B12E-221427A59A7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1A40EBD6-E642-D14B-AA50-184636F20A0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ED79DD0B-A70A-4649-9BE9-2ACD3F88BC0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Access networks: digital subscriber line (DSL)</a:t>
            </a:r>
            <a:endParaRPr lang="en-US" dirty="0"/>
          </a:p>
        </p:txBody>
      </p:sp>
      <p:sp>
        <p:nvSpPr>
          <p:cNvPr id="95" name="Freeform 3">
            <a:extLst>
              <a:ext uri="{FF2B5EF4-FFF2-40B4-BE49-F238E27FC236}">
                <a16:creationId xmlns:a16="http://schemas.microsoft.com/office/drawing/2014/main" id="{2CC01EB9-754B-CE41-8582-3B2E9CE9F114}"/>
              </a:ext>
            </a:extLst>
          </p:cNvPr>
          <p:cNvSpPr>
            <a:spLocks/>
          </p:cNvSpPr>
          <p:nvPr/>
        </p:nvSpPr>
        <p:spPr bwMode="auto">
          <a:xfrm>
            <a:off x="5902873" y="1444625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Oval 9">
            <a:extLst>
              <a:ext uri="{FF2B5EF4-FFF2-40B4-BE49-F238E27FC236}">
                <a16:creationId xmlns:a16="http://schemas.microsoft.com/office/drawing/2014/main" id="{B627A3EE-6F93-284A-83BB-FE4EAD9D5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2998" y="2151063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" name="Oval 12">
            <a:extLst>
              <a:ext uri="{FF2B5EF4-FFF2-40B4-BE49-F238E27FC236}">
                <a16:creationId xmlns:a16="http://schemas.microsoft.com/office/drawing/2014/main" id="{C57B5EF8-F77C-1B42-AB82-725292966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3998" y="1779588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" name="Line 15">
            <a:extLst>
              <a:ext uri="{FF2B5EF4-FFF2-40B4-BE49-F238E27FC236}">
                <a16:creationId xmlns:a16="http://schemas.microsoft.com/office/drawing/2014/main" id="{61C37BF6-4477-1B43-8E1D-3D1B221EC6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90311" y="192087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Line 16">
            <a:extLst>
              <a:ext uri="{FF2B5EF4-FFF2-40B4-BE49-F238E27FC236}">
                <a16:creationId xmlns:a16="http://schemas.microsoft.com/office/drawing/2014/main" id="{8B677416-ACBA-BE49-99D1-9E00AF65AB4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84011" y="189706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Rectangle 44">
            <a:extLst>
              <a:ext uri="{FF2B5EF4-FFF2-40B4-BE49-F238E27FC236}">
                <a16:creationId xmlns:a16="http://schemas.microsoft.com/office/drawing/2014/main" id="{8C3CA799-9994-7B4C-A236-0CBDAF9C4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2273" y="1900238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1" name="Text Box 45">
            <a:extLst>
              <a:ext uri="{FF2B5EF4-FFF2-40B4-BE49-F238E27FC236}">
                <a16:creationId xmlns:a16="http://schemas.microsoft.com/office/drawing/2014/main" id="{ABC0609F-F95A-6A4D-ACAE-3A0EAA895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7761" y="1419225"/>
            <a:ext cx="19256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central office</a:t>
            </a:r>
          </a:p>
        </p:txBody>
      </p:sp>
      <p:sp>
        <p:nvSpPr>
          <p:cNvPr id="102" name="Line 14">
            <a:extLst>
              <a:ext uri="{FF2B5EF4-FFF2-40B4-BE49-F238E27FC236}">
                <a16:creationId xmlns:a16="http://schemas.microsoft.com/office/drawing/2014/main" id="{C86E3CF4-AAAA-074D-BAA4-B02F477DCD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88386" y="230663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Text Box 17">
            <a:extLst>
              <a:ext uri="{FF2B5EF4-FFF2-40B4-BE49-F238E27FC236}">
                <a16:creationId xmlns:a16="http://schemas.microsoft.com/office/drawing/2014/main" id="{840DC24E-DBCB-E94C-8975-B46FBD3E0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9586" y="1473200"/>
            <a:ext cx="10747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telephone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grpSp>
        <p:nvGrpSpPr>
          <p:cNvPr id="104" name="Group 108">
            <a:extLst>
              <a:ext uri="{FF2B5EF4-FFF2-40B4-BE49-F238E27FC236}">
                <a16:creationId xmlns:a16="http://schemas.microsoft.com/office/drawing/2014/main" id="{218A2C9E-40B0-5943-B5FF-D927729FA1FA}"/>
              </a:ext>
            </a:extLst>
          </p:cNvPr>
          <p:cNvGrpSpPr>
            <a:grpSpLocks/>
          </p:cNvGrpSpPr>
          <p:nvPr/>
        </p:nvGrpSpPr>
        <p:grpSpPr bwMode="auto">
          <a:xfrm>
            <a:off x="6239423" y="2017713"/>
            <a:ext cx="368300" cy="519112"/>
            <a:chOff x="1852" y="2562"/>
            <a:chExt cx="355" cy="471"/>
          </a:xfrm>
        </p:grpSpPr>
        <p:sp>
          <p:nvSpPr>
            <p:cNvPr id="105" name="Freeform 109">
              <a:extLst>
                <a:ext uri="{FF2B5EF4-FFF2-40B4-BE49-F238E27FC236}">
                  <a16:creationId xmlns:a16="http://schemas.microsoft.com/office/drawing/2014/main" id="{45B8912E-0D7C-E043-A9BD-224FD05B1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 110">
              <a:extLst>
                <a:ext uri="{FF2B5EF4-FFF2-40B4-BE49-F238E27FC236}">
                  <a16:creationId xmlns:a16="http://schemas.microsoft.com/office/drawing/2014/main" id="{C648ABA8-AD4C-7045-B95D-4AFA6789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Line 111">
              <a:extLst>
                <a:ext uri="{FF2B5EF4-FFF2-40B4-BE49-F238E27FC236}">
                  <a16:creationId xmlns:a16="http://schemas.microsoft.com/office/drawing/2014/main" id="{880C7F42-24AB-BE42-A8D4-BCF7622D46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Line 112">
              <a:extLst>
                <a:ext uri="{FF2B5EF4-FFF2-40B4-BE49-F238E27FC236}">
                  <a16:creationId xmlns:a16="http://schemas.microsoft.com/office/drawing/2014/main" id="{CB4756AB-EF1F-9E4A-8E5F-FC03EF7B68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 113">
              <a:extLst>
                <a:ext uri="{FF2B5EF4-FFF2-40B4-BE49-F238E27FC236}">
                  <a16:creationId xmlns:a16="http://schemas.microsoft.com/office/drawing/2014/main" id="{F4FDFC8D-7497-0B4E-BB98-EC6A2F91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 114">
              <a:extLst>
                <a:ext uri="{FF2B5EF4-FFF2-40B4-BE49-F238E27FC236}">
                  <a16:creationId xmlns:a16="http://schemas.microsoft.com/office/drawing/2014/main" id="{59F7FFFC-6804-A54D-A576-FA1FEBB9A13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1" name="Text Box 115">
            <a:extLst>
              <a:ext uri="{FF2B5EF4-FFF2-40B4-BE49-F238E27FC236}">
                <a16:creationId xmlns:a16="http://schemas.microsoft.com/office/drawing/2014/main" id="{C49B2571-785F-8141-BD4A-B30372BAB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748" y="2562225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DSLAM</a:t>
            </a:r>
          </a:p>
        </p:txBody>
      </p:sp>
      <p:grpSp>
        <p:nvGrpSpPr>
          <p:cNvPr id="112" name="Group 118">
            <a:extLst>
              <a:ext uri="{FF2B5EF4-FFF2-40B4-BE49-F238E27FC236}">
                <a16:creationId xmlns:a16="http://schemas.microsoft.com/office/drawing/2014/main" id="{C9BAF3DB-0084-0642-AE8F-E48499FC4E61}"/>
              </a:ext>
            </a:extLst>
          </p:cNvPr>
          <p:cNvGrpSpPr>
            <a:grpSpLocks/>
          </p:cNvGrpSpPr>
          <p:nvPr/>
        </p:nvGrpSpPr>
        <p:grpSpPr bwMode="auto">
          <a:xfrm>
            <a:off x="4980536" y="1304925"/>
            <a:ext cx="796925" cy="658813"/>
            <a:chOff x="1671" y="1861"/>
            <a:chExt cx="502" cy="415"/>
          </a:xfrm>
        </p:grpSpPr>
        <p:sp>
          <p:nvSpPr>
            <p:cNvPr id="113" name="Rectangle 116">
              <a:extLst>
                <a:ext uri="{FF2B5EF4-FFF2-40B4-BE49-F238E27FC236}">
                  <a16:creationId xmlns:a16="http://schemas.microsoft.com/office/drawing/2014/main" id="{BF2CCE2C-7318-3F45-89ED-AC0CE601E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AutoShape 117">
              <a:extLst>
                <a:ext uri="{FF2B5EF4-FFF2-40B4-BE49-F238E27FC236}">
                  <a16:creationId xmlns:a16="http://schemas.microsoft.com/office/drawing/2014/main" id="{7F3ACC6C-EF23-B844-A225-435E1C02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5" name="Freeform 119">
            <a:extLst>
              <a:ext uri="{FF2B5EF4-FFF2-40B4-BE49-F238E27FC236}">
                <a16:creationId xmlns:a16="http://schemas.microsoft.com/office/drawing/2014/main" id="{AE2A4503-59F8-EE45-A067-8713395B9C4D}"/>
              </a:ext>
            </a:extLst>
          </p:cNvPr>
          <p:cNvSpPr>
            <a:spLocks/>
          </p:cNvSpPr>
          <p:nvPr/>
        </p:nvSpPr>
        <p:spPr bwMode="auto">
          <a:xfrm>
            <a:off x="5583786" y="189388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6" name="Line 120">
            <a:extLst>
              <a:ext uri="{FF2B5EF4-FFF2-40B4-BE49-F238E27FC236}">
                <a16:creationId xmlns:a16="http://schemas.microsoft.com/office/drawing/2014/main" id="{D69F4117-7839-1943-A5FE-926B01D84B78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2486" y="225901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7" name="Freeform 123">
            <a:extLst>
              <a:ext uri="{FF2B5EF4-FFF2-40B4-BE49-F238E27FC236}">
                <a16:creationId xmlns:a16="http://schemas.microsoft.com/office/drawing/2014/main" id="{71A3F73C-866C-2049-9C1B-445DBD854DB4}"/>
              </a:ext>
            </a:extLst>
          </p:cNvPr>
          <p:cNvSpPr>
            <a:spLocks/>
          </p:cNvSpPr>
          <p:nvPr/>
        </p:nvSpPr>
        <p:spPr bwMode="auto">
          <a:xfrm>
            <a:off x="6612486" y="232727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8" name="Group 135">
            <a:extLst>
              <a:ext uri="{FF2B5EF4-FFF2-40B4-BE49-F238E27FC236}">
                <a16:creationId xmlns:a16="http://schemas.microsoft.com/office/drawing/2014/main" id="{7DC11D2E-7EFC-264E-9DA3-A2DC76738630}"/>
              </a:ext>
            </a:extLst>
          </p:cNvPr>
          <p:cNvGrpSpPr>
            <a:grpSpLocks/>
          </p:cNvGrpSpPr>
          <p:nvPr/>
        </p:nvGrpSpPr>
        <p:grpSpPr bwMode="auto">
          <a:xfrm>
            <a:off x="2375448" y="2384425"/>
            <a:ext cx="3117850" cy="1611313"/>
            <a:chOff x="490" y="1538"/>
            <a:chExt cx="1964" cy="1015"/>
          </a:xfrm>
        </p:grpSpPr>
        <p:sp>
          <p:nvSpPr>
            <p:cNvPr id="119" name="Text Box 124">
              <a:extLst>
                <a:ext uri="{FF2B5EF4-FFF2-40B4-BE49-F238E27FC236}">
                  <a16:creationId xmlns:a16="http://schemas.microsoft.com/office/drawing/2014/main" id="{F820F6C6-093F-9C4E-AB3B-6C47EF093F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" y="2102"/>
              <a:ext cx="1809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voice, data transmitted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at different frequencies over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dedicated </a:t>
              </a:r>
              <a:r>
                <a:rPr kumimoji="0" lang="en-US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line to central office</a:t>
              </a:r>
            </a:p>
          </p:txBody>
        </p:sp>
        <p:sp>
          <p:nvSpPr>
            <p:cNvPr id="120" name="Line 125">
              <a:extLst>
                <a:ext uri="{FF2B5EF4-FFF2-40B4-BE49-F238E27FC236}">
                  <a16:creationId xmlns:a16="http://schemas.microsoft.com/office/drawing/2014/main" id="{B265F954-771D-354D-8226-0A3C1F05D9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1" name="Rectangle 52">
            <a:extLst>
              <a:ext uri="{FF2B5EF4-FFF2-40B4-BE49-F238E27FC236}">
                <a16:creationId xmlns:a16="http://schemas.microsoft.com/office/drawing/2014/main" id="{2727FB33-7506-E74E-B6C6-D1B4CA8AE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672" y="4004660"/>
            <a:ext cx="10515599" cy="2585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use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existing </a:t>
            </a:r>
            <a:r>
              <a:rPr kumimoji="0" lang="en-US" altLang="en-US" sz="2400" b="0" i="1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dedicated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telephone line to central office DSLAM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over DSL phone line goes to Internet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voice over DSL phone line goes to telephone net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24-52 Mbps dedicated downstream transmission rate 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3.5-16 Mbps dedicated upstream transmission rate</a:t>
            </a:r>
          </a:p>
        </p:txBody>
      </p:sp>
      <p:sp>
        <p:nvSpPr>
          <p:cNvPr id="122" name="Rectangle 90">
            <a:extLst>
              <a:ext uri="{FF2B5EF4-FFF2-40B4-BE49-F238E27FC236}">
                <a16:creationId xmlns:a16="http://schemas.microsoft.com/office/drawing/2014/main" id="{2B92D0F8-9673-174E-ABDD-490B4CD83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823" y="1757363"/>
            <a:ext cx="1978025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3" name="Line 7">
            <a:extLst>
              <a:ext uri="{FF2B5EF4-FFF2-40B4-BE49-F238E27FC236}">
                <a16:creationId xmlns:a16="http://schemas.microsoft.com/office/drawing/2014/main" id="{C21251FC-E166-AC42-B133-BE3F95DBD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21598" y="230822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Text Box 39">
            <a:extLst>
              <a:ext uri="{FF2B5EF4-FFF2-40B4-BE49-F238E27FC236}">
                <a16:creationId xmlns:a16="http://schemas.microsoft.com/office/drawing/2014/main" id="{D8496936-8AB9-684C-9A18-7A7544551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3536" y="2414588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125" name="Text Box 41">
            <a:extLst>
              <a:ext uri="{FF2B5EF4-FFF2-40B4-BE49-F238E27FC236}">
                <a16:creationId xmlns:a16="http://schemas.microsoft.com/office/drawing/2014/main" id="{EADDD86B-745F-024B-9185-ADF0A4057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1398" y="2438400"/>
            <a:ext cx="70643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126" name="Group 94">
            <a:extLst>
              <a:ext uri="{FF2B5EF4-FFF2-40B4-BE49-F238E27FC236}">
                <a16:creationId xmlns:a16="http://schemas.microsoft.com/office/drawing/2014/main" id="{B8E4BADE-83DB-6E48-8758-3C586A60214D}"/>
              </a:ext>
            </a:extLst>
          </p:cNvPr>
          <p:cNvGrpSpPr>
            <a:grpSpLocks/>
          </p:cNvGrpSpPr>
          <p:nvPr/>
        </p:nvGrpSpPr>
        <p:grpSpPr bwMode="auto">
          <a:xfrm>
            <a:off x="3677198" y="2195513"/>
            <a:ext cx="614363" cy="220662"/>
            <a:chOff x="322" y="890"/>
            <a:chExt cx="872" cy="339"/>
          </a:xfrm>
        </p:grpSpPr>
        <p:sp>
          <p:nvSpPr>
            <p:cNvPr id="127" name="Rectangle 95">
              <a:extLst>
                <a:ext uri="{FF2B5EF4-FFF2-40B4-BE49-F238E27FC236}">
                  <a16:creationId xmlns:a16="http://schemas.microsoft.com/office/drawing/2014/main" id="{EF4650A9-E136-A746-BBB1-8E2CB021F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8" name="Rectangle 96">
              <a:extLst>
                <a:ext uri="{FF2B5EF4-FFF2-40B4-BE49-F238E27FC236}">
                  <a16:creationId xmlns:a16="http://schemas.microsoft.com/office/drawing/2014/main" id="{D0CF841A-8554-624D-86A1-1E42B847F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9" name="Rectangle 97">
              <a:extLst>
                <a:ext uri="{FF2B5EF4-FFF2-40B4-BE49-F238E27FC236}">
                  <a16:creationId xmlns:a16="http://schemas.microsoft.com/office/drawing/2014/main" id="{3FD8358D-90D2-0B45-973D-DDA1E5D95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0" name="Rectangle 98">
              <a:extLst>
                <a:ext uri="{FF2B5EF4-FFF2-40B4-BE49-F238E27FC236}">
                  <a16:creationId xmlns:a16="http://schemas.microsoft.com/office/drawing/2014/main" id="{22A39A62-0617-DE41-B483-0B36601B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1" name="Rectangle 99">
              <a:extLst>
                <a:ext uri="{FF2B5EF4-FFF2-40B4-BE49-F238E27FC236}">
                  <a16:creationId xmlns:a16="http://schemas.microsoft.com/office/drawing/2014/main" id="{70CBDBDE-EA6B-AD4F-9BBC-19A5D1E28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2" name="AutoShape 100">
              <a:extLst>
                <a:ext uri="{FF2B5EF4-FFF2-40B4-BE49-F238E27FC236}">
                  <a16:creationId xmlns:a16="http://schemas.microsoft.com/office/drawing/2014/main" id="{9E5FC757-6FA6-7344-948E-99FB53AF99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3" name="AutoShape 102">
            <a:extLst>
              <a:ext uri="{FF2B5EF4-FFF2-40B4-BE49-F238E27FC236}">
                <a16:creationId xmlns:a16="http://schemas.microsoft.com/office/drawing/2014/main" id="{CC195EEC-FB36-F24B-A858-23772E742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3248" y="1346200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" name="Rectangle 103">
            <a:extLst>
              <a:ext uri="{FF2B5EF4-FFF2-40B4-BE49-F238E27FC236}">
                <a16:creationId xmlns:a16="http://schemas.microsoft.com/office/drawing/2014/main" id="{E92D772C-9AFC-9349-9025-8376CFF02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1273" y="224631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5" name="Freeform 104">
            <a:extLst>
              <a:ext uri="{FF2B5EF4-FFF2-40B4-BE49-F238E27FC236}">
                <a16:creationId xmlns:a16="http://schemas.microsoft.com/office/drawing/2014/main" id="{31C23065-7938-0F48-81C0-C7E9438F805C}"/>
              </a:ext>
            </a:extLst>
          </p:cNvPr>
          <p:cNvSpPr>
            <a:spLocks/>
          </p:cNvSpPr>
          <p:nvPr/>
        </p:nvSpPr>
        <p:spPr bwMode="auto">
          <a:xfrm>
            <a:off x="4007398" y="1801813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36" name="Object 3">
            <a:extLst>
              <a:ext uri="{FF2B5EF4-FFF2-40B4-BE49-F238E27FC236}">
                <a16:creationId xmlns:a16="http://schemas.microsoft.com/office/drawing/2014/main" id="{5697AB3B-F080-8640-9CE2-419B33C50CF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667673" y="159861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9131300" imgH="6438900" progId="MS_ClipArt_Gallery.2">
                  <p:embed/>
                </p:oleObj>
              </mc:Choice>
              <mc:Fallback>
                <p:oleObj name="Clip" r:id="rId3" imgW="9131300" imgH="6438900" progId="MS_ClipArt_Gallery.2">
                  <p:embed/>
                  <p:pic>
                    <p:nvPicPr>
                      <p:cNvPr id="136" name="Object 3">
                        <a:extLst>
                          <a:ext uri="{FF2B5EF4-FFF2-40B4-BE49-F238E27FC236}">
                            <a16:creationId xmlns:a16="http://schemas.microsoft.com/office/drawing/2014/main" id="{5697AB3B-F080-8640-9CE2-419B33C50CF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7673" y="1598613"/>
                        <a:ext cx="490538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7" name="Line 130">
            <a:extLst>
              <a:ext uri="{FF2B5EF4-FFF2-40B4-BE49-F238E27FC236}">
                <a16:creationId xmlns:a16="http://schemas.microsoft.com/office/drawing/2014/main" id="{EB0812CC-AFEC-F147-B616-6659B4656A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94736" y="230822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8" name="AutoShape 131">
            <a:extLst>
              <a:ext uri="{FF2B5EF4-FFF2-40B4-BE49-F238E27FC236}">
                <a16:creationId xmlns:a16="http://schemas.microsoft.com/office/drawing/2014/main" id="{4A782F57-90A1-0546-906A-779DD4684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573" y="1646238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9" name="Group 136">
            <a:extLst>
              <a:ext uri="{FF2B5EF4-FFF2-40B4-BE49-F238E27FC236}">
                <a16:creationId xmlns:a16="http://schemas.microsoft.com/office/drawing/2014/main" id="{C3294CA0-A83A-DA46-8A62-EBF0F7BF323E}"/>
              </a:ext>
            </a:extLst>
          </p:cNvPr>
          <p:cNvGrpSpPr>
            <a:grpSpLocks/>
          </p:cNvGrpSpPr>
          <p:nvPr/>
        </p:nvGrpSpPr>
        <p:grpSpPr bwMode="auto">
          <a:xfrm>
            <a:off x="5275811" y="2809875"/>
            <a:ext cx="1323975" cy="1174750"/>
            <a:chOff x="2317" y="1806"/>
            <a:chExt cx="834" cy="740"/>
          </a:xfrm>
        </p:grpSpPr>
        <p:sp>
          <p:nvSpPr>
            <p:cNvPr id="140" name="Line 132">
              <a:extLst>
                <a:ext uri="{FF2B5EF4-FFF2-40B4-BE49-F238E27FC236}">
                  <a16:creationId xmlns:a16="http://schemas.microsoft.com/office/drawing/2014/main" id="{7ACA0D7A-9A8B-164D-8196-0D58A33B10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Text Box 133">
              <a:extLst>
                <a:ext uri="{FF2B5EF4-FFF2-40B4-BE49-F238E27FC236}">
                  <a16:creationId xmlns:a16="http://schemas.microsoft.com/office/drawing/2014/main" id="{217BB671-44AF-9E41-AB6C-D8AD58156A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7" y="2226"/>
              <a:ext cx="834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DSL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multiplexer</a:t>
              </a: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AAF6165-084E-AD4E-9369-2E1C7C7F794B}"/>
              </a:ext>
            </a:extLst>
          </p:cNvPr>
          <p:cNvGrpSpPr>
            <a:grpSpLocks/>
          </p:cNvGrpSpPr>
          <p:nvPr/>
        </p:nvGrpSpPr>
        <p:grpSpPr bwMode="auto">
          <a:xfrm>
            <a:off x="2740573" y="1985963"/>
            <a:ext cx="642938" cy="644525"/>
            <a:chOff x="-44" y="1473"/>
            <a:chExt cx="981" cy="1105"/>
          </a:xfrm>
        </p:grpSpPr>
        <p:pic>
          <p:nvPicPr>
            <p:cNvPr id="143" name="Picture 142" descr="desktop_computer_stylized_medium">
              <a:extLst>
                <a:ext uri="{FF2B5EF4-FFF2-40B4-BE49-F238E27FC236}">
                  <a16:creationId xmlns:a16="http://schemas.microsoft.com/office/drawing/2014/main" id="{AB8FFE91-63AE-D84F-86AA-964095AB9A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F37A1DB2-D794-F84F-AC85-6EB60FF36C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026" name="Picture 2" descr="2 Pack) 3 Feet Black Short Telephone Cable Rj11 Male to Male 36 inch Phone  Line Cord : Amazon.com.au: Electronics">
            <a:extLst>
              <a:ext uri="{FF2B5EF4-FFF2-40B4-BE49-F238E27FC236}">
                <a16:creationId xmlns:a16="http://schemas.microsoft.com/office/drawing/2014/main" id="{3C1ED71C-3424-F23B-0FA4-244E45CA46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756617" y="1274435"/>
            <a:ext cx="988838" cy="7436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6751722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Access networks: cable-based - HFC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9" name="Group 5">
            <a:extLst>
              <a:ext uri="{FF2B5EF4-FFF2-40B4-BE49-F238E27FC236}">
                <a16:creationId xmlns:a16="http://schemas.microsoft.com/office/drawing/2014/main" id="{2F6C783C-0026-4943-BF4A-677BBABDEDED}"/>
              </a:ext>
            </a:extLst>
          </p:cNvPr>
          <p:cNvGrpSpPr>
            <a:grpSpLocks/>
          </p:cNvGrpSpPr>
          <p:nvPr/>
        </p:nvGrpSpPr>
        <p:grpSpPr bwMode="auto">
          <a:xfrm>
            <a:off x="1815284" y="2250058"/>
            <a:ext cx="3092450" cy="1417637"/>
            <a:chOff x="256" y="1443"/>
            <a:chExt cx="1948" cy="893"/>
          </a:xfrm>
        </p:grpSpPr>
        <p:sp>
          <p:nvSpPr>
            <p:cNvPr id="260" name="Text Box 6">
              <a:extLst>
                <a:ext uri="{FF2B5EF4-FFF2-40B4-BE49-F238E27FC236}">
                  <a16:creationId xmlns:a16="http://schemas.microsoft.com/office/drawing/2014/main" id="{3A960207-651B-E74F-9A13-2415AC01B5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" y="1885"/>
              <a:ext cx="1948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data, TV transmitted at different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frequencies over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shared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cable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distribution network</a:t>
              </a:r>
            </a:p>
          </p:txBody>
        </p:sp>
        <p:sp>
          <p:nvSpPr>
            <p:cNvPr id="261" name="Line 7">
              <a:extLst>
                <a:ext uri="{FF2B5EF4-FFF2-40B4-BE49-F238E27FC236}">
                  <a16:creationId xmlns:a16="http://schemas.microsoft.com/office/drawing/2014/main" id="{FBA0C571-DE6E-AB4E-B457-4EE79045B6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63" name="Rectangle 3">
            <a:extLst>
              <a:ext uri="{FF2B5EF4-FFF2-40B4-BE49-F238E27FC236}">
                <a16:creationId xmlns:a16="http://schemas.microsoft.com/office/drawing/2014/main" id="{65731DA2-5F5C-CE45-8C28-78D072DBA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4196551"/>
            <a:ext cx="11503627" cy="238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marR="0" lvl="0" indent="-287338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HFC: hybrid fiber coax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asymmetric: up to 40 Mbps – 1.2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Gbs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downstream transmission rate, </a:t>
            </a:r>
          </a:p>
          <a:p>
            <a:pPr marL="682625" lvl="1" indent="-225425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30-100 Mbps upstream transmission rate</a:t>
            </a:r>
          </a:p>
          <a:p>
            <a:pPr marL="342900" marR="0" lvl="0" indent="-342900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network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of cable, fiber attaches homes to ISP router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homes </a:t>
            </a:r>
            <a:r>
              <a:rPr kumimoji="0" lang="en-US" sz="2400" b="0" i="1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share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access network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to cable headend </a:t>
            </a:r>
          </a:p>
          <a:p>
            <a:pPr marL="742950" marR="0" lvl="1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25B97A1-27C5-EC40-B34A-476FC38D829B}"/>
              </a:ext>
            </a:extLst>
          </p:cNvPr>
          <p:cNvGrpSpPr/>
          <p:nvPr/>
        </p:nvGrpSpPr>
        <p:grpSpPr>
          <a:xfrm>
            <a:off x="6634372" y="2229423"/>
            <a:ext cx="3584575" cy="1858963"/>
            <a:chOff x="6634372" y="2229423"/>
            <a:chExt cx="3584575" cy="1858963"/>
          </a:xfrm>
        </p:grpSpPr>
        <p:grpSp>
          <p:nvGrpSpPr>
            <p:cNvPr id="256" name="Group 175">
              <a:extLst>
                <a:ext uri="{FF2B5EF4-FFF2-40B4-BE49-F238E27FC236}">
                  <a16:creationId xmlns:a16="http://schemas.microsoft.com/office/drawing/2014/main" id="{C8649510-55E2-8E4D-980F-F2253D56B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1172" y="2391348"/>
              <a:ext cx="2517775" cy="508000"/>
              <a:chOff x="3912" y="1484"/>
              <a:chExt cx="1586" cy="320"/>
            </a:xfrm>
          </p:grpSpPr>
          <p:sp>
            <p:nvSpPr>
              <p:cNvPr id="257" name="Line 176">
                <a:extLst>
                  <a:ext uri="{FF2B5EF4-FFF2-40B4-BE49-F238E27FC236}">
                    <a16:creationId xmlns:a16="http://schemas.microsoft.com/office/drawing/2014/main" id="{6C84205A-1EF0-9A40-9DC2-11FBC845B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12" y="1497"/>
                <a:ext cx="711" cy="94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Text Box 177">
                <a:extLst>
                  <a:ext uri="{FF2B5EF4-FFF2-40B4-BE49-F238E27FC236}">
                    <a16:creationId xmlns:a16="http://schemas.microsoft.com/office/drawing/2014/main" id="{1FDC6261-0139-DC43-8EE8-F1CB714296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7" y="1484"/>
                <a:ext cx="1191" cy="3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cable modem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termination system</a:t>
                </a:r>
              </a:p>
            </p:txBody>
          </p:sp>
        </p:grpSp>
        <p:sp>
          <p:nvSpPr>
            <p:cNvPr id="262" name="Text Box 126">
              <a:extLst>
                <a:ext uri="{FF2B5EF4-FFF2-40B4-BE49-F238E27FC236}">
                  <a16:creationId xmlns:a16="http://schemas.microsoft.com/office/drawing/2014/main" id="{87E3F100-F024-1944-A35D-301D8C8A70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6655" y="2478661"/>
              <a:ext cx="9509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CMTS</a:t>
              </a:r>
            </a:p>
          </p:txBody>
        </p:sp>
        <p:sp>
          <p:nvSpPr>
            <p:cNvPr id="255" name="Freeform 174">
              <a:extLst>
                <a:ext uri="{FF2B5EF4-FFF2-40B4-BE49-F238E27FC236}">
                  <a16:creationId xmlns:a16="http://schemas.microsoft.com/office/drawing/2014/main" id="{77071BA4-7575-3044-9EDE-3484F273E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447" y="2229423"/>
              <a:ext cx="206375" cy="927100"/>
            </a:xfrm>
            <a:custGeom>
              <a:avLst/>
              <a:gdLst>
                <a:gd name="T0" fmla="*/ 0 w 130"/>
                <a:gd name="T1" fmla="*/ 0 h 584"/>
                <a:gd name="T2" fmla="*/ 2147483647 w 130"/>
                <a:gd name="T3" fmla="*/ 0 h 584"/>
                <a:gd name="T4" fmla="*/ 2147483647 w 130"/>
                <a:gd name="T5" fmla="*/ 2147483647 h 584"/>
                <a:gd name="T6" fmla="*/ 0 60000 65536"/>
                <a:gd name="T7" fmla="*/ 0 60000 65536"/>
                <a:gd name="T8" fmla="*/ 0 60000 65536"/>
                <a:gd name="T9" fmla="*/ 0 w 130"/>
                <a:gd name="T10" fmla="*/ 0 h 584"/>
                <a:gd name="T11" fmla="*/ 130 w 130"/>
                <a:gd name="T12" fmla="*/ 584 h 5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0" h="584">
                  <a:moveTo>
                    <a:pt x="0" y="0"/>
                  </a:moveTo>
                  <a:lnTo>
                    <a:pt x="130" y="0"/>
                  </a:lnTo>
                  <a:lnTo>
                    <a:pt x="130" y="584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501E124-3E58-B143-B400-8C1CA0410903}"/>
                </a:ext>
              </a:extLst>
            </p:cNvPr>
            <p:cNvGrpSpPr/>
            <p:nvPr/>
          </p:nvGrpSpPr>
          <p:grpSpPr>
            <a:xfrm>
              <a:off x="6634372" y="2940623"/>
              <a:ext cx="2178050" cy="1147763"/>
              <a:chOff x="6634372" y="2940623"/>
              <a:chExt cx="2178050" cy="1147763"/>
            </a:xfrm>
          </p:grpSpPr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2714FDDC-4D17-7B45-B269-20EEE62DA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4372" y="2940623"/>
                <a:ext cx="2178050" cy="114776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Line 130">
                <a:extLst>
                  <a:ext uri="{FF2B5EF4-FFF2-40B4-BE49-F238E27FC236}">
                    <a16:creationId xmlns:a16="http://schemas.microsoft.com/office/drawing/2014/main" id="{97A8AF07-C5B4-6640-B645-1A49ED647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294636"/>
                <a:ext cx="168275" cy="1206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Line 131">
                <a:extLst>
                  <a:ext uri="{FF2B5EF4-FFF2-40B4-BE49-F238E27FC236}">
                    <a16:creationId xmlns:a16="http://schemas.microsoft.com/office/drawing/2014/main" id="{A1E962AC-8FDB-1E4E-BD0F-904307702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31272" y="3534348"/>
                <a:ext cx="0" cy="1143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Line 132">
                <a:extLst>
                  <a:ext uri="{FF2B5EF4-FFF2-40B4-BE49-F238E27FC236}">
                    <a16:creationId xmlns:a16="http://schemas.microsoft.com/office/drawing/2014/main" id="{4122262E-A7B6-7449-AB95-3FC64C5C2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391473"/>
                <a:ext cx="358775" cy="4000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Line 133">
                <a:extLst>
                  <a:ext uri="{FF2B5EF4-FFF2-40B4-BE49-F238E27FC236}">
                    <a16:creationId xmlns:a16="http://schemas.microsoft.com/office/drawing/2014/main" id="{7B0F03F2-5671-944D-B9F4-87F926A07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61522" y="3389886"/>
                <a:ext cx="0" cy="271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Line 134">
                <a:extLst>
                  <a:ext uri="{FF2B5EF4-FFF2-40B4-BE49-F238E27FC236}">
                    <a16:creationId xmlns:a16="http://schemas.microsoft.com/office/drawing/2014/main" id="{F0BA2E1D-EA0D-D24C-9CC5-8122F354D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90035" y="3813748"/>
                <a:ext cx="2571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Line 135">
                <a:extLst>
                  <a:ext uri="{FF2B5EF4-FFF2-40B4-BE49-F238E27FC236}">
                    <a16:creationId xmlns:a16="http://schemas.microsoft.com/office/drawing/2014/main" id="{41C88D92-E893-3547-A895-EE2536756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5685" y="3801048"/>
                <a:ext cx="241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Line 172">
                <a:extLst>
                  <a:ext uri="{FF2B5EF4-FFF2-40B4-BE49-F238E27FC236}">
                    <a16:creationId xmlns:a16="http://schemas.microsoft.com/office/drawing/2014/main" id="{1921FCA0-8355-3148-9A13-062F091A4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0797" y="3797873"/>
                <a:ext cx="24288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Text Box 580">
                <a:extLst>
                  <a:ext uri="{FF2B5EF4-FFF2-40B4-BE49-F238E27FC236}">
                    <a16:creationId xmlns:a16="http://schemas.microsoft.com/office/drawing/2014/main" id="{4A3D00CF-E661-5640-9D56-DEC692C4B7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07585" y="3191448"/>
                <a:ext cx="5524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ISP</a:t>
                </a:r>
              </a:p>
            </p:txBody>
          </p:sp>
          <p:grpSp>
            <p:nvGrpSpPr>
              <p:cNvPr id="302" name="Group 301">
                <a:extLst>
                  <a:ext uri="{FF2B5EF4-FFF2-40B4-BE49-F238E27FC236}">
                    <a16:creationId xmlns:a16="http://schemas.microsoft.com/office/drawing/2014/main" id="{E50386C4-B069-4C43-8CFF-1CE6BF8E6F35}"/>
                  </a:ext>
                </a:extLst>
              </p:cNvPr>
              <p:cNvGrpSpPr/>
              <p:nvPr/>
            </p:nvGrpSpPr>
            <p:grpSpPr>
              <a:xfrm>
                <a:off x="6972551" y="3193191"/>
                <a:ext cx="576221" cy="330754"/>
                <a:chOff x="7493876" y="2774731"/>
                <a:chExt cx="1481958" cy="894622"/>
              </a:xfrm>
            </p:grpSpPr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F6B400F7-8176-5D4D-B79C-399B6657277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D5DD275D-1BBB-DC48-ABA5-EBF01DD85CC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2C35B1C2-ED05-8144-83A6-62211C76656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06" name="Freeform 305">
                    <a:extLst>
                      <a:ext uri="{FF2B5EF4-FFF2-40B4-BE49-F238E27FC236}">
                        <a16:creationId xmlns:a16="http://schemas.microsoft.com/office/drawing/2014/main" id="{1AC0CB26-40B8-B844-97B1-817204D299A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>
                    <a:extLst>
                      <a:ext uri="{FF2B5EF4-FFF2-40B4-BE49-F238E27FC236}">
                        <a16:creationId xmlns:a16="http://schemas.microsoft.com/office/drawing/2014/main" id="{3E664694-5EEC-A641-9FCB-53282AB2F2A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>
                    <a:extLst>
                      <a:ext uri="{FF2B5EF4-FFF2-40B4-BE49-F238E27FC236}">
                        <a16:creationId xmlns:a16="http://schemas.microsoft.com/office/drawing/2014/main" id="{EDC3EEFD-A60B-B649-AC31-2A974A7A0A0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>
                    <a:extLst>
                      <a:ext uri="{FF2B5EF4-FFF2-40B4-BE49-F238E27FC236}">
                        <a16:creationId xmlns:a16="http://schemas.microsoft.com/office/drawing/2014/main" id="{A78726D5-64F7-814F-A0A5-F2F99379191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963510FF-BFE8-0848-A3AB-5E8FB082C76A}"/>
                  </a:ext>
                </a:extLst>
              </p:cNvPr>
              <p:cNvGrpSpPr/>
              <p:nvPr/>
            </p:nvGrpSpPr>
            <p:grpSpPr>
              <a:xfrm>
                <a:off x="6955883" y="3598924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C4A019C5-7F53-6647-B1F8-36A9E7850A4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2" name="Oval 311">
                  <a:extLst>
                    <a:ext uri="{FF2B5EF4-FFF2-40B4-BE49-F238E27FC236}">
                      <a16:creationId xmlns:a16="http://schemas.microsoft.com/office/drawing/2014/main" id="{7A90237A-6248-3A4D-8783-2E7C66E68FD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0DD0128B-ECE6-4643-A683-4B4324D7E55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B5ACBA40-6C98-4D43-AC27-C08351AB55E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Freeform 314">
                    <a:extLst>
                      <a:ext uri="{FF2B5EF4-FFF2-40B4-BE49-F238E27FC236}">
                        <a16:creationId xmlns:a16="http://schemas.microsoft.com/office/drawing/2014/main" id="{96A02CCB-7BC0-0145-AD57-FC0B4CCE657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" name="Freeform 315">
                    <a:extLst>
                      <a:ext uri="{FF2B5EF4-FFF2-40B4-BE49-F238E27FC236}">
                        <a16:creationId xmlns:a16="http://schemas.microsoft.com/office/drawing/2014/main" id="{48E39E91-1D0A-B04A-93B2-0FAE0974568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Freeform 316">
                    <a:extLst>
                      <a:ext uri="{FF2B5EF4-FFF2-40B4-BE49-F238E27FC236}">
                        <a16:creationId xmlns:a16="http://schemas.microsoft.com/office/drawing/2014/main" id="{F00BA411-4D8F-BF47-92F5-D890F7041A7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51F28CFC-CA6F-D84F-8E80-C98627F34B62}"/>
                  </a:ext>
                </a:extLst>
              </p:cNvPr>
              <p:cNvGrpSpPr/>
              <p:nvPr/>
            </p:nvGrpSpPr>
            <p:grpSpPr>
              <a:xfrm>
                <a:off x="7720114" y="3593282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6F4A5F65-E4F1-0C40-AC07-38C042A8D3A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20" name="Oval 319">
                  <a:extLst>
                    <a:ext uri="{FF2B5EF4-FFF2-40B4-BE49-F238E27FC236}">
                      <a16:creationId xmlns:a16="http://schemas.microsoft.com/office/drawing/2014/main" id="{7960C155-64DA-4F42-8B5E-08FF5CB27C4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E00DB61B-002E-9047-BCB1-D94BB8FBCC8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0A8FAC80-D4F8-604B-8B67-49E82742418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7285BE00-18E3-A048-B7ED-22DCE0CFD13B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78129E4B-CB99-694A-A77B-2E22814F235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 324">
                    <a:extLst>
                      <a:ext uri="{FF2B5EF4-FFF2-40B4-BE49-F238E27FC236}">
                        <a16:creationId xmlns:a16="http://schemas.microsoft.com/office/drawing/2014/main" id="{B0BDF800-7AEE-A94F-BECE-219E0320E3B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736946C1-1E2F-DF4A-9F00-C263EE5AE234}"/>
                  </a:ext>
                </a:extLst>
              </p:cNvPr>
              <p:cNvGrpSpPr/>
              <p:nvPr/>
            </p:nvGrpSpPr>
            <p:grpSpPr>
              <a:xfrm>
                <a:off x="7618622" y="3082478"/>
                <a:ext cx="576221" cy="330754"/>
                <a:chOff x="7493876" y="2774731"/>
                <a:chExt cx="1481958" cy="894622"/>
              </a:xfrm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148A40A3-9A45-F842-B673-319FA17C4C7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FA99FC29-A9F6-1D4A-BFA4-3ACEB5227B5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78" name="Group 277">
                  <a:extLst>
                    <a:ext uri="{FF2B5EF4-FFF2-40B4-BE49-F238E27FC236}">
                      <a16:creationId xmlns:a16="http://schemas.microsoft.com/office/drawing/2014/main" id="{3184AD4E-CBF9-304F-B87E-D3672E02487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79" name="Freeform 278">
                    <a:extLst>
                      <a:ext uri="{FF2B5EF4-FFF2-40B4-BE49-F238E27FC236}">
                        <a16:creationId xmlns:a16="http://schemas.microsoft.com/office/drawing/2014/main" id="{1E7C4115-9DB9-B742-ADA0-538B15DFC1D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>
                    <a:extLst>
                      <a:ext uri="{FF2B5EF4-FFF2-40B4-BE49-F238E27FC236}">
                        <a16:creationId xmlns:a16="http://schemas.microsoft.com/office/drawing/2014/main" id="{CE335472-B8B5-6B49-A72F-A564CB566AC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>
                    <a:extLst>
                      <a:ext uri="{FF2B5EF4-FFF2-40B4-BE49-F238E27FC236}">
                        <a16:creationId xmlns:a16="http://schemas.microsoft.com/office/drawing/2014/main" id="{15F1BD6F-0F3C-FC44-8552-C4E10F60DAC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>
                    <a:extLst>
                      <a:ext uri="{FF2B5EF4-FFF2-40B4-BE49-F238E27FC236}">
                        <a16:creationId xmlns:a16="http://schemas.microsoft.com/office/drawing/2014/main" id="{CBD5BA84-60F4-B943-9657-3E980A6686A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414A98A8-340D-204F-9CFB-489C70B16509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9840405" y="1216488"/>
            <a:ext cx="1854420" cy="18544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777787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What is NBN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3" name="Rectangle 3">
            <a:extLst>
              <a:ext uri="{FF2B5EF4-FFF2-40B4-BE49-F238E27FC236}">
                <a16:creationId xmlns:a16="http://schemas.microsoft.com/office/drawing/2014/main" id="{65731DA2-5F5C-CE45-8C28-78D072DBA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3291840"/>
            <a:ext cx="11503627" cy="32930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lvl="0" indent="-287338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99"/>
                </a:solidFill>
                <a:ea typeface="ＭＳ Ｐゴシック" charset="0"/>
                <a:cs typeface="ＭＳ Ｐゴシック" charset="0"/>
              </a:rPr>
              <a:t>What Access technologies are used in NBN?</a:t>
            </a:r>
          </a:p>
          <a:p>
            <a:pPr marL="287338" lvl="0" indent="-287338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99"/>
                </a:solidFill>
                <a:ea typeface="ＭＳ Ｐゴシック" charset="0"/>
                <a:cs typeface="ＭＳ Ｐゴシック" charset="0"/>
              </a:rPr>
              <a:t>What is FTTH?</a:t>
            </a:r>
          </a:p>
          <a:p>
            <a:pPr marL="287338" lvl="0" indent="-287338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99"/>
                </a:solidFill>
                <a:ea typeface="ＭＳ Ｐゴシック" charset="0"/>
                <a:cs typeface="ＭＳ Ｐゴシック" charset="0"/>
              </a:rPr>
              <a:t>What are the data rates for each technology?</a:t>
            </a:r>
          </a:p>
          <a:p>
            <a:pPr marL="287338" lvl="0" indent="-287338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99"/>
                </a:solidFill>
                <a:ea typeface="ＭＳ Ｐゴシック" charset="0"/>
                <a:cs typeface="ＭＳ Ｐゴシック" charset="0"/>
              </a:rPr>
              <a:t>How much $ are they?</a:t>
            </a:r>
          </a:p>
          <a:p>
            <a:pPr marL="287338" lvl="0" indent="-287338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99"/>
                </a:solidFill>
                <a:ea typeface="ＭＳ Ｐゴシック" charset="0"/>
                <a:cs typeface="ＭＳ Ｐゴシック" charset="0"/>
              </a:rPr>
              <a:t>Discuss Pros and Cons for each</a:t>
            </a:r>
          </a:p>
        </p:txBody>
      </p: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82850DA2-A4B0-404C-AF93-D7FD6CF7764B}"/>
              </a:ext>
            </a:extLst>
          </p:cNvPr>
          <p:cNvGrpSpPr/>
          <p:nvPr/>
        </p:nvGrpSpPr>
        <p:grpSpPr>
          <a:xfrm>
            <a:off x="4072128" y="372918"/>
            <a:ext cx="6407467" cy="2918922"/>
            <a:chOff x="3011922" y="4091478"/>
            <a:chExt cx="5651065" cy="2610947"/>
          </a:xfrm>
        </p:grpSpPr>
        <p:pic>
          <p:nvPicPr>
            <p:cNvPr id="177" name="Picture 176">
              <a:extLst>
                <a:ext uri="{FF2B5EF4-FFF2-40B4-BE49-F238E27FC236}">
                  <a16:creationId xmlns:a16="http://schemas.microsoft.com/office/drawing/2014/main" id="{1D340B50-37F8-F749-B415-8B3DA23053B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011922" y="4091478"/>
              <a:ext cx="5651065" cy="2373616"/>
            </a:xfrm>
            <a:prstGeom prst="rect">
              <a:avLst/>
            </a:prstGeom>
          </p:spPr>
        </p:pic>
        <p:sp>
          <p:nvSpPr>
            <p:cNvPr id="178" name="TextBox 177">
              <a:extLst>
                <a:ext uri="{FF2B5EF4-FFF2-40B4-BE49-F238E27FC236}">
                  <a16:creationId xmlns:a16="http://schemas.microsoft.com/office/drawing/2014/main" id="{FD134F47-C1B8-5841-B764-BA9A9744F16B}"/>
                </a:ext>
              </a:extLst>
            </p:cNvPr>
            <p:cNvSpPr txBox="1"/>
            <p:nvPr/>
          </p:nvSpPr>
          <p:spPr>
            <a:xfrm>
              <a:off x="5038269" y="6223000"/>
              <a:ext cx="1077238" cy="4794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AU" dirty="0"/>
                <a:t>FTTH</a:t>
              </a: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F725A641-CAB6-7037-66C0-57B917896C9E}"/>
              </a:ext>
            </a:extLst>
          </p:cNvPr>
          <p:cNvSpPr/>
          <p:nvPr/>
        </p:nvSpPr>
        <p:spPr>
          <a:xfrm rot="19903299">
            <a:off x="6645087" y="4715504"/>
            <a:ext cx="5149056" cy="584775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pPr>
            <a:r>
              <a:rPr lang="en-AU" sz="3200" dirty="0">
                <a:ln w="0"/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Discuss in your Tutorial Class</a:t>
            </a:r>
          </a:p>
        </p:txBody>
      </p:sp>
    </p:spTree>
    <p:extLst>
      <p:ext uri="{BB962C8B-B14F-4D97-AF65-F5344CB8AC3E}">
        <p14:creationId xmlns:p14="http://schemas.microsoft.com/office/powerpoint/2010/main" val="31790828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Access networks: home networks</a:t>
            </a:r>
            <a:endParaRPr lang="en-US" dirty="0"/>
          </a:p>
        </p:txBody>
      </p:sp>
      <p:sp>
        <p:nvSpPr>
          <p:cNvPr id="146" name="AutoShape 99">
            <a:extLst>
              <a:ext uri="{FF2B5EF4-FFF2-40B4-BE49-F238E27FC236}">
                <a16:creationId xmlns:a16="http://schemas.microsoft.com/office/drawing/2014/main" id="{4A160FD5-4C4D-7544-A021-EFE195A31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4905" y="154006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sp>
        <p:nvSpPr>
          <p:cNvPr id="147" name="Text Box 26">
            <a:extLst>
              <a:ext uri="{FF2B5EF4-FFF2-40B4-BE49-F238E27FC236}">
                <a16:creationId xmlns:a16="http://schemas.microsoft.com/office/drawing/2014/main" id="{D0274863-BB77-C24E-B396-56EED77DE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8440" y="3462573"/>
            <a:ext cx="2897188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dirty="0">
                <a:latin typeface="+mn-lt"/>
              </a:rPr>
              <a:t>to/from headend or central office</a:t>
            </a:r>
          </a:p>
        </p:txBody>
      </p:sp>
      <p:sp>
        <p:nvSpPr>
          <p:cNvPr id="148" name="Rectangle 87">
            <a:extLst>
              <a:ext uri="{FF2B5EF4-FFF2-40B4-BE49-F238E27FC236}">
                <a16:creationId xmlns:a16="http://schemas.microsoft.com/office/drawing/2014/main" id="{7D6B5C84-08A7-C741-8874-5BEAB1BC7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880" y="229412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grpSp>
        <p:nvGrpSpPr>
          <p:cNvPr id="149" name="Group 105">
            <a:extLst>
              <a:ext uri="{FF2B5EF4-FFF2-40B4-BE49-F238E27FC236}">
                <a16:creationId xmlns:a16="http://schemas.microsoft.com/office/drawing/2014/main" id="{B63ECFC0-CE11-5245-ADFB-E70CAF22F69D}"/>
              </a:ext>
            </a:extLst>
          </p:cNvPr>
          <p:cNvGrpSpPr>
            <a:grpSpLocks/>
          </p:cNvGrpSpPr>
          <p:nvPr/>
        </p:nvGrpSpPr>
        <p:grpSpPr bwMode="auto">
          <a:xfrm>
            <a:off x="6158680" y="3633978"/>
            <a:ext cx="3000375" cy="361950"/>
            <a:chOff x="2434" y="2109"/>
            <a:chExt cx="1890" cy="228"/>
          </a:xfrm>
        </p:grpSpPr>
        <p:grpSp>
          <p:nvGrpSpPr>
            <p:cNvPr id="150" name="Group 91">
              <a:extLst>
                <a:ext uri="{FF2B5EF4-FFF2-40B4-BE49-F238E27FC236}">
                  <a16:creationId xmlns:a16="http://schemas.microsoft.com/office/drawing/2014/main" id="{F907AE85-CF02-154A-8A53-7BFE20B382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153" name="Rectangle 92">
                <a:extLst>
                  <a:ext uri="{FF2B5EF4-FFF2-40B4-BE49-F238E27FC236}">
                    <a16:creationId xmlns:a16="http://schemas.microsoft.com/office/drawing/2014/main" id="{DC808D90-CA5B-CC4E-9F59-8446FCBD4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154" name="Rectangle 93">
                <a:extLst>
                  <a:ext uri="{FF2B5EF4-FFF2-40B4-BE49-F238E27FC236}">
                    <a16:creationId xmlns:a16="http://schemas.microsoft.com/office/drawing/2014/main" id="{1B2C7640-D539-9344-A812-A544BBE81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155" name="Rectangle 94">
                <a:extLst>
                  <a:ext uri="{FF2B5EF4-FFF2-40B4-BE49-F238E27FC236}">
                    <a16:creationId xmlns:a16="http://schemas.microsoft.com/office/drawing/2014/main" id="{575359A2-2620-6041-9836-24D2493EA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156" name="Rectangle 95">
                <a:extLst>
                  <a:ext uri="{FF2B5EF4-FFF2-40B4-BE49-F238E27FC236}">
                    <a16:creationId xmlns:a16="http://schemas.microsoft.com/office/drawing/2014/main" id="{E5B3B553-893B-584E-8E61-7820A60B1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199" name="Rectangle 96">
                <a:extLst>
                  <a:ext uri="{FF2B5EF4-FFF2-40B4-BE49-F238E27FC236}">
                    <a16:creationId xmlns:a16="http://schemas.microsoft.com/office/drawing/2014/main" id="{828B514D-B09C-D14D-AF7B-ABABEE49B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200" name="AutoShape 97">
                <a:extLst>
                  <a:ext uri="{FF2B5EF4-FFF2-40B4-BE49-F238E27FC236}">
                    <a16:creationId xmlns:a16="http://schemas.microsoft.com/office/drawing/2014/main" id="{421771C9-7AD4-CC4C-B3BA-4D57863F1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sz="2000"/>
              </a:p>
            </p:txBody>
          </p:sp>
        </p:grpSp>
        <p:sp>
          <p:nvSpPr>
            <p:cNvPr id="151" name="Line 102">
              <a:extLst>
                <a:ext uri="{FF2B5EF4-FFF2-40B4-BE49-F238E27FC236}">
                  <a16:creationId xmlns:a16="http://schemas.microsoft.com/office/drawing/2014/main" id="{9BAD5509-6D09-DB44-87DD-29C938B0C8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2" name="Line 104">
              <a:extLst>
                <a:ext uri="{FF2B5EF4-FFF2-40B4-BE49-F238E27FC236}">
                  <a16:creationId xmlns:a16="http://schemas.microsoft.com/office/drawing/2014/main" id="{44F38783-51E9-1F46-8255-A525AF6577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sp>
        <p:nvSpPr>
          <p:cNvPr id="210" name="Line 116">
            <a:extLst>
              <a:ext uri="{FF2B5EF4-FFF2-40B4-BE49-F238E27FC236}">
                <a16:creationId xmlns:a16="http://schemas.microsoft.com/office/drawing/2014/main" id="{7856E2F5-6F18-C846-8F52-6729FBB66F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06067" y="3845115"/>
            <a:ext cx="8223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000"/>
          </a:p>
        </p:txBody>
      </p:sp>
      <p:grpSp>
        <p:nvGrpSpPr>
          <p:cNvPr id="211" name="Group 119">
            <a:extLst>
              <a:ext uri="{FF2B5EF4-FFF2-40B4-BE49-F238E27FC236}">
                <a16:creationId xmlns:a16="http://schemas.microsoft.com/office/drawing/2014/main" id="{EC5DA6E3-3363-1B48-B254-2EBFB5498103}"/>
              </a:ext>
            </a:extLst>
          </p:cNvPr>
          <p:cNvGrpSpPr>
            <a:grpSpLocks/>
          </p:cNvGrpSpPr>
          <p:nvPr/>
        </p:nvGrpSpPr>
        <p:grpSpPr bwMode="auto">
          <a:xfrm>
            <a:off x="3685355" y="3265678"/>
            <a:ext cx="1068387" cy="820737"/>
            <a:chOff x="2967" y="478"/>
            <a:chExt cx="788" cy="625"/>
          </a:xfrm>
        </p:grpSpPr>
        <p:pic>
          <p:nvPicPr>
            <p:cNvPr id="212" name="Picture 120" descr="access_point_stylized_small">
              <a:extLst>
                <a:ext uri="{FF2B5EF4-FFF2-40B4-BE49-F238E27FC236}">
                  <a16:creationId xmlns:a16="http://schemas.microsoft.com/office/drawing/2014/main" id="{C61FCE92-D1E3-EE4A-B69C-DF13FA394A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" name="Picture 121" descr="antenna_radiation_stylized">
              <a:extLst>
                <a:ext uri="{FF2B5EF4-FFF2-40B4-BE49-F238E27FC236}">
                  <a16:creationId xmlns:a16="http://schemas.microsoft.com/office/drawing/2014/main" id="{5D07953C-19D0-2E42-9860-0BDAE4B7F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4" name="Line 122">
            <a:extLst>
              <a:ext uri="{FF2B5EF4-FFF2-40B4-BE49-F238E27FC236}">
                <a16:creationId xmlns:a16="http://schemas.microsoft.com/office/drawing/2014/main" id="{BE64F84C-B27F-B442-9E28-B4C0179086A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32155" y="3109101"/>
            <a:ext cx="0" cy="4683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000"/>
          </a:p>
        </p:txBody>
      </p:sp>
      <p:grpSp>
        <p:nvGrpSpPr>
          <p:cNvPr id="215" name="Group 138">
            <a:extLst>
              <a:ext uri="{FF2B5EF4-FFF2-40B4-BE49-F238E27FC236}">
                <a16:creationId xmlns:a16="http://schemas.microsoft.com/office/drawing/2014/main" id="{D742C348-83AB-E741-83A9-DF2ED1BEF85B}"/>
              </a:ext>
            </a:extLst>
          </p:cNvPr>
          <p:cNvGrpSpPr>
            <a:grpSpLocks/>
          </p:cNvGrpSpPr>
          <p:nvPr/>
        </p:nvGrpSpPr>
        <p:grpSpPr bwMode="auto">
          <a:xfrm>
            <a:off x="7196905" y="4084827"/>
            <a:ext cx="2743200" cy="1298574"/>
            <a:chOff x="3355" y="2333"/>
            <a:chExt cx="1728" cy="818"/>
          </a:xfrm>
        </p:grpSpPr>
        <p:sp>
          <p:nvSpPr>
            <p:cNvPr id="216" name="Text Box 39">
              <a:extLst>
                <a:ext uri="{FF2B5EF4-FFF2-40B4-BE49-F238E27FC236}">
                  <a16:creationId xmlns:a16="http://schemas.microsoft.com/office/drawing/2014/main" id="{646A742F-504F-3B40-89FE-C4D20BCCD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5" y="2934"/>
              <a:ext cx="1728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2000" dirty="0">
                  <a:latin typeface="+mn-lt"/>
                </a:rPr>
                <a:t>DSL/cable/</a:t>
              </a:r>
              <a:r>
                <a:rPr lang="en-US" altLang="en-US" sz="2000" dirty="0" err="1">
                  <a:latin typeface="+mn-lt"/>
                </a:rPr>
                <a:t>fibre</a:t>
              </a:r>
              <a:r>
                <a:rPr lang="en-US" altLang="en-US" sz="2000" dirty="0">
                  <a:latin typeface="+mn-lt"/>
                </a:rPr>
                <a:t> modem</a:t>
              </a:r>
            </a:p>
          </p:txBody>
        </p:sp>
        <p:sp>
          <p:nvSpPr>
            <p:cNvPr id="217" name="Line 129">
              <a:extLst>
                <a:ext uri="{FF2B5EF4-FFF2-40B4-BE49-F238E27FC236}">
                  <a16:creationId xmlns:a16="http://schemas.microsoft.com/office/drawing/2014/main" id="{7503FB48-7A18-9847-91A0-679C80B8D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218" name="Group 139">
            <a:extLst>
              <a:ext uri="{FF2B5EF4-FFF2-40B4-BE49-F238E27FC236}">
                <a16:creationId xmlns:a16="http://schemas.microsoft.com/office/drawing/2014/main" id="{D1281F21-D2B1-9B46-8003-6AB257C40294}"/>
              </a:ext>
            </a:extLst>
          </p:cNvPr>
          <p:cNvGrpSpPr>
            <a:grpSpLocks/>
          </p:cNvGrpSpPr>
          <p:nvPr/>
        </p:nvGrpSpPr>
        <p:grpSpPr bwMode="auto">
          <a:xfrm>
            <a:off x="5931667" y="4076891"/>
            <a:ext cx="2593975" cy="1811338"/>
            <a:chOff x="2558" y="2328"/>
            <a:chExt cx="1634" cy="1141"/>
          </a:xfrm>
        </p:grpSpPr>
        <p:sp>
          <p:nvSpPr>
            <p:cNvPr id="219" name="Text Box 39">
              <a:extLst>
                <a:ext uri="{FF2B5EF4-FFF2-40B4-BE49-F238E27FC236}">
                  <a16:creationId xmlns:a16="http://schemas.microsoft.com/office/drawing/2014/main" id="{F6831A30-ACB5-104B-98AE-925BD43DD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2000">
                  <a:latin typeface="+mn-lt"/>
                </a:rPr>
                <a:t>router, firewall, NAT</a:t>
              </a:r>
            </a:p>
          </p:txBody>
        </p:sp>
        <p:sp>
          <p:nvSpPr>
            <p:cNvPr id="220" name="Line 133">
              <a:extLst>
                <a:ext uri="{FF2B5EF4-FFF2-40B4-BE49-F238E27FC236}">
                  <a16:creationId xmlns:a16="http://schemas.microsoft.com/office/drawing/2014/main" id="{DABF8E2E-008F-544C-BCD6-751130DFA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221" name="Group 141">
            <a:extLst>
              <a:ext uri="{FF2B5EF4-FFF2-40B4-BE49-F238E27FC236}">
                <a16:creationId xmlns:a16="http://schemas.microsoft.com/office/drawing/2014/main" id="{49F7E4B1-9167-8448-9366-611119FFC227}"/>
              </a:ext>
            </a:extLst>
          </p:cNvPr>
          <p:cNvGrpSpPr>
            <a:grpSpLocks/>
          </p:cNvGrpSpPr>
          <p:nvPr/>
        </p:nvGrpSpPr>
        <p:grpSpPr bwMode="auto">
          <a:xfrm>
            <a:off x="5476055" y="4957952"/>
            <a:ext cx="2927350" cy="1425205"/>
            <a:chOff x="2062" y="2532"/>
            <a:chExt cx="1844" cy="1239"/>
          </a:xfrm>
        </p:grpSpPr>
        <p:sp>
          <p:nvSpPr>
            <p:cNvPr id="222" name="Line 134">
              <a:extLst>
                <a:ext uri="{FF2B5EF4-FFF2-40B4-BE49-F238E27FC236}">
                  <a16:creationId xmlns:a16="http://schemas.microsoft.com/office/drawing/2014/main" id="{30BA4B16-BA39-F546-81EE-7C093F7618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23" name="Text Box 39">
              <a:extLst>
                <a:ext uri="{FF2B5EF4-FFF2-40B4-BE49-F238E27FC236}">
                  <a16:creationId xmlns:a16="http://schemas.microsoft.com/office/drawing/2014/main" id="{A8AAE27C-6F91-8745-B8A0-54C5B6F4E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2000">
                  <a:latin typeface="+mn-lt"/>
                </a:rPr>
                <a:t>wired Ethernet (1 Gbps)</a:t>
              </a:r>
            </a:p>
          </p:txBody>
        </p:sp>
      </p:grpSp>
      <p:grpSp>
        <p:nvGrpSpPr>
          <p:cNvPr id="224" name="Group 140">
            <a:extLst>
              <a:ext uri="{FF2B5EF4-FFF2-40B4-BE49-F238E27FC236}">
                <a16:creationId xmlns:a16="http://schemas.microsoft.com/office/drawing/2014/main" id="{712546AE-4EB8-8246-8F62-5C8ACD7A1157}"/>
              </a:ext>
            </a:extLst>
          </p:cNvPr>
          <p:cNvGrpSpPr>
            <a:grpSpLocks/>
          </p:cNvGrpSpPr>
          <p:nvPr/>
        </p:nvGrpSpPr>
        <p:grpSpPr bwMode="auto">
          <a:xfrm>
            <a:off x="1907355" y="4107051"/>
            <a:ext cx="2354262" cy="2103436"/>
            <a:chOff x="23" y="2347"/>
            <a:chExt cx="1483" cy="1325"/>
          </a:xfrm>
        </p:grpSpPr>
        <p:sp>
          <p:nvSpPr>
            <p:cNvPr id="225" name="Line 136">
              <a:extLst>
                <a:ext uri="{FF2B5EF4-FFF2-40B4-BE49-F238E27FC236}">
                  <a16:creationId xmlns:a16="http://schemas.microsoft.com/office/drawing/2014/main" id="{826E64FA-8748-A443-9DDC-23B3930BB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26" name="Text Box 39">
              <a:extLst>
                <a:ext uri="{FF2B5EF4-FFF2-40B4-BE49-F238E27FC236}">
                  <a16:creationId xmlns:a16="http://schemas.microsoft.com/office/drawing/2014/main" id="{27BB7BBE-95DA-E14B-98DC-638CE33FC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3300"/>
              <a:ext cx="1483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ct val="80000"/>
                </a:lnSpc>
              </a:pPr>
              <a:r>
                <a:rPr lang="en-US" altLang="en-US" sz="2000" dirty="0" err="1">
                  <a:latin typeface="+mn-lt"/>
                </a:rPr>
                <a:t>WiFi</a:t>
              </a:r>
              <a:r>
                <a:rPr lang="en-US" altLang="en-US" sz="2000" dirty="0">
                  <a:latin typeface="+mn-lt"/>
                </a:rPr>
                <a:t> wireless access </a:t>
              </a:r>
            </a:p>
            <a:p>
              <a:pPr algn="r">
                <a:lnSpc>
                  <a:spcPct val="80000"/>
                </a:lnSpc>
              </a:pPr>
              <a:r>
                <a:rPr lang="en-US" altLang="en-US" sz="2000" dirty="0">
                  <a:latin typeface="+mn-lt"/>
                </a:rPr>
                <a:t>point (54, 450 Mbps)</a:t>
              </a:r>
            </a:p>
          </p:txBody>
        </p:sp>
      </p:grpSp>
      <p:sp>
        <p:nvSpPr>
          <p:cNvPr id="227" name="Text Box 142">
            <a:extLst>
              <a:ext uri="{FF2B5EF4-FFF2-40B4-BE49-F238E27FC236}">
                <a16:creationId xmlns:a16="http://schemas.microsoft.com/office/drawing/2014/main" id="{E0D602B7-3D10-644F-A082-4AD00685B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1202" y="1523624"/>
            <a:ext cx="1196930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90000"/>
              </a:lnSpc>
            </a:pPr>
            <a:r>
              <a:rPr lang="en-US" altLang="en-US" dirty="0">
                <a:latin typeface="+mn-lt"/>
              </a:rPr>
              <a:t>wireless</a:t>
            </a:r>
          </a:p>
          <a:p>
            <a:pPr algn="r">
              <a:lnSpc>
                <a:spcPct val="90000"/>
              </a:lnSpc>
            </a:pPr>
            <a:r>
              <a:rPr lang="en-US" altLang="en-US" dirty="0">
                <a:latin typeface="+mn-lt"/>
              </a:rPr>
              <a:t>devices</a:t>
            </a:r>
          </a:p>
        </p:txBody>
      </p:sp>
      <p:grpSp>
        <p:nvGrpSpPr>
          <p:cNvPr id="228" name="Group 143">
            <a:extLst>
              <a:ext uri="{FF2B5EF4-FFF2-40B4-BE49-F238E27FC236}">
                <a16:creationId xmlns:a16="http://schemas.microsoft.com/office/drawing/2014/main" id="{9AA4B710-3339-A346-9EC7-A09E554F6751}"/>
              </a:ext>
            </a:extLst>
          </p:cNvPr>
          <p:cNvGrpSpPr>
            <a:grpSpLocks/>
          </p:cNvGrpSpPr>
          <p:nvPr/>
        </p:nvGrpSpPr>
        <p:grpSpPr bwMode="auto">
          <a:xfrm>
            <a:off x="3255142" y="2335403"/>
            <a:ext cx="733425" cy="758825"/>
            <a:chOff x="2751" y="1851"/>
            <a:chExt cx="462" cy="478"/>
          </a:xfrm>
        </p:grpSpPr>
        <p:pic>
          <p:nvPicPr>
            <p:cNvPr id="229" name="Picture 144" descr="iphone_stylized_small">
              <a:extLst>
                <a:ext uri="{FF2B5EF4-FFF2-40B4-BE49-F238E27FC236}">
                  <a16:creationId xmlns:a16="http://schemas.microsoft.com/office/drawing/2014/main" id="{41513B1D-08CB-D742-8152-CA81640B60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145" descr="antenna_radiation_stylized">
              <a:extLst>
                <a:ext uri="{FF2B5EF4-FFF2-40B4-BE49-F238E27FC236}">
                  <a16:creationId xmlns:a16="http://schemas.microsoft.com/office/drawing/2014/main" id="{F159AFE2-B4D2-464C-84AA-CF64E1E833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1" name="Line 146">
            <a:extLst>
              <a:ext uri="{FF2B5EF4-FFF2-40B4-BE49-F238E27FC236}">
                <a16:creationId xmlns:a16="http://schemas.microsoft.com/office/drawing/2014/main" id="{6BA2DD01-EC8E-9945-A63F-E69A2B22C1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2155" y="4054099"/>
            <a:ext cx="2" cy="225129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000"/>
          </a:p>
        </p:txBody>
      </p:sp>
      <p:sp>
        <p:nvSpPr>
          <p:cNvPr id="232" name="Oval 147">
            <a:extLst>
              <a:ext uri="{FF2B5EF4-FFF2-40B4-BE49-F238E27FC236}">
                <a16:creationId xmlns:a16="http://schemas.microsoft.com/office/drawing/2014/main" id="{F04BCE9C-46F3-6345-9348-15575C0EF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955" y="3382613"/>
            <a:ext cx="4895850" cy="810170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grpSp>
        <p:nvGrpSpPr>
          <p:cNvPr id="233" name="Group 150">
            <a:extLst>
              <a:ext uri="{FF2B5EF4-FFF2-40B4-BE49-F238E27FC236}">
                <a16:creationId xmlns:a16="http://schemas.microsoft.com/office/drawing/2014/main" id="{1BFB59FB-B949-4343-8746-FA556294EC0E}"/>
              </a:ext>
            </a:extLst>
          </p:cNvPr>
          <p:cNvGrpSpPr>
            <a:grpSpLocks/>
          </p:cNvGrpSpPr>
          <p:nvPr/>
        </p:nvGrpSpPr>
        <p:grpSpPr bwMode="auto">
          <a:xfrm>
            <a:off x="1907354" y="3913382"/>
            <a:ext cx="1730376" cy="774701"/>
            <a:chOff x="23" y="2225"/>
            <a:chExt cx="1090" cy="488"/>
          </a:xfrm>
        </p:grpSpPr>
        <p:sp>
          <p:nvSpPr>
            <p:cNvPr id="234" name="Text Box 148">
              <a:extLst>
                <a:ext uri="{FF2B5EF4-FFF2-40B4-BE49-F238E27FC236}">
                  <a16:creationId xmlns:a16="http://schemas.microsoft.com/office/drawing/2014/main" id="{2847F148-6A2D-A24E-9C3A-CB4657150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2357"/>
              <a:ext cx="1090" cy="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800" dirty="0">
                  <a:latin typeface="+mn-lt"/>
                </a:rPr>
                <a:t>often combined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800" dirty="0">
                  <a:latin typeface="+mn-lt"/>
                </a:rPr>
                <a:t>in single box</a:t>
              </a:r>
            </a:p>
          </p:txBody>
        </p:sp>
        <p:sp>
          <p:nvSpPr>
            <p:cNvPr id="235" name="Line 149">
              <a:extLst>
                <a:ext uri="{FF2B5EF4-FFF2-40B4-BE49-F238E27FC236}">
                  <a16:creationId xmlns:a16="http://schemas.microsoft.com/office/drawing/2014/main" id="{791A7321-82EF-304E-8F5B-C7B5BF553F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236" name="Group 151">
            <a:extLst>
              <a:ext uri="{FF2B5EF4-FFF2-40B4-BE49-F238E27FC236}">
                <a16:creationId xmlns:a16="http://schemas.microsoft.com/office/drawing/2014/main" id="{CAC24AE8-8B01-2646-892D-B47CEA005DE7}"/>
              </a:ext>
            </a:extLst>
          </p:cNvPr>
          <p:cNvGrpSpPr>
            <a:grpSpLocks/>
          </p:cNvGrpSpPr>
          <p:nvPr/>
        </p:nvGrpSpPr>
        <p:grpSpPr bwMode="auto">
          <a:xfrm>
            <a:off x="4250505" y="1948053"/>
            <a:ext cx="954087" cy="1027112"/>
            <a:chOff x="877" y="1008"/>
            <a:chExt cx="2747" cy="2591"/>
          </a:xfrm>
        </p:grpSpPr>
        <p:pic>
          <p:nvPicPr>
            <p:cNvPr id="237" name="Picture 152" descr="antenna_stylized">
              <a:extLst>
                <a:ext uri="{FF2B5EF4-FFF2-40B4-BE49-F238E27FC236}">
                  <a16:creationId xmlns:a16="http://schemas.microsoft.com/office/drawing/2014/main" id="{1BE3B9ED-47B2-614A-9C09-F039CFE3A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8" name="Picture 153" descr="laptop_keyboard">
              <a:extLst>
                <a:ext uri="{FF2B5EF4-FFF2-40B4-BE49-F238E27FC236}">
                  <a16:creationId xmlns:a16="http://schemas.microsoft.com/office/drawing/2014/main" id="{195E45EA-7733-D744-B06F-ACC6D6D56D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9" name="Freeform 154">
              <a:extLst>
                <a:ext uri="{FF2B5EF4-FFF2-40B4-BE49-F238E27FC236}">
                  <a16:creationId xmlns:a16="http://schemas.microsoft.com/office/drawing/2014/main" id="{F01194AD-C0B6-BD40-8B0C-95F73DDC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2000"/>
            </a:p>
          </p:txBody>
        </p:sp>
        <p:pic>
          <p:nvPicPr>
            <p:cNvPr id="240" name="Picture 155" descr="screen">
              <a:extLst>
                <a:ext uri="{FF2B5EF4-FFF2-40B4-BE49-F238E27FC236}">
                  <a16:creationId xmlns:a16="http://schemas.microsoft.com/office/drawing/2014/main" id="{5AA702A9-39D0-0F44-9DAA-746AF6B659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1" name="Freeform 156">
              <a:extLst>
                <a:ext uri="{FF2B5EF4-FFF2-40B4-BE49-F238E27FC236}">
                  <a16:creationId xmlns:a16="http://schemas.microsoft.com/office/drawing/2014/main" id="{68A5CCA6-333E-7140-BA3D-1173FFD24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42" name="Freeform 157">
              <a:extLst>
                <a:ext uri="{FF2B5EF4-FFF2-40B4-BE49-F238E27FC236}">
                  <a16:creationId xmlns:a16="http://schemas.microsoft.com/office/drawing/2014/main" id="{C4A8539F-1084-394E-A596-C0B374A3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43" name="Freeform 158">
              <a:extLst>
                <a:ext uri="{FF2B5EF4-FFF2-40B4-BE49-F238E27FC236}">
                  <a16:creationId xmlns:a16="http://schemas.microsoft.com/office/drawing/2014/main" id="{C76F3FE2-141C-1D47-A04F-56C430C2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44" name="Freeform 159">
              <a:extLst>
                <a:ext uri="{FF2B5EF4-FFF2-40B4-BE49-F238E27FC236}">
                  <a16:creationId xmlns:a16="http://schemas.microsoft.com/office/drawing/2014/main" id="{7AC362EC-1B99-534E-95D8-5A24FAF2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45" name="Freeform 160">
              <a:extLst>
                <a:ext uri="{FF2B5EF4-FFF2-40B4-BE49-F238E27FC236}">
                  <a16:creationId xmlns:a16="http://schemas.microsoft.com/office/drawing/2014/main" id="{84D8536F-497F-2D44-8E01-C75CAE45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46" name="Freeform 161">
              <a:extLst>
                <a:ext uri="{FF2B5EF4-FFF2-40B4-BE49-F238E27FC236}">
                  <a16:creationId xmlns:a16="http://schemas.microsoft.com/office/drawing/2014/main" id="{01A5853F-2286-F74E-9472-2D882E49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grpSp>
          <p:nvGrpSpPr>
            <p:cNvPr id="247" name="Group 162">
              <a:extLst>
                <a:ext uri="{FF2B5EF4-FFF2-40B4-BE49-F238E27FC236}">
                  <a16:creationId xmlns:a16="http://schemas.microsoft.com/office/drawing/2014/main" id="{FC372C7C-5EC9-9544-AA74-D69BBB0D1A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856C9B59-FB1D-C848-9140-35A178B50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255" name="Freeform 164">
                <a:extLst>
                  <a:ext uri="{FF2B5EF4-FFF2-40B4-BE49-F238E27FC236}">
                    <a16:creationId xmlns:a16="http://schemas.microsoft.com/office/drawing/2014/main" id="{7094626E-365E-9A43-BD33-797126F01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256" name="Freeform 165">
                <a:extLst>
                  <a:ext uri="{FF2B5EF4-FFF2-40B4-BE49-F238E27FC236}">
                    <a16:creationId xmlns:a16="http://schemas.microsoft.com/office/drawing/2014/main" id="{B40F99D7-58E8-E040-B1F5-A267B2B3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257" name="Freeform 166">
                <a:extLst>
                  <a:ext uri="{FF2B5EF4-FFF2-40B4-BE49-F238E27FC236}">
                    <a16:creationId xmlns:a16="http://schemas.microsoft.com/office/drawing/2014/main" id="{54B36EFA-A40E-3349-9364-BEF869A6C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258" name="Freeform 167">
                <a:extLst>
                  <a:ext uri="{FF2B5EF4-FFF2-40B4-BE49-F238E27FC236}">
                    <a16:creationId xmlns:a16="http://schemas.microsoft.com/office/drawing/2014/main" id="{72B5FEE0-627E-2A44-A802-F468CAA77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259" name="Freeform 168">
                <a:extLst>
                  <a:ext uri="{FF2B5EF4-FFF2-40B4-BE49-F238E27FC236}">
                    <a16:creationId xmlns:a16="http://schemas.microsoft.com/office/drawing/2014/main" id="{64E86AD2-B652-474E-8F8E-4BEE58055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</p:grpSp>
        <p:sp>
          <p:nvSpPr>
            <p:cNvPr id="248" name="Freeform 169">
              <a:extLst>
                <a:ext uri="{FF2B5EF4-FFF2-40B4-BE49-F238E27FC236}">
                  <a16:creationId xmlns:a16="http://schemas.microsoft.com/office/drawing/2014/main" id="{14152147-A3DF-4443-82CD-24E6A7B8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49" name="Freeform 170">
              <a:extLst>
                <a:ext uri="{FF2B5EF4-FFF2-40B4-BE49-F238E27FC236}">
                  <a16:creationId xmlns:a16="http://schemas.microsoft.com/office/drawing/2014/main" id="{77E7A1C9-A3D9-AA47-AF22-8859F248B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50" name="Freeform 171">
              <a:extLst>
                <a:ext uri="{FF2B5EF4-FFF2-40B4-BE49-F238E27FC236}">
                  <a16:creationId xmlns:a16="http://schemas.microsoft.com/office/drawing/2014/main" id="{9364745C-5427-5047-A89F-23E55840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51" name="Freeform 172">
              <a:extLst>
                <a:ext uri="{FF2B5EF4-FFF2-40B4-BE49-F238E27FC236}">
                  <a16:creationId xmlns:a16="http://schemas.microsoft.com/office/drawing/2014/main" id="{32386009-1275-DE49-9140-E7500A951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52" name="Freeform 173">
              <a:extLst>
                <a:ext uri="{FF2B5EF4-FFF2-40B4-BE49-F238E27FC236}">
                  <a16:creationId xmlns:a16="http://schemas.microsoft.com/office/drawing/2014/main" id="{87F49C34-B4C6-FA43-AA66-542D1E995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53" name="Freeform 174">
              <a:extLst>
                <a:ext uri="{FF2B5EF4-FFF2-40B4-BE49-F238E27FC236}">
                  <a16:creationId xmlns:a16="http://schemas.microsoft.com/office/drawing/2014/main" id="{FEA4386D-E8CF-1A45-8AFD-BA52E4034AE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260" name="Group 175">
            <a:extLst>
              <a:ext uri="{FF2B5EF4-FFF2-40B4-BE49-F238E27FC236}">
                <a16:creationId xmlns:a16="http://schemas.microsoft.com/office/drawing/2014/main" id="{B6936DC6-44F7-CB40-83FE-8A8E8F6B6953}"/>
              </a:ext>
            </a:extLst>
          </p:cNvPr>
          <p:cNvGrpSpPr>
            <a:grpSpLocks/>
          </p:cNvGrpSpPr>
          <p:nvPr/>
        </p:nvGrpSpPr>
        <p:grpSpPr bwMode="auto">
          <a:xfrm>
            <a:off x="5020442" y="2413190"/>
            <a:ext cx="1123950" cy="862013"/>
            <a:chOff x="-44" y="1473"/>
            <a:chExt cx="981" cy="1105"/>
          </a:xfrm>
        </p:grpSpPr>
        <p:pic>
          <p:nvPicPr>
            <p:cNvPr id="261" name="Picture 176" descr="desktop_computer_stylized_medium">
              <a:extLst>
                <a:ext uri="{FF2B5EF4-FFF2-40B4-BE49-F238E27FC236}">
                  <a16:creationId xmlns:a16="http://schemas.microsoft.com/office/drawing/2014/main" id="{DD8A088B-92B7-C94B-A78B-C7EEF5CC9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2" name="Freeform 177">
              <a:extLst>
                <a:ext uri="{FF2B5EF4-FFF2-40B4-BE49-F238E27FC236}">
                  <a16:creationId xmlns:a16="http://schemas.microsoft.com/office/drawing/2014/main" id="{6BA9B84C-C884-674B-BC10-7591CA428A4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263" name="Group 178">
            <a:extLst>
              <a:ext uri="{FF2B5EF4-FFF2-40B4-BE49-F238E27FC236}">
                <a16:creationId xmlns:a16="http://schemas.microsoft.com/office/drawing/2014/main" id="{CA75072E-ACB4-2742-82C6-C3324A921E2D}"/>
              </a:ext>
            </a:extLst>
          </p:cNvPr>
          <p:cNvGrpSpPr>
            <a:grpSpLocks/>
          </p:cNvGrpSpPr>
          <p:nvPr/>
        </p:nvGrpSpPr>
        <p:grpSpPr bwMode="auto">
          <a:xfrm>
            <a:off x="4961705" y="4219765"/>
            <a:ext cx="849312" cy="712788"/>
            <a:chOff x="-44" y="1473"/>
            <a:chExt cx="981" cy="1105"/>
          </a:xfrm>
        </p:grpSpPr>
        <p:pic>
          <p:nvPicPr>
            <p:cNvPr id="264" name="Picture 179" descr="desktop_computer_stylized_medium">
              <a:extLst>
                <a:ext uri="{FF2B5EF4-FFF2-40B4-BE49-F238E27FC236}">
                  <a16:creationId xmlns:a16="http://schemas.microsoft.com/office/drawing/2014/main" id="{00E678F0-099F-6844-9F36-4E5530807C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5" name="Freeform 180">
              <a:extLst>
                <a:ext uri="{FF2B5EF4-FFF2-40B4-BE49-F238E27FC236}">
                  <a16:creationId xmlns:a16="http://schemas.microsoft.com/office/drawing/2014/main" id="{3F89BBB2-AF47-CE4F-8BCA-113B5761032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266" name="Group 98">
            <a:extLst>
              <a:ext uri="{FF2B5EF4-FFF2-40B4-BE49-F238E27FC236}">
                <a16:creationId xmlns:a16="http://schemas.microsoft.com/office/drawing/2014/main" id="{A3DA2B28-D9C2-BC43-A42F-30A066AEF6C2}"/>
              </a:ext>
            </a:extLst>
          </p:cNvPr>
          <p:cNvGrpSpPr>
            <a:grpSpLocks/>
          </p:cNvGrpSpPr>
          <p:nvPr/>
        </p:nvGrpSpPr>
        <p:grpSpPr bwMode="auto">
          <a:xfrm>
            <a:off x="6357117" y="2089340"/>
            <a:ext cx="958850" cy="1276350"/>
            <a:chOff x="5806938" y="3011924"/>
            <a:chExt cx="347997" cy="396620"/>
          </a:xfrm>
        </p:grpSpPr>
        <p:pic>
          <p:nvPicPr>
            <p:cNvPr id="267" name="Picture 101" descr="fridge2.png">
              <a:extLst>
                <a:ext uri="{FF2B5EF4-FFF2-40B4-BE49-F238E27FC236}">
                  <a16:creationId xmlns:a16="http://schemas.microsoft.com/office/drawing/2014/main" id="{59D46EB5-E84A-B84C-A47E-A7F91543AE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8" name="Picture 1115" descr="antenna_stylized">
              <a:extLst>
                <a:ext uri="{FF2B5EF4-FFF2-40B4-BE49-F238E27FC236}">
                  <a16:creationId xmlns:a16="http://schemas.microsoft.com/office/drawing/2014/main" id="{8EEB311B-0E27-4240-8EBE-6A91CB84D8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37A8C1F2-8D7B-3045-B15A-5DB56AB82DFE}"/>
              </a:ext>
            </a:extLst>
          </p:cNvPr>
          <p:cNvGrpSpPr/>
          <p:nvPr/>
        </p:nvGrpSpPr>
        <p:grpSpPr>
          <a:xfrm>
            <a:off x="5059243" y="3529374"/>
            <a:ext cx="1192203" cy="583857"/>
            <a:chOff x="7493876" y="2774731"/>
            <a:chExt cx="1481958" cy="894622"/>
          </a:xfrm>
        </p:grpSpPr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B49BEC54-DEA5-CA4E-B957-C65E2CEC65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0B80E2CA-F9B2-6349-BC4E-75B4DCD9E3A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C588090F-19FF-6E4C-84BC-12D7596DA01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BABB54BB-EBB6-9142-9753-E527BC1E910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3E0E4E3B-AF65-094E-8217-883961A8DB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9546C5AA-74FA-3A42-86B2-47124A8C6E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AF09D7B5-E321-AD40-818B-AD357E78BC2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9753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" grpId="0"/>
      <p:bldP spid="227" grpId="0"/>
      <p:bldP spid="23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Access networks: enterprise networks</a:t>
            </a:r>
            <a:endParaRPr lang="en-US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1016188" y="3974373"/>
            <a:ext cx="10847590" cy="24010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>
              <a:buFont typeface="Wingdings" charset="2"/>
              <a:buChar char="§"/>
              <a:defRPr/>
            </a:pPr>
            <a:r>
              <a:rPr lang="en-US" dirty="0"/>
              <a:t>companies, universities, etc.</a:t>
            </a:r>
          </a:p>
          <a:p>
            <a:pPr marL="287338" lvl="1" indent="-287338">
              <a:buSzPct val="100000"/>
              <a:buFont typeface="Wingdings" charset="2"/>
              <a:buChar char="§"/>
              <a:defRPr/>
            </a:pPr>
            <a:r>
              <a:rPr lang="en-US" sz="2800" dirty="0"/>
              <a:t>mix of wired, wireless link technologies, connecting a mix of switches and routers </a:t>
            </a:r>
            <a:r>
              <a:rPr lang="en-US" dirty="0"/>
              <a:t>(we’ll cover differences shortly)</a:t>
            </a:r>
            <a:endParaRPr lang="en-US" sz="2800" dirty="0"/>
          </a:p>
          <a:p>
            <a:pPr marL="735013" lvl="2" indent="-287338"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/>
              <a:t>Ethernet: wired access at 100Mbps, 1Gbps, 10Gbps </a:t>
            </a:r>
          </a:p>
          <a:p>
            <a:pPr marL="735013" lvl="2" indent="-287338"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 err="1"/>
              <a:t>WiFi</a:t>
            </a:r>
            <a:r>
              <a:rPr lang="en-US" sz="2800" dirty="0"/>
              <a:t>: wireless access points at </a:t>
            </a:r>
            <a:r>
              <a:rPr lang="en-US" altLang="en-US" sz="2800" dirty="0"/>
              <a:t>11, 54, 450 Mbps </a:t>
            </a:r>
            <a:endParaRPr lang="en-US" sz="2800" dirty="0"/>
          </a:p>
        </p:txBody>
      </p:sp>
      <p:sp>
        <p:nvSpPr>
          <p:cNvPr id="146" name="Line 2">
            <a:extLst>
              <a:ext uri="{FF2B5EF4-FFF2-40B4-BE49-F238E27FC236}">
                <a16:creationId xmlns:a16="http://schemas.microsoft.com/office/drawing/2014/main" id="{78EC8EF9-E918-4047-8CA6-5136F4F71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70166" y="2675819"/>
            <a:ext cx="0" cy="30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147" name="Line 3">
            <a:extLst>
              <a:ext uri="{FF2B5EF4-FFF2-40B4-BE49-F238E27FC236}">
                <a16:creationId xmlns:a16="http://schemas.microsoft.com/office/drawing/2014/main" id="{3430E7C9-5F72-3E41-BACC-F43489C6FEF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096" y="2681014"/>
            <a:ext cx="0" cy="365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148" name="Line 4">
            <a:extLst>
              <a:ext uri="{FF2B5EF4-FFF2-40B4-BE49-F238E27FC236}">
                <a16:creationId xmlns:a16="http://schemas.microsoft.com/office/drawing/2014/main" id="{C70C76A9-2C86-B54E-BB1F-E5D1C0DC89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26933" y="2663348"/>
            <a:ext cx="512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155" name="Line 59">
            <a:extLst>
              <a:ext uri="{FF2B5EF4-FFF2-40B4-BE49-F238E27FC236}">
                <a16:creationId xmlns:a16="http://schemas.microsoft.com/office/drawing/2014/main" id="{37134444-A8BA-214B-A06A-AE9236E3F9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4851" y="2518893"/>
            <a:ext cx="78032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156" name="Line 61">
            <a:extLst>
              <a:ext uri="{FF2B5EF4-FFF2-40B4-BE49-F238E27FC236}">
                <a16:creationId xmlns:a16="http://schemas.microsoft.com/office/drawing/2014/main" id="{DB749FEF-C2E4-CD41-AD2C-5F18AEA1BA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96137" y="2114630"/>
            <a:ext cx="0" cy="35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grpSp>
        <p:nvGrpSpPr>
          <p:cNvPr id="199" name="Group 62">
            <a:extLst>
              <a:ext uri="{FF2B5EF4-FFF2-40B4-BE49-F238E27FC236}">
                <a16:creationId xmlns:a16="http://schemas.microsoft.com/office/drawing/2014/main" id="{7B79186C-6091-C54B-A71E-6C432BE2DE9C}"/>
              </a:ext>
            </a:extLst>
          </p:cNvPr>
          <p:cNvGrpSpPr>
            <a:grpSpLocks/>
          </p:cNvGrpSpPr>
          <p:nvPr/>
        </p:nvGrpSpPr>
        <p:grpSpPr bwMode="auto">
          <a:xfrm>
            <a:off x="4075687" y="1818447"/>
            <a:ext cx="641521" cy="410499"/>
            <a:chOff x="2967" y="478"/>
            <a:chExt cx="788" cy="625"/>
          </a:xfrm>
        </p:grpSpPr>
        <p:pic>
          <p:nvPicPr>
            <p:cNvPr id="200" name="Picture 63" descr="access_point_stylized_small">
              <a:extLst>
                <a:ext uri="{FF2B5EF4-FFF2-40B4-BE49-F238E27FC236}">
                  <a16:creationId xmlns:a16="http://schemas.microsoft.com/office/drawing/2014/main" id="{855B47FA-ECFF-7442-9320-1E8F8E5BE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" name="Picture 64" descr="antenna_radiation_stylized">
              <a:extLst>
                <a:ext uri="{FF2B5EF4-FFF2-40B4-BE49-F238E27FC236}">
                  <a16:creationId xmlns:a16="http://schemas.microsoft.com/office/drawing/2014/main" id="{6A2B1A1C-7A73-4841-A562-EB2D93E464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2" name="Group 65">
            <a:extLst>
              <a:ext uri="{FF2B5EF4-FFF2-40B4-BE49-F238E27FC236}">
                <a16:creationId xmlns:a16="http://schemas.microsoft.com/office/drawing/2014/main" id="{D053B7EE-BFEC-524C-AD4A-6CD534CEEE30}"/>
              </a:ext>
            </a:extLst>
          </p:cNvPr>
          <p:cNvGrpSpPr>
            <a:grpSpLocks/>
          </p:cNvGrpSpPr>
          <p:nvPr/>
        </p:nvGrpSpPr>
        <p:grpSpPr bwMode="auto">
          <a:xfrm>
            <a:off x="4558577" y="1396516"/>
            <a:ext cx="457229" cy="462461"/>
            <a:chOff x="877" y="1008"/>
            <a:chExt cx="2747" cy="2591"/>
          </a:xfrm>
        </p:grpSpPr>
        <p:pic>
          <p:nvPicPr>
            <p:cNvPr id="203" name="Picture 66" descr="antenna_stylized">
              <a:extLst>
                <a:ext uri="{FF2B5EF4-FFF2-40B4-BE49-F238E27FC236}">
                  <a16:creationId xmlns:a16="http://schemas.microsoft.com/office/drawing/2014/main" id="{33BEB7BB-6731-7F49-B6B7-31F8FEC63D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" name="Picture 67" descr="laptop_keyboard">
              <a:extLst>
                <a:ext uri="{FF2B5EF4-FFF2-40B4-BE49-F238E27FC236}">
                  <a16:creationId xmlns:a16="http://schemas.microsoft.com/office/drawing/2014/main" id="{BF1602EA-545E-B640-8592-119A84BEE4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" name="Freeform 68">
              <a:extLst>
                <a:ext uri="{FF2B5EF4-FFF2-40B4-BE49-F238E27FC236}">
                  <a16:creationId xmlns:a16="http://schemas.microsoft.com/office/drawing/2014/main" id="{11ECA48A-06A7-8447-BA87-0E8B723E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600"/>
            </a:p>
          </p:txBody>
        </p:sp>
        <p:pic>
          <p:nvPicPr>
            <p:cNvPr id="206" name="Picture 69" descr="screen">
              <a:extLst>
                <a:ext uri="{FF2B5EF4-FFF2-40B4-BE49-F238E27FC236}">
                  <a16:creationId xmlns:a16="http://schemas.microsoft.com/office/drawing/2014/main" id="{1C881AE4-B476-7A44-95A5-82A954B033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70">
              <a:extLst>
                <a:ext uri="{FF2B5EF4-FFF2-40B4-BE49-F238E27FC236}">
                  <a16:creationId xmlns:a16="http://schemas.microsoft.com/office/drawing/2014/main" id="{1B337601-D9B4-7448-83DD-77341DD6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08" name="Freeform 71">
              <a:extLst>
                <a:ext uri="{FF2B5EF4-FFF2-40B4-BE49-F238E27FC236}">
                  <a16:creationId xmlns:a16="http://schemas.microsoft.com/office/drawing/2014/main" id="{161F090B-9EE2-B94E-A8DF-4A566336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09" name="Freeform 72">
              <a:extLst>
                <a:ext uri="{FF2B5EF4-FFF2-40B4-BE49-F238E27FC236}">
                  <a16:creationId xmlns:a16="http://schemas.microsoft.com/office/drawing/2014/main" id="{EA85E2AB-125F-2C49-83F9-C42D1D6E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0" name="Freeform 73">
              <a:extLst>
                <a:ext uri="{FF2B5EF4-FFF2-40B4-BE49-F238E27FC236}">
                  <a16:creationId xmlns:a16="http://schemas.microsoft.com/office/drawing/2014/main" id="{30C6296D-F737-B44E-BE30-85489809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1" name="Freeform 74">
              <a:extLst>
                <a:ext uri="{FF2B5EF4-FFF2-40B4-BE49-F238E27FC236}">
                  <a16:creationId xmlns:a16="http://schemas.microsoft.com/office/drawing/2014/main" id="{243088FD-E61E-7648-AE02-DDA323B2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2" name="Freeform 75">
              <a:extLst>
                <a:ext uri="{FF2B5EF4-FFF2-40B4-BE49-F238E27FC236}">
                  <a16:creationId xmlns:a16="http://schemas.microsoft.com/office/drawing/2014/main" id="{9198CF6D-764B-224A-9A95-622FA22F8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grpSp>
          <p:nvGrpSpPr>
            <p:cNvPr id="213" name="Group 76">
              <a:extLst>
                <a:ext uri="{FF2B5EF4-FFF2-40B4-BE49-F238E27FC236}">
                  <a16:creationId xmlns:a16="http://schemas.microsoft.com/office/drawing/2014/main" id="{9868D947-6DC7-3643-B7B5-D99B19673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20" name="Freeform 77">
                <a:extLst>
                  <a:ext uri="{FF2B5EF4-FFF2-40B4-BE49-F238E27FC236}">
                    <a16:creationId xmlns:a16="http://schemas.microsoft.com/office/drawing/2014/main" id="{50788173-0E26-0B42-B2E8-0EC7A938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21" name="Freeform 78">
                <a:extLst>
                  <a:ext uri="{FF2B5EF4-FFF2-40B4-BE49-F238E27FC236}">
                    <a16:creationId xmlns:a16="http://schemas.microsoft.com/office/drawing/2014/main" id="{180BD8C5-F87F-7E49-B3C8-67A4CDB0C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22" name="Freeform 79">
                <a:extLst>
                  <a:ext uri="{FF2B5EF4-FFF2-40B4-BE49-F238E27FC236}">
                    <a16:creationId xmlns:a16="http://schemas.microsoft.com/office/drawing/2014/main" id="{C149722A-E2E9-0E45-95F3-42B9BE380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23" name="Freeform 80">
                <a:extLst>
                  <a:ext uri="{FF2B5EF4-FFF2-40B4-BE49-F238E27FC236}">
                    <a16:creationId xmlns:a16="http://schemas.microsoft.com/office/drawing/2014/main" id="{CFD7B918-016B-C94E-AB8C-4F58772CB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24" name="Freeform 81">
                <a:extLst>
                  <a:ext uri="{FF2B5EF4-FFF2-40B4-BE49-F238E27FC236}">
                    <a16:creationId xmlns:a16="http://schemas.microsoft.com/office/drawing/2014/main" id="{64AD1518-EC35-5F4C-8F5B-8E223416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25" name="Freeform 82">
                <a:extLst>
                  <a:ext uri="{FF2B5EF4-FFF2-40B4-BE49-F238E27FC236}">
                    <a16:creationId xmlns:a16="http://schemas.microsoft.com/office/drawing/2014/main" id="{EB6197E5-CEFD-934E-8641-906A57EB8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</p:grpSp>
        <p:sp>
          <p:nvSpPr>
            <p:cNvPr id="214" name="Freeform 83">
              <a:extLst>
                <a:ext uri="{FF2B5EF4-FFF2-40B4-BE49-F238E27FC236}">
                  <a16:creationId xmlns:a16="http://schemas.microsoft.com/office/drawing/2014/main" id="{33A1E63F-43CD-A044-BB06-91CEE273E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5" name="Freeform 84">
              <a:extLst>
                <a:ext uri="{FF2B5EF4-FFF2-40B4-BE49-F238E27FC236}">
                  <a16:creationId xmlns:a16="http://schemas.microsoft.com/office/drawing/2014/main" id="{57A25C33-4D80-2B4B-A928-426B33FAC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6" name="Freeform 85">
              <a:extLst>
                <a:ext uri="{FF2B5EF4-FFF2-40B4-BE49-F238E27FC236}">
                  <a16:creationId xmlns:a16="http://schemas.microsoft.com/office/drawing/2014/main" id="{E408CBEA-A44D-A342-B595-30BC7F4A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7" name="Freeform 86">
              <a:extLst>
                <a:ext uri="{FF2B5EF4-FFF2-40B4-BE49-F238E27FC236}">
                  <a16:creationId xmlns:a16="http://schemas.microsoft.com/office/drawing/2014/main" id="{AD2A6909-FEE2-0C4D-B8B1-7F94F9D6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8" name="Freeform 87">
              <a:extLst>
                <a:ext uri="{FF2B5EF4-FFF2-40B4-BE49-F238E27FC236}">
                  <a16:creationId xmlns:a16="http://schemas.microsoft.com/office/drawing/2014/main" id="{7865A40B-07FE-C945-A916-21A77EA65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9" name="Freeform 88">
              <a:extLst>
                <a:ext uri="{FF2B5EF4-FFF2-40B4-BE49-F238E27FC236}">
                  <a16:creationId xmlns:a16="http://schemas.microsoft.com/office/drawing/2014/main" id="{4ECECCC6-85BE-3249-87B3-7075350D2FE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</p:grpSp>
      <p:grpSp>
        <p:nvGrpSpPr>
          <p:cNvPr id="226" name="Group 89">
            <a:extLst>
              <a:ext uri="{FF2B5EF4-FFF2-40B4-BE49-F238E27FC236}">
                <a16:creationId xmlns:a16="http://schemas.microsoft.com/office/drawing/2014/main" id="{195FBDA6-1C42-ED46-BB36-3E5B4ADF9317}"/>
              </a:ext>
            </a:extLst>
          </p:cNvPr>
          <p:cNvGrpSpPr>
            <a:grpSpLocks/>
          </p:cNvGrpSpPr>
          <p:nvPr/>
        </p:nvGrpSpPr>
        <p:grpSpPr bwMode="auto">
          <a:xfrm>
            <a:off x="3434166" y="1579422"/>
            <a:ext cx="416406" cy="409460"/>
            <a:chOff x="877" y="1008"/>
            <a:chExt cx="2747" cy="2591"/>
          </a:xfrm>
        </p:grpSpPr>
        <p:pic>
          <p:nvPicPr>
            <p:cNvPr id="227" name="Picture 90" descr="antenna_stylized">
              <a:extLst>
                <a:ext uri="{FF2B5EF4-FFF2-40B4-BE49-F238E27FC236}">
                  <a16:creationId xmlns:a16="http://schemas.microsoft.com/office/drawing/2014/main" id="{FB6A7722-2BBA-1F4A-812C-C7E75F5060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" name="Picture 91" descr="laptop_keyboard">
              <a:extLst>
                <a:ext uri="{FF2B5EF4-FFF2-40B4-BE49-F238E27FC236}">
                  <a16:creationId xmlns:a16="http://schemas.microsoft.com/office/drawing/2014/main" id="{D8F9E3AD-6362-6042-823B-BF763AA9B6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9" name="Freeform 92">
              <a:extLst>
                <a:ext uri="{FF2B5EF4-FFF2-40B4-BE49-F238E27FC236}">
                  <a16:creationId xmlns:a16="http://schemas.microsoft.com/office/drawing/2014/main" id="{9D313A38-75E6-C14B-8BA9-04C45E90F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600"/>
            </a:p>
          </p:txBody>
        </p:sp>
        <p:pic>
          <p:nvPicPr>
            <p:cNvPr id="230" name="Picture 93" descr="screen">
              <a:extLst>
                <a:ext uri="{FF2B5EF4-FFF2-40B4-BE49-F238E27FC236}">
                  <a16:creationId xmlns:a16="http://schemas.microsoft.com/office/drawing/2014/main" id="{138BC760-A933-DC4F-8D13-AE4B30B8A5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1" name="Freeform 94">
              <a:extLst>
                <a:ext uri="{FF2B5EF4-FFF2-40B4-BE49-F238E27FC236}">
                  <a16:creationId xmlns:a16="http://schemas.microsoft.com/office/drawing/2014/main" id="{46B9C550-136D-8344-8F64-015D0509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32" name="Freeform 95">
              <a:extLst>
                <a:ext uri="{FF2B5EF4-FFF2-40B4-BE49-F238E27FC236}">
                  <a16:creationId xmlns:a16="http://schemas.microsoft.com/office/drawing/2014/main" id="{1AEF38EA-E3E6-684E-A05D-6FCE72C0F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33" name="Freeform 96">
              <a:extLst>
                <a:ext uri="{FF2B5EF4-FFF2-40B4-BE49-F238E27FC236}">
                  <a16:creationId xmlns:a16="http://schemas.microsoft.com/office/drawing/2014/main" id="{0CCAEDD5-29B9-EC48-9D02-3C7BCF21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34" name="Freeform 97">
              <a:extLst>
                <a:ext uri="{FF2B5EF4-FFF2-40B4-BE49-F238E27FC236}">
                  <a16:creationId xmlns:a16="http://schemas.microsoft.com/office/drawing/2014/main" id="{BCE03132-8C69-D847-8712-9E6015C5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35" name="Freeform 98">
              <a:extLst>
                <a:ext uri="{FF2B5EF4-FFF2-40B4-BE49-F238E27FC236}">
                  <a16:creationId xmlns:a16="http://schemas.microsoft.com/office/drawing/2014/main" id="{62262D6F-816A-3E4E-BD07-1409ECBA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36" name="Freeform 99">
              <a:extLst>
                <a:ext uri="{FF2B5EF4-FFF2-40B4-BE49-F238E27FC236}">
                  <a16:creationId xmlns:a16="http://schemas.microsoft.com/office/drawing/2014/main" id="{7E84ADC3-5174-F747-991F-E70D98EE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grpSp>
          <p:nvGrpSpPr>
            <p:cNvPr id="237" name="Group 100">
              <a:extLst>
                <a:ext uri="{FF2B5EF4-FFF2-40B4-BE49-F238E27FC236}">
                  <a16:creationId xmlns:a16="http://schemas.microsoft.com/office/drawing/2014/main" id="{33BB6422-44CD-D34D-BDF2-6A2EB041A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44" name="Freeform 101">
                <a:extLst>
                  <a:ext uri="{FF2B5EF4-FFF2-40B4-BE49-F238E27FC236}">
                    <a16:creationId xmlns:a16="http://schemas.microsoft.com/office/drawing/2014/main" id="{57104B12-227C-CB45-BE1C-4D6CBA1A5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45" name="Freeform 102">
                <a:extLst>
                  <a:ext uri="{FF2B5EF4-FFF2-40B4-BE49-F238E27FC236}">
                    <a16:creationId xmlns:a16="http://schemas.microsoft.com/office/drawing/2014/main" id="{FDFB2D05-4F98-F149-B42D-DDCE84459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46" name="Freeform 103">
                <a:extLst>
                  <a:ext uri="{FF2B5EF4-FFF2-40B4-BE49-F238E27FC236}">
                    <a16:creationId xmlns:a16="http://schemas.microsoft.com/office/drawing/2014/main" id="{A23B522D-B23A-674C-8D71-BA8102DB7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47" name="Freeform 104">
                <a:extLst>
                  <a:ext uri="{FF2B5EF4-FFF2-40B4-BE49-F238E27FC236}">
                    <a16:creationId xmlns:a16="http://schemas.microsoft.com/office/drawing/2014/main" id="{170123EF-410A-0448-A9E9-5D00ED088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48" name="Freeform 105">
                <a:extLst>
                  <a:ext uri="{FF2B5EF4-FFF2-40B4-BE49-F238E27FC236}">
                    <a16:creationId xmlns:a16="http://schemas.microsoft.com/office/drawing/2014/main" id="{1CA72CE1-7F70-A848-8469-9D90AD7E4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49" name="Freeform 106">
                <a:extLst>
                  <a:ext uri="{FF2B5EF4-FFF2-40B4-BE49-F238E27FC236}">
                    <a16:creationId xmlns:a16="http://schemas.microsoft.com/office/drawing/2014/main" id="{FB74D4D3-7208-E742-9718-C72FDCF9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</p:grpSp>
        <p:sp>
          <p:nvSpPr>
            <p:cNvPr id="238" name="Freeform 107">
              <a:extLst>
                <a:ext uri="{FF2B5EF4-FFF2-40B4-BE49-F238E27FC236}">
                  <a16:creationId xmlns:a16="http://schemas.microsoft.com/office/drawing/2014/main" id="{9E7FF2C1-E20A-9A40-9EF9-5761BCDF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39" name="Freeform 108">
              <a:extLst>
                <a:ext uri="{FF2B5EF4-FFF2-40B4-BE49-F238E27FC236}">
                  <a16:creationId xmlns:a16="http://schemas.microsoft.com/office/drawing/2014/main" id="{7333190A-52B4-A447-8967-781E255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40" name="Freeform 109">
              <a:extLst>
                <a:ext uri="{FF2B5EF4-FFF2-40B4-BE49-F238E27FC236}">
                  <a16:creationId xmlns:a16="http://schemas.microsoft.com/office/drawing/2014/main" id="{616DE346-7268-F247-B3F1-2DA05CF31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41" name="Freeform 110">
              <a:extLst>
                <a:ext uri="{FF2B5EF4-FFF2-40B4-BE49-F238E27FC236}">
                  <a16:creationId xmlns:a16="http://schemas.microsoft.com/office/drawing/2014/main" id="{7DDDFB91-973A-9643-9FA2-506DBEE4F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42" name="Freeform 111">
              <a:extLst>
                <a:ext uri="{FF2B5EF4-FFF2-40B4-BE49-F238E27FC236}">
                  <a16:creationId xmlns:a16="http://schemas.microsoft.com/office/drawing/2014/main" id="{84803906-43B0-3742-9B38-4F066FF4A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43" name="Freeform 112">
              <a:extLst>
                <a:ext uri="{FF2B5EF4-FFF2-40B4-BE49-F238E27FC236}">
                  <a16:creationId xmlns:a16="http://schemas.microsoft.com/office/drawing/2014/main" id="{2E0643D3-4621-104F-B703-5116732F7C0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</p:grpSp>
      <p:grpSp>
        <p:nvGrpSpPr>
          <p:cNvPr id="250" name="Group 113">
            <a:extLst>
              <a:ext uri="{FF2B5EF4-FFF2-40B4-BE49-F238E27FC236}">
                <a16:creationId xmlns:a16="http://schemas.microsoft.com/office/drawing/2014/main" id="{0E752C90-C514-3241-8B89-D3D2CCB8A1E8}"/>
              </a:ext>
            </a:extLst>
          </p:cNvPr>
          <p:cNvGrpSpPr>
            <a:grpSpLocks/>
          </p:cNvGrpSpPr>
          <p:nvPr/>
        </p:nvGrpSpPr>
        <p:grpSpPr bwMode="auto">
          <a:xfrm>
            <a:off x="3983542" y="1377810"/>
            <a:ext cx="466561" cy="403224"/>
            <a:chOff x="877" y="1008"/>
            <a:chExt cx="2747" cy="2591"/>
          </a:xfrm>
        </p:grpSpPr>
        <p:pic>
          <p:nvPicPr>
            <p:cNvPr id="251" name="Picture 114" descr="antenna_stylized">
              <a:extLst>
                <a:ext uri="{FF2B5EF4-FFF2-40B4-BE49-F238E27FC236}">
                  <a16:creationId xmlns:a16="http://schemas.microsoft.com/office/drawing/2014/main" id="{2841DB94-38B2-6046-B941-F658081795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115" descr="laptop_keyboard">
              <a:extLst>
                <a:ext uri="{FF2B5EF4-FFF2-40B4-BE49-F238E27FC236}">
                  <a16:creationId xmlns:a16="http://schemas.microsoft.com/office/drawing/2014/main" id="{0B971AB4-F783-2944-AA4E-FD359F6C40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116">
              <a:extLst>
                <a:ext uri="{FF2B5EF4-FFF2-40B4-BE49-F238E27FC236}">
                  <a16:creationId xmlns:a16="http://schemas.microsoft.com/office/drawing/2014/main" id="{44EC4260-9F60-EF4E-9337-91625F01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600"/>
            </a:p>
          </p:txBody>
        </p:sp>
        <p:pic>
          <p:nvPicPr>
            <p:cNvPr id="254" name="Picture 117" descr="screen">
              <a:extLst>
                <a:ext uri="{FF2B5EF4-FFF2-40B4-BE49-F238E27FC236}">
                  <a16:creationId xmlns:a16="http://schemas.microsoft.com/office/drawing/2014/main" id="{286BB844-0A27-2940-A39C-FDBAA3AA5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5" name="Freeform 118">
              <a:extLst>
                <a:ext uri="{FF2B5EF4-FFF2-40B4-BE49-F238E27FC236}">
                  <a16:creationId xmlns:a16="http://schemas.microsoft.com/office/drawing/2014/main" id="{1E9B5613-FBBA-4F41-8A83-AA56F6522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56" name="Freeform 119">
              <a:extLst>
                <a:ext uri="{FF2B5EF4-FFF2-40B4-BE49-F238E27FC236}">
                  <a16:creationId xmlns:a16="http://schemas.microsoft.com/office/drawing/2014/main" id="{42455E03-081D-6F4D-8BEB-084B9B67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57" name="Freeform 120">
              <a:extLst>
                <a:ext uri="{FF2B5EF4-FFF2-40B4-BE49-F238E27FC236}">
                  <a16:creationId xmlns:a16="http://schemas.microsoft.com/office/drawing/2014/main" id="{E92542AF-6D62-DD48-9013-1BC66BED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58" name="Freeform 121">
              <a:extLst>
                <a:ext uri="{FF2B5EF4-FFF2-40B4-BE49-F238E27FC236}">
                  <a16:creationId xmlns:a16="http://schemas.microsoft.com/office/drawing/2014/main" id="{792BE613-81AF-B14C-A3B2-EE8DF1E9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59" name="Freeform 122">
              <a:extLst>
                <a:ext uri="{FF2B5EF4-FFF2-40B4-BE49-F238E27FC236}">
                  <a16:creationId xmlns:a16="http://schemas.microsoft.com/office/drawing/2014/main" id="{6F215839-7DAB-604E-87F6-6047DF19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60" name="Freeform 123">
              <a:extLst>
                <a:ext uri="{FF2B5EF4-FFF2-40B4-BE49-F238E27FC236}">
                  <a16:creationId xmlns:a16="http://schemas.microsoft.com/office/drawing/2014/main" id="{3E5F9781-A4BD-DB4D-82C3-2D92A853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grpSp>
          <p:nvGrpSpPr>
            <p:cNvPr id="261" name="Group 124">
              <a:extLst>
                <a:ext uri="{FF2B5EF4-FFF2-40B4-BE49-F238E27FC236}">
                  <a16:creationId xmlns:a16="http://schemas.microsoft.com/office/drawing/2014/main" id="{393E160F-AFD1-5D45-B819-DE879061F4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68" name="Freeform 125">
                <a:extLst>
                  <a:ext uri="{FF2B5EF4-FFF2-40B4-BE49-F238E27FC236}">
                    <a16:creationId xmlns:a16="http://schemas.microsoft.com/office/drawing/2014/main" id="{4904CC6D-453E-934A-818A-3CF1D255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69" name="Freeform 126">
                <a:extLst>
                  <a:ext uri="{FF2B5EF4-FFF2-40B4-BE49-F238E27FC236}">
                    <a16:creationId xmlns:a16="http://schemas.microsoft.com/office/drawing/2014/main" id="{1D0387D3-CCB1-4F49-A44A-C641ACCCF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70" name="Freeform 127">
                <a:extLst>
                  <a:ext uri="{FF2B5EF4-FFF2-40B4-BE49-F238E27FC236}">
                    <a16:creationId xmlns:a16="http://schemas.microsoft.com/office/drawing/2014/main" id="{270FA557-F288-8844-90C9-73F2E2AFC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71" name="Freeform 128">
                <a:extLst>
                  <a:ext uri="{FF2B5EF4-FFF2-40B4-BE49-F238E27FC236}">
                    <a16:creationId xmlns:a16="http://schemas.microsoft.com/office/drawing/2014/main" id="{B75AB632-12F1-C145-9D0E-E3D452E48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72" name="Freeform 129">
                <a:extLst>
                  <a:ext uri="{FF2B5EF4-FFF2-40B4-BE49-F238E27FC236}">
                    <a16:creationId xmlns:a16="http://schemas.microsoft.com/office/drawing/2014/main" id="{D2A4E0BA-8C8D-B548-97AF-4D8ED66D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73" name="Freeform 130">
                <a:extLst>
                  <a:ext uri="{FF2B5EF4-FFF2-40B4-BE49-F238E27FC236}">
                    <a16:creationId xmlns:a16="http://schemas.microsoft.com/office/drawing/2014/main" id="{C17C1EF5-66D1-E14D-A9E8-AF60C754F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</p:grpSp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1C23D2CA-C579-3D4F-9D1E-D5347D28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63" name="Freeform 132">
              <a:extLst>
                <a:ext uri="{FF2B5EF4-FFF2-40B4-BE49-F238E27FC236}">
                  <a16:creationId xmlns:a16="http://schemas.microsoft.com/office/drawing/2014/main" id="{A33C9E47-14D3-ED46-9A0A-92F7CCFD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1D805834-F99F-8348-B5AE-489B56E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216AC738-4685-0B48-97A3-46CAAFF2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66" name="Freeform 135">
              <a:extLst>
                <a:ext uri="{FF2B5EF4-FFF2-40B4-BE49-F238E27FC236}">
                  <a16:creationId xmlns:a16="http://schemas.microsoft.com/office/drawing/2014/main" id="{7A3FD7AC-5BB4-9F4F-86B5-3C7016BF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67" name="Freeform 136">
              <a:extLst>
                <a:ext uri="{FF2B5EF4-FFF2-40B4-BE49-F238E27FC236}">
                  <a16:creationId xmlns:a16="http://schemas.microsoft.com/office/drawing/2014/main" id="{7E600B2B-CDB3-BE48-AD4C-A5540AA76B3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</p:grpSp>
      <p:sp>
        <p:nvSpPr>
          <p:cNvPr id="283" name="Line 305">
            <a:extLst>
              <a:ext uri="{FF2B5EF4-FFF2-40B4-BE49-F238E27FC236}">
                <a16:creationId xmlns:a16="http://schemas.microsoft.com/office/drawing/2014/main" id="{044937FD-83F2-5849-B39F-4C2E6F70CF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81905" y="1972254"/>
            <a:ext cx="1225888" cy="50195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284" name="Line 306">
            <a:extLst>
              <a:ext uri="{FF2B5EF4-FFF2-40B4-BE49-F238E27FC236}">
                <a16:creationId xmlns:a16="http://schemas.microsoft.com/office/drawing/2014/main" id="{116BD36F-2C9B-894A-99DC-AD32A65DAE7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6269" y="2557345"/>
            <a:ext cx="0" cy="42712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285" name="Line 340">
            <a:extLst>
              <a:ext uri="{FF2B5EF4-FFF2-40B4-BE49-F238E27FC236}">
                <a16:creationId xmlns:a16="http://schemas.microsoft.com/office/drawing/2014/main" id="{AA687FF7-49CE-D841-9AB8-00A78E5865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96205" y="2552149"/>
            <a:ext cx="0" cy="42712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grpSp>
        <p:nvGrpSpPr>
          <p:cNvPr id="286" name="Group 230">
            <a:extLst>
              <a:ext uri="{FF2B5EF4-FFF2-40B4-BE49-F238E27FC236}">
                <a16:creationId xmlns:a16="http://schemas.microsoft.com/office/drawing/2014/main" id="{15AD3327-20C2-F44F-8051-39D4007F22C1}"/>
              </a:ext>
            </a:extLst>
          </p:cNvPr>
          <p:cNvGrpSpPr>
            <a:grpSpLocks/>
          </p:cNvGrpSpPr>
          <p:nvPr/>
        </p:nvGrpSpPr>
        <p:grpSpPr bwMode="auto">
          <a:xfrm>
            <a:off x="5797296" y="2957452"/>
            <a:ext cx="268272" cy="501952"/>
            <a:chOff x="4140" y="429"/>
            <a:chExt cx="1425" cy="2396"/>
          </a:xfrm>
        </p:grpSpPr>
        <p:sp>
          <p:nvSpPr>
            <p:cNvPr id="287" name="Freeform 231">
              <a:extLst>
                <a:ext uri="{FF2B5EF4-FFF2-40B4-BE49-F238E27FC236}">
                  <a16:creationId xmlns:a16="http://schemas.microsoft.com/office/drawing/2014/main" id="{F0ABE57A-D637-5C47-8DF4-FA99B089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88" name="Rectangle 232">
              <a:extLst>
                <a:ext uri="{FF2B5EF4-FFF2-40B4-BE49-F238E27FC236}">
                  <a16:creationId xmlns:a16="http://schemas.microsoft.com/office/drawing/2014/main" id="{7C25617C-1459-D649-AA8B-63DF31DE6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289" name="Freeform 233">
              <a:extLst>
                <a:ext uri="{FF2B5EF4-FFF2-40B4-BE49-F238E27FC236}">
                  <a16:creationId xmlns:a16="http://schemas.microsoft.com/office/drawing/2014/main" id="{6B116F4F-6EEE-524D-916E-A2B8DC28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90" name="Freeform 234">
              <a:extLst>
                <a:ext uri="{FF2B5EF4-FFF2-40B4-BE49-F238E27FC236}">
                  <a16:creationId xmlns:a16="http://schemas.microsoft.com/office/drawing/2014/main" id="{D8A80062-832D-2148-A6AE-0E50F45D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91" name="Rectangle 235">
              <a:extLst>
                <a:ext uri="{FF2B5EF4-FFF2-40B4-BE49-F238E27FC236}">
                  <a16:creationId xmlns:a16="http://schemas.microsoft.com/office/drawing/2014/main" id="{1E6CD5FD-2185-F049-8BB1-7722AD12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grpSp>
          <p:nvGrpSpPr>
            <p:cNvPr id="292" name="Group 236">
              <a:extLst>
                <a:ext uri="{FF2B5EF4-FFF2-40B4-BE49-F238E27FC236}">
                  <a16:creationId xmlns:a16="http://schemas.microsoft.com/office/drawing/2014/main" id="{EC16BD93-C6E9-E44C-8265-25A74EDF50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7" name="AutoShape 237">
                <a:extLst>
                  <a:ext uri="{FF2B5EF4-FFF2-40B4-BE49-F238E27FC236}">
                    <a16:creationId xmlns:a16="http://schemas.microsoft.com/office/drawing/2014/main" id="{A48A0EE5-D373-7D42-80AF-6624D2B22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18" name="AutoShape 238">
                <a:extLst>
                  <a:ext uri="{FF2B5EF4-FFF2-40B4-BE49-F238E27FC236}">
                    <a16:creationId xmlns:a16="http://schemas.microsoft.com/office/drawing/2014/main" id="{62B3372D-24FD-224D-87B2-608BB33AF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293" name="Rectangle 239">
              <a:extLst>
                <a:ext uri="{FF2B5EF4-FFF2-40B4-BE49-F238E27FC236}">
                  <a16:creationId xmlns:a16="http://schemas.microsoft.com/office/drawing/2014/main" id="{34C89A3B-D23A-BC4F-98D0-9C3E37D15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grpSp>
          <p:nvGrpSpPr>
            <p:cNvPr id="294" name="Group 240">
              <a:extLst>
                <a:ext uri="{FF2B5EF4-FFF2-40B4-BE49-F238E27FC236}">
                  <a16:creationId xmlns:a16="http://schemas.microsoft.com/office/drawing/2014/main" id="{EF0991A6-3D9E-E240-9F78-C22FA850E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5" name="AutoShape 241">
                <a:extLst>
                  <a:ext uri="{FF2B5EF4-FFF2-40B4-BE49-F238E27FC236}">
                    <a16:creationId xmlns:a16="http://schemas.microsoft.com/office/drawing/2014/main" id="{37B22D79-C533-9C45-ACA8-4C435BD4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16" name="AutoShape 242">
                <a:extLst>
                  <a:ext uri="{FF2B5EF4-FFF2-40B4-BE49-F238E27FC236}">
                    <a16:creationId xmlns:a16="http://schemas.microsoft.com/office/drawing/2014/main" id="{A7FBB337-3C80-1D4F-9C16-CDA73008E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295" name="Rectangle 243">
              <a:extLst>
                <a:ext uri="{FF2B5EF4-FFF2-40B4-BE49-F238E27FC236}">
                  <a16:creationId xmlns:a16="http://schemas.microsoft.com/office/drawing/2014/main" id="{98CEF5B7-D2DC-4A45-B21D-4D45002D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296" name="Rectangle 244">
              <a:extLst>
                <a:ext uri="{FF2B5EF4-FFF2-40B4-BE49-F238E27FC236}">
                  <a16:creationId xmlns:a16="http://schemas.microsoft.com/office/drawing/2014/main" id="{97835B20-A1ED-E544-9C89-CC342049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grpSp>
          <p:nvGrpSpPr>
            <p:cNvPr id="297" name="Group 245">
              <a:extLst>
                <a:ext uri="{FF2B5EF4-FFF2-40B4-BE49-F238E27FC236}">
                  <a16:creationId xmlns:a16="http://schemas.microsoft.com/office/drawing/2014/main" id="{7A5529E5-2659-4647-9DFF-9F954D4AB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3" name="AutoShape 246">
                <a:extLst>
                  <a:ext uri="{FF2B5EF4-FFF2-40B4-BE49-F238E27FC236}">
                    <a16:creationId xmlns:a16="http://schemas.microsoft.com/office/drawing/2014/main" id="{DEADFAE0-EB4F-294C-A3F2-6B3F23A30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14" name="AutoShape 247">
                <a:extLst>
                  <a:ext uri="{FF2B5EF4-FFF2-40B4-BE49-F238E27FC236}">
                    <a16:creationId xmlns:a16="http://schemas.microsoft.com/office/drawing/2014/main" id="{FC511F02-E8D4-4A44-9F9F-740F8FD05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298" name="Freeform 248">
              <a:extLst>
                <a:ext uri="{FF2B5EF4-FFF2-40B4-BE49-F238E27FC236}">
                  <a16:creationId xmlns:a16="http://schemas.microsoft.com/office/drawing/2014/main" id="{4BDE68C7-631F-AC42-854B-493CB1A2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grpSp>
          <p:nvGrpSpPr>
            <p:cNvPr id="299" name="Group 249">
              <a:extLst>
                <a:ext uri="{FF2B5EF4-FFF2-40B4-BE49-F238E27FC236}">
                  <a16:creationId xmlns:a16="http://schemas.microsoft.com/office/drawing/2014/main" id="{FEA57B3C-78A9-8F42-A963-C7851FF77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1" name="AutoShape 250">
                <a:extLst>
                  <a:ext uri="{FF2B5EF4-FFF2-40B4-BE49-F238E27FC236}">
                    <a16:creationId xmlns:a16="http://schemas.microsoft.com/office/drawing/2014/main" id="{D6E24A6F-DD80-9140-8755-00540132A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12" name="AutoShape 251">
                <a:extLst>
                  <a:ext uri="{FF2B5EF4-FFF2-40B4-BE49-F238E27FC236}">
                    <a16:creationId xmlns:a16="http://schemas.microsoft.com/office/drawing/2014/main" id="{A252A03B-0C9A-AF43-8F54-8E31C2536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300" name="Rectangle 252">
              <a:extLst>
                <a:ext uri="{FF2B5EF4-FFF2-40B4-BE49-F238E27FC236}">
                  <a16:creationId xmlns:a16="http://schemas.microsoft.com/office/drawing/2014/main" id="{AD65A7A3-C3B2-2D48-823C-4716AFAF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01" name="Freeform 253">
              <a:extLst>
                <a:ext uri="{FF2B5EF4-FFF2-40B4-BE49-F238E27FC236}">
                  <a16:creationId xmlns:a16="http://schemas.microsoft.com/office/drawing/2014/main" id="{55060728-909E-DA45-ABF9-474FEB8D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02" name="Freeform 254">
              <a:extLst>
                <a:ext uri="{FF2B5EF4-FFF2-40B4-BE49-F238E27FC236}">
                  <a16:creationId xmlns:a16="http://schemas.microsoft.com/office/drawing/2014/main" id="{E827490C-3738-AD4C-88A6-A9C4923B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03" name="Oval 255">
              <a:extLst>
                <a:ext uri="{FF2B5EF4-FFF2-40B4-BE49-F238E27FC236}">
                  <a16:creationId xmlns:a16="http://schemas.microsoft.com/office/drawing/2014/main" id="{CCC3A224-18A2-AE4B-AD66-FCC527F30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04" name="Freeform 256">
              <a:extLst>
                <a:ext uri="{FF2B5EF4-FFF2-40B4-BE49-F238E27FC236}">
                  <a16:creationId xmlns:a16="http://schemas.microsoft.com/office/drawing/2014/main" id="{7C6501F6-6A0F-6641-AF44-CE0295D3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05" name="AutoShape 257">
              <a:extLst>
                <a:ext uri="{FF2B5EF4-FFF2-40B4-BE49-F238E27FC236}">
                  <a16:creationId xmlns:a16="http://schemas.microsoft.com/office/drawing/2014/main" id="{52FA1B61-3DC9-5C40-AAF2-19B14D2D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06" name="AutoShape 258">
              <a:extLst>
                <a:ext uri="{FF2B5EF4-FFF2-40B4-BE49-F238E27FC236}">
                  <a16:creationId xmlns:a16="http://schemas.microsoft.com/office/drawing/2014/main" id="{F9626126-AB4D-7746-9101-53DFEB4F8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07" name="Oval 259">
              <a:extLst>
                <a:ext uri="{FF2B5EF4-FFF2-40B4-BE49-F238E27FC236}">
                  <a16:creationId xmlns:a16="http://schemas.microsoft.com/office/drawing/2014/main" id="{021860D6-74E1-8441-9209-A901F763E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08" name="Oval 260">
              <a:extLst>
                <a:ext uri="{FF2B5EF4-FFF2-40B4-BE49-F238E27FC236}">
                  <a16:creationId xmlns:a16="http://schemas.microsoft.com/office/drawing/2014/main" id="{04E2F25B-A1A7-CD41-8A2E-06E71917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600">
                <a:solidFill>
                  <a:srgbClr val="FF0000"/>
                </a:solidFill>
              </a:endParaRPr>
            </a:p>
          </p:txBody>
        </p:sp>
        <p:sp>
          <p:nvSpPr>
            <p:cNvPr id="309" name="Oval 261">
              <a:extLst>
                <a:ext uri="{FF2B5EF4-FFF2-40B4-BE49-F238E27FC236}">
                  <a16:creationId xmlns:a16="http://schemas.microsoft.com/office/drawing/2014/main" id="{1C097505-D93B-EA4F-935B-69F2E390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10" name="Rectangle 262">
              <a:extLst>
                <a:ext uri="{FF2B5EF4-FFF2-40B4-BE49-F238E27FC236}">
                  <a16:creationId xmlns:a16="http://schemas.microsoft.com/office/drawing/2014/main" id="{80EF05EA-B207-E645-85AD-50DEBA997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</p:grpSp>
      <p:sp>
        <p:nvSpPr>
          <p:cNvPr id="320" name="Text Box 343">
            <a:extLst>
              <a:ext uri="{FF2B5EF4-FFF2-40B4-BE49-F238E27FC236}">
                <a16:creationId xmlns:a16="http://schemas.microsoft.com/office/drawing/2014/main" id="{DAA1BF42-CEB1-D44D-BFCC-227544D66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388" y="2906529"/>
            <a:ext cx="927409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 dirty="0">
                <a:latin typeface="+mn-lt"/>
              </a:rPr>
              <a:t>Ethernet </a:t>
            </a:r>
          </a:p>
          <a:p>
            <a:pPr algn="ctr">
              <a:lnSpc>
                <a:spcPct val="85000"/>
              </a:lnSpc>
            </a:pPr>
            <a:r>
              <a:rPr lang="en-US" altLang="en-US" sz="1800" dirty="0">
                <a:latin typeface="+mn-lt"/>
              </a:rPr>
              <a:t>switch</a:t>
            </a:r>
          </a:p>
        </p:txBody>
      </p:sp>
      <p:sp>
        <p:nvSpPr>
          <p:cNvPr id="321" name="Line 344">
            <a:extLst>
              <a:ext uri="{FF2B5EF4-FFF2-40B4-BE49-F238E27FC236}">
                <a16:creationId xmlns:a16="http://schemas.microsoft.com/office/drawing/2014/main" id="{641EC1AA-258E-9B4B-9C37-D25282975350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9983" y="3178810"/>
            <a:ext cx="386079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322" name="Text Box 345">
            <a:extLst>
              <a:ext uri="{FF2B5EF4-FFF2-40B4-BE49-F238E27FC236}">
                <a16:creationId xmlns:a16="http://schemas.microsoft.com/office/drawing/2014/main" id="{2B23CE10-4B02-6E4C-ADE8-8FB8E2016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0355" y="2915882"/>
            <a:ext cx="1603958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 dirty="0">
                <a:latin typeface="+mn-lt"/>
              </a:rPr>
              <a:t>institutional mail,</a:t>
            </a:r>
          </a:p>
          <a:p>
            <a:pPr algn="ctr">
              <a:lnSpc>
                <a:spcPct val="85000"/>
              </a:lnSpc>
            </a:pPr>
            <a:r>
              <a:rPr lang="en-US" altLang="en-US" sz="1800" dirty="0">
                <a:latin typeface="+mn-lt"/>
              </a:rPr>
              <a:t>web servers</a:t>
            </a:r>
          </a:p>
        </p:txBody>
      </p:sp>
      <p:sp>
        <p:nvSpPr>
          <p:cNvPr id="323" name="Text Box 346">
            <a:extLst>
              <a:ext uri="{FF2B5EF4-FFF2-40B4-BE49-F238E27FC236}">
                <a16:creationId xmlns:a16="http://schemas.microsoft.com/office/drawing/2014/main" id="{C37B11C0-0373-D241-B3F6-6248BB3B2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8479" y="2511682"/>
            <a:ext cx="1719743" cy="269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 dirty="0">
                <a:latin typeface="+mn-lt"/>
              </a:rPr>
              <a:t>institutional router</a:t>
            </a:r>
          </a:p>
        </p:txBody>
      </p:sp>
      <p:sp>
        <p:nvSpPr>
          <p:cNvPr id="324" name="Line 347">
            <a:extLst>
              <a:ext uri="{FF2B5EF4-FFF2-40B4-BE49-F238E27FC236}">
                <a16:creationId xmlns:a16="http://schemas.microsoft.com/office/drawing/2014/main" id="{BC9F99E4-CA5B-FD49-A02D-5F85B229630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5783" y="2140611"/>
            <a:ext cx="739499" cy="4344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325" name="Line 348">
            <a:extLst>
              <a:ext uri="{FF2B5EF4-FFF2-40B4-BE49-F238E27FC236}">
                <a16:creationId xmlns:a16="http://schemas.microsoft.com/office/drawing/2014/main" id="{3C10B23E-2DA3-234F-BB19-4B7F3FD0C88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39438" y="1920292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326" name="Line 349">
            <a:extLst>
              <a:ext uri="{FF2B5EF4-FFF2-40B4-BE49-F238E27FC236}">
                <a16:creationId xmlns:a16="http://schemas.microsoft.com/office/drawing/2014/main" id="{0A81B4C1-C1C8-A345-A32D-A82E7EBAC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433" y="1918214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327" name="Line 350">
            <a:extLst>
              <a:ext uri="{FF2B5EF4-FFF2-40B4-BE49-F238E27FC236}">
                <a16:creationId xmlns:a16="http://schemas.microsoft.com/office/drawing/2014/main" id="{516F0A60-D8E9-6140-AD11-129F7CA811A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8534" y="1976411"/>
            <a:ext cx="369749" cy="2172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328" name="Text Box 351">
            <a:extLst>
              <a:ext uri="{FF2B5EF4-FFF2-40B4-BE49-F238E27FC236}">
                <a16:creationId xmlns:a16="http://schemas.microsoft.com/office/drawing/2014/main" id="{94641050-9D51-CA4C-90D5-813728713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915" y="2109434"/>
            <a:ext cx="1612869" cy="655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 dirty="0">
                <a:latin typeface="+mn-lt"/>
              </a:rPr>
              <a:t>Enterprise link to </a:t>
            </a:r>
          </a:p>
          <a:p>
            <a:pPr algn="ctr">
              <a:lnSpc>
                <a:spcPct val="85000"/>
              </a:lnSpc>
            </a:pPr>
            <a:r>
              <a:rPr lang="en-US" altLang="en-US" sz="1800" dirty="0">
                <a:latin typeface="+mn-lt"/>
              </a:rPr>
              <a:t>ISP (Internet)</a:t>
            </a:r>
          </a:p>
          <a:p>
            <a:pPr algn="ctr">
              <a:lnSpc>
                <a:spcPct val="85000"/>
              </a:lnSpc>
            </a:pPr>
            <a:endParaRPr lang="en-US" altLang="en-US" sz="1800" dirty="0">
              <a:latin typeface="+mn-lt"/>
            </a:endParaRPr>
          </a:p>
        </p:txBody>
      </p:sp>
      <p:sp>
        <p:nvSpPr>
          <p:cNvPr id="335" name="Line 359">
            <a:extLst>
              <a:ext uri="{FF2B5EF4-FFF2-40B4-BE49-F238E27FC236}">
                <a16:creationId xmlns:a16="http://schemas.microsoft.com/office/drawing/2014/main" id="{97A12484-2FF1-6149-8ABD-D6D41AA5A96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02037" y="2116709"/>
            <a:ext cx="0" cy="1943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grpSp>
        <p:nvGrpSpPr>
          <p:cNvPr id="336" name="Group 360">
            <a:extLst>
              <a:ext uri="{FF2B5EF4-FFF2-40B4-BE49-F238E27FC236}">
                <a16:creationId xmlns:a16="http://schemas.microsoft.com/office/drawing/2014/main" id="{747942F1-CA1E-1B40-A6D9-EFC1C4EF177F}"/>
              </a:ext>
            </a:extLst>
          </p:cNvPr>
          <p:cNvGrpSpPr>
            <a:grpSpLocks/>
          </p:cNvGrpSpPr>
          <p:nvPr/>
        </p:nvGrpSpPr>
        <p:grpSpPr bwMode="auto">
          <a:xfrm>
            <a:off x="6120389" y="2953295"/>
            <a:ext cx="268272" cy="501952"/>
            <a:chOff x="4140" y="429"/>
            <a:chExt cx="1425" cy="2396"/>
          </a:xfrm>
        </p:grpSpPr>
        <p:sp>
          <p:nvSpPr>
            <p:cNvPr id="337" name="Freeform 361">
              <a:extLst>
                <a:ext uri="{FF2B5EF4-FFF2-40B4-BE49-F238E27FC236}">
                  <a16:creationId xmlns:a16="http://schemas.microsoft.com/office/drawing/2014/main" id="{A95DC624-B285-D246-93FF-BCD2C29F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38" name="Rectangle 362">
              <a:extLst>
                <a:ext uri="{FF2B5EF4-FFF2-40B4-BE49-F238E27FC236}">
                  <a16:creationId xmlns:a16="http://schemas.microsoft.com/office/drawing/2014/main" id="{9A79B284-8916-FD46-8350-4C85531A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39" name="Freeform 363">
              <a:extLst>
                <a:ext uri="{FF2B5EF4-FFF2-40B4-BE49-F238E27FC236}">
                  <a16:creationId xmlns:a16="http://schemas.microsoft.com/office/drawing/2014/main" id="{E442C2E6-5E48-F744-BC37-32D55EE9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40" name="Freeform 364">
              <a:extLst>
                <a:ext uri="{FF2B5EF4-FFF2-40B4-BE49-F238E27FC236}">
                  <a16:creationId xmlns:a16="http://schemas.microsoft.com/office/drawing/2014/main" id="{0A95ECE1-B6C3-5E4F-968C-F1815309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41" name="Rectangle 365">
              <a:extLst>
                <a:ext uri="{FF2B5EF4-FFF2-40B4-BE49-F238E27FC236}">
                  <a16:creationId xmlns:a16="http://schemas.microsoft.com/office/drawing/2014/main" id="{7E2F74EE-7534-BF42-B4B0-776EB1698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grpSp>
          <p:nvGrpSpPr>
            <p:cNvPr id="342" name="Group 366">
              <a:extLst>
                <a:ext uri="{FF2B5EF4-FFF2-40B4-BE49-F238E27FC236}">
                  <a16:creationId xmlns:a16="http://schemas.microsoft.com/office/drawing/2014/main" id="{5440758F-8C7D-534F-8781-BA459D2D4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67" name="AutoShape 367">
                <a:extLst>
                  <a:ext uri="{FF2B5EF4-FFF2-40B4-BE49-F238E27FC236}">
                    <a16:creationId xmlns:a16="http://schemas.microsoft.com/office/drawing/2014/main" id="{FA1BC11F-08E0-6741-A19A-91A95371C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68" name="AutoShape 368">
                <a:extLst>
                  <a:ext uri="{FF2B5EF4-FFF2-40B4-BE49-F238E27FC236}">
                    <a16:creationId xmlns:a16="http://schemas.microsoft.com/office/drawing/2014/main" id="{9CD110CA-53B7-F941-B8E8-DCF253E80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343" name="Rectangle 369">
              <a:extLst>
                <a:ext uri="{FF2B5EF4-FFF2-40B4-BE49-F238E27FC236}">
                  <a16:creationId xmlns:a16="http://schemas.microsoft.com/office/drawing/2014/main" id="{1EC69C20-EBCC-F94C-8E85-3BFDEA3EE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grpSp>
          <p:nvGrpSpPr>
            <p:cNvPr id="344" name="Group 370">
              <a:extLst>
                <a:ext uri="{FF2B5EF4-FFF2-40B4-BE49-F238E27FC236}">
                  <a16:creationId xmlns:a16="http://schemas.microsoft.com/office/drawing/2014/main" id="{07519735-A399-0245-A06D-45262AB76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65" name="AutoShape 371">
                <a:extLst>
                  <a:ext uri="{FF2B5EF4-FFF2-40B4-BE49-F238E27FC236}">
                    <a16:creationId xmlns:a16="http://schemas.microsoft.com/office/drawing/2014/main" id="{E8257B33-A34F-9542-B057-AAFF66A5C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66" name="AutoShape 372">
                <a:extLst>
                  <a:ext uri="{FF2B5EF4-FFF2-40B4-BE49-F238E27FC236}">
                    <a16:creationId xmlns:a16="http://schemas.microsoft.com/office/drawing/2014/main" id="{6206D05B-C4DF-2F4E-99A4-33B3EB7BE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345" name="Rectangle 373">
              <a:extLst>
                <a:ext uri="{FF2B5EF4-FFF2-40B4-BE49-F238E27FC236}">
                  <a16:creationId xmlns:a16="http://schemas.microsoft.com/office/drawing/2014/main" id="{34B7A55F-FAF6-8849-A14E-C0885CC2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46" name="Rectangle 374">
              <a:extLst>
                <a:ext uri="{FF2B5EF4-FFF2-40B4-BE49-F238E27FC236}">
                  <a16:creationId xmlns:a16="http://schemas.microsoft.com/office/drawing/2014/main" id="{C26AEB9F-96DA-1B4D-97DF-0A9854549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grpSp>
          <p:nvGrpSpPr>
            <p:cNvPr id="347" name="Group 375">
              <a:extLst>
                <a:ext uri="{FF2B5EF4-FFF2-40B4-BE49-F238E27FC236}">
                  <a16:creationId xmlns:a16="http://schemas.microsoft.com/office/drawing/2014/main" id="{0329E24E-6F06-BF4E-955D-9D0A6522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63" name="AutoShape 376">
                <a:extLst>
                  <a:ext uri="{FF2B5EF4-FFF2-40B4-BE49-F238E27FC236}">
                    <a16:creationId xmlns:a16="http://schemas.microsoft.com/office/drawing/2014/main" id="{FD17C6A2-EAC5-EF40-ABBB-CB758AF39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64" name="AutoShape 377">
                <a:extLst>
                  <a:ext uri="{FF2B5EF4-FFF2-40B4-BE49-F238E27FC236}">
                    <a16:creationId xmlns:a16="http://schemas.microsoft.com/office/drawing/2014/main" id="{D8BB3738-918B-854D-9E55-88D255A72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348" name="Freeform 378">
              <a:extLst>
                <a:ext uri="{FF2B5EF4-FFF2-40B4-BE49-F238E27FC236}">
                  <a16:creationId xmlns:a16="http://schemas.microsoft.com/office/drawing/2014/main" id="{F7337DC2-5413-BF46-B779-6F96A77DE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grpSp>
          <p:nvGrpSpPr>
            <p:cNvPr id="349" name="Group 379">
              <a:extLst>
                <a:ext uri="{FF2B5EF4-FFF2-40B4-BE49-F238E27FC236}">
                  <a16:creationId xmlns:a16="http://schemas.microsoft.com/office/drawing/2014/main" id="{F6601C7A-DE13-3B44-AE58-1B3092D2C5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61" name="AutoShape 380">
                <a:extLst>
                  <a:ext uri="{FF2B5EF4-FFF2-40B4-BE49-F238E27FC236}">
                    <a16:creationId xmlns:a16="http://schemas.microsoft.com/office/drawing/2014/main" id="{721AAB25-2061-A947-86F3-4BE381FC3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62" name="AutoShape 381">
                <a:extLst>
                  <a:ext uri="{FF2B5EF4-FFF2-40B4-BE49-F238E27FC236}">
                    <a16:creationId xmlns:a16="http://schemas.microsoft.com/office/drawing/2014/main" id="{429809BB-5207-CA46-808A-B1E3BDA81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350" name="Rectangle 382">
              <a:extLst>
                <a:ext uri="{FF2B5EF4-FFF2-40B4-BE49-F238E27FC236}">
                  <a16:creationId xmlns:a16="http://schemas.microsoft.com/office/drawing/2014/main" id="{E47E9CEA-B6EE-DE48-A618-79372629D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51" name="Freeform 383">
              <a:extLst>
                <a:ext uri="{FF2B5EF4-FFF2-40B4-BE49-F238E27FC236}">
                  <a16:creationId xmlns:a16="http://schemas.microsoft.com/office/drawing/2014/main" id="{9D844685-50C6-9F49-B75D-D38EF4841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52" name="Freeform 384">
              <a:extLst>
                <a:ext uri="{FF2B5EF4-FFF2-40B4-BE49-F238E27FC236}">
                  <a16:creationId xmlns:a16="http://schemas.microsoft.com/office/drawing/2014/main" id="{C856727D-A741-4248-AA97-E181A2BC5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53" name="Oval 385">
              <a:extLst>
                <a:ext uri="{FF2B5EF4-FFF2-40B4-BE49-F238E27FC236}">
                  <a16:creationId xmlns:a16="http://schemas.microsoft.com/office/drawing/2014/main" id="{2C4B4AB6-1D17-1F4D-8BA0-D5E9F83E8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54" name="Freeform 386">
              <a:extLst>
                <a:ext uri="{FF2B5EF4-FFF2-40B4-BE49-F238E27FC236}">
                  <a16:creationId xmlns:a16="http://schemas.microsoft.com/office/drawing/2014/main" id="{6C506339-85FF-E148-B5F8-049C6E14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55" name="AutoShape 387">
              <a:extLst>
                <a:ext uri="{FF2B5EF4-FFF2-40B4-BE49-F238E27FC236}">
                  <a16:creationId xmlns:a16="http://schemas.microsoft.com/office/drawing/2014/main" id="{ED12CE05-81E4-8946-99AA-9D0A1A7C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56" name="AutoShape 388">
              <a:extLst>
                <a:ext uri="{FF2B5EF4-FFF2-40B4-BE49-F238E27FC236}">
                  <a16:creationId xmlns:a16="http://schemas.microsoft.com/office/drawing/2014/main" id="{F7252737-5820-0244-AA4C-5506D7C76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57" name="Oval 389">
              <a:extLst>
                <a:ext uri="{FF2B5EF4-FFF2-40B4-BE49-F238E27FC236}">
                  <a16:creationId xmlns:a16="http://schemas.microsoft.com/office/drawing/2014/main" id="{159E8A40-2489-CD49-B9A0-9A2A2840B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58" name="Oval 390">
              <a:extLst>
                <a:ext uri="{FF2B5EF4-FFF2-40B4-BE49-F238E27FC236}">
                  <a16:creationId xmlns:a16="http://schemas.microsoft.com/office/drawing/2014/main" id="{DCC47899-EDAF-8243-B83E-B128262A9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600">
                <a:solidFill>
                  <a:srgbClr val="FF0000"/>
                </a:solidFill>
              </a:endParaRPr>
            </a:p>
          </p:txBody>
        </p:sp>
        <p:sp>
          <p:nvSpPr>
            <p:cNvPr id="359" name="Oval 391">
              <a:extLst>
                <a:ext uri="{FF2B5EF4-FFF2-40B4-BE49-F238E27FC236}">
                  <a16:creationId xmlns:a16="http://schemas.microsoft.com/office/drawing/2014/main" id="{46D30038-FDE6-B64A-85D1-5B400F229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60" name="Rectangle 392">
              <a:extLst>
                <a:ext uri="{FF2B5EF4-FFF2-40B4-BE49-F238E27FC236}">
                  <a16:creationId xmlns:a16="http://schemas.microsoft.com/office/drawing/2014/main" id="{F74E671F-6892-684D-A076-94F9230D2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</p:grpSp>
      <p:grpSp>
        <p:nvGrpSpPr>
          <p:cNvPr id="370" name="Group 395">
            <a:extLst>
              <a:ext uri="{FF2B5EF4-FFF2-40B4-BE49-F238E27FC236}">
                <a16:creationId xmlns:a16="http://schemas.microsoft.com/office/drawing/2014/main" id="{F42AAE7E-5AFB-0249-BDBC-81D5F7DED0C2}"/>
              </a:ext>
            </a:extLst>
          </p:cNvPr>
          <p:cNvGrpSpPr>
            <a:grpSpLocks/>
          </p:cNvGrpSpPr>
          <p:nvPr/>
        </p:nvGrpSpPr>
        <p:grpSpPr bwMode="auto">
          <a:xfrm>
            <a:off x="2986268" y="2270516"/>
            <a:ext cx="531879" cy="435440"/>
            <a:chOff x="-44" y="1473"/>
            <a:chExt cx="981" cy="1105"/>
          </a:xfrm>
        </p:grpSpPr>
        <p:pic>
          <p:nvPicPr>
            <p:cNvPr id="371" name="Picture 396" descr="desktop_computer_stylized_medium">
              <a:extLst>
                <a:ext uri="{FF2B5EF4-FFF2-40B4-BE49-F238E27FC236}">
                  <a16:creationId xmlns:a16="http://schemas.microsoft.com/office/drawing/2014/main" id="{4AE8F020-6115-B04F-81B6-7656CAE9AA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397">
              <a:extLst>
                <a:ext uri="{FF2B5EF4-FFF2-40B4-BE49-F238E27FC236}">
                  <a16:creationId xmlns:a16="http://schemas.microsoft.com/office/drawing/2014/main" id="{C4FDE2C9-11FF-FA4F-A204-2288DCC33F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600"/>
            </a:p>
          </p:txBody>
        </p:sp>
      </p:grpSp>
      <p:grpSp>
        <p:nvGrpSpPr>
          <p:cNvPr id="373" name="Group 398">
            <a:extLst>
              <a:ext uri="{FF2B5EF4-FFF2-40B4-BE49-F238E27FC236}">
                <a16:creationId xmlns:a16="http://schemas.microsoft.com/office/drawing/2014/main" id="{2FACFB54-A469-5245-B7FD-22A98FFC4DE7}"/>
              </a:ext>
            </a:extLst>
          </p:cNvPr>
          <p:cNvGrpSpPr>
            <a:grpSpLocks/>
          </p:cNvGrpSpPr>
          <p:nvPr/>
        </p:nvGrpSpPr>
        <p:grpSpPr bwMode="auto">
          <a:xfrm>
            <a:off x="3275536" y="2564620"/>
            <a:ext cx="531879" cy="435441"/>
            <a:chOff x="-44" y="1473"/>
            <a:chExt cx="981" cy="1105"/>
          </a:xfrm>
        </p:grpSpPr>
        <p:pic>
          <p:nvPicPr>
            <p:cNvPr id="374" name="Picture 399" descr="desktop_computer_stylized_medium">
              <a:extLst>
                <a:ext uri="{FF2B5EF4-FFF2-40B4-BE49-F238E27FC236}">
                  <a16:creationId xmlns:a16="http://schemas.microsoft.com/office/drawing/2014/main" id="{7119A347-68E9-F446-93E5-6AC58CB5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5" name="Freeform 400">
              <a:extLst>
                <a:ext uri="{FF2B5EF4-FFF2-40B4-BE49-F238E27FC236}">
                  <a16:creationId xmlns:a16="http://schemas.microsoft.com/office/drawing/2014/main" id="{B4F57E63-5822-F542-94A1-456B247E5C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600"/>
            </a:p>
          </p:txBody>
        </p:sp>
      </p:grpSp>
      <p:grpSp>
        <p:nvGrpSpPr>
          <p:cNvPr id="376" name="Group 401">
            <a:extLst>
              <a:ext uri="{FF2B5EF4-FFF2-40B4-BE49-F238E27FC236}">
                <a16:creationId xmlns:a16="http://schemas.microsoft.com/office/drawing/2014/main" id="{216D9C2E-0D64-5E47-B3FD-92B1FA453364}"/>
              </a:ext>
            </a:extLst>
          </p:cNvPr>
          <p:cNvGrpSpPr>
            <a:grpSpLocks/>
          </p:cNvGrpSpPr>
          <p:nvPr/>
        </p:nvGrpSpPr>
        <p:grpSpPr bwMode="auto">
          <a:xfrm>
            <a:off x="3724601" y="2941863"/>
            <a:ext cx="531879" cy="435440"/>
            <a:chOff x="-44" y="1473"/>
            <a:chExt cx="981" cy="1105"/>
          </a:xfrm>
        </p:grpSpPr>
        <p:pic>
          <p:nvPicPr>
            <p:cNvPr id="377" name="Picture 402" descr="desktop_computer_stylized_medium">
              <a:extLst>
                <a:ext uri="{FF2B5EF4-FFF2-40B4-BE49-F238E27FC236}">
                  <a16:creationId xmlns:a16="http://schemas.microsoft.com/office/drawing/2014/main" id="{7B843EDE-21F6-3447-B5AB-5FA8D30015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" name="Freeform 403">
              <a:extLst>
                <a:ext uri="{FF2B5EF4-FFF2-40B4-BE49-F238E27FC236}">
                  <a16:creationId xmlns:a16="http://schemas.microsoft.com/office/drawing/2014/main" id="{CA3AAF42-95E2-F94C-AEA5-D68A152C1D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600"/>
            </a:p>
          </p:txBody>
        </p:sp>
      </p:grpSp>
      <p:grpSp>
        <p:nvGrpSpPr>
          <p:cNvPr id="379" name="Group 404">
            <a:extLst>
              <a:ext uri="{FF2B5EF4-FFF2-40B4-BE49-F238E27FC236}">
                <a16:creationId xmlns:a16="http://schemas.microsoft.com/office/drawing/2014/main" id="{71F2F2F9-9859-2F4A-B7C5-8CBDD6A3A3EF}"/>
              </a:ext>
            </a:extLst>
          </p:cNvPr>
          <p:cNvGrpSpPr>
            <a:grpSpLocks/>
          </p:cNvGrpSpPr>
          <p:nvPr/>
        </p:nvGrpSpPr>
        <p:grpSpPr bwMode="auto">
          <a:xfrm>
            <a:off x="4145671" y="2951216"/>
            <a:ext cx="531879" cy="435441"/>
            <a:chOff x="-44" y="1473"/>
            <a:chExt cx="981" cy="1105"/>
          </a:xfrm>
        </p:grpSpPr>
        <p:pic>
          <p:nvPicPr>
            <p:cNvPr id="380" name="Picture 405" descr="desktop_computer_stylized_medium">
              <a:extLst>
                <a:ext uri="{FF2B5EF4-FFF2-40B4-BE49-F238E27FC236}">
                  <a16:creationId xmlns:a16="http://schemas.microsoft.com/office/drawing/2014/main" id="{2D98BDF3-7E55-BD4F-A14E-C9CFF9C71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1" name="Freeform 406">
              <a:extLst>
                <a:ext uri="{FF2B5EF4-FFF2-40B4-BE49-F238E27FC236}">
                  <a16:creationId xmlns:a16="http://schemas.microsoft.com/office/drawing/2014/main" id="{ACDA8376-3C3F-9041-98EB-1F7B7F4EFF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600"/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F717C28A-9467-D947-A38C-692D5D85A6B7}"/>
              </a:ext>
            </a:extLst>
          </p:cNvPr>
          <p:cNvGrpSpPr/>
          <p:nvPr/>
        </p:nvGrpSpPr>
        <p:grpSpPr>
          <a:xfrm>
            <a:off x="5763477" y="1758396"/>
            <a:ext cx="875961" cy="382215"/>
            <a:chOff x="7493876" y="2774731"/>
            <a:chExt cx="1481958" cy="894622"/>
          </a:xfrm>
        </p:grpSpPr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A1CB3C7B-EE14-8A40-8F81-643CED72C6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600" dirty="0"/>
                <a:t>                   </a:t>
              </a:r>
            </a:p>
          </p:txBody>
        </p:sp>
        <p:sp>
          <p:nvSpPr>
            <p:cNvPr id="405" name="Oval 404">
              <a:extLst>
                <a:ext uri="{FF2B5EF4-FFF2-40B4-BE49-F238E27FC236}">
                  <a16:creationId xmlns:a16="http://schemas.microsoft.com/office/drawing/2014/main" id="{35D3F5D2-9919-304A-B981-CF776FEF77C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600" dirty="0"/>
                <a:t>              </a:t>
              </a: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515934EB-C679-D746-B27A-91B74192C8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CC966F1C-A1E3-5C45-96A2-6B1B09E683C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97ECA770-694E-E24F-9999-797A6C07ED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E5D3E3BF-0513-2E4E-931E-7CA1937C20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412C650F-C0FA-0248-97F7-9D9A70090BD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</p:grp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A4FCD720-9796-A341-878E-FA6795923656}"/>
              </a:ext>
            </a:extLst>
          </p:cNvPr>
          <p:cNvGrpSpPr/>
          <p:nvPr/>
        </p:nvGrpSpPr>
        <p:grpSpPr>
          <a:xfrm>
            <a:off x="5810083" y="2299755"/>
            <a:ext cx="881870" cy="312528"/>
            <a:chOff x="3668110" y="2448910"/>
            <a:chExt cx="3794234" cy="2165130"/>
          </a:xfrm>
        </p:grpSpPr>
        <p:sp>
          <p:nvSpPr>
            <p:cNvPr id="397" name="Rectangle 396">
              <a:extLst>
                <a:ext uri="{FF2B5EF4-FFF2-40B4-BE49-F238E27FC236}">
                  <a16:creationId xmlns:a16="http://schemas.microsoft.com/office/drawing/2014/main" id="{7A60DFA1-F48E-1D4C-B020-75699DFB0A2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682A9A56-08F9-894A-9036-9420C61FD9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7F9B9834-8459-A643-B4AB-42560D2CD9E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14D64483-06E3-A049-8E3D-0DAB33C318E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F8D997CC-88FB-274A-93F1-94C03E43788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7C3A9D2D-28D6-5D45-85B4-8A8761DA346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A5D8BF35-9324-D34D-A712-0563EFB0298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</p:grpSp>
      </p:grpSp>
      <p:sp>
        <p:nvSpPr>
          <p:cNvPr id="319" name="Line 342">
            <a:extLst>
              <a:ext uri="{FF2B5EF4-FFF2-40B4-BE49-F238E27FC236}">
                <a16:creationId xmlns:a16="http://schemas.microsoft.com/office/drawing/2014/main" id="{34E502BA-8B29-C043-B1AD-12ABDB9B5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758032" y="2690368"/>
            <a:ext cx="369749" cy="217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369" name="Line 393">
            <a:extLst>
              <a:ext uri="{FF2B5EF4-FFF2-40B4-BE49-F238E27FC236}">
                <a16:creationId xmlns:a16="http://schemas.microsoft.com/office/drawing/2014/main" id="{EBCDBB71-5533-E348-ABDC-6A7616B095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4095" y="2587483"/>
            <a:ext cx="579702" cy="329439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46FE21B0-2A14-E543-8E0F-33BD68214A67}"/>
              </a:ext>
            </a:extLst>
          </p:cNvPr>
          <p:cNvGrpSpPr/>
          <p:nvPr/>
        </p:nvGrpSpPr>
        <p:grpSpPr>
          <a:xfrm>
            <a:off x="4009167" y="2420866"/>
            <a:ext cx="881870" cy="312528"/>
            <a:chOff x="3668110" y="2448910"/>
            <a:chExt cx="3794234" cy="2165130"/>
          </a:xfrm>
        </p:grpSpPr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F274DFC4-75C5-A14F-A595-4447E11F651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B6C04F47-B628-C640-B4BD-852D0B9CA9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FD10A4C-5BC1-4440-9E47-289CC78F147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5F5ABFA5-A0FA-A948-9FB8-59F9335417B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548E1035-CD49-5744-ADCA-210B41B34D7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AA015B4B-F15A-C24D-A122-28F325D8135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B7A4BCD1-2CF2-7640-82EE-BA8AB602F3B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697156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Links: physical media</a:t>
            </a:r>
            <a:endParaRPr lang="en-US" dirty="0"/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B41BDD21-3AA2-5A47-848F-E5981CBA933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671911"/>
            <a:ext cx="51435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bit: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propagates between</a:t>
            </a:r>
            <a:br>
              <a:rPr lang="en-US" altLang="en-US" dirty="0">
                <a:ea typeface="ＭＳ Ｐゴシック" panose="020B0600070205080204" pitchFamily="34" charset="-128"/>
              </a:rPr>
            </a:br>
            <a:r>
              <a:rPr lang="en-US" altLang="en-US" dirty="0">
                <a:ea typeface="ＭＳ Ｐゴシック" panose="020B0600070205080204" pitchFamily="34" charset="-128"/>
              </a:rPr>
              <a:t>transmitter/receiver pairs</a:t>
            </a:r>
            <a:endParaRPr lang="en-US" altLang="en-US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287338" indent="-287338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physical link:</a:t>
            </a:r>
            <a:r>
              <a:rPr lang="en-US" altLang="en-US" dirty="0">
                <a:ea typeface="ＭＳ Ｐゴシック" panose="020B0600070205080204" pitchFamily="34" charset="-128"/>
              </a:rPr>
              <a:t> what lies between transmitter &amp; receiver</a:t>
            </a:r>
          </a:p>
          <a:p>
            <a:pPr marL="287338" indent="-287338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guided media: </a:t>
            </a:r>
            <a:r>
              <a:rPr lang="en-US" altLang="en-US" dirty="0">
                <a:ea typeface="ＭＳ Ｐゴシック" panose="020B0600070205080204" pitchFamily="34" charset="-128"/>
              </a:rPr>
              <a:t>aka wired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signals propagate in solid media: copper, fiber, coax</a:t>
            </a:r>
          </a:p>
          <a:p>
            <a:pPr marL="287338" indent="-287338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unguided media: </a:t>
            </a:r>
            <a:r>
              <a:rPr lang="en-US" altLang="en-US" dirty="0">
                <a:ea typeface="ＭＳ Ｐゴシック" panose="020B0600070205080204" pitchFamily="34" charset="-128"/>
              </a:rPr>
              <a:t>aka wireless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signals propagate freely, e.g., radio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986260-6BBE-5549-A319-09906DD70AAA}"/>
              </a:ext>
            </a:extLst>
          </p:cNvPr>
          <p:cNvGrpSpPr/>
          <p:nvPr/>
        </p:nvGrpSpPr>
        <p:grpSpPr>
          <a:xfrm>
            <a:off x="6333223" y="1671911"/>
            <a:ext cx="5123052" cy="3611287"/>
            <a:chOff x="6333223" y="1671911"/>
            <a:chExt cx="5123052" cy="3611287"/>
          </a:xfrm>
        </p:grpSpPr>
        <p:sp>
          <p:nvSpPr>
            <p:cNvPr id="43" name="Rectangle 4">
              <a:extLst>
                <a:ext uri="{FF2B5EF4-FFF2-40B4-BE49-F238E27FC236}">
                  <a16:creationId xmlns:a16="http://schemas.microsoft.com/office/drawing/2014/main" id="{9573907E-68CA-1046-A0DB-1869CFA3841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11036" y="1671911"/>
              <a:ext cx="5045239" cy="3346450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-342900">
                <a:buFont typeface="Wingdings" charset="0"/>
                <a:buNone/>
                <a:defRPr/>
              </a:pPr>
              <a:r>
                <a:rPr lang="en-US" sz="3200" dirty="0">
                  <a:solidFill>
                    <a:srgbClr val="CC0000"/>
                  </a:solidFill>
                </a:rPr>
                <a:t>Twisted pair (TP</a:t>
              </a:r>
              <a:r>
                <a:rPr lang="en-US" sz="3200" dirty="0">
                  <a:solidFill>
                    <a:srgbClr val="FF0000"/>
                  </a:solidFill>
                </a:rPr>
                <a:t>)</a:t>
              </a:r>
              <a:endParaRPr lang="en-US" sz="3200" dirty="0"/>
            </a:p>
            <a:p>
              <a:pPr marL="228600" indent="-228600">
                <a:buFont typeface="Wingdings" charset="2"/>
                <a:buChar char="§"/>
                <a:defRPr/>
              </a:pPr>
              <a:r>
                <a:rPr lang="en-US" sz="2400" dirty="0"/>
                <a:t>two insulated copper wires</a:t>
              </a:r>
            </a:p>
            <a:p>
              <a:pPr marL="682625" lvl="1">
                <a:buSzPct val="100000"/>
                <a:buFont typeface="Arial"/>
                <a:buChar char="•"/>
                <a:defRPr/>
              </a:pPr>
              <a:r>
                <a:rPr lang="en-US" sz="2000" dirty="0"/>
                <a:t>Category 5: 100 Mbps, 1 Gbps Ethernet</a:t>
              </a:r>
            </a:p>
            <a:p>
              <a:pPr marL="682625" lvl="1">
                <a:buSzPct val="100000"/>
                <a:buFont typeface="Arial"/>
                <a:buChar char="•"/>
                <a:defRPr/>
              </a:pPr>
              <a:r>
                <a:rPr lang="en-US" sz="2000" dirty="0"/>
                <a:t>Category 6: 10Gbps Ethernet</a:t>
              </a:r>
            </a:p>
          </p:txBody>
        </p:sp>
        <p:pic>
          <p:nvPicPr>
            <p:cNvPr id="11266" name="Picture 2" descr="Twisted_Pair_Cables">
              <a:extLst>
                <a:ext uri="{FF2B5EF4-FFF2-40B4-BE49-F238E27FC236}">
                  <a16:creationId xmlns:a16="http://schemas.microsoft.com/office/drawing/2014/main" id="{D6B65C46-A39A-504A-B7AF-C7226316E1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3223" y="3476662"/>
              <a:ext cx="2220035" cy="17094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268" name="Picture 4" descr="Image result for twisted pair">
              <a:extLst>
                <a:ext uri="{FF2B5EF4-FFF2-40B4-BE49-F238E27FC236}">
                  <a16:creationId xmlns:a16="http://schemas.microsoft.com/office/drawing/2014/main" id="{BD4509EA-366C-1C41-A7BB-9925F1143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5176" y="3594371"/>
              <a:ext cx="2359134" cy="16888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008086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Links: physical media</a:t>
            </a:r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BECEA851-800B-1A42-B1E6-3BCEBBFF06DD}"/>
              </a:ext>
            </a:extLst>
          </p:cNvPr>
          <p:cNvSpPr txBox="1">
            <a:spLocks noChangeArrowheads="1"/>
          </p:cNvSpPr>
          <p:nvPr/>
        </p:nvSpPr>
        <p:spPr>
          <a:xfrm>
            <a:off x="982262" y="1320920"/>
            <a:ext cx="4878973" cy="43275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19075"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Coaxial cable:</a:t>
            </a:r>
          </a:p>
          <a:p>
            <a:pPr marL="228600" indent="-228600">
              <a:buFont typeface="Wingdings" charset="2"/>
              <a:buChar char="§"/>
              <a:defRPr/>
            </a:pPr>
            <a:r>
              <a:rPr lang="en-US" sz="2400" dirty="0"/>
              <a:t>two concentric copper conductors</a:t>
            </a:r>
          </a:p>
          <a:p>
            <a:pPr marL="228600" indent="-228600">
              <a:buFont typeface="Wingdings" charset="2"/>
              <a:buChar char="§"/>
              <a:defRPr/>
            </a:pPr>
            <a:r>
              <a:rPr lang="en-US" sz="2400" dirty="0"/>
              <a:t>bidirectional</a:t>
            </a:r>
          </a:p>
          <a:p>
            <a:pPr marL="228600" indent="-228600">
              <a:buFont typeface="Wingdings" charset="2"/>
              <a:buChar char="§"/>
              <a:defRPr/>
            </a:pPr>
            <a:r>
              <a:rPr lang="en-US" sz="2400" dirty="0"/>
              <a:t>broadband:</a:t>
            </a:r>
          </a:p>
          <a:p>
            <a:pPr marL="682625" lvl="1" indent="-225425">
              <a:buFont typeface="Arial"/>
              <a:buChar char="•"/>
              <a:defRPr/>
            </a:pPr>
            <a:r>
              <a:rPr lang="en-US" sz="2000" dirty="0"/>
              <a:t>multiple frequency channels on cable</a:t>
            </a:r>
          </a:p>
          <a:p>
            <a:pPr marL="682625" lvl="1" indent="-225425">
              <a:buFont typeface="Arial"/>
              <a:buChar char="•"/>
              <a:defRPr/>
            </a:pPr>
            <a:r>
              <a:rPr lang="en-US" sz="2000" dirty="0"/>
              <a:t>100’s Mbps per channel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D4259C2-0AA0-BE4D-A5F7-362CC0D6A7D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692153">
            <a:off x="1742089" y="3834600"/>
            <a:ext cx="1854420" cy="18544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F6FF9DA-97F1-3A4B-8FA4-5FF000565416}"/>
              </a:ext>
            </a:extLst>
          </p:cNvPr>
          <p:cNvGrpSpPr/>
          <p:nvPr/>
        </p:nvGrpSpPr>
        <p:grpSpPr>
          <a:xfrm>
            <a:off x="6360527" y="1276574"/>
            <a:ext cx="5602289" cy="5319638"/>
            <a:chOff x="6360527" y="1276574"/>
            <a:chExt cx="5602289" cy="5319638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0636A257-4BF5-0D40-8994-53C8EDAFC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527" y="1276574"/>
              <a:ext cx="5602289" cy="3438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20000"/>
                </a:spcBef>
                <a:buClr>
                  <a:schemeClr val="accent2"/>
                </a:buClr>
                <a:buSzPct val="85000"/>
                <a:buFont typeface="Wingdings" pitchFamily="2" charset="2"/>
                <a:buNone/>
              </a:pPr>
              <a:r>
                <a:rPr lang="en-US" altLang="en-US" sz="3200" dirty="0">
                  <a:solidFill>
                    <a:srgbClr val="CC0000"/>
                  </a:solidFill>
                  <a:latin typeface="+mn-lt"/>
                </a:rPr>
                <a:t>Fiber optic cable:</a:t>
              </a:r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</a:pPr>
              <a:r>
                <a:rPr lang="en-US" altLang="en-US" dirty="0">
                  <a:latin typeface="+mn-lt"/>
                </a:rPr>
                <a:t>glass fiber carrying light pulses, each pulse a bit</a:t>
              </a:r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</a:pPr>
              <a:r>
                <a:rPr lang="en-US" altLang="en-US" dirty="0">
                  <a:latin typeface="+mn-lt"/>
                </a:rPr>
                <a:t>high-speed operation:</a:t>
              </a:r>
            </a:p>
            <a:p>
              <a:pPr lvl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</a:pPr>
              <a:r>
                <a:rPr lang="en-US" altLang="en-US" dirty="0">
                  <a:latin typeface="+mn-lt"/>
                </a:rPr>
                <a:t>high-speed point-to-point transmission (10’</a:t>
              </a:r>
              <a:r>
                <a:rPr lang="en-US" altLang="ja-JP" dirty="0">
                  <a:latin typeface="+mn-lt"/>
                </a:rPr>
                <a:t>s-100’s Gbps)</a:t>
              </a:r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</a:pPr>
              <a:r>
                <a:rPr lang="en-US" altLang="en-US" dirty="0">
                  <a:latin typeface="+mn-lt"/>
                </a:rPr>
                <a:t>low error rate: </a:t>
              </a:r>
            </a:p>
            <a:p>
              <a:pPr lvl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</a:pPr>
              <a:r>
                <a:rPr lang="en-US" altLang="en-US" dirty="0">
                  <a:latin typeface="+mn-lt"/>
                </a:rPr>
                <a:t>repeaters spaced far apart </a:t>
              </a:r>
            </a:p>
            <a:p>
              <a:pPr lvl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</a:pPr>
              <a:r>
                <a:rPr lang="en-US" altLang="en-US" dirty="0">
                  <a:latin typeface="+mn-lt"/>
                </a:rPr>
                <a:t>immune to electromagnetic noise</a:t>
              </a:r>
            </a:p>
          </p:txBody>
        </p:sp>
        <p:pic>
          <p:nvPicPr>
            <p:cNvPr id="12290" name="Picture 2" descr="Image result for optical fiber">
              <a:extLst>
                <a:ext uri="{FF2B5EF4-FFF2-40B4-BE49-F238E27FC236}">
                  <a16:creationId xmlns:a16="http://schemas.microsoft.com/office/drawing/2014/main" id="{DE83E3CC-89A7-4743-A47D-FE0D94F681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5119" y="4700678"/>
              <a:ext cx="2872373" cy="18955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227531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Links: physical media</a:t>
            </a:r>
            <a:endParaRPr lang="en-US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0FE4FCF6-C044-7F40-BE10-AF4FF95479A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354420"/>
            <a:ext cx="4702066" cy="48768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Wireless radio</a:t>
            </a:r>
          </a:p>
          <a:p>
            <a:pPr marL="290513" indent="-228600"/>
            <a:r>
              <a:rPr lang="en-US" altLang="en-US" dirty="0">
                <a:ea typeface="ＭＳ Ｐゴシック" panose="020B0600070205080204" pitchFamily="34" charset="-128"/>
              </a:rPr>
              <a:t>signal carried in electromagnetic spectrum</a:t>
            </a:r>
          </a:p>
          <a:p>
            <a:pPr marL="290513" indent="-228600"/>
            <a:r>
              <a:rPr lang="en-US" altLang="en-US" dirty="0">
                <a:ea typeface="ＭＳ Ｐゴシック" panose="020B0600070205080204" pitchFamily="34" charset="-128"/>
              </a:rPr>
              <a:t>no physical “</a:t>
            </a:r>
            <a:r>
              <a:rPr lang="en-US" altLang="ja-JP" dirty="0">
                <a:ea typeface="ＭＳ Ｐゴシック" panose="020B0600070205080204" pitchFamily="34" charset="-128"/>
              </a:rPr>
              <a:t>wire”</a:t>
            </a:r>
          </a:p>
          <a:p>
            <a:pPr marL="290513" indent="-228600"/>
            <a:r>
              <a:rPr lang="en-US" altLang="en-US" dirty="0">
                <a:ea typeface="ＭＳ Ｐゴシック" panose="020B0600070205080204" pitchFamily="34" charset="-128"/>
              </a:rPr>
              <a:t>broadcast and “half-duplex” </a:t>
            </a:r>
            <a:r>
              <a:rPr lang="en-US" altLang="en-US" sz="2400" dirty="0">
                <a:ea typeface="ＭＳ Ｐゴシック" panose="020B0600070205080204" pitchFamily="34" charset="-128"/>
              </a:rPr>
              <a:t>(sender to receiver)</a:t>
            </a:r>
          </a:p>
          <a:p>
            <a:pPr marL="290513" indent="-228600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propagation environment effects:</a:t>
            </a:r>
          </a:p>
          <a:p>
            <a:pPr marL="635000" lvl="1" indent="-230188">
              <a:spcBef>
                <a:spcPts val="300"/>
              </a:spcBef>
            </a:pPr>
            <a:r>
              <a:rPr lang="en-US" altLang="en-US" sz="2800" dirty="0">
                <a:ea typeface="Arial" panose="020B0604020202020204" pitchFamily="34" charset="0"/>
              </a:rPr>
              <a:t>reflection </a:t>
            </a:r>
          </a:p>
          <a:p>
            <a:pPr marL="635000" lvl="1" indent="-230188">
              <a:spcBef>
                <a:spcPts val="300"/>
              </a:spcBef>
            </a:pPr>
            <a:r>
              <a:rPr lang="en-US" altLang="en-US" sz="2800" dirty="0">
                <a:ea typeface="Arial" panose="020B0604020202020204" pitchFamily="34" charset="0"/>
              </a:rPr>
              <a:t>obstruction by objects</a:t>
            </a:r>
          </a:p>
          <a:p>
            <a:pPr marL="635000" lvl="1" indent="-230188">
              <a:spcBef>
                <a:spcPts val="300"/>
              </a:spcBef>
            </a:pPr>
            <a:r>
              <a:rPr lang="en-US" altLang="en-US" sz="2800" dirty="0">
                <a:ea typeface="Arial" panose="020B0604020202020204" pitchFamily="34" charset="0"/>
              </a:rPr>
              <a:t>interference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111B3EB7-227E-F543-AA3C-890766F25AA8}"/>
              </a:ext>
            </a:extLst>
          </p:cNvPr>
          <p:cNvSpPr txBox="1">
            <a:spLocks noChangeArrowheads="1"/>
          </p:cNvSpPr>
          <p:nvPr/>
        </p:nvSpPr>
        <p:spPr>
          <a:xfrm>
            <a:off x="6349562" y="1354420"/>
            <a:ext cx="4702066" cy="51182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Radio link types:</a:t>
            </a:r>
          </a:p>
          <a:p>
            <a:pPr marL="342900" indent="-2809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terrestrial  microwave</a:t>
            </a:r>
          </a:p>
          <a:p>
            <a:pPr marL="635000" lvl="1" indent="-2301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defRPr/>
            </a:pPr>
            <a:r>
              <a:rPr lang="en-US" sz="2000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45 </a:t>
            </a: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Mbps</a:t>
            </a:r>
            <a:r>
              <a:rPr lang="en-US" sz="2000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channels</a:t>
            </a:r>
          </a:p>
          <a:p>
            <a:pPr marL="342900" indent="-2809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Wireless LAN</a:t>
            </a: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</a:t>
            </a:r>
            <a:r>
              <a:rPr lang="en-US" dirty="0" err="1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WiFi</a:t>
            </a: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)</a:t>
            </a:r>
          </a:p>
          <a:p>
            <a:pPr marL="635000" lvl="1" indent="-2301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100’s Mbps</a:t>
            </a:r>
          </a:p>
          <a:p>
            <a:pPr marL="342900" indent="-2809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wide-area</a:t>
            </a: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(e.g., cellular)</a:t>
            </a:r>
          </a:p>
          <a:p>
            <a:pPr marL="635000" lvl="1" indent="-2301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4G/5G cellular: ~ 10’s Mbps</a:t>
            </a:r>
          </a:p>
          <a:p>
            <a:pPr marL="342900" indent="-2809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satellite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45 Mbps per channel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270 </a:t>
            </a:r>
            <a:r>
              <a:rPr lang="en-US" dirty="0" err="1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msec</a:t>
            </a: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end-end delay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geosynchronous versus low-earth-orbit </a:t>
            </a:r>
            <a:endParaRPr lang="en-US" sz="2000" dirty="0"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115465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lnSpcReduction="10000"/>
          </a:bodyPr>
          <a:lstStyle/>
          <a:p>
            <a:pPr marL="117475" indent="0">
              <a:spcBef>
                <a:spcPts val="800"/>
              </a:spcBef>
              <a:buNone/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1.1 What is</a:t>
            </a:r>
            <a:r>
              <a:rPr lang="en-US" altLang="ja-JP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117475" indent="0" eaLnBrk="1" hangingPunct="1">
              <a:spcBef>
                <a:spcPts val="800"/>
              </a:spcBef>
              <a:buNone/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1.2 Network edge: hosts, access network, physical media</a:t>
            </a:r>
          </a:p>
          <a:p>
            <a:pPr marL="117475" indent="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  <a:buNone/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1.3 Network core: packet/circuit switching, internet structure</a:t>
            </a:r>
          </a:p>
          <a:p>
            <a:pPr marL="117475" indent="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  <a:buNone/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1.4 Performance: loss, delay, throughput</a:t>
            </a:r>
          </a:p>
          <a:p>
            <a:pPr marL="117475" indent="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  <a:buNone/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1.5 Protocol layers, service models</a:t>
            </a:r>
          </a:p>
          <a:p>
            <a:pPr marL="117475" indent="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  <a:buNone/>
            </a:pPr>
            <a:r>
              <a:rPr lang="en-US" altLang="en-US" sz="3200" strike="sngStrike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1.6 Network Under Attack</a:t>
            </a:r>
          </a:p>
          <a:p>
            <a:pPr marL="117475" indent="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  <a:buNone/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1.7 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0B82EAF-7289-4307-8C07-55BB272CEB7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66834" y="1414011"/>
            <a:ext cx="3724060" cy="27431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066159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Wireless access networks</a:t>
            </a:r>
            <a:endParaRPr lang="en-US" dirty="0"/>
          </a:p>
        </p:txBody>
      </p:sp>
      <p:sp>
        <p:nvSpPr>
          <p:cNvPr id="274" name="Rectangle 3">
            <a:extLst>
              <a:ext uri="{FF2B5EF4-FFF2-40B4-BE49-F238E27FC236}">
                <a16:creationId xmlns:a16="http://schemas.microsoft.com/office/drawing/2014/main" id="{C852E311-2B98-3D4D-B5CD-7B58FBE2D507}"/>
              </a:ext>
            </a:extLst>
          </p:cNvPr>
          <p:cNvSpPr txBox="1">
            <a:spLocks noChangeArrowheads="1"/>
          </p:cNvSpPr>
          <p:nvPr/>
        </p:nvSpPr>
        <p:spPr>
          <a:xfrm>
            <a:off x="889001" y="1174398"/>
            <a:ext cx="9379606" cy="11186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Shared </a:t>
            </a:r>
            <a:r>
              <a:rPr lang="en-US" altLang="en-US" i="1" dirty="0">
                <a:ea typeface="ＭＳ Ｐゴシック" panose="020B0600070205080204" pitchFamily="34" charset="-128"/>
              </a:rPr>
              <a:t>wireless</a:t>
            </a:r>
            <a:r>
              <a:rPr lang="en-US" altLang="en-US" dirty="0">
                <a:ea typeface="ＭＳ Ｐゴシック" panose="020B0600070205080204" pitchFamily="34" charset="-128"/>
              </a:rPr>
              <a:t> access network connects end system to router</a:t>
            </a:r>
          </a:p>
          <a:p>
            <a:pPr marL="339725" indent="-225425"/>
            <a:r>
              <a:rPr lang="en-US" altLang="en-US" sz="2400" dirty="0">
                <a:ea typeface="Arial" panose="020B0604020202020204" pitchFamily="34" charset="0"/>
              </a:rPr>
              <a:t>via base station aka </a:t>
            </a:r>
            <a:r>
              <a:rPr lang="en-US" altLang="en-US" sz="2400" dirty="0">
                <a:ea typeface="ＭＳ Ｐゴシック" panose="020B0600070205080204" pitchFamily="34" charset="-128"/>
              </a:rPr>
              <a:t>“</a:t>
            </a:r>
            <a:r>
              <a:rPr lang="en-US" altLang="ja-JP" sz="2400" dirty="0">
                <a:ea typeface="ＭＳ Ｐゴシック" panose="020B0600070205080204" pitchFamily="34" charset="-128"/>
              </a:rPr>
              <a:t>access point”</a:t>
            </a:r>
            <a:endParaRPr lang="en-US" altLang="en-US" sz="2400" dirty="0">
              <a:ea typeface="Arial" panose="020B0604020202020204" pitchFamily="34" charset="0"/>
            </a:endParaRPr>
          </a:p>
        </p:txBody>
      </p:sp>
      <p:sp>
        <p:nvSpPr>
          <p:cNvPr id="275" name="Rectangle 3">
            <a:extLst>
              <a:ext uri="{FF2B5EF4-FFF2-40B4-BE49-F238E27FC236}">
                <a16:creationId xmlns:a16="http://schemas.microsoft.com/office/drawing/2014/main" id="{507B7289-7AEE-9442-86FC-7846C9A20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711" y="2383154"/>
            <a:ext cx="5184008" cy="31186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2800" dirty="0">
                <a:solidFill>
                  <a:srgbClr val="CC0000"/>
                </a:solidFill>
                <a:latin typeface="+mn-lt"/>
              </a:rPr>
              <a:t>Wireless local area networks </a:t>
            </a:r>
            <a:r>
              <a:rPr lang="en-US" altLang="en-US" sz="2000" dirty="0">
                <a:solidFill>
                  <a:srgbClr val="CC0000"/>
                </a:solidFill>
                <a:latin typeface="+mn-lt"/>
              </a:rPr>
              <a:t>(WLANs)</a:t>
            </a:r>
          </a:p>
          <a:p>
            <a:pPr marL="342900" lvl="1" indent="-260350" eaLnBrk="1" hangingPunct="1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dirty="0">
                <a:latin typeface="+mn-lt"/>
              </a:rPr>
              <a:t>typically within or around building (~30m)</a:t>
            </a:r>
          </a:p>
          <a:p>
            <a:pPr marL="342900" lvl="1" indent="-260350" eaLnBrk="1" hangingPunct="1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dirty="0">
                <a:latin typeface="+mn-lt"/>
              </a:rPr>
              <a:t>802.11b/g/n (</a:t>
            </a:r>
            <a:r>
              <a:rPr lang="en-US" altLang="en-US" dirty="0" err="1">
                <a:latin typeface="+mn-lt"/>
              </a:rPr>
              <a:t>WiFi</a:t>
            </a:r>
            <a:r>
              <a:rPr lang="en-US" altLang="en-US" dirty="0">
                <a:latin typeface="+mn-lt"/>
              </a:rPr>
              <a:t>): 11, 54, 450 Mbps transmission rate</a:t>
            </a:r>
          </a:p>
        </p:txBody>
      </p:sp>
      <p:grpSp>
        <p:nvGrpSpPr>
          <p:cNvPr id="276" name="Group 85">
            <a:extLst>
              <a:ext uri="{FF2B5EF4-FFF2-40B4-BE49-F238E27FC236}">
                <a16:creationId xmlns:a16="http://schemas.microsoft.com/office/drawing/2014/main" id="{1E5C1FB4-96B5-1549-9EA9-C4C877601D41}"/>
              </a:ext>
            </a:extLst>
          </p:cNvPr>
          <p:cNvGrpSpPr>
            <a:grpSpLocks/>
          </p:cNvGrpSpPr>
          <p:nvPr/>
        </p:nvGrpSpPr>
        <p:grpSpPr bwMode="auto">
          <a:xfrm>
            <a:off x="1457197" y="4740844"/>
            <a:ext cx="2487613" cy="1562100"/>
            <a:chOff x="2889" y="1631"/>
            <a:chExt cx="980" cy="743"/>
          </a:xfrm>
        </p:grpSpPr>
        <p:sp>
          <p:nvSpPr>
            <p:cNvPr id="277" name="Rectangle 86">
              <a:extLst>
                <a:ext uri="{FF2B5EF4-FFF2-40B4-BE49-F238E27FC236}">
                  <a16:creationId xmlns:a16="http://schemas.microsoft.com/office/drawing/2014/main" id="{0DEDFA50-4D81-5044-AECD-5FA9C8153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78" name="AutoShape 87">
              <a:extLst>
                <a:ext uri="{FF2B5EF4-FFF2-40B4-BE49-F238E27FC236}">
                  <a16:creationId xmlns:a16="http://schemas.microsoft.com/office/drawing/2014/main" id="{F3166EDD-1642-CE42-8A80-905D2B2FC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CCFF"/>
                </a:solidFill>
              </a:endParaRPr>
            </a:p>
          </p:txBody>
        </p:sp>
      </p:grpSp>
      <p:sp>
        <p:nvSpPr>
          <p:cNvPr id="279" name="Line 110">
            <a:extLst>
              <a:ext uri="{FF2B5EF4-FFF2-40B4-BE49-F238E27FC236}">
                <a16:creationId xmlns:a16="http://schemas.microsoft.com/office/drawing/2014/main" id="{D363724C-D4D5-AE42-B0EB-49CDF8565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23661" y="6082085"/>
            <a:ext cx="934073" cy="39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0" name="Line 116">
            <a:extLst>
              <a:ext uri="{FF2B5EF4-FFF2-40B4-BE49-F238E27FC236}">
                <a16:creationId xmlns:a16="http://schemas.microsoft.com/office/drawing/2014/main" id="{C737A2C2-F349-534E-8E7F-DEE682F91C6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01772" y="6010844"/>
            <a:ext cx="287338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83" name="Group 246">
            <a:extLst>
              <a:ext uri="{FF2B5EF4-FFF2-40B4-BE49-F238E27FC236}">
                <a16:creationId xmlns:a16="http://schemas.microsoft.com/office/drawing/2014/main" id="{30E16050-D356-0644-BE98-F9013447D0E9}"/>
              </a:ext>
            </a:extLst>
          </p:cNvPr>
          <p:cNvGrpSpPr>
            <a:grpSpLocks/>
          </p:cNvGrpSpPr>
          <p:nvPr/>
        </p:nvGrpSpPr>
        <p:grpSpPr bwMode="auto">
          <a:xfrm>
            <a:off x="2025522" y="5620319"/>
            <a:ext cx="863600" cy="588962"/>
            <a:chOff x="2967" y="478"/>
            <a:chExt cx="788" cy="625"/>
          </a:xfrm>
        </p:grpSpPr>
        <p:pic>
          <p:nvPicPr>
            <p:cNvPr id="384" name="Picture 247" descr="access_point_stylized_small">
              <a:extLst>
                <a:ext uri="{FF2B5EF4-FFF2-40B4-BE49-F238E27FC236}">
                  <a16:creationId xmlns:a16="http://schemas.microsoft.com/office/drawing/2014/main" id="{38317097-25CA-3444-BCBF-133874013A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5" name="Picture 248" descr="antenna_radiation_stylized">
              <a:extLst>
                <a:ext uri="{FF2B5EF4-FFF2-40B4-BE49-F238E27FC236}">
                  <a16:creationId xmlns:a16="http://schemas.microsoft.com/office/drawing/2014/main" id="{9B8610E4-100E-B349-B08F-C4E646F538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86" name="Group 390">
            <a:extLst>
              <a:ext uri="{FF2B5EF4-FFF2-40B4-BE49-F238E27FC236}">
                <a16:creationId xmlns:a16="http://schemas.microsoft.com/office/drawing/2014/main" id="{FAAA55DA-ADE3-E443-841D-CDBF9B4C27F7}"/>
              </a:ext>
            </a:extLst>
          </p:cNvPr>
          <p:cNvGrpSpPr>
            <a:grpSpLocks/>
          </p:cNvGrpSpPr>
          <p:nvPr/>
        </p:nvGrpSpPr>
        <p:grpSpPr bwMode="auto">
          <a:xfrm>
            <a:off x="1939797" y="4851969"/>
            <a:ext cx="757238" cy="682625"/>
            <a:chOff x="877" y="1008"/>
            <a:chExt cx="2747" cy="2591"/>
          </a:xfrm>
        </p:grpSpPr>
        <p:pic>
          <p:nvPicPr>
            <p:cNvPr id="387" name="Picture 391" descr="antenna_stylized">
              <a:extLst>
                <a:ext uri="{FF2B5EF4-FFF2-40B4-BE49-F238E27FC236}">
                  <a16:creationId xmlns:a16="http://schemas.microsoft.com/office/drawing/2014/main" id="{1DEF40AC-79A6-904A-A606-A1BAF512D0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8" name="Picture 392" descr="laptop_keyboard">
              <a:extLst>
                <a:ext uri="{FF2B5EF4-FFF2-40B4-BE49-F238E27FC236}">
                  <a16:creationId xmlns:a16="http://schemas.microsoft.com/office/drawing/2014/main" id="{54169649-35A6-144B-A18B-136B61B721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" name="Freeform 393">
              <a:extLst>
                <a:ext uri="{FF2B5EF4-FFF2-40B4-BE49-F238E27FC236}">
                  <a16:creationId xmlns:a16="http://schemas.microsoft.com/office/drawing/2014/main" id="{1334E773-93FF-1842-83E0-85D952851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90" name="Picture 394" descr="screen">
              <a:extLst>
                <a:ext uri="{FF2B5EF4-FFF2-40B4-BE49-F238E27FC236}">
                  <a16:creationId xmlns:a16="http://schemas.microsoft.com/office/drawing/2014/main" id="{2EE963A1-67D0-6C4D-B557-6D983D064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1" name="Freeform 395">
              <a:extLst>
                <a:ext uri="{FF2B5EF4-FFF2-40B4-BE49-F238E27FC236}">
                  <a16:creationId xmlns:a16="http://schemas.microsoft.com/office/drawing/2014/main" id="{4490769E-9EE9-744B-8B95-4D0EA5E2C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" name="Freeform 396">
              <a:extLst>
                <a:ext uri="{FF2B5EF4-FFF2-40B4-BE49-F238E27FC236}">
                  <a16:creationId xmlns:a16="http://schemas.microsoft.com/office/drawing/2014/main" id="{86B549E5-F6AB-0243-8BA4-02E6A5C61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" name="Freeform 397">
              <a:extLst>
                <a:ext uri="{FF2B5EF4-FFF2-40B4-BE49-F238E27FC236}">
                  <a16:creationId xmlns:a16="http://schemas.microsoft.com/office/drawing/2014/main" id="{2158DB92-5A91-F54B-89BD-22C15347A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" name="Freeform 398">
              <a:extLst>
                <a:ext uri="{FF2B5EF4-FFF2-40B4-BE49-F238E27FC236}">
                  <a16:creationId xmlns:a16="http://schemas.microsoft.com/office/drawing/2014/main" id="{064AA7AE-552D-FC4B-AB18-43DD23E76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" name="Freeform 399">
              <a:extLst>
                <a:ext uri="{FF2B5EF4-FFF2-40B4-BE49-F238E27FC236}">
                  <a16:creationId xmlns:a16="http://schemas.microsoft.com/office/drawing/2014/main" id="{B109158B-A820-0C43-A7F4-AD2D27EBF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" name="Freeform 400">
              <a:extLst>
                <a:ext uri="{FF2B5EF4-FFF2-40B4-BE49-F238E27FC236}">
                  <a16:creationId xmlns:a16="http://schemas.microsoft.com/office/drawing/2014/main" id="{2B4B0633-4E89-864D-99B5-B369ABA21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3" name="Group 401">
              <a:extLst>
                <a:ext uri="{FF2B5EF4-FFF2-40B4-BE49-F238E27FC236}">
                  <a16:creationId xmlns:a16="http://schemas.microsoft.com/office/drawing/2014/main" id="{D30B7833-DC10-DB4C-891B-956E992BB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28" name="Freeform 402">
                <a:extLst>
                  <a:ext uri="{FF2B5EF4-FFF2-40B4-BE49-F238E27FC236}">
                    <a16:creationId xmlns:a16="http://schemas.microsoft.com/office/drawing/2014/main" id="{2A2DF47F-482A-4C4B-8F26-E682B9C84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403">
                <a:extLst>
                  <a:ext uri="{FF2B5EF4-FFF2-40B4-BE49-F238E27FC236}">
                    <a16:creationId xmlns:a16="http://schemas.microsoft.com/office/drawing/2014/main" id="{D89B427F-55D6-7F48-A040-E93E34182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404">
                <a:extLst>
                  <a:ext uri="{FF2B5EF4-FFF2-40B4-BE49-F238E27FC236}">
                    <a16:creationId xmlns:a16="http://schemas.microsoft.com/office/drawing/2014/main" id="{B8497482-C311-8A49-8EA0-97A9755C8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405">
                <a:extLst>
                  <a:ext uri="{FF2B5EF4-FFF2-40B4-BE49-F238E27FC236}">
                    <a16:creationId xmlns:a16="http://schemas.microsoft.com/office/drawing/2014/main" id="{79ECED84-E4CB-694E-A50E-9D06939B3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406">
                <a:extLst>
                  <a:ext uri="{FF2B5EF4-FFF2-40B4-BE49-F238E27FC236}">
                    <a16:creationId xmlns:a16="http://schemas.microsoft.com/office/drawing/2014/main" id="{80C19383-6CF7-544E-AD91-DC62824CF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407">
                <a:extLst>
                  <a:ext uri="{FF2B5EF4-FFF2-40B4-BE49-F238E27FC236}">
                    <a16:creationId xmlns:a16="http://schemas.microsoft.com/office/drawing/2014/main" id="{694FEF7D-90AA-B64C-B271-895E860B0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4" name="Freeform 408">
              <a:extLst>
                <a:ext uri="{FF2B5EF4-FFF2-40B4-BE49-F238E27FC236}">
                  <a16:creationId xmlns:a16="http://schemas.microsoft.com/office/drawing/2014/main" id="{FCA32457-04CE-CC41-86F1-43D4958F9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" name="Freeform 409">
              <a:extLst>
                <a:ext uri="{FF2B5EF4-FFF2-40B4-BE49-F238E27FC236}">
                  <a16:creationId xmlns:a16="http://schemas.microsoft.com/office/drawing/2014/main" id="{A9D5B70C-2017-CC4E-8B0F-6BF50D56D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" name="Freeform 410">
              <a:extLst>
                <a:ext uri="{FF2B5EF4-FFF2-40B4-BE49-F238E27FC236}">
                  <a16:creationId xmlns:a16="http://schemas.microsoft.com/office/drawing/2014/main" id="{8E9EA5E7-2B72-5945-B81D-B56209A4B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" name="Freeform 411">
              <a:extLst>
                <a:ext uri="{FF2B5EF4-FFF2-40B4-BE49-F238E27FC236}">
                  <a16:creationId xmlns:a16="http://schemas.microsoft.com/office/drawing/2014/main" id="{3086408F-FB97-0342-9DF4-2F6CEF480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" name="Freeform 412">
              <a:extLst>
                <a:ext uri="{FF2B5EF4-FFF2-40B4-BE49-F238E27FC236}">
                  <a16:creationId xmlns:a16="http://schemas.microsoft.com/office/drawing/2014/main" id="{A65312A3-A823-6847-AFEB-6B5C6CF2D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" name="Freeform 413">
              <a:extLst>
                <a:ext uri="{FF2B5EF4-FFF2-40B4-BE49-F238E27FC236}">
                  <a16:creationId xmlns:a16="http://schemas.microsoft.com/office/drawing/2014/main" id="{01CB1475-1200-8E4F-A96B-22BBF439F5B9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94" name="Text Box 446">
            <a:extLst>
              <a:ext uri="{FF2B5EF4-FFF2-40B4-BE49-F238E27FC236}">
                <a16:creationId xmlns:a16="http://schemas.microsoft.com/office/drawing/2014/main" id="{77B0C617-629A-E847-826F-89D4A80DBA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0431" y="6037217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i="1" dirty="0">
                <a:latin typeface="+mn-lt"/>
              </a:rPr>
              <a:t>to Internet</a:t>
            </a:r>
          </a:p>
        </p:txBody>
      </p:sp>
      <p:grpSp>
        <p:nvGrpSpPr>
          <p:cNvPr id="496" name="Group 114">
            <a:extLst>
              <a:ext uri="{FF2B5EF4-FFF2-40B4-BE49-F238E27FC236}">
                <a16:creationId xmlns:a16="http://schemas.microsoft.com/office/drawing/2014/main" id="{B6E0C4FE-F286-644F-BAC2-A1DC8618FFCA}"/>
              </a:ext>
            </a:extLst>
          </p:cNvPr>
          <p:cNvGrpSpPr>
            <a:grpSpLocks/>
          </p:cNvGrpSpPr>
          <p:nvPr/>
        </p:nvGrpSpPr>
        <p:grpSpPr bwMode="auto">
          <a:xfrm>
            <a:off x="2828797" y="4912294"/>
            <a:ext cx="636588" cy="879475"/>
            <a:chOff x="5806938" y="3011924"/>
            <a:chExt cx="347997" cy="396620"/>
          </a:xfrm>
        </p:grpSpPr>
        <p:pic>
          <p:nvPicPr>
            <p:cNvPr id="497" name="Picture 117" descr="fridge2.png">
              <a:extLst>
                <a:ext uri="{FF2B5EF4-FFF2-40B4-BE49-F238E27FC236}">
                  <a16:creationId xmlns:a16="http://schemas.microsoft.com/office/drawing/2014/main" id="{092DD1DD-274C-5543-92C3-6F5EA0CEC25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115" descr="antenna_stylized">
              <a:extLst>
                <a:ext uri="{FF2B5EF4-FFF2-40B4-BE49-F238E27FC236}">
                  <a16:creationId xmlns:a16="http://schemas.microsoft.com/office/drawing/2014/main" id="{77E3B796-99C6-C544-AF7A-E6CF22C59D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A8AFD06E-51F7-BC46-9B65-24254676E3FB}"/>
              </a:ext>
            </a:extLst>
          </p:cNvPr>
          <p:cNvGrpSpPr/>
          <p:nvPr/>
        </p:nvGrpSpPr>
        <p:grpSpPr>
          <a:xfrm>
            <a:off x="2789999" y="5883655"/>
            <a:ext cx="686068" cy="362749"/>
            <a:chOff x="7493876" y="2774731"/>
            <a:chExt cx="1481958" cy="894622"/>
          </a:xfrm>
        </p:grpSpPr>
        <p:sp>
          <p:nvSpPr>
            <p:cNvPr id="521" name="Freeform 520">
              <a:extLst>
                <a:ext uri="{FF2B5EF4-FFF2-40B4-BE49-F238E27FC236}">
                  <a16:creationId xmlns:a16="http://schemas.microsoft.com/office/drawing/2014/main" id="{9B3AF3CF-631D-C049-AEC8-6B1A6454821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22" name="Oval 521">
              <a:extLst>
                <a:ext uri="{FF2B5EF4-FFF2-40B4-BE49-F238E27FC236}">
                  <a16:creationId xmlns:a16="http://schemas.microsoft.com/office/drawing/2014/main" id="{52CF3104-11F0-AB47-A540-B9EEE075A8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D6B1DC5D-1FB3-ED43-B200-16DCD1485E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6E2041D5-1650-8247-B5F1-4231E7A552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6C9729AF-3D56-0B4F-99AF-A7E83686740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7958CA7E-67F5-574F-92F8-05C1E26C15B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6460EEC5-0ECA-EF4B-8CD6-D1A9A438051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A10AE25-0B57-C546-B85A-8CA4E50124F9}"/>
              </a:ext>
            </a:extLst>
          </p:cNvPr>
          <p:cNvGrpSpPr/>
          <p:nvPr/>
        </p:nvGrpSpPr>
        <p:grpSpPr>
          <a:xfrm>
            <a:off x="6622327" y="1977830"/>
            <a:ext cx="5443549" cy="4198133"/>
            <a:chOff x="6622327" y="1977830"/>
            <a:chExt cx="5443549" cy="4198133"/>
          </a:xfrm>
        </p:grpSpPr>
        <p:sp>
          <p:nvSpPr>
            <p:cNvPr id="435" name="Freeform 84">
              <a:extLst>
                <a:ext uri="{FF2B5EF4-FFF2-40B4-BE49-F238E27FC236}">
                  <a16:creationId xmlns:a16="http://schemas.microsoft.com/office/drawing/2014/main" id="{9CDCB2CD-4EE3-8A41-9279-3F5B5ED7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4928" y="4765952"/>
              <a:ext cx="2365994" cy="1410011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" name="Line 93">
              <a:extLst>
                <a:ext uri="{FF2B5EF4-FFF2-40B4-BE49-F238E27FC236}">
                  <a16:creationId xmlns:a16="http://schemas.microsoft.com/office/drawing/2014/main" id="{6FDAE611-2E57-5A47-872E-E5E3B5F0E4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702" y="5771600"/>
              <a:ext cx="203294" cy="325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437" name="Picture 133" descr="car_icon_small">
              <a:extLst>
                <a:ext uri="{FF2B5EF4-FFF2-40B4-BE49-F238E27FC236}">
                  <a16:creationId xmlns:a16="http://schemas.microsoft.com/office/drawing/2014/main" id="{637721B2-956D-D641-840D-1562F36440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7747" y="4780575"/>
              <a:ext cx="1157044" cy="221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8" name="Group 134">
              <a:extLst>
                <a:ext uri="{FF2B5EF4-FFF2-40B4-BE49-F238E27FC236}">
                  <a16:creationId xmlns:a16="http://schemas.microsoft.com/office/drawing/2014/main" id="{0F7E2BCC-C8D7-BB4F-9192-511E99286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35067" y="4550795"/>
              <a:ext cx="566627" cy="507604"/>
              <a:chOff x="2751" y="1851"/>
              <a:chExt cx="462" cy="478"/>
            </a:xfrm>
          </p:grpSpPr>
          <p:pic>
            <p:nvPicPr>
              <p:cNvPr id="492" name="Picture 135" descr="iphone_stylized_small">
                <a:extLst>
                  <a:ext uri="{FF2B5EF4-FFF2-40B4-BE49-F238E27FC236}">
                    <a16:creationId xmlns:a16="http://schemas.microsoft.com/office/drawing/2014/main" id="{D235C6D0-2907-324E-B167-1D284A7162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3" name="Picture 136" descr="antenna_radiation_stylized">
                <a:extLst>
                  <a:ext uri="{FF2B5EF4-FFF2-40B4-BE49-F238E27FC236}">
                    <a16:creationId xmlns:a16="http://schemas.microsoft.com/office/drawing/2014/main" id="{28B99AF5-1D2E-3E41-B4BF-B68E85E0F0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39" name="Group 252">
              <a:extLst>
                <a:ext uri="{FF2B5EF4-FFF2-40B4-BE49-F238E27FC236}">
                  <a16:creationId xmlns:a16="http://schemas.microsoft.com/office/drawing/2014/main" id="{50E2A8EC-FB31-5641-8D7F-E159AC664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44949" y="4943509"/>
              <a:ext cx="622858" cy="831384"/>
              <a:chOff x="742" y="2409"/>
              <a:chExt cx="576" cy="881"/>
            </a:xfrm>
          </p:grpSpPr>
          <p:grpSp>
            <p:nvGrpSpPr>
              <p:cNvPr id="474" name="Group 253">
                <a:extLst>
                  <a:ext uri="{FF2B5EF4-FFF2-40B4-BE49-F238E27FC236}">
                    <a16:creationId xmlns:a16="http://schemas.microsoft.com/office/drawing/2014/main" id="{C32350E9-2A70-3C4B-AF84-F993852C3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77" name="Line 270">
                  <a:extLst>
                    <a:ext uri="{FF2B5EF4-FFF2-40B4-BE49-F238E27FC236}">
                      <a16:creationId xmlns:a16="http://schemas.microsoft.com/office/drawing/2014/main" id="{8583BEF8-BEDA-F244-88A4-7F9104FF63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78" name="Line 271">
                  <a:extLst>
                    <a:ext uri="{FF2B5EF4-FFF2-40B4-BE49-F238E27FC236}">
                      <a16:creationId xmlns:a16="http://schemas.microsoft.com/office/drawing/2014/main" id="{851DA692-9982-CD45-B908-27C6FE3171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79" name="Line 272">
                  <a:extLst>
                    <a:ext uri="{FF2B5EF4-FFF2-40B4-BE49-F238E27FC236}">
                      <a16:creationId xmlns:a16="http://schemas.microsoft.com/office/drawing/2014/main" id="{0EDF8D44-8A7A-9A44-890A-50EFE9EAB9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0" name="Line 273">
                  <a:extLst>
                    <a:ext uri="{FF2B5EF4-FFF2-40B4-BE49-F238E27FC236}">
                      <a16:creationId xmlns:a16="http://schemas.microsoft.com/office/drawing/2014/main" id="{7DA30A0E-02A3-004E-95E6-34261D127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1" name="Line 274">
                  <a:extLst>
                    <a:ext uri="{FF2B5EF4-FFF2-40B4-BE49-F238E27FC236}">
                      <a16:creationId xmlns:a16="http://schemas.microsoft.com/office/drawing/2014/main" id="{F656242D-4E39-AF46-854A-36BE29E104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2" name="Line 275">
                  <a:extLst>
                    <a:ext uri="{FF2B5EF4-FFF2-40B4-BE49-F238E27FC236}">
                      <a16:creationId xmlns:a16="http://schemas.microsoft.com/office/drawing/2014/main" id="{10AB3D00-F920-FF4C-8064-0CC634E57B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3" name="Line 276">
                  <a:extLst>
                    <a:ext uri="{FF2B5EF4-FFF2-40B4-BE49-F238E27FC236}">
                      <a16:creationId xmlns:a16="http://schemas.microsoft.com/office/drawing/2014/main" id="{183C87D5-A0A3-D349-9E9E-90CFF4AA1E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4" name="Line 277">
                  <a:extLst>
                    <a:ext uri="{FF2B5EF4-FFF2-40B4-BE49-F238E27FC236}">
                      <a16:creationId xmlns:a16="http://schemas.microsoft.com/office/drawing/2014/main" id="{DE4F5680-31BA-7D4A-9D85-201D7A179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5" name="Line 278">
                  <a:extLst>
                    <a:ext uri="{FF2B5EF4-FFF2-40B4-BE49-F238E27FC236}">
                      <a16:creationId xmlns:a16="http://schemas.microsoft.com/office/drawing/2014/main" id="{CA71A0A2-238B-6D4B-AC81-BCE2F78CD6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6" name="Line 279">
                  <a:extLst>
                    <a:ext uri="{FF2B5EF4-FFF2-40B4-BE49-F238E27FC236}">
                      <a16:creationId xmlns:a16="http://schemas.microsoft.com/office/drawing/2014/main" id="{6FCF58F0-3A90-0543-85ED-923CE620E0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7" name="Line 280">
                  <a:extLst>
                    <a:ext uri="{FF2B5EF4-FFF2-40B4-BE49-F238E27FC236}">
                      <a16:creationId xmlns:a16="http://schemas.microsoft.com/office/drawing/2014/main" id="{FB6B6298-E1B6-CD4D-909E-E331723D8B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8" name="Line 281">
                  <a:extLst>
                    <a:ext uri="{FF2B5EF4-FFF2-40B4-BE49-F238E27FC236}">
                      <a16:creationId xmlns:a16="http://schemas.microsoft.com/office/drawing/2014/main" id="{67EB7EA1-CA9C-3F43-BF34-9263C9C642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9" name="Line 282">
                  <a:extLst>
                    <a:ext uri="{FF2B5EF4-FFF2-40B4-BE49-F238E27FC236}">
                      <a16:creationId xmlns:a16="http://schemas.microsoft.com/office/drawing/2014/main" id="{EDF8C0D4-1D23-FC49-888E-6E37A4640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0" name="Line 283">
                  <a:extLst>
                    <a:ext uri="{FF2B5EF4-FFF2-40B4-BE49-F238E27FC236}">
                      <a16:creationId xmlns:a16="http://schemas.microsoft.com/office/drawing/2014/main" id="{67F7C046-7A3F-F342-BB54-DCA37FD3E8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1" name="Line 284">
                  <a:extLst>
                    <a:ext uri="{FF2B5EF4-FFF2-40B4-BE49-F238E27FC236}">
                      <a16:creationId xmlns:a16="http://schemas.microsoft.com/office/drawing/2014/main" id="{B5CE6A48-9C71-BA49-B354-FB1B882DA4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475" name="Picture 269" descr="cell_tower_radiation copy">
                <a:extLst>
                  <a:ext uri="{FF2B5EF4-FFF2-40B4-BE49-F238E27FC236}">
                    <a16:creationId xmlns:a16="http://schemas.microsoft.com/office/drawing/2014/main" id="{07541E4F-69A0-9B40-B347-340BAEF770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6" name="Oval 270">
                <a:extLst>
                  <a:ext uri="{FF2B5EF4-FFF2-40B4-BE49-F238E27FC236}">
                    <a16:creationId xmlns:a16="http://schemas.microsoft.com/office/drawing/2014/main" id="{E70C0C6B-13F2-DD4E-A1F5-A46EEABDE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40" name="Group 342">
              <a:extLst>
                <a:ext uri="{FF2B5EF4-FFF2-40B4-BE49-F238E27FC236}">
                  <a16:creationId xmlns:a16="http://schemas.microsoft.com/office/drawing/2014/main" id="{E3D3FCB3-71E6-DE44-8A87-D991FFC36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1178" y="5204622"/>
              <a:ext cx="728830" cy="536849"/>
              <a:chOff x="877" y="1008"/>
              <a:chExt cx="2747" cy="2591"/>
            </a:xfrm>
          </p:grpSpPr>
          <p:pic>
            <p:nvPicPr>
              <p:cNvPr id="451" name="Picture 343" descr="antenna_stylized">
                <a:extLst>
                  <a:ext uri="{FF2B5EF4-FFF2-40B4-BE49-F238E27FC236}">
                    <a16:creationId xmlns:a16="http://schemas.microsoft.com/office/drawing/2014/main" id="{A6B9A133-8E91-AE41-9A82-C38BA1D1E0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2" name="Picture 344" descr="laptop_keyboard">
                <a:extLst>
                  <a:ext uri="{FF2B5EF4-FFF2-40B4-BE49-F238E27FC236}">
                    <a16:creationId xmlns:a16="http://schemas.microsoft.com/office/drawing/2014/main" id="{4935A9F8-287E-E64E-9A9A-DDFACF42A8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3" name="Freeform 345">
                <a:extLst>
                  <a:ext uri="{FF2B5EF4-FFF2-40B4-BE49-F238E27FC236}">
                    <a16:creationId xmlns:a16="http://schemas.microsoft.com/office/drawing/2014/main" id="{0F1D7158-01AF-CC4D-B0F9-AD2B12BE7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54" name="Picture 346" descr="screen">
                <a:extLst>
                  <a:ext uri="{FF2B5EF4-FFF2-40B4-BE49-F238E27FC236}">
                    <a16:creationId xmlns:a16="http://schemas.microsoft.com/office/drawing/2014/main" id="{4369ED44-99D4-8B4C-9091-3892F20AB4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5" name="Freeform 347">
                <a:extLst>
                  <a:ext uri="{FF2B5EF4-FFF2-40B4-BE49-F238E27FC236}">
                    <a16:creationId xmlns:a16="http://schemas.microsoft.com/office/drawing/2014/main" id="{67E4F183-1729-1D46-B293-5D7569535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348">
                <a:extLst>
                  <a:ext uri="{FF2B5EF4-FFF2-40B4-BE49-F238E27FC236}">
                    <a16:creationId xmlns:a16="http://schemas.microsoft.com/office/drawing/2014/main" id="{DDF32966-5894-0D4B-9173-E3125F5B2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Freeform 349">
                <a:extLst>
                  <a:ext uri="{FF2B5EF4-FFF2-40B4-BE49-F238E27FC236}">
                    <a16:creationId xmlns:a16="http://schemas.microsoft.com/office/drawing/2014/main" id="{EDCA5A12-6CCA-B24C-8A6D-494F3C007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 350">
                <a:extLst>
                  <a:ext uri="{FF2B5EF4-FFF2-40B4-BE49-F238E27FC236}">
                    <a16:creationId xmlns:a16="http://schemas.microsoft.com/office/drawing/2014/main" id="{2FDB6017-5761-3845-880C-92229B5C0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Freeform 351">
                <a:extLst>
                  <a:ext uri="{FF2B5EF4-FFF2-40B4-BE49-F238E27FC236}">
                    <a16:creationId xmlns:a16="http://schemas.microsoft.com/office/drawing/2014/main" id="{D59CB996-4740-0C4D-A75E-DE4810638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Freeform 352">
                <a:extLst>
                  <a:ext uri="{FF2B5EF4-FFF2-40B4-BE49-F238E27FC236}">
                    <a16:creationId xmlns:a16="http://schemas.microsoft.com/office/drawing/2014/main" id="{5312999F-D54F-1A4D-9720-CF3196361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" name="Group 353">
                <a:extLst>
                  <a:ext uri="{FF2B5EF4-FFF2-40B4-BE49-F238E27FC236}">
                    <a16:creationId xmlns:a16="http://schemas.microsoft.com/office/drawing/2014/main" id="{3582A132-591C-CA4B-9465-7F64474005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8" name="Freeform 354">
                  <a:extLst>
                    <a:ext uri="{FF2B5EF4-FFF2-40B4-BE49-F238E27FC236}">
                      <a16:creationId xmlns:a16="http://schemas.microsoft.com/office/drawing/2014/main" id="{A7F9DE10-10D5-FF46-8F98-AFC1696E3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" name="Freeform 355">
                  <a:extLst>
                    <a:ext uri="{FF2B5EF4-FFF2-40B4-BE49-F238E27FC236}">
                      <a16:creationId xmlns:a16="http://schemas.microsoft.com/office/drawing/2014/main" id="{61166FBA-E660-3D40-AC29-29461BA3F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" name="Freeform 356">
                  <a:extLst>
                    <a:ext uri="{FF2B5EF4-FFF2-40B4-BE49-F238E27FC236}">
                      <a16:creationId xmlns:a16="http://schemas.microsoft.com/office/drawing/2014/main" id="{0301AC7E-4E70-6D44-8036-F42387066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" name="Freeform 357">
                  <a:extLst>
                    <a:ext uri="{FF2B5EF4-FFF2-40B4-BE49-F238E27FC236}">
                      <a16:creationId xmlns:a16="http://schemas.microsoft.com/office/drawing/2014/main" id="{4EDBF937-AECE-F044-BBD1-C494928413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" name="Freeform 358">
                  <a:extLst>
                    <a:ext uri="{FF2B5EF4-FFF2-40B4-BE49-F238E27FC236}">
                      <a16:creationId xmlns:a16="http://schemas.microsoft.com/office/drawing/2014/main" id="{A336DEE2-1DAE-0D4B-B46D-00609E2C67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" name="Freeform 359">
                  <a:extLst>
                    <a:ext uri="{FF2B5EF4-FFF2-40B4-BE49-F238E27FC236}">
                      <a16:creationId xmlns:a16="http://schemas.microsoft.com/office/drawing/2014/main" id="{02CB1998-32DE-7B48-9CBD-361C1D3A2E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2" name="Freeform 360">
                <a:extLst>
                  <a:ext uri="{FF2B5EF4-FFF2-40B4-BE49-F238E27FC236}">
                    <a16:creationId xmlns:a16="http://schemas.microsoft.com/office/drawing/2014/main" id="{26757C20-D719-6A4A-8984-52BB641C5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Freeform 361">
                <a:extLst>
                  <a:ext uri="{FF2B5EF4-FFF2-40B4-BE49-F238E27FC236}">
                    <a16:creationId xmlns:a16="http://schemas.microsoft.com/office/drawing/2014/main" id="{BD62CA5C-D26B-A846-B7B4-2307AEBE3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Freeform 362">
                <a:extLst>
                  <a:ext uri="{FF2B5EF4-FFF2-40B4-BE49-F238E27FC236}">
                    <a16:creationId xmlns:a16="http://schemas.microsoft.com/office/drawing/2014/main" id="{9126BD70-551D-4A4A-B361-FF7350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Freeform 363">
                <a:extLst>
                  <a:ext uri="{FF2B5EF4-FFF2-40B4-BE49-F238E27FC236}">
                    <a16:creationId xmlns:a16="http://schemas.microsoft.com/office/drawing/2014/main" id="{93E901F0-D4A8-514B-9F20-C9620A95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Freeform 364">
                <a:extLst>
                  <a:ext uri="{FF2B5EF4-FFF2-40B4-BE49-F238E27FC236}">
                    <a16:creationId xmlns:a16="http://schemas.microsoft.com/office/drawing/2014/main" id="{A9CEC9B5-2324-8B4E-BF53-89EA24EEE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Freeform 365">
                <a:extLst>
                  <a:ext uri="{FF2B5EF4-FFF2-40B4-BE49-F238E27FC236}">
                    <a16:creationId xmlns:a16="http://schemas.microsoft.com/office/drawing/2014/main" id="{272F2166-F980-0844-AB5C-698B428C521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2" name="Line 444">
              <a:extLst>
                <a:ext uri="{FF2B5EF4-FFF2-40B4-BE49-F238E27FC236}">
                  <a16:creationId xmlns:a16="http://schemas.microsoft.com/office/drawing/2014/main" id="{481CD60C-7E80-3046-BA38-7757FA0D7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33050" y="5885917"/>
              <a:ext cx="6293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" name="Text Box 447">
              <a:extLst>
                <a:ext uri="{FF2B5EF4-FFF2-40B4-BE49-F238E27FC236}">
                  <a16:creationId xmlns:a16="http://schemas.microsoft.com/office/drawing/2014/main" id="{8B59250E-199D-2D4A-939F-41CE680CA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77842" y="5809251"/>
              <a:ext cx="1212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i="1" dirty="0">
                  <a:latin typeface="+mn-lt"/>
                </a:rPr>
                <a:t>to Internet</a:t>
              </a:r>
            </a:p>
          </p:txBody>
        </p:sp>
        <p:sp>
          <p:nvSpPr>
            <p:cNvPr id="519" name="Rectangle 3">
              <a:extLst>
                <a:ext uri="{FF2B5EF4-FFF2-40B4-BE49-F238E27FC236}">
                  <a16:creationId xmlns:a16="http://schemas.microsoft.com/office/drawing/2014/main" id="{5ACB1E0A-FDEE-D248-9701-84D389859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2327" y="1977830"/>
              <a:ext cx="5443549" cy="262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</a:pPr>
              <a:endParaRPr lang="en-US" altLang="en-US" dirty="0">
                <a:latin typeface="Gill Sans MT" panose="020B0502020104020203" pitchFamily="34" charset="77"/>
              </a:endParaRPr>
            </a:p>
            <a:p>
              <a:pPr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None/>
              </a:pPr>
              <a:r>
                <a:rPr lang="en-US" altLang="en-US" sz="2800" dirty="0">
                  <a:solidFill>
                    <a:srgbClr val="CC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Wide-area mobile access networks</a:t>
              </a:r>
            </a:p>
            <a:p>
              <a:pPr marL="457200" lvl="1" indent="-249238"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</a:pPr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provided by mobile, cellular network operator (10’</a:t>
              </a:r>
              <a:r>
                <a:rPr lang="en-US" altLang="ja-JP" dirty="0">
                  <a:latin typeface="Calibri" panose="020F0502020204030204" pitchFamily="34" charset="0"/>
                  <a:cs typeface="Calibri" panose="020F0502020204030204" pitchFamily="34" charset="0"/>
                </a:rPr>
                <a:t>s km)</a:t>
              </a:r>
            </a:p>
            <a:p>
              <a:pPr marL="457200" lvl="1" indent="-249238"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</a:pPr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10’s Mbps </a:t>
              </a:r>
            </a:p>
            <a:p>
              <a:pPr marL="457200" lvl="1" indent="-249238"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</a:pPr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4G/5G </a:t>
              </a:r>
              <a:r>
                <a:rPr lang="en-US" altLang="en-US">
                  <a:latin typeface="Calibri" panose="020F0502020204030204" pitchFamily="34" charset="0"/>
                  <a:cs typeface="Calibri" panose="020F0502020204030204" pitchFamily="34" charset="0"/>
                </a:rPr>
                <a:t>cellular networks</a:t>
              </a:r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28" name="Group 527">
              <a:extLst>
                <a:ext uri="{FF2B5EF4-FFF2-40B4-BE49-F238E27FC236}">
                  <a16:creationId xmlns:a16="http://schemas.microsoft.com/office/drawing/2014/main" id="{28C4EE31-C504-7445-8D95-6A3C3DC5C5B1}"/>
                </a:ext>
              </a:extLst>
            </p:cNvPr>
            <p:cNvGrpSpPr/>
            <p:nvPr/>
          </p:nvGrpSpPr>
          <p:grpSpPr>
            <a:xfrm>
              <a:off x="8517156" y="5755545"/>
              <a:ext cx="499292" cy="246225"/>
              <a:chOff x="7493876" y="2774731"/>
              <a:chExt cx="1481958" cy="894622"/>
            </a:xfrm>
          </p:grpSpPr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2F9AC5A6-86B3-264E-9C95-738A625F1E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30" name="Oval 529">
                <a:extLst>
                  <a:ext uri="{FF2B5EF4-FFF2-40B4-BE49-F238E27FC236}">
                    <a16:creationId xmlns:a16="http://schemas.microsoft.com/office/drawing/2014/main" id="{E1D96795-4FCB-344B-8998-DD0683321A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31" name="Group 530">
                <a:extLst>
                  <a:ext uri="{FF2B5EF4-FFF2-40B4-BE49-F238E27FC236}">
                    <a16:creationId xmlns:a16="http://schemas.microsoft.com/office/drawing/2014/main" id="{35B010DA-EA36-324B-918D-6AC6F9C74C5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67E44A8D-A0DC-6B4F-B985-D75E7A9F239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9E1FF050-72AC-1741-8117-A9A4CDF1D4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23CC4FEB-E25B-6E4C-A347-C7C5CC68E14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9969B14E-BFE8-A344-87C5-0FCB6040CA4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576902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B18AEDFC-F05E-AF58-1A04-4AA643C5CA3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473075" lvl="1" indent="0">
              <a:buNone/>
            </a:pPr>
            <a:r>
              <a:rPr lang="en-US" sz="9200" dirty="0"/>
              <a:t>☕️</a:t>
            </a:r>
          </a:p>
          <a:p>
            <a:r>
              <a:rPr lang="en-US" dirty="0"/>
              <a:t>Q&amp;A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BF026966-46DB-701E-2024-0612CADA94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Mid-break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DC70BC6-48E6-19A2-B9FC-B04D1B26C52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497160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lnSpcReduction="10000"/>
          </a:bodyPr>
          <a:lstStyle/>
          <a:p>
            <a:pPr marL="117475" indent="0">
              <a:spcBef>
                <a:spcPts val="800"/>
              </a:spcBef>
              <a:buNone/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1.1 What 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117475" indent="0" eaLnBrk="1" hangingPunct="1">
              <a:spcBef>
                <a:spcPts val="800"/>
              </a:spcBef>
              <a:buNone/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1.2 Network edge: hosts, access network, physical media</a:t>
            </a:r>
          </a:p>
          <a:p>
            <a:pPr marL="117475" indent="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  <a:buNone/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1.3 Network core: </a:t>
            </a: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117475" indent="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  <a:buNone/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1.4 Performance: loss, delay, throughput</a:t>
            </a:r>
          </a:p>
          <a:p>
            <a:pPr marL="117475" indent="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  <a:buNone/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1.5 Protocol layers, service models</a:t>
            </a:r>
          </a:p>
          <a:p>
            <a:pPr marL="117475" indent="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  <a:buNone/>
            </a:pPr>
            <a:r>
              <a:rPr lang="en-US" altLang="en-US" sz="3200" strike="sngStrike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1.6 Network Under Attack</a:t>
            </a:r>
          </a:p>
          <a:p>
            <a:pPr marL="117475" indent="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  <a:buNone/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1.7 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0B82EAF-7289-4307-8C07-55BB272CEB7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66834" y="1414011"/>
            <a:ext cx="3724060" cy="27431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346346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The network core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15577" y="1547144"/>
            <a:ext cx="5692665" cy="4617464"/>
          </a:xfrm>
        </p:spPr>
        <p:txBody>
          <a:bodyPr>
            <a:normAutofit/>
          </a:bodyPr>
          <a:lstStyle/>
          <a:p>
            <a:r>
              <a:rPr lang="en-US" altLang="en-US" sz="3200" dirty="0">
                <a:ea typeface="ＭＳ Ｐゴシック" panose="020B0600070205080204" pitchFamily="34" charset="-128"/>
              </a:rPr>
              <a:t>mesh of interconnected routers</a:t>
            </a:r>
          </a:p>
          <a:p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packet-switching: </a:t>
            </a:r>
            <a:r>
              <a:rPr lang="en-US" altLang="en-US" sz="3200" dirty="0">
                <a:ea typeface="ＭＳ Ｐゴシック" panose="020B0600070205080204" pitchFamily="34" charset="-128"/>
              </a:rPr>
              <a:t>hosts break application-layer messages into </a:t>
            </a: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packets</a:t>
            </a:r>
          </a:p>
          <a:p>
            <a:pPr lvl="1"/>
            <a:r>
              <a:rPr lang="en-US" altLang="en-US" sz="2800" dirty="0">
                <a:ea typeface="Arial" panose="020B0604020202020204" pitchFamily="34" charset="0"/>
              </a:rPr>
              <a:t>forward packets</a:t>
            </a:r>
            <a:r>
              <a:rPr lang="en-US" altLang="en-US" sz="2800" i="1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Arial" panose="020B0604020202020204" pitchFamily="34" charset="0"/>
              </a:rPr>
              <a:t>from one router to the next, across links on path from source to destination</a:t>
            </a:r>
          </a:p>
          <a:p>
            <a:pPr lvl="1"/>
            <a:r>
              <a:rPr lang="en-US" altLang="en-US" sz="2800" dirty="0">
                <a:ea typeface="Arial" panose="020B0604020202020204" pitchFamily="34" charset="0"/>
              </a:rPr>
              <a:t>each packet transmitted at full link capacity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CCFF"/>
              </a:solidFill>
              <a:latin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/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3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3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4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6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8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9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9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30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835637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Host: sends </a:t>
            </a:r>
            <a:r>
              <a:rPr lang="en-US" altLang="en-US" i="1" dirty="0">
                <a:ea typeface="ＭＳ Ｐゴシック" panose="020B0600070205080204" pitchFamily="34" charset="-128"/>
              </a:rPr>
              <a:t>packets</a:t>
            </a:r>
            <a:r>
              <a:rPr lang="en-US" altLang="en-US" dirty="0">
                <a:ea typeface="ＭＳ Ｐゴシック" panose="020B0600070205080204" pitchFamily="34" charset="-128"/>
              </a:rPr>
              <a:t> of data</a:t>
            </a:r>
            <a:endParaRPr lang="en-US" dirty="0"/>
          </a:p>
        </p:txBody>
      </p:sp>
      <p:sp>
        <p:nvSpPr>
          <p:cNvPr id="110" name="Content Placeholder 52">
            <a:extLst>
              <a:ext uri="{FF2B5EF4-FFF2-40B4-BE49-F238E27FC236}">
                <a16:creationId xmlns:a16="http://schemas.microsoft.com/office/drawing/2014/main" id="{A98B0054-C347-AD46-AD0F-D56091B68BA0}"/>
              </a:ext>
            </a:extLst>
          </p:cNvPr>
          <p:cNvSpPr txBox="1">
            <a:spLocks/>
          </p:cNvSpPr>
          <p:nvPr/>
        </p:nvSpPr>
        <p:spPr>
          <a:xfrm>
            <a:off x="848710" y="1286477"/>
            <a:ext cx="5501619" cy="4672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Wingdings" pitchFamily="2" charset="2"/>
              <a:buNone/>
              <a:defRPr/>
            </a:pPr>
            <a:r>
              <a:rPr lang="en-US" dirty="0"/>
              <a:t>host sending function: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/>
              <a:t>takes application message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/>
              <a:t>breaks into smaller chunks, known as </a:t>
            </a:r>
            <a:r>
              <a:rPr lang="en-US" i="1" dirty="0">
                <a:solidFill>
                  <a:srgbClr val="C00000"/>
                </a:solidFill>
              </a:rPr>
              <a:t>packets</a:t>
            </a:r>
            <a:r>
              <a:rPr lang="en-US" dirty="0"/>
              <a:t>, of length </a:t>
            </a:r>
            <a:r>
              <a:rPr lang="en-US" i="1" dirty="0">
                <a:solidFill>
                  <a:srgbClr val="C00000"/>
                </a:solidFill>
              </a:rPr>
              <a:t>L</a:t>
            </a:r>
            <a:r>
              <a:rPr lang="en-US" dirty="0"/>
              <a:t> bits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/>
              <a:t>transmits packet into access network at </a:t>
            </a:r>
            <a:r>
              <a:rPr lang="en-US" i="1" dirty="0">
                <a:solidFill>
                  <a:srgbClr val="C00000"/>
                </a:solidFill>
              </a:rPr>
              <a:t>transmission rate R</a:t>
            </a:r>
          </a:p>
          <a:p>
            <a:pPr marL="682625" lvl="1" indent="-225425">
              <a:buFont typeface="Arial"/>
              <a:buChar char="•"/>
              <a:defRPr/>
            </a:pPr>
            <a:r>
              <a:rPr lang="en-US" sz="2800" dirty="0"/>
              <a:t>link transmission rate, aka link </a:t>
            </a:r>
            <a:r>
              <a:rPr lang="en-US" sz="2800" i="1" dirty="0">
                <a:solidFill>
                  <a:srgbClr val="C00000"/>
                </a:solidFill>
              </a:rPr>
              <a:t>capacity, aka link bandwidth</a:t>
            </a:r>
          </a:p>
        </p:txBody>
      </p:sp>
      <p:grpSp>
        <p:nvGrpSpPr>
          <p:cNvPr id="111" name="Group 219">
            <a:extLst>
              <a:ext uri="{FF2B5EF4-FFF2-40B4-BE49-F238E27FC236}">
                <a16:creationId xmlns:a16="http://schemas.microsoft.com/office/drawing/2014/main" id="{1783C255-624C-5A4A-B201-4875BCB2AD61}"/>
              </a:ext>
            </a:extLst>
          </p:cNvPr>
          <p:cNvGrpSpPr>
            <a:grpSpLocks/>
          </p:cNvGrpSpPr>
          <p:nvPr/>
        </p:nvGrpSpPr>
        <p:grpSpPr bwMode="auto">
          <a:xfrm>
            <a:off x="7825117" y="3017234"/>
            <a:ext cx="409575" cy="565150"/>
            <a:chOff x="375561" y="297711"/>
            <a:chExt cx="1252683" cy="2142487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89269C3F-0BE6-9D44-A53A-CF1E0B5B0B1E}"/>
                </a:ext>
              </a:extLst>
            </p:cNvPr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7F003663-2144-534A-8D8A-23C83C360D46}"/>
                </a:ext>
              </a:extLst>
            </p:cNvPr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007710C4-EE82-5149-B4B9-B5C3DF34C6A0}"/>
                </a:ext>
              </a:extLst>
            </p:cNvPr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5" name="Line 305">
            <a:extLst>
              <a:ext uri="{FF2B5EF4-FFF2-40B4-BE49-F238E27FC236}">
                <a16:creationId xmlns:a16="http://schemas.microsoft.com/office/drawing/2014/main" id="{BBE875D3-B5E1-D542-8736-8F7BF5F61AB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48979" y="3941159"/>
            <a:ext cx="2454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" name="TextBox 1">
            <a:extLst>
              <a:ext uri="{FF2B5EF4-FFF2-40B4-BE49-F238E27FC236}">
                <a16:creationId xmlns:a16="http://schemas.microsoft.com/office/drawing/2014/main" id="{57CFAEA6-E43A-CC4A-9A23-AAEB7EC54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6979" y="4435965"/>
            <a:ext cx="316509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 dirty="0">
                <a:solidFill>
                  <a:srgbClr val="C00000"/>
                </a:solidFill>
                <a:latin typeface="+mn-lt"/>
              </a:rPr>
              <a:t>R: </a:t>
            </a:r>
            <a:r>
              <a:rPr lang="en-US" altLang="en-US" dirty="0">
                <a:latin typeface="+mn-lt"/>
              </a:rPr>
              <a:t>link transmission rate</a:t>
            </a:r>
          </a:p>
        </p:txBody>
      </p:sp>
      <p:grpSp>
        <p:nvGrpSpPr>
          <p:cNvPr id="123" name="Group 201">
            <a:extLst>
              <a:ext uri="{FF2B5EF4-FFF2-40B4-BE49-F238E27FC236}">
                <a16:creationId xmlns:a16="http://schemas.microsoft.com/office/drawing/2014/main" id="{F38845F8-A22A-0840-B6B2-BA9B57A2E12B}"/>
              </a:ext>
            </a:extLst>
          </p:cNvPr>
          <p:cNvGrpSpPr>
            <a:grpSpLocks/>
          </p:cNvGrpSpPr>
          <p:nvPr/>
        </p:nvGrpSpPr>
        <p:grpSpPr bwMode="auto">
          <a:xfrm>
            <a:off x="7577467" y="3023584"/>
            <a:ext cx="409575" cy="565150"/>
            <a:chOff x="375561" y="297711"/>
            <a:chExt cx="1252683" cy="213836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F0213471-FC5E-3740-8228-F482430433EE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D32F859-6ED6-3846-AD75-0B8D3DD8921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97C54F76-C247-2040-BB89-13AEDD66B619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27" name="TextBox 205">
            <a:extLst>
              <a:ext uri="{FF2B5EF4-FFF2-40B4-BE49-F238E27FC236}">
                <a16:creationId xmlns:a16="http://schemas.microsoft.com/office/drawing/2014/main" id="{56C0E3F4-BAC0-054D-864D-73B8404828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4579" y="4199922"/>
            <a:ext cx="63863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dirty="0">
                <a:latin typeface="+mn-lt"/>
              </a:rPr>
              <a:t>host</a:t>
            </a:r>
          </a:p>
        </p:txBody>
      </p:sp>
      <p:grpSp>
        <p:nvGrpSpPr>
          <p:cNvPr id="128" name="Group 206">
            <a:extLst>
              <a:ext uri="{FF2B5EF4-FFF2-40B4-BE49-F238E27FC236}">
                <a16:creationId xmlns:a16="http://schemas.microsoft.com/office/drawing/2014/main" id="{2AB05662-A87F-5F48-9BEE-842E0153F175}"/>
              </a:ext>
            </a:extLst>
          </p:cNvPr>
          <p:cNvGrpSpPr>
            <a:grpSpLocks/>
          </p:cNvGrpSpPr>
          <p:nvPr/>
        </p:nvGrpSpPr>
        <p:grpSpPr bwMode="auto">
          <a:xfrm>
            <a:off x="7102804" y="3749072"/>
            <a:ext cx="1295400" cy="506412"/>
            <a:chOff x="1816230" y="6118900"/>
            <a:chExt cx="1843339" cy="739100"/>
          </a:xfrm>
        </p:grpSpPr>
        <p:pic>
          <p:nvPicPr>
            <p:cNvPr id="129" name="Picture 8">
              <a:extLst>
                <a:ext uri="{FF2B5EF4-FFF2-40B4-BE49-F238E27FC236}">
                  <a16:creationId xmlns:a16="http://schemas.microsoft.com/office/drawing/2014/main" id="{E6CEDF5D-D08B-B14B-A83A-85FD119A79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2069"/>
              <a:ext cx="1843339" cy="715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29048EF3-5E61-E84E-A403-E94CBDDEE0A1}"/>
                </a:ext>
              </a:extLst>
            </p:cNvPr>
            <p:cNvSpPr/>
            <p:nvPr/>
          </p:nvSpPr>
          <p:spPr>
            <a:xfrm rot="1049095">
              <a:off x="1947252" y="6118900"/>
              <a:ext cx="1651325" cy="463386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1" name="Group 209">
            <a:extLst>
              <a:ext uri="{FF2B5EF4-FFF2-40B4-BE49-F238E27FC236}">
                <a16:creationId xmlns:a16="http://schemas.microsoft.com/office/drawing/2014/main" id="{167721A3-FDBE-8C46-B6F4-8B59460C385E}"/>
              </a:ext>
            </a:extLst>
          </p:cNvPr>
          <p:cNvGrpSpPr>
            <a:grpSpLocks/>
          </p:cNvGrpSpPr>
          <p:nvPr/>
        </p:nvGrpSpPr>
        <p:grpSpPr bwMode="auto">
          <a:xfrm>
            <a:off x="7242504" y="2132997"/>
            <a:ext cx="1409700" cy="877887"/>
            <a:chOff x="2387973" y="4309243"/>
            <a:chExt cx="1771787" cy="1282262"/>
          </a:xfrm>
        </p:grpSpPr>
        <p:pic>
          <p:nvPicPr>
            <p:cNvPr id="132" name="Picture 9">
              <a:extLst>
                <a:ext uri="{FF2B5EF4-FFF2-40B4-BE49-F238E27FC236}">
                  <a16:creationId xmlns:a16="http://schemas.microsoft.com/office/drawing/2014/main" id="{51FAC978-0CFD-394B-81C0-80683828F7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508" y="4309243"/>
              <a:ext cx="1284945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8340CE55-B950-0B43-BD77-490D7F00C056}"/>
                </a:ext>
              </a:extLst>
            </p:cNvPr>
            <p:cNvSpPr/>
            <p:nvPr/>
          </p:nvSpPr>
          <p:spPr>
            <a:xfrm rot="11601822">
              <a:off x="2387973" y="5127757"/>
              <a:ext cx="1771787" cy="42433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34" name="TextBox 215">
            <a:extLst>
              <a:ext uri="{FF2B5EF4-FFF2-40B4-BE49-F238E27FC236}">
                <a16:creationId xmlns:a16="http://schemas.microsoft.com/office/drawing/2014/main" id="{08652FA1-7974-3443-8815-45FAE75FE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1804" y="3555397"/>
            <a:ext cx="288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>
                <a:latin typeface="+mn-lt"/>
              </a:rPr>
              <a:t>1</a:t>
            </a:r>
          </a:p>
        </p:txBody>
      </p:sp>
      <p:sp>
        <p:nvSpPr>
          <p:cNvPr id="135" name="TextBox 216">
            <a:extLst>
              <a:ext uri="{FF2B5EF4-FFF2-40B4-BE49-F238E27FC236}">
                <a16:creationId xmlns:a16="http://schemas.microsoft.com/office/drawing/2014/main" id="{B2DFB57D-4700-E945-86BB-18293CCD9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0504" y="3563334"/>
            <a:ext cx="288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>
                <a:latin typeface="+mn-lt"/>
              </a:rPr>
              <a:t>2</a:t>
            </a:r>
          </a:p>
        </p:txBody>
      </p:sp>
      <p:cxnSp>
        <p:nvCxnSpPr>
          <p:cNvPr id="136" name="Straight Connector 3">
            <a:extLst>
              <a:ext uri="{FF2B5EF4-FFF2-40B4-BE49-F238E27FC236}">
                <a16:creationId xmlns:a16="http://schemas.microsoft.com/office/drawing/2014/main" id="{FBBE3444-7CBE-F14B-B7E8-0383406AC1F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241042" y="2577497"/>
            <a:ext cx="1225550" cy="565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" name="TextBox 234">
            <a:extLst>
              <a:ext uri="{FF2B5EF4-FFF2-40B4-BE49-F238E27FC236}">
                <a16:creationId xmlns:a16="http://schemas.microsoft.com/office/drawing/2014/main" id="{E4BF320B-881D-FC4C-AA1D-E8017D839D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4679" y="2228247"/>
            <a:ext cx="182447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latin typeface="+mn-lt"/>
              </a:rPr>
              <a:t>two packets, </a:t>
            </a:r>
          </a:p>
          <a:p>
            <a:r>
              <a:rPr lang="en-US" altLang="en-US" i="1" dirty="0">
                <a:solidFill>
                  <a:srgbClr val="C00000"/>
                </a:solidFill>
                <a:latin typeface="+mn-lt"/>
              </a:rPr>
              <a:t>L</a:t>
            </a:r>
            <a:r>
              <a:rPr lang="en-US" altLang="en-US" dirty="0">
                <a:latin typeface="+mn-lt"/>
              </a:rPr>
              <a:t> bits each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B19D0037-5A33-094A-B56A-A6725F0071E1}"/>
              </a:ext>
            </a:extLst>
          </p:cNvPr>
          <p:cNvGrpSpPr/>
          <p:nvPr/>
        </p:nvGrpSpPr>
        <p:grpSpPr>
          <a:xfrm>
            <a:off x="10506147" y="3669119"/>
            <a:ext cx="1200246" cy="477406"/>
            <a:chOff x="3668110" y="2448910"/>
            <a:chExt cx="3794234" cy="2165130"/>
          </a:xfrm>
        </p:grpSpPr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A9898D4-BC65-E748-94F3-2D54D26D96F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D5CAA6B7-B19A-704A-A583-2A25A6A2BDA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1807DB28-C49C-1F47-993A-E4A5D8E3AD3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12EFFE72-BC3C-CC49-AB49-16A0474F506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C69BFDC0-0B31-D049-BA7F-3FCD7CA2CF3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F93BED00-199F-094A-BBBD-21F3A38D650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0764D4E8-C385-5D47-B4A0-DC425C12DA6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146" name="Straight Connector 3">
            <a:extLst>
              <a:ext uri="{FF2B5EF4-FFF2-40B4-BE49-F238E27FC236}">
                <a16:creationId xmlns:a16="http://schemas.microsoft.com/office/drawing/2014/main" id="{5571A294-549C-9140-89B0-D3E6B5C20F8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9264979" y="4020904"/>
            <a:ext cx="0" cy="45830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" name="Right Arrow 2">
            <a:extLst>
              <a:ext uri="{FF2B5EF4-FFF2-40B4-BE49-F238E27FC236}">
                <a16:creationId xmlns:a16="http://schemas.microsoft.com/office/drawing/2014/main" id="{23DA3897-58AF-E74F-8974-5062251B6401}"/>
              </a:ext>
            </a:extLst>
          </p:cNvPr>
          <p:cNvSpPr/>
          <p:nvPr/>
        </p:nvSpPr>
        <p:spPr>
          <a:xfrm>
            <a:off x="8311695" y="3223689"/>
            <a:ext cx="978408" cy="260093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3E2A643-E19F-834C-A4A9-DFD2845E5A32}"/>
              </a:ext>
            </a:extLst>
          </p:cNvPr>
          <p:cNvGrpSpPr/>
          <p:nvPr/>
        </p:nvGrpSpPr>
        <p:grpSpPr>
          <a:xfrm>
            <a:off x="2541108" y="5251754"/>
            <a:ext cx="6446724" cy="1077218"/>
            <a:chOff x="2541108" y="5251754"/>
            <a:chExt cx="6446724" cy="1077218"/>
          </a:xfrm>
        </p:grpSpPr>
        <p:sp>
          <p:nvSpPr>
            <p:cNvPr id="150" name="TextBox 235">
              <a:extLst>
                <a:ext uri="{FF2B5EF4-FFF2-40B4-BE49-F238E27FC236}">
                  <a16:creationId xmlns:a16="http://schemas.microsoft.com/office/drawing/2014/main" id="{554D03F1-261B-274D-BE6B-68B0F085B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1108" y="5259812"/>
              <a:ext cx="1768561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dirty="0">
                  <a:latin typeface="+mn-lt"/>
                </a:rPr>
                <a:t>packet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dirty="0">
                  <a:latin typeface="+mn-lt"/>
                </a:rPr>
                <a:t>transmission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dirty="0">
                  <a:latin typeface="+mn-lt"/>
                </a:rPr>
                <a:t>delay</a:t>
              </a:r>
            </a:p>
          </p:txBody>
        </p:sp>
        <p:sp>
          <p:nvSpPr>
            <p:cNvPr id="151" name="TextBox 237">
              <a:extLst>
                <a:ext uri="{FF2B5EF4-FFF2-40B4-BE49-F238E27FC236}">
                  <a16:creationId xmlns:a16="http://schemas.microsoft.com/office/drawing/2014/main" id="{9CD3A186-E3CE-C042-8649-3B739F26D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8467" y="5291362"/>
              <a:ext cx="2103653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dirty="0">
                  <a:latin typeface="+mn-lt"/>
                </a:rPr>
                <a:t>time needed to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dirty="0">
                  <a:latin typeface="+mn-lt"/>
                </a:rPr>
                <a:t>transmit </a:t>
              </a:r>
              <a:r>
                <a:rPr lang="en-US" altLang="en-US" i="1" dirty="0">
                  <a:latin typeface="+mn-lt"/>
                </a:rPr>
                <a:t>L</a:t>
              </a:r>
              <a:r>
                <a:rPr lang="en-US" altLang="en-US" dirty="0">
                  <a:latin typeface="+mn-lt"/>
                </a:rPr>
                <a:t>-bit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dirty="0">
                  <a:latin typeface="+mn-lt"/>
                </a:rPr>
                <a:t>packet into link</a:t>
              </a:r>
            </a:p>
          </p:txBody>
        </p:sp>
        <p:sp>
          <p:nvSpPr>
            <p:cNvPr id="152" name="TextBox 4">
              <a:extLst>
                <a:ext uri="{FF2B5EF4-FFF2-40B4-BE49-F238E27FC236}">
                  <a16:creationId xmlns:a16="http://schemas.microsoft.com/office/drawing/2014/main" id="{B952BAFD-58AC-214C-BE5D-ADF785D9B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019" y="5251754"/>
              <a:ext cx="1471813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3200" i="1" dirty="0">
                  <a:latin typeface="+mn-lt"/>
                </a:rPr>
                <a:t>L</a:t>
              </a:r>
              <a:r>
                <a:rPr lang="en-US" altLang="en-US" sz="3200" dirty="0">
                  <a:latin typeface="+mn-lt"/>
                </a:rPr>
                <a:t> </a:t>
              </a:r>
              <a:r>
                <a:rPr lang="en-US" altLang="en-US" sz="2000" dirty="0">
                  <a:latin typeface="+mn-lt"/>
                </a:rPr>
                <a:t>(bits)</a:t>
              </a:r>
            </a:p>
            <a:p>
              <a:r>
                <a:rPr lang="en-US" altLang="en-US" sz="3200" i="1" dirty="0">
                  <a:latin typeface="+mn-lt"/>
                </a:rPr>
                <a:t>R</a:t>
              </a:r>
              <a:r>
                <a:rPr lang="en-US" altLang="en-US" sz="3200" dirty="0">
                  <a:latin typeface="+mn-lt"/>
                </a:rPr>
                <a:t> </a:t>
              </a:r>
              <a:r>
                <a:rPr lang="en-US" altLang="en-US" sz="2000" dirty="0">
                  <a:latin typeface="+mn-lt"/>
                </a:rPr>
                <a:t>(bits/sec)</a:t>
              </a:r>
              <a:endParaRPr lang="en-US" altLang="en-US" sz="3200" dirty="0">
                <a:latin typeface="+mn-lt"/>
              </a:endParaRPr>
            </a:p>
          </p:txBody>
        </p:sp>
        <p:cxnSp>
          <p:nvCxnSpPr>
            <p:cNvPr id="153" name="Straight Connector 9">
              <a:extLst>
                <a:ext uri="{FF2B5EF4-FFF2-40B4-BE49-F238E27FC236}">
                  <a16:creationId xmlns:a16="http://schemas.microsoft.com/office/drawing/2014/main" id="{67DC36C0-FB7F-C743-A67E-B459F261B223}"/>
                </a:ext>
              </a:extLst>
            </p:cNvPr>
            <p:cNvCxnSpPr>
              <a:cxnSpLocks noChangeShapeType="1"/>
              <a:endCxn id="152" idx="3"/>
            </p:cNvCxnSpPr>
            <p:nvPr/>
          </p:nvCxnSpPr>
          <p:spPr bwMode="auto">
            <a:xfrm flipV="1">
              <a:off x="7603331" y="5790363"/>
              <a:ext cx="1384501" cy="661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4" name="TextBox 10">
              <a:extLst>
                <a:ext uri="{FF2B5EF4-FFF2-40B4-BE49-F238E27FC236}">
                  <a16:creationId xmlns:a16="http://schemas.microsoft.com/office/drawing/2014/main" id="{E6FBAEB0-9208-834B-AE45-DB91BAA9DB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6507" y="5477615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3200" dirty="0">
                  <a:latin typeface="+mn-lt"/>
                </a:rPr>
                <a:t>=</a:t>
              </a:r>
            </a:p>
          </p:txBody>
        </p:sp>
        <p:sp>
          <p:nvSpPr>
            <p:cNvPr id="155" name="TextBox 245">
              <a:extLst>
                <a:ext uri="{FF2B5EF4-FFF2-40B4-BE49-F238E27FC236}">
                  <a16:creationId xmlns:a16="http://schemas.microsoft.com/office/drawing/2014/main" id="{46450F73-8344-8247-AF42-74BDC01EF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9119" y="5484897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3200" dirty="0">
                  <a:latin typeface="+mn-lt"/>
                </a:rPr>
                <a:t>=</a:t>
              </a:r>
            </a:p>
          </p:txBody>
        </p:sp>
      </p:grpSp>
      <p:grpSp>
        <p:nvGrpSpPr>
          <p:cNvPr id="44" name="Group 201">
            <a:extLst>
              <a:ext uri="{FF2B5EF4-FFF2-40B4-BE49-F238E27FC236}">
                <a16:creationId xmlns:a16="http://schemas.microsoft.com/office/drawing/2014/main" id="{2F1CDA68-D74E-1345-8A5B-58DDC5CD0098}"/>
              </a:ext>
            </a:extLst>
          </p:cNvPr>
          <p:cNvGrpSpPr>
            <a:grpSpLocks/>
          </p:cNvGrpSpPr>
          <p:nvPr/>
        </p:nvGrpSpPr>
        <p:grpSpPr bwMode="auto">
          <a:xfrm>
            <a:off x="6468874" y="1617140"/>
            <a:ext cx="1281630" cy="565150"/>
            <a:chOff x="375561" y="297711"/>
            <a:chExt cx="1252682" cy="2138362"/>
          </a:xfrm>
        </p:grpSpPr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B916A7EE-FC31-C542-8D34-BAA2A9477904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1D8B32C9-A850-9049-8DDF-1C32FD5770F0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7D4D2839-1DEE-7344-B330-DC31CE7774C7}"/>
                </a:ext>
              </a:extLst>
            </p:cNvPr>
            <p:cNvSpPr/>
            <p:nvPr/>
          </p:nvSpPr>
          <p:spPr>
            <a:xfrm>
              <a:off x="1332065" y="1066560"/>
              <a:ext cx="296178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" name="Bent Arrow 3">
            <a:extLst>
              <a:ext uri="{FF2B5EF4-FFF2-40B4-BE49-F238E27FC236}">
                <a16:creationId xmlns:a16="http://schemas.microsoft.com/office/drawing/2014/main" id="{69BCF73D-48CB-2F4A-BB8A-0DCF537CF38F}"/>
              </a:ext>
            </a:extLst>
          </p:cNvPr>
          <p:cNvSpPr/>
          <p:nvPr/>
        </p:nvSpPr>
        <p:spPr>
          <a:xfrm flipV="1">
            <a:off x="6949150" y="2154218"/>
            <a:ext cx="416386" cy="1177925"/>
          </a:xfrm>
          <a:prstGeom prst="bentArrow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>
              <a:solidFill>
                <a:schemeClr val="tx1"/>
              </a:solidFill>
            </a:endParaRPr>
          </a:p>
        </p:txBody>
      </p:sp>
      <p:sp>
        <p:nvSpPr>
          <p:cNvPr id="49" name="TextBox 234">
            <a:extLst>
              <a:ext uri="{FF2B5EF4-FFF2-40B4-BE49-F238E27FC236}">
                <a16:creationId xmlns:a16="http://schemas.microsoft.com/office/drawing/2014/main" id="{896A6FFB-94F6-B048-8482-485A86DA6C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0795" y="917621"/>
            <a:ext cx="155589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latin typeface="+mn-lt"/>
              </a:rPr>
              <a:t>message,</a:t>
            </a:r>
          </a:p>
          <a:p>
            <a:r>
              <a:rPr lang="en-US" altLang="en-US" i="1" dirty="0">
                <a:solidFill>
                  <a:srgbClr val="C00000"/>
                </a:solidFill>
                <a:latin typeface="+mn-lt"/>
              </a:rPr>
              <a:t>M</a:t>
            </a:r>
            <a:r>
              <a:rPr lang="en-US" altLang="en-US" dirty="0">
                <a:latin typeface="+mn-lt"/>
              </a:rPr>
              <a:t> bits</a:t>
            </a:r>
          </a:p>
        </p:txBody>
      </p:sp>
    </p:spTree>
    <p:extLst>
      <p:ext uri="{BB962C8B-B14F-4D97-AF65-F5344CB8AC3E}">
        <p14:creationId xmlns:p14="http://schemas.microsoft.com/office/powerpoint/2010/main" val="11023003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store-and-forward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738" y="3557127"/>
            <a:ext cx="7001824" cy="3419406"/>
          </a:xfrm>
        </p:spPr>
        <p:txBody>
          <a:bodyPr>
            <a:noAutofit/>
          </a:bodyPr>
          <a:lstStyle/>
          <a:p>
            <a:pPr marL="287338" indent="-287338"/>
            <a:r>
              <a:rPr lang="en-US" altLang="en-US" sz="26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Transmission delay: </a:t>
            </a:r>
            <a:r>
              <a:rPr lang="en-US" altLang="en-US" sz="2600" dirty="0">
                <a:ea typeface="ＭＳ Ｐゴシック" panose="020B0600070205080204" pitchFamily="34" charset="-128"/>
              </a:rPr>
              <a:t>takes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/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seconds to transmit (push out)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-bit packet into link at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bps</a:t>
            </a:r>
          </a:p>
          <a:p>
            <a:pPr marL="287338" indent="-287338"/>
            <a:r>
              <a:rPr lang="en-US" altLang="en-US" sz="26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Store and forward:</a:t>
            </a:r>
            <a:r>
              <a:rPr lang="en-US" altLang="en-US" sz="2600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entire</a:t>
            </a:r>
            <a:r>
              <a:rPr lang="en-US" altLang="en-US" sz="2600" dirty="0">
                <a:ea typeface="ＭＳ Ｐゴシック" panose="020B0600070205080204" pitchFamily="34" charset="-128"/>
              </a:rPr>
              <a:t> packet must  arrive at router before it can be transmitted on next link</a:t>
            </a:r>
          </a:p>
          <a:p>
            <a:pPr marL="287338" indent="-287338"/>
            <a:r>
              <a:rPr lang="en-US" altLang="en-US" sz="26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End-end delay: </a:t>
            </a:r>
            <a:r>
              <a:rPr lang="en-US" altLang="en-US" sz="2600" dirty="0">
                <a:ea typeface="ＭＳ Ｐゴシック" panose="020B0600070205080204" pitchFamily="34" charset="-128"/>
              </a:rPr>
              <a:t>2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L/R </a:t>
            </a:r>
            <a:r>
              <a:rPr lang="en-US" altLang="en-US" sz="2600" dirty="0">
                <a:ea typeface="ＭＳ Ｐゴシック" panose="020B0600070205080204" pitchFamily="34" charset="-128"/>
              </a:rPr>
              <a:t>(above), assuming zero propagation delay (more on delay shortly)</a:t>
            </a:r>
          </a:p>
          <a:p>
            <a:pPr marL="287338" indent="-287338">
              <a:spcBef>
                <a:spcPts val="400"/>
              </a:spcBef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pPr marL="287338" indent="-287338">
              <a:spcBef>
                <a:spcPts val="400"/>
              </a:spcBef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pPr marL="174625" indent="0">
              <a:spcBef>
                <a:spcPts val="400"/>
              </a:spcBef>
              <a:buSzPct val="75000"/>
              <a:buNone/>
            </a:pPr>
            <a:endParaRPr lang="en-US" altLang="en-US" dirty="0"/>
          </a:p>
          <a:p>
            <a:pPr>
              <a:spcBef>
                <a:spcPts val="400"/>
              </a:spcBef>
            </a:pP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444" name="TextBox 443">
            <a:extLst>
              <a:ext uri="{FF2B5EF4-FFF2-40B4-BE49-F238E27FC236}">
                <a16:creationId xmlns:a16="http://schemas.microsoft.com/office/drawing/2014/main" id="{1B79CF7E-9448-5544-BA0A-8BCEB44B02B9}"/>
              </a:ext>
            </a:extLst>
          </p:cNvPr>
          <p:cNvSpPr txBox="1"/>
          <p:nvPr/>
        </p:nvSpPr>
        <p:spPr>
          <a:xfrm>
            <a:off x="2329483" y="2650664"/>
            <a:ext cx="881973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kern="0" dirty="0">
                <a:solidFill>
                  <a:prstClr val="black"/>
                </a:solidFill>
                <a:latin typeface="Calibri"/>
                <a:ea typeface="+mn-ea"/>
              </a:rPr>
              <a:t>source</a:t>
            </a:r>
          </a:p>
        </p:txBody>
      </p:sp>
      <p:grpSp>
        <p:nvGrpSpPr>
          <p:cNvPr id="445" name="Group 41">
            <a:extLst>
              <a:ext uri="{FF2B5EF4-FFF2-40B4-BE49-F238E27FC236}">
                <a16:creationId xmlns:a16="http://schemas.microsoft.com/office/drawing/2014/main" id="{D75B9901-C554-3A40-8E3F-BFD972AB9094}"/>
              </a:ext>
            </a:extLst>
          </p:cNvPr>
          <p:cNvGrpSpPr>
            <a:grpSpLocks/>
          </p:cNvGrpSpPr>
          <p:nvPr/>
        </p:nvGrpSpPr>
        <p:grpSpPr bwMode="auto">
          <a:xfrm>
            <a:off x="3152334" y="2709744"/>
            <a:ext cx="1074738" cy="450508"/>
            <a:chOff x="1816230" y="6118900"/>
            <a:chExt cx="1843339" cy="739100"/>
          </a:xfrm>
        </p:grpSpPr>
        <p:pic>
          <p:nvPicPr>
            <p:cNvPr id="446" name="Picture 8">
              <a:extLst>
                <a:ext uri="{FF2B5EF4-FFF2-40B4-BE49-F238E27FC236}">
                  <a16:creationId xmlns:a16="http://schemas.microsoft.com/office/drawing/2014/main" id="{075B6782-DAD3-5940-9C66-4FAAECFA13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6" name="Rectangle 495">
              <a:extLst>
                <a:ext uri="{FF2B5EF4-FFF2-40B4-BE49-F238E27FC236}">
                  <a16:creationId xmlns:a16="http://schemas.microsoft.com/office/drawing/2014/main" id="{02711796-4BEC-494E-B327-181C4E9262BA}"/>
                </a:ext>
              </a:extLst>
            </p:cNvPr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cxnSp>
        <p:nvCxnSpPr>
          <p:cNvPr id="571" name="Straight Connector 42">
            <a:extLst>
              <a:ext uri="{FF2B5EF4-FFF2-40B4-BE49-F238E27FC236}">
                <a16:creationId xmlns:a16="http://schemas.microsoft.com/office/drawing/2014/main" id="{6D359C0C-C85E-774D-B144-5FE09327883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15946" y="2845927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72" name="Group 43">
            <a:extLst>
              <a:ext uri="{FF2B5EF4-FFF2-40B4-BE49-F238E27FC236}">
                <a16:creationId xmlns:a16="http://schemas.microsoft.com/office/drawing/2014/main" id="{4A6CEE30-BDD0-7946-9B0F-803AE1C976BE}"/>
              </a:ext>
            </a:extLst>
          </p:cNvPr>
          <p:cNvGrpSpPr>
            <a:grpSpLocks/>
          </p:cNvGrpSpPr>
          <p:nvPr/>
        </p:nvGrpSpPr>
        <p:grpSpPr bwMode="auto">
          <a:xfrm>
            <a:off x="5462146" y="2658602"/>
            <a:ext cx="1058862" cy="384175"/>
            <a:chOff x="5142253" y="5649029"/>
            <a:chExt cx="1304545" cy="695633"/>
          </a:xfrm>
        </p:grpSpPr>
        <p:grpSp>
          <p:nvGrpSpPr>
            <p:cNvPr id="575" name="Group 92">
              <a:extLst>
                <a:ext uri="{FF2B5EF4-FFF2-40B4-BE49-F238E27FC236}">
                  <a16:creationId xmlns:a16="http://schemas.microsoft.com/office/drawing/2014/main" id="{56AFEAE4-C1CE-3F40-AC66-240FF7FDB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610" name="Picture 95">
                <a:extLst>
                  <a:ext uri="{FF2B5EF4-FFF2-40B4-BE49-F238E27FC236}">
                    <a16:creationId xmlns:a16="http://schemas.microsoft.com/office/drawing/2014/main" id="{CEDF4319-A88D-A940-804B-AC346DEE112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2" name="Rectangle 96">
                <a:extLst>
                  <a:ext uri="{FF2B5EF4-FFF2-40B4-BE49-F238E27FC236}">
                    <a16:creationId xmlns:a16="http://schemas.microsoft.com/office/drawing/2014/main" id="{17D711C1-F78A-184C-A078-3172E5CB6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613" name="Rectangle 97">
                <a:extLst>
                  <a:ext uri="{FF2B5EF4-FFF2-40B4-BE49-F238E27FC236}">
                    <a16:creationId xmlns:a16="http://schemas.microsoft.com/office/drawing/2014/main" id="{1402FE3D-A97D-524F-8333-BD24578CB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614" name="Oval 98">
                <a:extLst>
                  <a:ext uri="{FF2B5EF4-FFF2-40B4-BE49-F238E27FC236}">
                    <a16:creationId xmlns:a16="http://schemas.microsoft.com/office/drawing/2014/main" id="{2F4C992E-03ED-7948-B43B-45D80D717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76" name="Rectangle 93">
              <a:extLst>
                <a:ext uri="{FF2B5EF4-FFF2-40B4-BE49-F238E27FC236}">
                  <a16:creationId xmlns:a16="http://schemas.microsoft.com/office/drawing/2014/main" id="{3B805206-0A18-7443-AE9C-D5984F31A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9" name="Rectangle 94">
              <a:extLst>
                <a:ext uri="{FF2B5EF4-FFF2-40B4-BE49-F238E27FC236}">
                  <a16:creationId xmlns:a16="http://schemas.microsoft.com/office/drawing/2014/main" id="{6EF03B21-1655-B64C-A29C-130E0C70C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631" name="Group 44">
            <a:extLst>
              <a:ext uri="{FF2B5EF4-FFF2-40B4-BE49-F238E27FC236}">
                <a16:creationId xmlns:a16="http://schemas.microsoft.com/office/drawing/2014/main" id="{7C2ADEA2-72C5-7D49-88A5-BE85AF82D508}"/>
              </a:ext>
            </a:extLst>
          </p:cNvPr>
          <p:cNvGrpSpPr>
            <a:grpSpLocks/>
          </p:cNvGrpSpPr>
          <p:nvPr/>
        </p:nvGrpSpPr>
        <p:grpSpPr bwMode="auto">
          <a:xfrm>
            <a:off x="5416108" y="1579102"/>
            <a:ext cx="1092200" cy="303212"/>
            <a:chOff x="5128542" y="4838701"/>
            <a:chExt cx="1300833" cy="530211"/>
          </a:xfrm>
        </p:grpSpPr>
        <p:pic>
          <p:nvPicPr>
            <p:cNvPr id="632" name="Picture 2">
              <a:extLst>
                <a:ext uri="{FF2B5EF4-FFF2-40B4-BE49-F238E27FC236}">
                  <a16:creationId xmlns:a16="http://schemas.microsoft.com/office/drawing/2014/main" id="{E72DF6A2-4516-224F-8D11-E4AF1D626A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3" name="Rectangle 90">
              <a:extLst>
                <a:ext uri="{FF2B5EF4-FFF2-40B4-BE49-F238E27FC236}">
                  <a16:creationId xmlns:a16="http://schemas.microsoft.com/office/drawing/2014/main" id="{3E0650D2-915C-4141-86AF-D3B267B41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4" name="Rectangle 91">
              <a:extLst>
                <a:ext uri="{FF2B5EF4-FFF2-40B4-BE49-F238E27FC236}">
                  <a16:creationId xmlns:a16="http://schemas.microsoft.com/office/drawing/2014/main" id="{B3CD2B87-5709-5A4D-BBAA-A7822A6AA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635" name="Group 45">
            <a:extLst>
              <a:ext uri="{FF2B5EF4-FFF2-40B4-BE49-F238E27FC236}">
                <a16:creationId xmlns:a16="http://schemas.microsoft.com/office/drawing/2014/main" id="{B0C3E47A-9752-C14E-96E9-78DBC0436237}"/>
              </a:ext>
            </a:extLst>
          </p:cNvPr>
          <p:cNvGrpSpPr>
            <a:grpSpLocks/>
          </p:cNvGrpSpPr>
          <p:nvPr/>
        </p:nvGrpSpPr>
        <p:grpSpPr bwMode="auto">
          <a:xfrm>
            <a:off x="3333308" y="1241761"/>
            <a:ext cx="1092200" cy="656427"/>
            <a:chOff x="2387973" y="4309243"/>
            <a:chExt cx="1771787" cy="1282262"/>
          </a:xfrm>
        </p:grpSpPr>
        <p:pic>
          <p:nvPicPr>
            <p:cNvPr id="636" name="Picture 9">
              <a:extLst>
                <a:ext uri="{FF2B5EF4-FFF2-40B4-BE49-F238E27FC236}">
                  <a16:creationId xmlns:a16="http://schemas.microsoft.com/office/drawing/2014/main" id="{302CBE9C-7997-784F-91BA-C204727BA4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7" name="Rectangle 636">
              <a:extLst>
                <a:ext uri="{FF2B5EF4-FFF2-40B4-BE49-F238E27FC236}">
                  <a16:creationId xmlns:a16="http://schemas.microsoft.com/office/drawing/2014/main" id="{4002DC24-F0AD-4E40-A082-62B143F95C31}"/>
                </a:ext>
              </a:extLst>
            </p:cNvPr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sp>
        <p:nvSpPr>
          <p:cNvPr id="638" name="TextBox 637">
            <a:extLst>
              <a:ext uri="{FF2B5EF4-FFF2-40B4-BE49-F238E27FC236}">
                <a16:creationId xmlns:a16="http://schemas.microsoft.com/office/drawing/2014/main" id="{AF85F6AD-7423-A74F-BD1A-46B55A2B1C21}"/>
              </a:ext>
            </a:extLst>
          </p:cNvPr>
          <p:cNvSpPr txBox="1"/>
          <p:nvPr/>
        </p:nvSpPr>
        <p:spPr>
          <a:xfrm>
            <a:off x="4474721" y="2879264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20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cxnSp>
        <p:nvCxnSpPr>
          <p:cNvPr id="639" name="Straight Connector 47">
            <a:extLst>
              <a:ext uri="{FF2B5EF4-FFF2-40B4-BE49-F238E27FC236}">
                <a16:creationId xmlns:a16="http://schemas.microsoft.com/office/drawing/2014/main" id="{28502E62-6C0C-4746-A594-30C5C1D8645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06721" y="2850689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41" name="Group 100">
            <a:extLst>
              <a:ext uri="{FF2B5EF4-FFF2-40B4-BE49-F238E27FC236}">
                <a16:creationId xmlns:a16="http://schemas.microsoft.com/office/drawing/2014/main" id="{3292F663-26EC-ED4F-BCEF-CD558D1BAFCB}"/>
              </a:ext>
            </a:extLst>
          </p:cNvPr>
          <p:cNvGrpSpPr>
            <a:grpSpLocks/>
          </p:cNvGrpSpPr>
          <p:nvPr/>
        </p:nvGrpSpPr>
        <p:grpSpPr bwMode="auto">
          <a:xfrm>
            <a:off x="7484621" y="2042652"/>
            <a:ext cx="1477962" cy="1284287"/>
            <a:chOff x="-44" y="1473"/>
            <a:chExt cx="981" cy="1105"/>
          </a:xfrm>
        </p:grpSpPr>
        <p:pic>
          <p:nvPicPr>
            <p:cNvPr id="642" name="Picture 101" descr="desktop_computer_stylized_medium">
              <a:extLst>
                <a:ext uri="{FF2B5EF4-FFF2-40B4-BE49-F238E27FC236}">
                  <a16:creationId xmlns:a16="http://schemas.microsoft.com/office/drawing/2014/main" id="{87AF4848-891E-F04B-B187-AD33D9D8FB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3" name="Freeform 102">
              <a:extLst>
                <a:ext uri="{FF2B5EF4-FFF2-40B4-BE49-F238E27FC236}">
                  <a16:creationId xmlns:a16="http://schemas.microsoft.com/office/drawing/2014/main" id="{F0C5CEDF-AF9D-8E40-AB03-374EC6EBEDF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 dirty="0">
                <a:solidFill>
                  <a:prstClr val="black"/>
                </a:solidFill>
                <a:latin typeface="Calibri"/>
                <a:ea typeface="+mn-ea"/>
              </a:endParaRPr>
            </a:p>
          </p:txBody>
        </p:sp>
      </p:grpSp>
      <p:sp>
        <p:nvSpPr>
          <p:cNvPr id="644" name="TextBox 643">
            <a:extLst>
              <a:ext uri="{FF2B5EF4-FFF2-40B4-BE49-F238E27FC236}">
                <a16:creationId xmlns:a16="http://schemas.microsoft.com/office/drawing/2014/main" id="{EA272014-13A0-D54C-9A64-D4DFADFF846A}"/>
              </a:ext>
            </a:extLst>
          </p:cNvPr>
          <p:cNvSpPr txBox="1"/>
          <p:nvPr/>
        </p:nvSpPr>
        <p:spPr>
          <a:xfrm>
            <a:off x="8967346" y="2656489"/>
            <a:ext cx="1367682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kern="0" dirty="0">
                <a:solidFill>
                  <a:prstClr val="black"/>
                </a:solidFill>
                <a:latin typeface="Calibri"/>
                <a:ea typeface="+mn-ea"/>
              </a:rPr>
              <a:t>destination</a:t>
            </a:r>
            <a:endParaRPr lang="en-US" sz="1800" kern="0" dirty="0">
              <a:solidFill>
                <a:prstClr val="black"/>
              </a:solidFill>
              <a:latin typeface="Calibri"/>
              <a:ea typeface="+mn-ea"/>
            </a:endParaRPr>
          </a:p>
        </p:txBody>
      </p:sp>
      <p:sp>
        <p:nvSpPr>
          <p:cNvPr id="645" name="TextBox 52">
            <a:extLst>
              <a:ext uri="{FF2B5EF4-FFF2-40B4-BE49-F238E27FC236}">
                <a16:creationId xmlns:a16="http://schemas.microsoft.com/office/drawing/2014/main" id="{E422D171-4947-C94A-BE0E-147703EE2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4971" y="254588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anose="020F0502020204030204" pitchFamily="34" charset="0"/>
              </a:rPr>
              <a:t>1</a:t>
            </a:r>
          </a:p>
        </p:txBody>
      </p:sp>
      <p:sp>
        <p:nvSpPr>
          <p:cNvPr id="646" name="TextBox 53">
            <a:extLst>
              <a:ext uri="{FF2B5EF4-FFF2-40B4-BE49-F238E27FC236}">
                <a16:creationId xmlns:a16="http://schemas.microsoft.com/office/drawing/2014/main" id="{D37BB4E5-D54C-B346-AEBA-6A176B85D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8121" y="255223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anose="020F0502020204030204" pitchFamily="34" charset="0"/>
              </a:rPr>
              <a:t>2</a:t>
            </a:r>
          </a:p>
        </p:txBody>
      </p:sp>
      <p:sp>
        <p:nvSpPr>
          <p:cNvPr id="647" name="TextBox 54">
            <a:extLst>
              <a:ext uri="{FF2B5EF4-FFF2-40B4-BE49-F238E27FC236}">
                <a16:creationId xmlns:a16="http://schemas.microsoft.com/office/drawing/2014/main" id="{E3E1F346-ABA7-6940-997A-8CCE658AC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0796" y="2549064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anose="020F0502020204030204" pitchFamily="34" charset="0"/>
              </a:rPr>
              <a:t>3</a:t>
            </a:r>
          </a:p>
        </p:txBody>
      </p:sp>
      <p:grpSp>
        <p:nvGrpSpPr>
          <p:cNvPr id="648" name="Group 55">
            <a:extLst>
              <a:ext uri="{FF2B5EF4-FFF2-40B4-BE49-F238E27FC236}">
                <a16:creationId xmlns:a16="http://schemas.microsoft.com/office/drawing/2014/main" id="{2E7741F3-2FE7-BA49-B72C-20AD1F1DE51B}"/>
              </a:ext>
            </a:extLst>
          </p:cNvPr>
          <p:cNvGrpSpPr>
            <a:grpSpLocks/>
          </p:cNvGrpSpPr>
          <p:nvPr/>
        </p:nvGrpSpPr>
        <p:grpSpPr bwMode="auto">
          <a:xfrm>
            <a:off x="3284096" y="1844214"/>
            <a:ext cx="2935287" cy="841375"/>
            <a:chOff x="593766" y="5264055"/>
            <a:chExt cx="3597129" cy="1011695"/>
          </a:xfrm>
        </p:grpSpPr>
        <p:grpSp>
          <p:nvGrpSpPr>
            <p:cNvPr id="649" name="Group 56">
              <a:extLst>
                <a:ext uri="{FF2B5EF4-FFF2-40B4-BE49-F238E27FC236}">
                  <a16:creationId xmlns:a16="http://schemas.microsoft.com/office/drawing/2014/main" id="{44B633EE-7AA3-B744-A7A9-478E5F6A6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674" name="Rectangle 77">
                <a:extLst>
                  <a:ext uri="{FF2B5EF4-FFF2-40B4-BE49-F238E27FC236}">
                    <a16:creationId xmlns:a16="http://schemas.microsoft.com/office/drawing/2014/main" id="{4422B562-DF60-A945-828A-2082F790F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F6D00EDF-29D0-5A40-BF0F-575802DDF3F2}"/>
                  </a:ext>
                </a:extLst>
              </p:cNvPr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9C8ACF1B-C011-104F-BA26-14933C6E952A}"/>
                  </a:ext>
                </a:extLst>
              </p:cNvPr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8EDE706E-408F-E541-8404-8860138BC4FC}"/>
                  </a:ext>
                </a:extLst>
              </p:cNvPr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678" name="Straight Connector 81">
                <a:extLst>
                  <a:ext uri="{FF2B5EF4-FFF2-40B4-BE49-F238E27FC236}">
                    <a16:creationId xmlns:a16="http://schemas.microsoft.com/office/drawing/2014/main" id="{89FBE44D-B292-AB4C-A5AA-BA7902F75FC7}"/>
                  </a:ext>
                </a:extLst>
              </p:cNvPr>
              <p:cNvCxnSpPr>
                <a:cxnSpLocks noChangeShapeType="1"/>
                <a:stCxn id="677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82">
                <a:extLst>
                  <a:ext uri="{FF2B5EF4-FFF2-40B4-BE49-F238E27FC236}">
                    <a16:creationId xmlns:a16="http://schemas.microsoft.com/office/drawing/2014/main" id="{8AA99D0F-0CA4-A248-95F8-F4BD9A31B155}"/>
                  </a:ext>
                </a:extLst>
              </p:cNvPr>
              <p:cNvCxnSpPr>
                <a:cxnSpLocks noChangeShapeType="1"/>
                <a:endCxn id="677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0" name="Straight Connector 83">
                <a:extLst>
                  <a:ext uri="{FF2B5EF4-FFF2-40B4-BE49-F238E27FC236}">
                    <a16:creationId xmlns:a16="http://schemas.microsoft.com/office/drawing/2014/main" id="{2218DF9C-65AB-484F-8B42-75408C04D711}"/>
                  </a:ext>
                </a:extLst>
              </p:cNvPr>
              <p:cNvCxnSpPr>
                <a:cxnSpLocks noChangeShapeType="1"/>
                <a:endCxn id="677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84">
                <a:extLst>
                  <a:ext uri="{FF2B5EF4-FFF2-40B4-BE49-F238E27FC236}">
                    <a16:creationId xmlns:a16="http://schemas.microsoft.com/office/drawing/2014/main" id="{3F8AAD6A-D940-0F45-855C-045DA5CAEC2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0" name="Group 57">
              <a:extLst>
                <a:ext uri="{FF2B5EF4-FFF2-40B4-BE49-F238E27FC236}">
                  <a16:creationId xmlns:a16="http://schemas.microsoft.com/office/drawing/2014/main" id="{29D54BB0-A3C9-4B4A-B19D-3E60D4DC8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B344A0D7-D463-F54E-BB9B-140C2EB9553B}"/>
                  </a:ext>
                </a:extLst>
              </p:cNvPr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831DF4B3-37F5-B845-8B81-10FE47EDD5D3}"/>
                  </a:ext>
                </a:extLst>
              </p:cNvPr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68" name="Rectangle 71">
                <a:extLst>
                  <a:ext uri="{FF2B5EF4-FFF2-40B4-BE49-F238E27FC236}">
                    <a16:creationId xmlns:a16="http://schemas.microsoft.com/office/drawing/2014/main" id="{3D6B9985-58A7-084E-A3C9-C3A092800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8503FBC4-0C65-9E42-B2E4-D4EDDF503058}"/>
                  </a:ext>
                </a:extLst>
              </p:cNvPr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670" name="Straight Connector 73">
                <a:extLst>
                  <a:ext uri="{FF2B5EF4-FFF2-40B4-BE49-F238E27FC236}">
                    <a16:creationId xmlns:a16="http://schemas.microsoft.com/office/drawing/2014/main" id="{A95C64C2-C9AA-594B-9B23-F0210A0746BF}"/>
                  </a:ext>
                </a:extLst>
              </p:cNvPr>
              <p:cNvCxnSpPr>
                <a:cxnSpLocks noChangeShapeType="1"/>
                <a:stCxn id="669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1" name="Straight Connector 74">
                <a:extLst>
                  <a:ext uri="{FF2B5EF4-FFF2-40B4-BE49-F238E27FC236}">
                    <a16:creationId xmlns:a16="http://schemas.microsoft.com/office/drawing/2014/main" id="{C16C1385-948D-FC4F-8743-4D24D5EC9901}"/>
                  </a:ext>
                </a:extLst>
              </p:cNvPr>
              <p:cNvCxnSpPr>
                <a:cxnSpLocks noChangeShapeType="1"/>
                <a:endCxn id="669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75">
                <a:extLst>
                  <a:ext uri="{FF2B5EF4-FFF2-40B4-BE49-F238E27FC236}">
                    <a16:creationId xmlns:a16="http://schemas.microsoft.com/office/drawing/2014/main" id="{005797F3-09C9-704D-BF8B-ED3224D83120}"/>
                  </a:ext>
                </a:extLst>
              </p:cNvPr>
              <p:cNvCxnSpPr>
                <a:cxnSpLocks noChangeShapeType="1"/>
                <a:endCxn id="669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3" name="Straight Connector 76">
                <a:extLst>
                  <a:ext uri="{FF2B5EF4-FFF2-40B4-BE49-F238E27FC236}">
                    <a16:creationId xmlns:a16="http://schemas.microsoft.com/office/drawing/2014/main" id="{5CCCDFF4-0612-8A41-9E29-00C0051D84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1" name="Group 58">
              <a:extLst>
                <a:ext uri="{FF2B5EF4-FFF2-40B4-BE49-F238E27FC236}">
                  <a16:creationId xmlns:a16="http://schemas.microsoft.com/office/drawing/2014/main" id="{2BC7E688-1666-9E48-9D35-8A3B7F6B60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87A34BD8-BCFA-7346-8219-00975B8E1A4E}"/>
                  </a:ext>
                </a:extLst>
              </p:cNvPr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5B686D4B-605F-204E-AF3D-DA46E1A20C49}"/>
                  </a:ext>
                </a:extLst>
              </p:cNvPr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65" name="Rectangle 68">
                <a:extLst>
                  <a:ext uri="{FF2B5EF4-FFF2-40B4-BE49-F238E27FC236}">
                    <a16:creationId xmlns:a16="http://schemas.microsoft.com/office/drawing/2014/main" id="{D50147F5-2DBD-594D-B7F5-9539ABC12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652" name="Rectangle 59">
              <a:extLst>
                <a:ext uri="{FF2B5EF4-FFF2-40B4-BE49-F238E27FC236}">
                  <a16:creationId xmlns:a16="http://schemas.microsoft.com/office/drawing/2014/main" id="{18CC1E0B-4825-0B49-8E20-1A4B35EAB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4" name="Right Arrow 60">
              <a:extLst>
                <a:ext uri="{FF2B5EF4-FFF2-40B4-BE49-F238E27FC236}">
                  <a16:creationId xmlns:a16="http://schemas.microsoft.com/office/drawing/2014/main" id="{C9ADCAE3-D54A-7944-A5C3-75177D484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grpSp>
          <p:nvGrpSpPr>
            <p:cNvPr id="656" name="Group 61">
              <a:extLst>
                <a:ext uri="{FF2B5EF4-FFF2-40B4-BE49-F238E27FC236}">
                  <a16:creationId xmlns:a16="http://schemas.microsoft.com/office/drawing/2014/main" id="{3B5D61CE-4118-DA4C-82DD-0044DDF65B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AF33AD4E-6341-CD45-92D6-302AE475AE22}"/>
                  </a:ext>
                </a:extLst>
              </p:cNvPr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F59CEEAB-304C-0A4F-A6A1-3B9DA87D8743}"/>
                  </a:ext>
                </a:extLst>
              </p:cNvPr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62" name="Rectangle 65">
                <a:extLst>
                  <a:ext uri="{FF2B5EF4-FFF2-40B4-BE49-F238E27FC236}">
                    <a16:creationId xmlns:a16="http://schemas.microsoft.com/office/drawing/2014/main" id="{6C69B056-F95C-664B-8B83-B7E5D4344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659" name="Right Arrow 62">
              <a:extLst>
                <a:ext uri="{FF2B5EF4-FFF2-40B4-BE49-F238E27FC236}">
                  <a16:creationId xmlns:a16="http://schemas.microsoft.com/office/drawing/2014/main" id="{D83CCDED-CE88-C34F-B2B8-73878CCD3B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sp>
        <p:nvSpPr>
          <p:cNvPr id="682" name="TextBox 681">
            <a:extLst>
              <a:ext uri="{FF2B5EF4-FFF2-40B4-BE49-F238E27FC236}">
                <a16:creationId xmlns:a16="http://schemas.microsoft.com/office/drawing/2014/main" id="{D97E2904-AD6B-3943-9660-32B38BA8B0D1}"/>
              </a:ext>
            </a:extLst>
          </p:cNvPr>
          <p:cNvSpPr txBox="1"/>
          <p:nvPr/>
        </p:nvSpPr>
        <p:spPr>
          <a:xfrm>
            <a:off x="1931315" y="1919106"/>
            <a:ext cx="1293944" cy="54155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i="1" kern="0" dirty="0">
                <a:solidFill>
                  <a:prstClr val="black"/>
                </a:solidFill>
                <a:latin typeface="Calibri"/>
                <a:ea typeface="+mn-ea"/>
              </a:rPr>
              <a:t>L</a:t>
            </a:r>
            <a:r>
              <a:rPr lang="en-US" sz="2000" kern="0" dirty="0">
                <a:solidFill>
                  <a:prstClr val="black"/>
                </a:solidFill>
                <a:latin typeface="Calibri"/>
                <a:ea typeface="+mn-ea"/>
              </a:rPr>
              <a:t> bits</a:t>
            </a:r>
          </a:p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kern="0" dirty="0">
                <a:solidFill>
                  <a:prstClr val="black"/>
                </a:solidFill>
                <a:latin typeface="Calibri"/>
                <a:ea typeface="+mn-ea"/>
              </a:rPr>
              <a:t>per packet</a:t>
            </a:r>
          </a:p>
        </p:txBody>
      </p:sp>
      <p:sp>
        <p:nvSpPr>
          <p:cNvPr id="683" name="TextBox 682">
            <a:extLst>
              <a:ext uri="{FF2B5EF4-FFF2-40B4-BE49-F238E27FC236}">
                <a16:creationId xmlns:a16="http://schemas.microsoft.com/office/drawing/2014/main" id="{26793204-F087-2E4B-B5FE-0B276FE5FCEC}"/>
              </a:ext>
            </a:extLst>
          </p:cNvPr>
          <p:cNvSpPr txBox="1"/>
          <p:nvPr/>
        </p:nvSpPr>
        <p:spPr>
          <a:xfrm>
            <a:off x="6873433" y="2869739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20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B89A616-088C-F944-A5D8-5B43B9716886}"/>
              </a:ext>
            </a:extLst>
          </p:cNvPr>
          <p:cNvGrpSpPr/>
          <p:nvPr/>
        </p:nvGrpSpPr>
        <p:grpSpPr>
          <a:xfrm>
            <a:off x="7801336" y="3557127"/>
            <a:ext cx="3855279" cy="3251086"/>
            <a:chOff x="7836061" y="3451643"/>
            <a:chExt cx="3855279" cy="2638823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9460DE1-A912-9A4F-A2FA-4D3A70344BA6}"/>
                </a:ext>
              </a:extLst>
            </p:cNvPr>
            <p:cNvSpPr/>
            <p:nvPr/>
          </p:nvSpPr>
          <p:spPr>
            <a:xfrm>
              <a:off x="7836061" y="3795186"/>
              <a:ext cx="3831220" cy="2295280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4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5" name="Rectangle 4">
              <a:extLst>
                <a:ext uri="{FF2B5EF4-FFF2-40B4-BE49-F238E27FC236}">
                  <a16:creationId xmlns:a16="http://schemas.microsoft.com/office/drawing/2014/main" id="{32BCE5D7-9636-A94A-AC39-ECE5D72B6BC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836061" y="3451643"/>
              <a:ext cx="3855279" cy="240635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lnSpcReduction="10000"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-341313">
                <a:buFont typeface="Wingdings" charset="0"/>
                <a:buNone/>
                <a:defRPr/>
              </a:pPr>
              <a:r>
                <a:rPr lang="en-US" sz="2400" i="1" dirty="0">
                  <a:solidFill>
                    <a:srgbClr val="000099"/>
                  </a:solidFill>
                </a:rPr>
                <a:t>One-hop numerical example:</a:t>
              </a:r>
            </a:p>
            <a:p>
              <a:pPr marL="231775" indent="-231775">
                <a:spcBef>
                  <a:spcPts val="400"/>
                </a:spcBef>
                <a:buFont typeface="Wingdings" charset="0"/>
                <a:buChar char="§"/>
                <a:defRPr/>
              </a:pPr>
              <a:r>
                <a:rPr lang="en-US" sz="2400" i="1" dirty="0"/>
                <a:t>L</a:t>
              </a:r>
              <a:r>
                <a:rPr lang="en-US" sz="2400" dirty="0"/>
                <a:t> = 1 KB</a:t>
              </a:r>
            </a:p>
            <a:p>
              <a:pPr marL="231775" indent="-231775">
                <a:spcBef>
                  <a:spcPts val="400"/>
                </a:spcBef>
                <a:buFont typeface="Wingdings" charset="0"/>
                <a:buChar char="§"/>
                <a:defRPr/>
              </a:pPr>
              <a:r>
                <a:rPr lang="en-US" sz="2400" i="1" dirty="0"/>
                <a:t>R</a:t>
              </a:r>
              <a:r>
                <a:rPr lang="en-US" sz="2400" dirty="0"/>
                <a:t> = 10 Mbps</a:t>
              </a:r>
            </a:p>
            <a:p>
              <a:pPr marL="231775" indent="-231775">
                <a:spcBef>
                  <a:spcPts val="400"/>
                </a:spcBef>
                <a:buFont typeface="Wingdings" charset="0"/>
                <a:buChar char="§"/>
                <a:defRPr/>
              </a:pPr>
              <a:r>
                <a:rPr lang="en-US" sz="2400" dirty="0"/>
                <a:t>one-hop transmission delay </a:t>
              </a:r>
              <a:br>
                <a:rPr lang="en-US" sz="2400" dirty="0"/>
              </a:br>
              <a:r>
                <a:rPr lang="en-US" sz="2400" dirty="0"/>
                <a:t>   1 x 1000 (B) x 8 (b/B)</a:t>
              </a:r>
              <a:br>
                <a:rPr lang="en-US" sz="2400" dirty="0"/>
              </a:br>
              <a:r>
                <a:rPr lang="en-US" sz="2400" dirty="0"/>
                <a:t>    10 x 1000000 b/s</a:t>
              </a:r>
              <a:br>
                <a:rPr lang="en-US" sz="2400" dirty="0"/>
              </a:br>
              <a:r>
                <a:rPr lang="en-US" sz="2400" dirty="0"/>
                <a:t>= 0.0008 s = 0.8 </a:t>
              </a:r>
              <a:r>
                <a:rPr lang="en-US" sz="2400" dirty="0" err="1"/>
                <a:t>ms</a:t>
              </a:r>
              <a:endParaRPr lang="en-US" sz="2400" dirty="0"/>
            </a:p>
            <a:p>
              <a:pPr marL="231775" indent="-231775">
                <a:spcBef>
                  <a:spcPts val="400"/>
                </a:spcBef>
                <a:buFont typeface="Wingdings" charset="0"/>
                <a:buChar char="§"/>
                <a:defRPr/>
              </a:pPr>
              <a:r>
                <a:rPr lang="en-US" sz="2400" dirty="0"/>
                <a:t>End-to-end delay:</a:t>
              </a:r>
              <a:br>
                <a:rPr lang="en-US" sz="2400" dirty="0"/>
              </a:br>
              <a:r>
                <a:rPr lang="en-US" sz="2400" dirty="0"/>
                <a:t>= 2*L/R = 1.6 </a:t>
              </a:r>
              <a:r>
                <a:rPr lang="en-US" sz="2400" dirty="0" err="1"/>
                <a:t>ms</a:t>
              </a:r>
              <a:endParaRPr lang="en-US" sz="2400" dirty="0"/>
            </a:p>
          </p:txBody>
        </p:sp>
      </p:grp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DF6E2A5C-7ED7-7959-C6DF-FAAB9743A1D4}"/>
              </a:ext>
            </a:extLst>
          </p:cNvPr>
          <p:cNvCxnSpPr>
            <a:cxnSpLocks/>
          </p:cNvCxnSpPr>
          <p:nvPr/>
        </p:nvCxnSpPr>
        <p:spPr>
          <a:xfrm>
            <a:off x="8351520" y="5198592"/>
            <a:ext cx="248893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322447E4-77AD-9904-C658-6C21DB9884E6}"/>
              </a:ext>
            </a:extLst>
          </p:cNvPr>
          <p:cNvSpPr txBox="1"/>
          <p:nvPr/>
        </p:nvSpPr>
        <p:spPr>
          <a:xfrm>
            <a:off x="8044393" y="4977830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=</a:t>
            </a:r>
          </a:p>
        </p:txBody>
      </p:sp>
      <p:sp>
        <p:nvSpPr>
          <p:cNvPr id="14" name="Rounded Rectangular Callout 13">
            <a:extLst>
              <a:ext uri="{FF2B5EF4-FFF2-40B4-BE49-F238E27FC236}">
                <a16:creationId xmlns:a16="http://schemas.microsoft.com/office/drawing/2014/main" id="{C82C1C60-EF37-17B3-14C3-97B199770DD4}"/>
              </a:ext>
            </a:extLst>
          </p:cNvPr>
          <p:cNvSpPr/>
          <p:nvPr/>
        </p:nvSpPr>
        <p:spPr>
          <a:xfrm>
            <a:off x="9164989" y="3053499"/>
            <a:ext cx="1620837" cy="530980"/>
          </a:xfrm>
          <a:prstGeom prst="wedgeRoundRectCallout">
            <a:avLst>
              <a:gd name="adj1" fmla="val -54979"/>
              <a:gd name="adj2" fmla="val 125097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1 Byte = 8 bits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9A2639D-E2C6-2F8B-F31C-D6CAEC7C3842}"/>
              </a:ext>
            </a:extLst>
          </p:cNvPr>
          <p:cNvSpPr/>
          <p:nvPr/>
        </p:nvSpPr>
        <p:spPr>
          <a:xfrm>
            <a:off x="7625562" y="5789649"/>
            <a:ext cx="4337254" cy="6534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8388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14" grpId="0" animBg="1"/>
      <p:bldP spid="15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 delay, loss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353612" y="3965256"/>
            <a:ext cx="9669287" cy="277170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queuing and loss: </a:t>
            </a:r>
            <a:r>
              <a:rPr lang="en-US" altLang="en-US" sz="3200" dirty="0">
                <a:ea typeface="ＭＳ Ｐゴシック" panose="020B0600070205080204" pitchFamily="34" charset="-128"/>
              </a:rPr>
              <a:t>i</a:t>
            </a:r>
            <a:r>
              <a:rPr lang="en-US" altLang="en-US" dirty="0">
                <a:ea typeface="ＭＳ Ｐゴシック" panose="020B0600070205080204" pitchFamily="34" charset="-128"/>
              </a:rPr>
              <a:t>f arrival rate (in bps) to link exceeds transmission rate (bps) of link for a period of time: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will queue, waiting to be transmitted on output link 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can be dropped (lost) if memory (buffer) in router fills up</a:t>
            </a:r>
            <a:endParaRPr lang="en-US" altLang="en-US" sz="3200" dirty="0">
              <a:ea typeface="ＭＳ Ｐゴシック" panose="020B0600070205080204" pitchFamily="34" charset="-128"/>
            </a:endParaRPr>
          </a:p>
          <a:p>
            <a:pPr marL="287338" indent="-287338"/>
            <a:endParaRPr lang="en-US" altLang="en-US" dirty="0">
              <a:ea typeface="ＭＳ Ｐゴシック" panose="020B0600070205080204" pitchFamily="34" charset="-128"/>
            </a:endParaRP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325216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937016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495917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409354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591916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2041054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196629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196629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196629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196629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196629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196629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191866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653802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2087091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669526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00B050"/>
                </a:solidFill>
                <a:latin typeface="+mn-lt"/>
                <a:cs typeface="Arial"/>
              </a:rPr>
              <a:t>A</a:t>
            </a:r>
            <a:endParaRPr lang="en-US" altLang="en-US" dirty="0">
              <a:solidFill>
                <a:srgbClr val="00B050"/>
              </a:solidFill>
              <a:latin typeface="+mn-lt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618748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000099"/>
                </a:solidFill>
                <a:latin typeface="+mn-lt"/>
                <a:cs typeface="Arial"/>
              </a:rPr>
              <a:t>B</a:t>
            </a:r>
            <a:endParaRPr lang="en-US" altLang="en-US" dirty="0">
              <a:solidFill>
                <a:srgbClr val="000099"/>
              </a:solidFill>
              <a:latin typeface="+mn-lt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603138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00B050"/>
                </a:solidFill>
                <a:latin typeface="+mn-lt"/>
                <a:cs typeface="Arial"/>
              </a:rPr>
              <a:t>C</a:t>
            </a:r>
            <a:endParaRPr lang="en-US" altLang="en-US" dirty="0">
              <a:solidFill>
                <a:srgbClr val="00B050"/>
              </a:solidFill>
              <a:latin typeface="+mn-lt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469708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i="1" dirty="0">
                <a:solidFill>
                  <a:srgbClr val="000000"/>
                </a:solidFill>
                <a:latin typeface="+mn-lt"/>
                <a:cs typeface="Arial"/>
              </a:rPr>
              <a:t>R</a:t>
            </a:r>
            <a:r>
              <a:rPr lang="en-US" altLang="en-US" sz="2000" dirty="0">
                <a:solidFill>
                  <a:srgbClr val="000000"/>
                </a:solidFill>
                <a:latin typeface="+mn-lt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506916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i="1" dirty="0">
                <a:solidFill>
                  <a:srgbClr val="000000"/>
                </a:solidFill>
                <a:latin typeface="+mn-lt"/>
                <a:cs typeface="Arial"/>
              </a:rPr>
              <a:t>R</a:t>
            </a:r>
            <a:r>
              <a:rPr lang="en-US" altLang="en-US" sz="2000" dirty="0">
                <a:solidFill>
                  <a:srgbClr val="000000"/>
                </a:solidFill>
                <a:latin typeface="+mn-lt"/>
                <a:cs typeface="Arial"/>
              </a:rPr>
              <a:t> = 1.5 Mb/s</a:t>
            </a:r>
            <a:endParaRPr lang="en-US" altLang="en-US" dirty="0">
              <a:solidFill>
                <a:srgbClr val="00CC99"/>
              </a:solidFill>
              <a:latin typeface="+mn-lt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3004666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CC99"/>
              </a:solidFill>
              <a:latin typeface="+mn-lt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157066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860205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374178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000000"/>
                </a:solidFill>
                <a:latin typeface="+mn-lt"/>
                <a:cs typeface="Arial"/>
              </a:rPr>
              <a:t>D</a:t>
            </a:r>
            <a:endParaRPr lang="en-US" altLang="en-US" sz="2000" dirty="0">
              <a:solidFill>
                <a:srgbClr val="00CC99"/>
              </a:solidFill>
              <a:latin typeface="+mn-lt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756956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0000A8"/>
                </a:solidFill>
                <a:latin typeface="+mn-lt"/>
                <a:cs typeface="Arial"/>
              </a:rPr>
              <a:t>E</a:t>
            </a:r>
            <a:endParaRPr lang="en-US" altLang="en-US" dirty="0">
              <a:solidFill>
                <a:srgbClr val="0000A8"/>
              </a:solidFill>
              <a:latin typeface="+mn-lt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2668" y="3123202"/>
            <a:ext cx="2354263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800" dirty="0">
                <a:solidFill>
                  <a:srgbClr val="C00000"/>
                </a:solidFill>
                <a:latin typeface="+mn-lt"/>
                <a:cs typeface="Arial"/>
              </a:rPr>
              <a:t>queue</a:t>
            </a:r>
            <a:r>
              <a:rPr lang="en-US" altLang="en-US" sz="1800" dirty="0">
                <a:solidFill>
                  <a:srgbClr val="000000"/>
                </a:solidFill>
                <a:latin typeface="+mn-lt"/>
                <a:cs typeface="Arial"/>
              </a:rPr>
              <a:t> of packets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800" dirty="0">
                <a:solidFill>
                  <a:srgbClr val="000000"/>
                </a:solidFill>
                <a:latin typeface="+mn-lt"/>
                <a:cs typeface="Arial"/>
              </a:rPr>
              <a:t>waiting for output link</a:t>
            </a:r>
            <a:endParaRPr lang="en-US" altLang="en-US" sz="1800" dirty="0">
              <a:solidFill>
                <a:srgbClr val="00CC99"/>
              </a:solidFill>
              <a:latin typeface="+mn-lt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661641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726819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636366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696691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504479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169176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857110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147599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314104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272829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209514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257010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610536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525239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789177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470336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0309589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Two key network-core functions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952F2407-C642-7348-A8D7-43AB1BBE8A6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32534" y="2514905"/>
            <a:ext cx="2930611" cy="3063265"/>
          </a:xfrm>
        </p:spPr>
        <p:txBody>
          <a:bodyPr>
            <a:normAutofit fontScale="92500"/>
          </a:bodyPr>
          <a:lstStyle/>
          <a:p>
            <a:pPr marL="130175" indent="0">
              <a:buNone/>
            </a:pPr>
            <a:r>
              <a:rPr lang="en-US" altLang="en-US" sz="30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Forwarding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local</a:t>
            </a:r>
            <a:r>
              <a:rPr lang="en-US" altLang="en-US" i="1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action: move arriving packets from router’</a:t>
            </a:r>
            <a:r>
              <a:rPr lang="en-US" altLang="ja-JP" dirty="0">
                <a:ea typeface="ＭＳ Ｐゴシック" panose="020B0600070205080204" pitchFamily="34" charset="-128"/>
              </a:rPr>
              <a:t>s input link to appropriate router output link</a:t>
            </a:r>
          </a:p>
          <a:p>
            <a:endParaRPr lang="en-US" dirty="0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006052" y="4251228"/>
            <a:ext cx="2848871" cy="1480906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5644427" y="4554393"/>
            <a:ext cx="543096" cy="295229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6686155" y="4548044"/>
            <a:ext cx="504984" cy="307927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5620607" y="4940095"/>
            <a:ext cx="481164" cy="238088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6568643" y="4916286"/>
            <a:ext cx="628848" cy="247611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7235603" y="4970253"/>
            <a:ext cx="206440" cy="50792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6000139" y="5503569"/>
            <a:ext cx="736832" cy="7460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5463395" y="4963904"/>
            <a:ext cx="193736" cy="425383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9" name="Text Box 100">
            <a:extLst>
              <a:ext uri="{FF2B5EF4-FFF2-40B4-BE49-F238E27FC236}">
                <a16:creationId xmlns:a16="http://schemas.microsoft.com/office/drawing/2014/main" id="{D9EBBE7F-1AC1-DD49-9B12-0321B6BF1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2962" y="4473413"/>
            <a:ext cx="311165" cy="366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1</a:t>
            </a:r>
          </a:p>
        </p:txBody>
      </p:sp>
      <p:sp>
        <p:nvSpPr>
          <p:cNvPr id="570" name="Text Box 101">
            <a:extLst>
              <a:ext uri="{FF2B5EF4-FFF2-40B4-BE49-F238E27FC236}">
                <a16:creationId xmlns:a16="http://schemas.microsoft.com/office/drawing/2014/main" id="{559FA9C3-4C06-B748-9497-463EDB81D6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1046" y="4887671"/>
            <a:ext cx="296876" cy="3364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2</a:t>
            </a:r>
          </a:p>
        </p:txBody>
      </p:sp>
      <p:sp>
        <p:nvSpPr>
          <p:cNvPr id="571" name="Text Box 102">
            <a:extLst>
              <a:ext uri="{FF2B5EF4-FFF2-40B4-BE49-F238E27FC236}">
                <a16:creationId xmlns:a16="http://schemas.microsoft.com/office/drawing/2014/main" id="{3BBE9A1F-C0AA-2543-AF24-2DA796ADE9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0209" y="4960682"/>
            <a:ext cx="296876" cy="3364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3</a:t>
            </a:r>
          </a:p>
        </p:txBody>
      </p:sp>
      <p:grpSp>
        <p:nvGrpSpPr>
          <p:cNvPr id="572" name="Group 1">
            <a:extLst>
              <a:ext uri="{FF2B5EF4-FFF2-40B4-BE49-F238E27FC236}">
                <a16:creationId xmlns:a16="http://schemas.microsoft.com/office/drawing/2014/main" id="{1DD5DCC4-02E2-1649-B2A3-9D4E0A262108}"/>
              </a:ext>
            </a:extLst>
          </p:cNvPr>
          <p:cNvGrpSpPr>
            <a:grpSpLocks/>
          </p:cNvGrpSpPr>
          <p:nvPr/>
        </p:nvGrpSpPr>
        <p:grpSpPr bwMode="auto">
          <a:xfrm rot="19587632">
            <a:off x="3755686" y="5384964"/>
            <a:ext cx="1447107" cy="274584"/>
            <a:chOff x="2437928" y="4584228"/>
            <a:chExt cx="1446652" cy="274627"/>
          </a:xfrm>
        </p:grpSpPr>
        <p:sp>
          <p:nvSpPr>
            <p:cNvPr id="623" name="Rectangle 98">
              <a:extLst>
                <a:ext uri="{FF2B5EF4-FFF2-40B4-BE49-F238E27FC236}">
                  <a16:creationId xmlns:a16="http://schemas.microsoft.com/office/drawing/2014/main" id="{DAED8E30-7EFF-5D47-A9D9-1395C15AC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7928" y="4606491"/>
              <a:ext cx="1147455" cy="23811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4" name="Line 99">
              <a:extLst>
                <a:ext uri="{FF2B5EF4-FFF2-40B4-BE49-F238E27FC236}">
                  <a16:creationId xmlns:a16="http://schemas.microsoft.com/office/drawing/2014/main" id="{3B4DCCB4-358C-2945-BD39-D90CF9D09C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2418" y="4739659"/>
              <a:ext cx="422162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5" name="Rectangle 104">
              <a:extLst>
                <a:ext uri="{FF2B5EF4-FFF2-40B4-BE49-F238E27FC236}">
                  <a16:creationId xmlns:a16="http://schemas.microsoft.com/office/drawing/2014/main" id="{509F2DE1-CFB9-584F-9A9E-EBE631DD6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7594" y="4610052"/>
              <a:ext cx="426923" cy="239704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6" name="Text Box 105">
              <a:extLst>
                <a:ext uri="{FF2B5EF4-FFF2-40B4-BE49-F238E27FC236}">
                  <a16:creationId xmlns:a16="http://schemas.microsoft.com/office/drawing/2014/main" id="{32BE95A8-E240-0C46-886C-FB19052E1A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9934">
              <a:off x="3019653" y="4584228"/>
              <a:ext cx="520561" cy="274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0111</a:t>
              </a:r>
            </a:p>
          </p:txBody>
        </p:sp>
      </p:grpSp>
      <p:sp>
        <p:nvSpPr>
          <p:cNvPr id="573" name="Text Box 106">
            <a:extLst>
              <a:ext uri="{FF2B5EF4-FFF2-40B4-BE49-F238E27FC236}">
                <a16:creationId xmlns:a16="http://schemas.microsoft.com/office/drawing/2014/main" id="{6C2D30C9-C124-A14F-8E31-BC5CBF38EF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9550" y="6036800"/>
            <a:ext cx="269977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destination address in arriving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kern="0" dirty="0">
                <a:solidFill>
                  <a:srgbClr val="000000"/>
                </a:solidFill>
                <a:latin typeface="+mn-lt"/>
                <a:cs typeface="Arial"/>
              </a:rPr>
              <a:t>p</a:t>
            </a:r>
            <a:r>
              <a:rPr kumimoji="0" lang="en-US" alt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acket</a:t>
            </a:r>
            <a:r>
              <a:rPr lang="en-US" altLang="en-US" sz="1600" kern="0" dirty="0">
                <a:solidFill>
                  <a:srgbClr val="000000"/>
                </a:solidFill>
                <a:latin typeface="+mn-lt"/>
                <a:cs typeface="Arial"/>
              </a:rPr>
              <a:t>’</a:t>
            </a:r>
            <a:r>
              <a:rPr kumimoji="0" lang="en-US" altLang="ja-JP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s header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4" name="Line 107">
            <a:extLst>
              <a:ext uri="{FF2B5EF4-FFF2-40B4-BE49-F238E27FC236}">
                <a16:creationId xmlns:a16="http://schemas.microsoft.com/office/drawing/2014/main" id="{072205A6-9619-2641-B84D-F2DB72368D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38363" y="4863862"/>
            <a:ext cx="1408179" cy="91422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5" name="Line 119">
            <a:extLst>
              <a:ext uri="{FF2B5EF4-FFF2-40B4-BE49-F238E27FC236}">
                <a16:creationId xmlns:a16="http://schemas.microsoft.com/office/drawing/2014/main" id="{0B740026-EAE0-0240-86EC-A55B416CB51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33924" y="5622613"/>
            <a:ext cx="0" cy="50157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6" name="Freeform 121">
            <a:extLst>
              <a:ext uri="{FF2B5EF4-FFF2-40B4-BE49-F238E27FC236}">
                <a16:creationId xmlns:a16="http://schemas.microsoft.com/office/drawing/2014/main" id="{BA4C9CA2-C4D0-984B-AFE8-C9974B8B23F5}"/>
              </a:ext>
            </a:extLst>
          </p:cNvPr>
          <p:cNvSpPr>
            <a:spLocks/>
          </p:cNvSpPr>
          <p:nvPr/>
        </p:nvSpPr>
        <p:spPr bwMode="auto">
          <a:xfrm flipH="1">
            <a:off x="7355160" y="4409734"/>
            <a:ext cx="578032" cy="371417"/>
          </a:xfrm>
          <a:custGeom>
            <a:avLst/>
            <a:gdLst>
              <a:gd name="T0" fmla="*/ 0 w 1443"/>
              <a:gd name="T1" fmla="*/ 0 h 816"/>
              <a:gd name="T2" fmla="*/ 2147483647 w 1443"/>
              <a:gd name="T3" fmla="*/ 2147483647 h 816"/>
              <a:gd name="T4" fmla="*/ 2147483647 w 1443"/>
              <a:gd name="T5" fmla="*/ 2147483647 h 816"/>
              <a:gd name="T6" fmla="*/ 2147483647 w 1443"/>
              <a:gd name="T7" fmla="*/ 2147483647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3" h="816">
                <a:moveTo>
                  <a:pt x="0" y="0"/>
                </a:moveTo>
                <a:cubicBezTo>
                  <a:pt x="571" y="285"/>
                  <a:pt x="856" y="408"/>
                  <a:pt x="1076" y="782"/>
                </a:cubicBezTo>
                <a:cubicBezTo>
                  <a:pt x="1185" y="775"/>
                  <a:pt x="1220" y="816"/>
                  <a:pt x="1320" y="788"/>
                </a:cubicBezTo>
                <a:cubicBezTo>
                  <a:pt x="1264" y="347"/>
                  <a:pt x="1276" y="352"/>
                  <a:pt x="1443" y="5"/>
                </a:cubicBezTo>
                <a:cubicBezTo>
                  <a:pt x="867" y="5"/>
                  <a:pt x="233" y="0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chemeClr val="bg1">
                  <a:lumMod val="85000"/>
                </a:schemeClr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7" name="Freeform 122">
            <a:extLst>
              <a:ext uri="{FF2B5EF4-FFF2-40B4-BE49-F238E27FC236}">
                <a16:creationId xmlns:a16="http://schemas.microsoft.com/office/drawing/2014/main" id="{F1A7D39F-695E-5640-85EA-21CF852D3A68}"/>
              </a:ext>
            </a:extLst>
          </p:cNvPr>
          <p:cNvSpPr>
            <a:spLocks/>
          </p:cNvSpPr>
          <p:nvPr/>
        </p:nvSpPr>
        <p:spPr bwMode="auto">
          <a:xfrm flipH="1">
            <a:off x="6355851" y="4076630"/>
            <a:ext cx="578032" cy="371417"/>
          </a:xfrm>
          <a:custGeom>
            <a:avLst/>
            <a:gdLst>
              <a:gd name="T0" fmla="*/ 0 w 1443"/>
              <a:gd name="T1" fmla="*/ 0 h 816"/>
              <a:gd name="T2" fmla="*/ 2147483647 w 1443"/>
              <a:gd name="T3" fmla="*/ 2147483647 h 816"/>
              <a:gd name="T4" fmla="*/ 2147483647 w 1443"/>
              <a:gd name="T5" fmla="*/ 2147483647 h 816"/>
              <a:gd name="T6" fmla="*/ 2147483647 w 1443"/>
              <a:gd name="T7" fmla="*/ 2147483647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3" h="816">
                <a:moveTo>
                  <a:pt x="0" y="0"/>
                </a:moveTo>
                <a:cubicBezTo>
                  <a:pt x="571" y="285"/>
                  <a:pt x="856" y="408"/>
                  <a:pt x="1076" y="782"/>
                </a:cubicBezTo>
                <a:cubicBezTo>
                  <a:pt x="1185" y="775"/>
                  <a:pt x="1220" y="816"/>
                  <a:pt x="1320" y="788"/>
                </a:cubicBezTo>
                <a:cubicBezTo>
                  <a:pt x="1264" y="347"/>
                  <a:pt x="1276" y="352"/>
                  <a:pt x="1443" y="5"/>
                </a:cubicBezTo>
                <a:cubicBezTo>
                  <a:pt x="867" y="5"/>
                  <a:pt x="233" y="0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chemeClr val="bg1">
                  <a:lumMod val="85000"/>
                </a:schemeClr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8" name="Freeform 123">
            <a:extLst>
              <a:ext uri="{FF2B5EF4-FFF2-40B4-BE49-F238E27FC236}">
                <a16:creationId xmlns:a16="http://schemas.microsoft.com/office/drawing/2014/main" id="{E2E294CE-A2DB-714E-A0AC-422D97395F54}"/>
              </a:ext>
            </a:extLst>
          </p:cNvPr>
          <p:cNvSpPr>
            <a:spLocks/>
          </p:cNvSpPr>
          <p:nvPr/>
        </p:nvSpPr>
        <p:spPr bwMode="auto">
          <a:xfrm flipH="1" flipV="1">
            <a:off x="7024398" y="5622613"/>
            <a:ext cx="543096" cy="371417"/>
          </a:xfrm>
          <a:custGeom>
            <a:avLst/>
            <a:gdLst>
              <a:gd name="T0" fmla="*/ 0 w 1443"/>
              <a:gd name="T1" fmla="*/ 0 h 816"/>
              <a:gd name="T2" fmla="*/ 2147483647 w 1443"/>
              <a:gd name="T3" fmla="*/ 2147483647 h 816"/>
              <a:gd name="T4" fmla="*/ 2147483647 w 1443"/>
              <a:gd name="T5" fmla="*/ 2147483647 h 816"/>
              <a:gd name="T6" fmla="*/ 2147483647 w 1443"/>
              <a:gd name="T7" fmla="*/ 2147483647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3" h="816">
                <a:moveTo>
                  <a:pt x="0" y="0"/>
                </a:moveTo>
                <a:cubicBezTo>
                  <a:pt x="571" y="285"/>
                  <a:pt x="856" y="408"/>
                  <a:pt x="1076" y="782"/>
                </a:cubicBezTo>
                <a:cubicBezTo>
                  <a:pt x="1185" y="775"/>
                  <a:pt x="1220" y="816"/>
                  <a:pt x="1320" y="788"/>
                </a:cubicBezTo>
                <a:cubicBezTo>
                  <a:pt x="1264" y="347"/>
                  <a:pt x="1276" y="352"/>
                  <a:pt x="1443" y="5"/>
                </a:cubicBezTo>
                <a:cubicBezTo>
                  <a:pt x="867" y="5"/>
                  <a:pt x="233" y="0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chemeClr val="bg1">
                  <a:lumMod val="85000"/>
                </a:schemeClr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9" name="Freeform 124">
            <a:extLst>
              <a:ext uri="{FF2B5EF4-FFF2-40B4-BE49-F238E27FC236}">
                <a16:creationId xmlns:a16="http://schemas.microsoft.com/office/drawing/2014/main" id="{01D680E8-9A4D-5040-ACCF-79EE0764823F}"/>
              </a:ext>
            </a:extLst>
          </p:cNvPr>
          <p:cNvSpPr>
            <a:spLocks/>
          </p:cNvSpPr>
          <p:nvPr/>
        </p:nvSpPr>
        <p:spPr bwMode="auto">
          <a:xfrm flipH="1" flipV="1">
            <a:off x="5674599" y="5606741"/>
            <a:ext cx="543096" cy="371417"/>
          </a:xfrm>
          <a:custGeom>
            <a:avLst/>
            <a:gdLst>
              <a:gd name="T0" fmla="*/ 0 w 1443"/>
              <a:gd name="T1" fmla="*/ 0 h 816"/>
              <a:gd name="T2" fmla="*/ 2147483647 w 1443"/>
              <a:gd name="T3" fmla="*/ 2147483647 h 816"/>
              <a:gd name="T4" fmla="*/ 2147483647 w 1443"/>
              <a:gd name="T5" fmla="*/ 2147483647 h 816"/>
              <a:gd name="T6" fmla="*/ 2147483647 w 1443"/>
              <a:gd name="T7" fmla="*/ 2147483647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3" h="816">
                <a:moveTo>
                  <a:pt x="0" y="0"/>
                </a:moveTo>
                <a:cubicBezTo>
                  <a:pt x="571" y="285"/>
                  <a:pt x="856" y="408"/>
                  <a:pt x="1076" y="782"/>
                </a:cubicBezTo>
                <a:cubicBezTo>
                  <a:pt x="1185" y="775"/>
                  <a:pt x="1220" y="816"/>
                  <a:pt x="1320" y="788"/>
                </a:cubicBezTo>
                <a:cubicBezTo>
                  <a:pt x="1264" y="347"/>
                  <a:pt x="1276" y="352"/>
                  <a:pt x="1443" y="5"/>
                </a:cubicBezTo>
                <a:cubicBezTo>
                  <a:pt x="867" y="5"/>
                  <a:pt x="233" y="0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chemeClr val="bg1">
                  <a:lumMod val="85000"/>
                </a:schemeClr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80" name="Freeform 125">
            <a:extLst>
              <a:ext uri="{FF2B5EF4-FFF2-40B4-BE49-F238E27FC236}">
                <a16:creationId xmlns:a16="http://schemas.microsoft.com/office/drawing/2014/main" id="{EF252024-15E7-DD46-8C92-5B81D9757F49}"/>
              </a:ext>
            </a:extLst>
          </p:cNvPr>
          <p:cNvSpPr>
            <a:spLocks/>
          </p:cNvSpPr>
          <p:nvPr/>
        </p:nvSpPr>
        <p:spPr bwMode="auto">
          <a:xfrm flipH="1" flipV="1">
            <a:off x="6312396" y="5299841"/>
            <a:ext cx="552600" cy="477654"/>
          </a:xfrm>
          <a:custGeom>
            <a:avLst/>
            <a:gdLst>
              <a:gd name="T0" fmla="*/ 0 w 1443"/>
              <a:gd name="T1" fmla="*/ 0 h 816"/>
              <a:gd name="T2" fmla="*/ 2147483647 w 1443"/>
              <a:gd name="T3" fmla="*/ 2147483647 h 816"/>
              <a:gd name="T4" fmla="*/ 2147483647 w 1443"/>
              <a:gd name="T5" fmla="*/ 2147483647 h 816"/>
              <a:gd name="T6" fmla="*/ 2147483647 w 1443"/>
              <a:gd name="T7" fmla="*/ 2147483647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  <a:gd name="connsiteX0" fmla="*/ 0 w 10117"/>
              <a:gd name="connsiteY0" fmla="*/ 0 h 10550"/>
              <a:gd name="connsiteX1" fmla="*/ 7574 w 10117"/>
              <a:gd name="connsiteY1" fmla="*/ 10355 h 10550"/>
              <a:gd name="connsiteX2" fmla="*/ 9265 w 10117"/>
              <a:gd name="connsiteY2" fmla="*/ 10429 h 10550"/>
              <a:gd name="connsiteX3" fmla="*/ 10117 w 10117"/>
              <a:gd name="connsiteY3" fmla="*/ 833 h 10550"/>
              <a:gd name="connsiteX4" fmla="*/ 0 w 10117"/>
              <a:gd name="connsiteY4" fmla="*/ 0 h 10550"/>
              <a:gd name="connsiteX0" fmla="*/ 0 w 10175"/>
              <a:gd name="connsiteY0" fmla="*/ 9 h 10559"/>
              <a:gd name="connsiteX1" fmla="*/ 7574 w 10175"/>
              <a:gd name="connsiteY1" fmla="*/ 10364 h 10559"/>
              <a:gd name="connsiteX2" fmla="*/ 9265 w 10175"/>
              <a:gd name="connsiteY2" fmla="*/ 10438 h 10559"/>
              <a:gd name="connsiteX3" fmla="*/ 10175 w 10175"/>
              <a:gd name="connsiteY3" fmla="*/ 0 h 10559"/>
              <a:gd name="connsiteX4" fmla="*/ 0 w 10175"/>
              <a:gd name="connsiteY4" fmla="*/ 9 h 10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75" h="10559">
                <a:moveTo>
                  <a:pt x="0" y="9"/>
                </a:moveTo>
                <a:cubicBezTo>
                  <a:pt x="3957" y="3502"/>
                  <a:pt x="6049" y="5781"/>
                  <a:pt x="7574" y="10364"/>
                </a:cubicBezTo>
                <a:cubicBezTo>
                  <a:pt x="8329" y="10279"/>
                  <a:pt x="8572" y="10781"/>
                  <a:pt x="9265" y="10438"/>
                </a:cubicBezTo>
                <a:cubicBezTo>
                  <a:pt x="8877" y="5033"/>
                  <a:pt x="9018" y="4253"/>
                  <a:pt x="10175" y="0"/>
                </a:cubicBezTo>
                <a:lnTo>
                  <a:pt x="0" y="9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lumMod val="85000"/>
                </a:schemeClr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81" name="Group 126">
            <a:extLst>
              <a:ext uri="{FF2B5EF4-FFF2-40B4-BE49-F238E27FC236}">
                <a16:creationId xmlns:a16="http://schemas.microsoft.com/office/drawing/2014/main" id="{A0DBCF2A-68BC-0E49-9BC5-C97C8363D864}"/>
              </a:ext>
            </a:extLst>
          </p:cNvPr>
          <p:cNvGrpSpPr>
            <a:grpSpLocks/>
          </p:cNvGrpSpPr>
          <p:nvPr/>
        </p:nvGrpSpPr>
        <p:grpSpPr bwMode="auto">
          <a:xfrm>
            <a:off x="6363791" y="3632200"/>
            <a:ext cx="551036" cy="452367"/>
            <a:chOff x="2886" y="1668"/>
            <a:chExt cx="347" cy="285"/>
          </a:xfrm>
        </p:grpSpPr>
        <p:sp>
          <p:nvSpPr>
            <p:cNvPr id="615" name="Rectangle 127">
              <a:extLst>
                <a:ext uri="{FF2B5EF4-FFF2-40B4-BE49-F238E27FC236}">
                  <a16:creationId xmlns:a16="http://schemas.microsoft.com/office/drawing/2014/main" id="{71169ED3-AFC0-4148-B3AF-F5CDA7528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668"/>
              <a:ext cx="347" cy="2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6" name="Oval 128">
              <a:extLst>
                <a:ext uri="{FF2B5EF4-FFF2-40B4-BE49-F238E27FC236}">
                  <a16:creationId xmlns:a16="http://schemas.microsoft.com/office/drawing/2014/main" id="{AC629926-7E0E-2847-8D33-F54223348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674"/>
              <a:ext cx="314" cy="7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7" name="Rectangle 129">
              <a:extLst>
                <a:ext uri="{FF2B5EF4-FFF2-40B4-BE49-F238E27FC236}">
                  <a16:creationId xmlns:a16="http://schemas.microsoft.com/office/drawing/2014/main" id="{FC623931-6ACB-D741-B606-3ADCC24EC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785"/>
              <a:ext cx="300" cy="15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8" name="Line 130">
              <a:extLst>
                <a:ext uri="{FF2B5EF4-FFF2-40B4-BE49-F238E27FC236}">
                  <a16:creationId xmlns:a16="http://schemas.microsoft.com/office/drawing/2014/main" id="{089D0DF0-9BD9-F942-ABBC-2C2B3307EB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82" y="1811"/>
              <a:ext cx="1" cy="1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9" name="Line 131">
              <a:extLst>
                <a:ext uri="{FF2B5EF4-FFF2-40B4-BE49-F238E27FC236}">
                  <a16:creationId xmlns:a16="http://schemas.microsoft.com/office/drawing/2014/main" id="{0E53DB83-F101-5545-A34E-97BFB2854F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3" y="184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0" name="Line 132">
              <a:extLst>
                <a:ext uri="{FF2B5EF4-FFF2-40B4-BE49-F238E27FC236}">
                  <a16:creationId xmlns:a16="http://schemas.microsoft.com/office/drawing/2014/main" id="{EABDFEE7-706B-B849-BCF8-C4C3EBFA80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2" y="181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1" name="AutoShape 133">
              <a:extLst>
                <a:ext uri="{FF2B5EF4-FFF2-40B4-BE49-F238E27FC236}">
                  <a16:creationId xmlns:a16="http://schemas.microsoft.com/office/drawing/2014/main" id="{891A9424-3FE8-FF4E-9F56-53905C4379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51" y="1745"/>
              <a:ext cx="29" cy="41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582" name="Group 134">
            <a:extLst>
              <a:ext uri="{FF2B5EF4-FFF2-40B4-BE49-F238E27FC236}">
                <a16:creationId xmlns:a16="http://schemas.microsoft.com/office/drawing/2014/main" id="{19AA9F68-22E1-614E-ABF6-392E3AC11A2A}"/>
              </a:ext>
            </a:extLst>
          </p:cNvPr>
          <p:cNvGrpSpPr>
            <a:grpSpLocks/>
          </p:cNvGrpSpPr>
          <p:nvPr/>
        </p:nvGrpSpPr>
        <p:grpSpPr bwMode="auto">
          <a:xfrm>
            <a:off x="7360606" y="3958273"/>
            <a:ext cx="551036" cy="452367"/>
            <a:chOff x="2886" y="1668"/>
            <a:chExt cx="347" cy="285"/>
          </a:xfrm>
        </p:grpSpPr>
        <p:sp>
          <p:nvSpPr>
            <p:cNvPr id="608" name="Rectangle 135">
              <a:extLst>
                <a:ext uri="{FF2B5EF4-FFF2-40B4-BE49-F238E27FC236}">
                  <a16:creationId xmlns:a16="http://schemas.microsoft.com/office/drawing/2014/main" id="{EAD44720-65AD-9041-929E-69D918729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668"/>
              <a:ext cx="347" cy="2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9" name="Oval 136">
              <a:extLst>
                <a:ext uri="{FF2B5EF4-FFF2-40B4-BE49-F238E27FC236}">
                  <a16:creationId xmlns:a16="http://schemas.microsoft.com/office/drawing/2014/main" id="{5A2842E3-83E1-6F46-A170-FBD2EAFAA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674"/>
              <a:ext cx="314" cy="7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0" name="Rectangle 137">
              <a:extLst>
                <a:ext uri="{FF2B5EF4-FFF2-40B4-BE49-F238E27FC236}">
                  <a16:creationId xmlns:a16="http://schemas.microsoft.com/office/drawing/2014/main" id="{5D953EEF-DB10-AB46-89E0-2D0204A95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785"/>
              <a:ext cx="300" cy="15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1" name="Line 138">
              <a:extLst>
                <a:ext uri="{FF2B5EF4-FFF2-40B4-BE49-F238E27FC236}">
                  <a16:creationId xmlns:a16="http://schemas.microsoft.com/office/drawing/2014/main" id="{F94B58EF-BCEB-9C4C-8317-B25CD84B17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82" y="1811"/>
              <a:ext cx="1" cy="1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2" name="Line 139">
              <a:extLst>
                <a:ext uri="{FF2B5EF4-FFF2-40B4-BE49-F238E27FC236}">
                  <a16:creationId xmlns:a16="http://schemas.microsoft.com/office/drawing/2014/main" id="{BBB093F8-922C-0344-B963-C8ECD30B65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3" y="184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3" name="Line 140">
              <a:extLst>
                <a:ext uri="{FF2B5EF4-FFF2-40B4-BE49-F238E27FC236}">
                  <a16:creationId xmlns:a16="http://schemas.microsoft.com/office/drawing/2014/main" id="{D21DC1F8-C38D-B14D-A544-B1D9CF1CD7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2" y="181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4" name="AutoShape 141">
              <a:extLst>
                <a:ext uri="{FF2B5EF4-FFF2-40B4-BE49-F238E27FC236}">
                  <a16:creationId xmlns:a16="http://schemas.microsoft.com/office/drawing/2014/main" id="{43F8D630-2301-B744-AE1A-D9F4AA9D1F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51" y="1745"/>
              <a:ext cx="29" cy="41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601" name="Rectangle 143">
            <a:extLst>
              <a:ext uri="{FF2B5EF4-FFF2-40B4-BE49-F238E27FC236}">
                <a16:creationId xmlns:a16="http://schemas.microsoft.com/office/drawing/2014/main" id="{E300D31A-9F41-1046-8BDC-FA062AA6A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6931" y="5981332"/>
            <a:ext cx="551036" cy="452367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2" name="Oval 144">
            <a:extLst>
              <a:ext uri="{FF2B5EF4-FFF2-40B4-BE49-F238E27FC236}">
                <a16:creationId xmlns:a16="http://schemas.microsoft.com/office/drawing/2014/main" id="{3CBE6854-ED5B-BB4C-96CF-87D28DDCE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7103" y="5990856"/>
            <a:ext cx="498632" cy="117457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3" name="Rectangle 145">
            <a:extLst>
              <a:ext uri="{FF2B5EF4-FFF2-40B4-BE49-F238E27FC236}">
                <a16:creationId xmlns:a16="http://schemas.microsoft.com/office/drawing/2014/main" id="{8AE3F3D6-CBEF-C24A-800F-FB4513598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9807" y="6167041"/>
            <a:ext cx="476400" cy="247611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4" name="Line 146">
            <a:extLst>
              <a:ext uri="{FF2B5EF4-FFF2-40B4-BE49-F238E27FC236}">
                <a16:creationId xmlns:a16="http://schemas.microsoft.com/office/drawing/2014/main" id="{C64871C2-76E7-8247-8F42-BCCB69335479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8179" y="6208309"/>
            <a:ext cx="1588" cy="2063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5" name="Line 147">
            <a:extLst>
              <a:ext uri="{FF2B5EF4-FFF2-40B4-BE49-F238E27FC236}">
                <a16:creationId xmlns:a16="http://schemas.microsoft.com/office/drawing/2014/main" id="{14013ACF-BB40-FF4E-A4EF-9848CA9C191A}"/>
              </a:ext>
            </a:extLst>
          </p:cNvPr>
          <p:cNvSpPr>
            <a:spLocks noChangeShapeType="1"/>
          </p:cNvSpPr>
          <p:nvPr/>
        </p:nvSpPr>
        <p:spPr bwMode="auto">
          <a:xfrm>
            <a:off x="7049807" y="6257514"/>
            <a:ext cx="476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6" name="Line 148">
            <a:extLst>
              <a:ext uri="{FF2B5EF4-FFF2-40B4-BE49-F238E27FC236}">
                <a16:creationId xmlns:a16="http://schemas.microsoft.com/office/drawing/2014/main" id="{E0DF6D46-E77F-4D44-90E6-2EFA295837EB}"/>
              </a:ext>
            </a:extLst>
          </p:cNvPr>
          <p:cNvSpPr>
            <a:spLocks noChangeShapeType="1"/>
          </p:cNvSpPr>
          <p:nvPr/>
        </p:nvSpPr>
        <p:spPr bwMode="auto">
          <a:xfrm>
            <a:off x="7048219" y="6209896"/>
            <a:ext cx="476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7" name="AutoShape 149">
            <a:extLst>
              <a:ext uri="{FF2B5EF4-FFF2-40B4-BE49-F238E27FC236}">
                <a16:creationId xmlns:a16="http://schemas.microsoft.com/office/drawing/2014/main" id="{B9FB9FE5-8C8F-134F-8BF9-5B707F4F282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268962" y="6103535"/>
            <a:ext cx="46030" cy="65108"/>
          </a:xfrm>
          <a:prstGeom prst="rightArrow">
            <a:avLst>
              <a:gd name="adj1" fmla="val 51167"/>
              <a:gd name="adj2" fmla="val 39736"/>
            </a:avLst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84" name="Group 150">
            <a:extLst>
              <a:ext uri="{FF2B5EF4-FFF2-40B4-BE49-F238E27FC236}">
                <a16:creationId xmlns:a16="http://schemas.microsoft.com/office/drawing/2014/main" id="{794D8C65-863B-7440-89F4-69D1561AD1FD}"/>
              </a:ext>
            </a:extLst>
          </p:cNvPr>
          <p:cNvGrpSpPr>
            <a:grpSpLocks/>
          </p:cNvGrpSpPr>
          <p:nvPr/>
        </p:nvGrpSpPr>
        <p:grpSpPr bwMode="auto">
          <a:xfrm>
            <a:off x="6311387" y="5779075"/>
            <a:ext cx="551036" cy="452367"/>
            <a:chOff x="2886" y="1668"/>
            <a:chExt cx="347" cy="285"/>
          </a:xfrm>
        </p:grpSpPr>
        <p:sp>
          <p:nvSpPr>
            <p:cNvPr id="594" name="Rectangle 151">
              <a:extLst>
                <a:ext uri="{FF2B5EF4-FFF2-40B4-BE49-F238E27FC236}">
                  <a16:creationId xmlns:a16="http://schemas.microsoft.com/office/drawing/2014/main" id="{2825FAC5-6CFD-2E46-931F-D681BD625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668"/>
              <a:ext cx="347" cy="2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5" name="Oval 152">
              <a:extLst>
                <a:ext uri="{FF2B5EF4-FFF2-40B4-BE49-F238E27FC236}">
                  <a16:creationId xmlns:a16="http://schemas.microsoft.com/office/drawing/2014/main" id="{D6F4F3D5-1AF2-B242-902D-0665A266B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674"/>
              <a:ext cx="314" cy="7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6" name="Rectangle 153">
              <a:extLst>
                <a:ext uri="{FF2B5EF4-FFF2-40B4-BE49-F238E27FC236}">
                  <a16:creationId xmlns:a16="http://schemas.microsoft.com/office/drawing/2014/main" id="{BE2CF67F-599D-6C42-A399-894E9CA81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785"/>
              <a:ext cx="300" cy="15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7" name="Line 154">
              <a:extLst>
                <a:ext uri="{FF2B5EF4-FFF2-40B4-BE49-F238E27FC236}">
                  <a16:creationId xmlns:a16="http://schemas.microsoft.com/office/drawing/2014/main" id="{371F415A-A0F7-D045-ABCD-50703CBF5A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82" y="1811"/>
              <a:ext cx="1" cy="1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8" name="Line 155">
              <a:extLst>
                <a:ext uri="{FF2B5EF4-FFF2-40B4-BE49-F238E27FC236}">
                  <a16:creationId xmlns:a16="http://schemas.microsoft.com/office/drawing/2014/main" id="{DD302482-684F-2343-93A8-2F996284F7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3" y="184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9" name="Line 156">
              <a:extLst>
                <a:ext uri="{FF2B5EF4-FFF2-40B4-BE49-F238E27FC236}">
                  <a16:creationId xmlns:a16="http://schemas.microsoft.com/office/drawing/2014/main" id="{8D3FA778-9973-5E45-BBD7-6E5B0FA17F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2" y="181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0" name="AutoShape 157">
              <a:extLst>
                <a:ext uri="{FF2B5EF4-FFF2-40B4-BE49-F238E27FC236}">
                  <a16:creationId xmlns:a16="http://schemas.microsoft.com/office/drawing/2014/main" id="{9BF1C706-69A5-F64D-8549-5FB64FFC0B7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51" y="1745"/>
              <a:ext cx="29" cy="41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585" name="Group 158">
            <a:extLst>
              <a:ext uri="{FF2B5EF4-FFF2-40B4-BE49-F238E27FC236}">
                <a16:creationId xmlns:a16="http://schemas.microsoft.com/office/drawing/2014/main" id="{10DF1FFB-5BD4-B34D-869E-FF2A21B927AA}"/>
              </a:ext>
            </a:extLst>
          </p:cNvPr>
          <p:cNvGrpSpPr>
            <a:grpSpLocks/>
          </p:cNvGrpSpPr>
          <p:nvPr/>
        </p:nvGrpSpPr>
        <p:grpSpPr bwMode="auto">
          <a:xfrm>
            <a:off x="5655543" y="5954348"/>
            <a:ext cx="551036" cy="452367"/>
            <a:chOff x="2886" y="1668"/>
            <a:chExt cx="347" cy="285"/>
          </a:xfrm>
        </p:grpSpPr>
        <p:sp>
          <p:nvSpPr>
            <p:cNvPr id="587" name="Rectangle 159">
              <a:extLst>
                <a:ext uri="{FF2B5EF4-FFF2-40B4-BE49-F238E27FC236}">
                  <a16:creationId xmlns:a16="http://schemas.microsoft.com/office/drawing/2014/main" id="{A91C4B44-0DD4-A341-8AA2-C361F078D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668"/>
              <a:ext cx="347" cy="2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88" name="Oval 160">
              <a:extLst>
                <a:ext uri="{FF2B5EF4-FFF2-40B4-BE49-F238E27FC236}">
                  <a16:creationId xmlns:a16="http://schemas.microsoft.com/office/drawing/2014/main" id="{8E1DE29A-03CB-C545-98EA-12E2D05F3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674"/>
              <a:ext cx="314" cy="7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89" name="Rectangle 161">
              <a:extLst>
                <a:ext uri="{FF2B5EF4-FFF2-40B4-BE49-F238E27FC236}">
                  <a16:creationId xmlns:a16="http://schemas.microsoft.com/office/drawing/2014/main" id="{81AA95AB-263F-834C-92D5-FD7617AE1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785"/>
              <a:ext cx="300" cy="15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0" name="Line 162">
              <a:extLst>
                <a:ext uri="{FF2B5EF4-FFF2-40B4-BE49-F238E27FC236}">
                  <a16:creationId xmlns:a16="http://schemas.microsoft.com/office/drawing/2014/main" id="{51CF65F6-671F-AD4D-B5B3-DF84B6F538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82" y="1811"/>
              <a:ext cx="1" cy="1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1" name="Line 163">
              <a:extLst>
                <a:ext uri="{FF2B5EF4-FFF2-40B4-BE49-F238E27FC236}">
                  <a16:creationId xmlns:a16="http://schemas.microsoft.com/office/drawing/2014/main" id="{3BE02048-718D-7149-8610-55725AF95A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3" y="184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2" name="Line 164">
              <a:extLst>
                <a:ext uri="{FF2B5EF4-FFF2-40B4-BE49-F238E27FC236}">
                  <a16:creationId xmlns:a16="http://schemas.microsoft.com/office/drawing/2014/main" id="{DDC9E059-0152-C446-8DB2-52D116DAAF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2" y="181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3" name="AutoShape 165">
              <a:extLst>
                <a:ext uri="{FF2B5EF4-FFF2-40B4-BE49-F238E27FC236}">
                  <a16:creationId xmlns:a16="http://schemas.microsoft.com/office/drawing/2014/main" id="{EC851BD2-FB97-7743-85E6-12DE087E47E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51" y="1745"/>
              <a:ext cx="29" cy="41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539" name="Freeform 3">
            <a:extLst>
              <a:ext uri="{FF2B5EF4-FFF2-40B4-BE49-F238E27FC236}">
                <a16:creationId xmlns:a16="http://schemas.microsoft.com/office/drawing/2014/main" id="{DEA17EE7-6646-5049-8B03-582779382B33}"/>
              </a:ext>
            </a:extLst>
          </p:cNvPr>
          <p:cNvSpPr>
            <a:spLocks/>
          </p:cNvSpPr>
          <p:nvPr/>
        </p:nvSpPr>
        <p:spPr bwMode="auto">
          <a:xfrm rot="16200000">
            <a:off x="4355018" y="3236963"/>
            <a:ext cx="721461" cy="2294761"/>
          </a:xfrm>
          <a:custGeom>
            <a:avLst/>
            <a:gdLst>
              <a:gd name="T0" fmla="*/ 0 w 1443"/>
              <a:gd name="T1" fmla="*/ 0 h 816"/>
              <a:gd name="T2" fmla="*/ 1076 w 1443"/>
              <a:gd name="T3" fmla="*/ 782 h 816"/>
              <a:gd name="T4" fmla="*/ 1320 w 1443"/>
              <a:gd name="T5" fmla="*/ 788 h 816"/>
              <a:gd name="T6" fmla="*/ 1443 w 1443"/>
              <a:gd name="T7" fmla="*/ 5 h 816"/>
              <a:gd name="T8" fmla="*/ 0 w 1443"/>
              <a:gd name="T9" fmla="*/ 0 h 816"/>
              <a:gd name="connsiteX0" fmla="*/ 0 w 10000"/>
              <a:gd name="connsiteY0" fmla="*/ 0 h 9714"/>
              <a:gd name="connsiteX1" fmla="*/ 3718 w 10000"/>
              <a:gd name="connsiteY1" fmla="*/ 8779 h 9714"/>
              <a:gd name="connsiteX2" fmla="*/ 9148 w 10000"/>
              <a:gd name="connsiteY2" fmla="*/ 9657 h 9714"/>
              <a:gd name="connsiteX3" fmla="*/ 10000 w 10000"/>
              <a:gd name="connsiteY3" fmla="*/ 61 h 9714"/>
              <a:gd name="connsiteX4" fmla="*/ 0 w 10000"/>
              <a:gd name="connsiteY4" fmla="*/ 0 h 9714"/>
              <a:gd name="connsiteX0" fmla="*/ 0 w 10000"/>
              <a:gd name="connsiteY0" fmla="*/ 0 h 9095"/>
              <a:gd name="connsiteX1" fmla="*/ 3718 w 10000"/>
              <a:gd name="connsiteY1" fmla="*/ 9037 h 9095"/>
              <a:gd name="connsiteX2" fmla="*/ 5712 w 10000"/>
              <a:gd name="connsiteY2" fmla="*/ 8929 h 9095"/>
              <a:gd name="connsiteX3" fmla="*/ 10000 w 10000"/>
              <a:gd name="connsiteY3" fmla="*/ 63 h 9095"/>
              <a:gd name="connsiteX4" fmla="*/ 0 w 10000"/>
              <a:gd name="connsiteY4" fmla="*/ 0 h 9095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8989"/>
              <a:gd name="connsiteY0" fmla="*/ 0 h 11618"/>
              <a:gd name="connsiteX1" fmla="*/ 2707 w 8989"/>
              <a:gd name="connsiteY1" fmla="*/ 11554 h 11618"/>
              <a:gd name="connsiteX2" fmla="*/ 4701 w 8989"/>
              <a:gd name="connsiteY2" fmla="*/ 11435 h 11618"/>
              <a:gd name="connsiteX3" fmla="*/ 8989 w 8989"/>
              <a:gd name="connsiteY3" fmla="*/ 1687 h 11618"/>
              <a:gd name="connsiteX4" fmla="*/ 0 w 8989"/>
              <a:gd name="connsiteY4" fmla="*/ 0 h 11618"/>
              <a:gd name="connsiteX0" fmla="*/ 0 w 9888"/>
              <a:gd name="connsiteY0" fmla="*/ 115 h 10115"/>
              <a:gd name="connsiteX1" fmla="*/ 3011 w 9888"/>
              <a:gd name="connsiteY1" fmla="*/ 10060 h 10115"/>
              <a:gd name="connsiteX2" fmla="*/ 5230 w 9888"/>
              <a:gd name="connsiteY2" fmla="*/ 9957 h 10115"/>
              <a:gd name="connsiteX3" fmla="*/ 9888 w 9888"/>
              <a:gd name="connsiteY3" fmla="*/ 0 h 10115"/>
              <a:gd name="connsiteX4" fmla="*/ 0 w 9888"/>
              <a:gd name="connsiteY4" fmla="*/ 115 h 10115"/>
              <a:gd name="connsiteX0" fmla="*/ 0 w 9829"/>
              <a:gd name="connsiteY0" fmla="*/ 0 h 10833"/>
              <a:gd name="connsiteX1" fmla="*/ 2874 w 9829"/>
              <a:gd name="connsiteY1" fmla="*/ 10779 h 10833"/>
              <a:gd name="connsiteX2" fmla="*/ 5118 w 9829"/>
              <a:gd name="connsiteY2" fmla="*/ 10677 h 10833"/>
              <a:gd name="connsiteX3" fmla="*/ 9829 w 9829"/>
              <a:gd name="connsiteY3" fmla="*/ 833 h 10833"/>
              <a:gd name="connsiteX4" fmla="*/ 0 w 9829"/>
              <a:gd name="connsiteY4" fmla="*/ 0 h 10833"/>
              <a:gd name="connsiteX0" fmla="*/ 0 w 10289"/>
              <a:gd name="connsiteY0" fmla="*/ 0 h 10000"/>
              <a:gd name="connsiteX1" fmla="*/ 2924 w 10289"/>
              <a:gd name="connsiteY1" fmla="*/ 9950 h 10000"/>
              <a:gd name="connsiteX2" fmla="*/ 5207 w 10289"/>
              <a:gd name="connsiteY2" fmla="*/ 9856 h 10000"/>
              <a:gd name="connsiteX3" fmla="*/ 10289 w 10289"/>
              <a:gd name="connsiteY3" fmla="*/ 54 h 10000"/>
              <a:gd name="connsiteX4" fmla="*/ 0 w 10289"/>
              <a:gd name="connsiteY4" fmla="*/ 0 h 10000"/>
              <a:gd name="connsiteX0" fmla="*/ 0 w 10289"/>
              <a:gd name="connsiteY0" fmla="*/ 0 h 10953"/>
              <a:gd name="connsiteX1" fmla="*/ 2924 w 10289"/>
              <a:gd name="connsiteY1" fmla="*/ 9950 h 10953"/>
              <a:gd name="connsiteX2" fmla="*/ 3723 w 10289"/>
              <a:gd name="connsiteY2" fmla="*/ 10695 h 10953"/>
              <a:gd name="connsiteX3" fmla="*/ 5207 w 10289"/>
              <a:gd name="connsiteY3" fmla="*/ 9856 h 10953"/>
              <a:gd name="connsiteX4" fmla="*/ 10289 w 10289"/>
              <a:gd name="connsiteY4" fmla="*/ 54 h 10953"/>
              <a:gd name="connsiteX5" fmla="*/ 0 w 10289"/>
              <a:gd name="connsiteY5" fmla="*/ 0 h 10953"/>
              <a:gd name="connsiteX0" fmla="*/ 0 w 10289"/>
              <a:gd name="connsiteY0" fmla="*/ 0 h 11138"/>
              <a:gd name="connsiteX1" fmla="*/ 2924 w 10289"/>
              <a:gd name="connsiteY1" fmla="*/ 9950 h 11138"/>
              <a:gd name="connsiteX2" fmla="*/ 5207 w 10289"/>
              <a:gd name="connsiteY2" fmla="*/ 9856 h 11138"/>
              <a:gd name="connsiteX3" fmla="*/ 10289 w 10289"/>
              <a:gd name="connsiteY3" fmla="*/ 54 h 11138"/>
              <a:gd name="connsiteX4" fmla="*/ 0 w 10289"/>
              <a:gd name="connsiteY4" fmla="*/ 0 h 11138"/>
              <a:gd name="connsiteX0" fmla="*/ 0 w 10289"/>
              <a:gd name="connsiteY0" fmla="*/ 0 h 10669"/>
              <a:gd name="connsiteX1" fmla="*/ 2924 w 10289"/>
              <a:gd name="connsiteY1" fmla="*/ 9950 h 10669"/>
              <a:gd name="connsiteX2" fmla="*/ 5207 w 10289"/>
              <a:gd name="connsiteY2" fmla="*/ 9856 h 10669"/>
              <a:gd name="connsiteX3" fmla="*/ 10289 w 10289"/>
              <a:gd name="connsiteY3" fmla="*/ 54 h 10669"/>
              <a:gd name="connsiteX4" fmla="*/ 0 w 10289"/>
              <a:gd name="connsiteY4" fmla="*/ 0 h 10669"/>
              <a:gd name="connsiteX0" fmla="*/ 0 w 10289"/>
              <a:gd name="connsiteY0" fmla="*/ 0 h 10734"/>
              <a:gd name="connsiteX1" fmla="*/ 2924 w 10289"/>
              <a:gd name="connsiteY1" fmla="*/ 9950 h 10734"/>
              <a:gd name="connsiteX2" fmla="*/ 4455 w 10289"/>
              <a:gd name="connsiteY2" fmla="*/ 10094 h 10734"/>
              <a:gd name="connsiteX3" fmla="*/ 10289 w 10289"/>
              <a:gd name="connsiteY3" fmla="*/ 54 h 10734"/>
              <a:gd name="connsiteX4" fmla="*/ 0 w 10289"/>
              <a:gd name="connsiteY4" fmla="*/ 0 h 10734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9960"/>
              <a:gd name="connsiteX1" fmla="*/ 2924 w 10289"/>
              <a:gd name="connsiteY1" fmla="*/ 9950 h 9960"/>
              <a:gd name="connsiteX2" fmla="*/ 4166 w 10289"/>
              <a:gd name="connsiteY2" fmla="*/ 9776 h 9960"/>
              <a:gd name="connsiteX3" fmla="*/ 10289 w 10289"/>
              <a:gd name="connsiteY3" fmla="*/ 54 h 9960"/>
              <a:gd name="connsiteX4" fmla="*/ 0 w 10289"/>
              <a:gd name="connsiteY4" fmla="*/ 0 h 9960"/>
              <a:gd name="connsiteX0" fmla="*/ 0 w 10000"/>
              <a:gd name="connsiteY0" fmla="*/ 0 h 10000"/>
              <a:gd name="connsiteX1" fmla="*/ 2842 w 10000"/>
              <a:gd name="connsiteY1" fmla="*/ 9990 h 10000"/>
              <a:gd name="connsiteX2" fmla="*/ 4049 w 10000"/>
              <a:gd name="connsiteY2" fmla="*/ 9815 h 10000"/>
              <a:gd name="connsiteX3" fmla="*/ 10000 w 10000"/>
              <a:gd name="connsiteY3" fmla="*/ 54 h 10000"/>
              <a:gd name="connsiteX4" fmla="*/ 0 w 10000"/>
              <a:gd name="connsiteY4" fmla="*/ 0 h 10000"/>
              <a:gd name="connsiteX0" fmla="*/ 0 w 10000"/>
              <a:gd name="connsiteY0" fmla="*/ 0 h 10400"/>
              <a:gd name="connsiteX1" fmla="*/ 2740 w 10000"/>
              <a:gd name="connsiteY1" fmla="*/ 10397 h 10400"/>
              <a:gd name="connsiteX2" fmla="*/ 4049 w 10000"/>
              <a:gd name="connsiteY2" fmla="*/ 9815 h 10400"/>
              <a:gd name="connsiteX3" fmla="*/ 10000 w 10000"/>
              <a:gd name="connsiteY3" fmla="*/ 54 h 10400"/>
              <a:gd name="connsiteX4" fmla="*/ 0 w 10000"/>
              <a:gd name="connsiteY4" fmla="*/ 0 h 10400"/>
              <a:gd name="connsiteX0" fmla="*/ 0 w 10000"/>
              <a:gd name="connsiteY0" fmla="*/ 0 h 10419"/>
              <a:gd name="connsiteX1" fmla="*/ 2740 w 10000"/>
              <a:gd name="connsiteY1" fmla="*/ 10397 h 10419"/>
              <a:gd name="connsiteX2" fmla="*/ 3599 w 10000"/>
              <a:gd name="connsiteY2" fmla="*/ 10338 h 10419"/>
              <a:gd name="connsiteX3" fmla="*/ 10000 w 10000"/>
              <a:gd name="connsiteY3" fmla="*/ 54 h 10419"/>
              <a:gd name="connsiteX4" fmla="*/ 0 w 10000"/>
              <a:gd name="connsiteY4" fmla="*/ 0 h 10419"/>
              <a:gd name="connsiteX0" fmla="*/ 0 w 10000"/>
              <a:gd name="connsiteY0" fmla="*/ 0 h 10397"/>
              <a:gd name="connsiteX1" fmla="*/ 2740 w 10000"/>
              <a:gd name="connsiteY1" fmla="*/ 10397 h 10397"/>
              <a:gd name="connsiteX2" fmla="*/ 3599 w 10000"/>
              <a:gd name="connsiteY2" fmla="*/ 10338 h 10397"/>
              <a:gd name="connsiteX3" fmla="*/ 10000 w 10000"/>
              <a:gd name="connsiteY3" fmla="*/ 54 h 10397"/>
              <a:gd name="connsiteX4" fmla="*/ 0 w 10000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75"/>
              <a:gd name="connsiteY0" fmla="*/ 0 h 10310"/>
              <a:gd name="connsiteX1" fmla="*/ 2801 w 10675"/>
              <a:gd name="connsiteY1" fmla="*/ 10310 h 10310"/>
              <a:gd name="connsiteX2" fmla="*/ 3660 w 10675"/>
              <a:gd name="connsiteY2" fmla="*/ 10251 h 10310"/>
              <a:gd name="connsiteX3" fmla="*/ 10675 w 10675"/>
              <a:gd name="connsiteY3" fmla="*/ 25 h 10310"/>
              <a:gd name="connsiteX4" fmla="*/ 0 w 10675"/>
              <a:gd name="connsiteY4" fmla="*/ 0 h 10310"/>
              <a:gd name="connsiteX0" fmla="*/ 0 w 6741"/>
              <a:gd name="connsiteY0" fmla="*/ 0 h 15505"/>
              <a:gd name="connsiteX1" fmla="*/ 2801 w 6741"/>
              <a:gd name="connsiteY1" fmla="*/ 10310 h 15505"/>
              <a:gd name="connsiteX2" fmla="*/ 3660 w 6741"/>
              <a:gd name="connsiteY2" fmla="*/ 10251 h 15505"/>
              <a:gd name="connsiteX3" fmla="*/ 6741 w 6741"/>
              <a:gd name="connsiteY3" fmla="*/ 14932 h 15505"/>
              <a:gd name="connsiteX4" fmla="*/ 0 w 6741"/>
              <a:gd name="connsiteY4" fmla="*/ 0 h 15505"/>
              <a:gd name="connsiteX0" fmla="*/ 5612 w 7164"/>
              <a:gd name="connsiteY0" fmla="*/ 0 h 10410"/>
              <a:gd name="connsiteX1" fmla="*/ 13 w 7164"/>
              <a:gd name="connsiteY1" fmla="*/ 7060 h 10410"/>
              <a:gd name="connsiteX2" fmla="*/ 1287 w 7164"/>
              <a:gd name="connsiteY2" fmla="*/ 7022 h 10410"/>
              <a:gd name="connsiteX3" fmla="*/ 5858 w 7164"/>
              <a:gd name="connsiteY3" fmla="*/ 10041 h 10410"/>
              <a:gd name="connsiteX4" fmla="*/ 5612 w 7164"/>
              <a:gd name="connsiteY4" fmla="*/ 0 h 10410"/>
              <a:gd name="connsiteX0" fmla="*/ 7932 w 10098"/>
              <a:gd name="connsiteY0" fmla="*/ 0 h 10001"/>
              <a:gd name="connsiteX1" fmla="*/ 116 w 10098"/>
              <a:gd name="connsiteY1" fmla="*/ 6782 h 10001"/>
              <a:gd name="connsiteX2" fmla="*/ 1894 w 10098"/>
              <a:gd name="connsiteY2" fmla="*/ 6745 h 10001"/>
              <a:gd name="connsiteX3" fmla="*/ 8275 w 10098"/>
              <a:gd name="connsiteY3" fmla="*/ 9646 h 10001"/>
              <a:gd name="connsiteX4" fmla="*/ 7932 w 10098"/>
              <a:gd name="connsiteY4" fmla="*/ 0 h 10001"/>
              <a:gd name="connsiteX0" fmla="*/ 7932 w 11399"/>
              <a:gd name="connsiteY0" fmla="*/ 0 h 10001"/>
              <a:gd name="connsiteX1" fmla="*/ 116 w 11399"/>
              <a:gd name="connsiteY1" fmla="*/ 6782 h 10001"/>
              <a:gd name="connsiteX2" fmla="*/ 1894 w 11399"/>
              <a:gd name="connsiteY2" fmla="*/ 6745 h 10001"/>
              <a:gd name="connsiteX3" fmla="*/ 8275 w 11399"/>
              <a:gd name="connsiteY3" fmla="*/ 9646 h 10001"/>
              <a:gd name="connsiteX4" fmla="*/ 7932 w 11399"/>
              <a:gd name="connsiteY4" fmla="*/ 0 h 10001"/>
              <a:gd name="connsiteX0" fmla="*/ 7932 w 8463"/>
              <a:gd name="connsiteY0" fmla="*/ 0 h 10001"/>
              <a:gd name="connsiteX1" fmla="*/ 116 w 8463"/>
              <a:gd name="connsiteY1" fmla="*/ 6782 h 10001"/>
              <a:gd name="connsiteX2" fmla="*/ 1894 w 8463"/>
              <a:gd name="connsiteY2" fmla="*/ 6745 h 10001"/>
              <a:gd name="connsiteX3" fmla="*/ 8275 w 8463"/>
              <a:gd name="connsiteY3" fmla="*/ 9646 h 10001"/>
              <a:gd name="connsiteX4" fmla="*/ 7932 w 8463"/>
              <a:gd name="connsiteY4" fmla="*/ 0 h 10001"/>
              <a:gd name="connsiteX0" fmla="*/ 10170 w 10376"/>
              <a:gd name="connsiteY0" fmla="*/ 0 h 9753"/>
              <a:gd name="connsiteX1" fmla="*/ 109 w 10376"/>
              <a:gd name="connsiteY1" fmla="*/ 6534 h 9753"/>
              <a:gd name="connsiteX2" fmla="*/ 2210 w 10376"/>
              <a:gd name="connsiteY2" fmla="*/ 6497 h 9753"/>
              <a:gd name="connsiteX3" fmla="*/ 9750 w 10376"/>
              <a:gd name="connsiteY3" fmla="*/ 9398 h 9753"/>
              <a:gd name="connsiteX4" fmla="*/ 10170 w 10376"/>
              <a:gd name="connsiteY4" fmla="*/ 0 h 9753"/>
              <a:gd name="connsiteX0" fmla="*/ 9801 w 9999"/>
              <a:gd name="connsiteY0" fmla="*/ 0 h 9636"/>
              <a:gd name="connsiteX1" fmla="*/ 105 w 9999"/>
              <a:gd name="connsiteY1" fmla="*/ 6699 h 9636"/>
              <a:gd name="connsiteX2" fmla="*/ 2130 w 9999"/>
              <a:gd name="connsiteY2" fmla="*/ 6662 h 9636"/>
              <a:gd name="connsiteX3" fmla="*/ 9397 w 9999"/>
              <a:gd name="connsiteY3" fmla="*/ 9636 h 9636"/>
              <a:gd name="connsiteX4" fmla="*/ 9801 w 9999"/>
              <a:gd name="connsiteY4" fmla="*/ 0 h 9636"/>
              <a:gd name="connsiteX0" fmla="*/ 9802 w 10000"/>
              <a:gd name="connsiteY0" fmla="*/ 0 h 10000"/>
              <a:gd name="connsiteX1" fmla="*/ 105 w 10000"/>
              <a:gd name="connsiteY1" fmla="*/ 6952 h 10000"/>
              <a:gd name="connsiteX2" fmla="*/ 2130 w 10000"/>
              <a:gd name="connsiteY2" fmla="*/ 6914 h 10000"/>
              <a:gd name="connsiteX3" fmla="*/ 9398 w 10000"/>
              <a:gd name="connsiteY3" fmla="*/ 10000 h 10000"/>
              <a:gd name="connsiteX4" fmla="*/ 9802 w 10000"/>
              <a:gd name="connsiteY4" fmla="*/ 0 h 10000"/>
              <a:gd name="connsiteX0" fmla="*/ 9697 w 9895"/>
              <a:gd name="connsiteY0" fmla="*/ 0 h 10000"/>
              <a:gd name="connsiteX1" fmla="*/ 0 w 9895"/>
              <a:gd name="connsiteY1" fmla="*/ 6952 h 10000"/>
              <a:gd name="connsiteX2" fmla="*/ 2025 w 9895"/>
              <a:gd name="connsiteY2" fmla="*/ 6914 h 10000"/>
              <a:gd name="connsiteX3" fmla="*/ 9293 w 9895"/>
              <a:gd name="connsiteY3" fmla="*/ 10000 h 10000"/>
              <a:gd name="connsiteX4" fmla="*/ 9697 w 9895"/>
              <a:gd name="connsiteY4" fmla="*/ 0 h 10000"/>
              <a:gd name="connsiteX0" fmla="*/ 9800 w 10001"/>
              <a:gd name="connsiteY0" fmla="*/ 0 h 10000"/>
              <a:gd name="connsiteX1" fmla="*/ 0 w 10001"/>
              <a:gd name="connsiteY1" fmla="*/ 6952 h 10000"/>
              <a:gd name="connsiteX2" fmla="*/ 2314 w 10001"/>
              <a:gd name="connsiteY2" fmla="*/ 7860 h 10000"/>
              <a:gd name="connsiteX3" fmla="*/ 9392 w 10001"/>
              <a:gd name="connsiteY3" fmla="*/ 10000 h 10000"/>
              <a:gd name="connsiteX4" fmla="*/ 9800 w 10001"/>
              <a:gd name="connsiteY4" fmla="*/ 0 h 10000"/>
              <a:gd name="connsiteX0" fmla="*/ 9800 w 10001"/>
              <a:gd name="connsiteY0" fmla="*/ 0 h 10000"/>
              <a:gd name="connsiteX1" fmla="*/ 0 w 10001"/>
              <a:gd name="connsiteY1" fmla="*/ 6952 h 10000"/>
              <a:gd name="connsiteX2" fmla="*/ 2314 w 10001"/>
              <a:gd name="connsiteY2" fmla="*/ 7860 h 10000"/>
              <a:gd name="connsiteX3" fmla="*/ 9392 w 10001"/>
              <a:gd name="connsiteY3" fmla="*/ 10000 h 10000"/>
              <a:gd name="connsiteX4" fmla="*/ 9800 w 10001"/>
              <a:gd name="connsiteY4" fmla="*/ 0 h 10000"/>
              <a:gd name="connsiteX0" fmla="*/ 9800 w 10001"/>
              <a:gd name="connsiteY0" fmla="*/ 0 h 10000"/>
              <a:gd name="connsiteX1" fmla="*/ 0 w 10001"/>
              <a:gd name="connsiteY1" fmla="*/ 6952 h 10000"/>
              <a:gd name="connsiteX2" fmla="*/ 2314 w 10001"/>
              <a:gd name="connsiteY2" fmla="*/ 7860 h 10000"/>
              <a:gd name="connsiteX3" fmla="*/ 9392 w 10001"/>
              <a:gd name="connsiteY3" fmla="*/ 10000 h 10000"/>
              <a:gd name="connsiteX4" fmla="*/ 9800 w 10001"/>
              <a:gd name="connsiteY4" fmla="*/ 0 h 10000"/>
              <a:gd name="connsiteX0" fmla="*/ 9800 w 10148"/>
              <a:gd name="connsiteY0" fmla="*/ 0 h 10158"/>
              <a:gd name="connsiteX1" fmla="*/ 0 w 10148"/>
              <a:gd name="connsiteY1" fmla="*/ 6952 h 10158"/>
              <a:gd name="connsiteX2" fmla="*/ 2314 w 10148"/>
              <a:gd name="connsiteY2" fmla="*/ 7860 h 10158"/>
              <a:gd name="connsiteX3" fmla="*/ 9794 w 10148"/>
              <a:gd name="connsiteY3" fmla="*/ 10158 h 10158"/>
              <a:gd name="connsiteX4" fmla="*/ 9800 w 10148"/>
              <a:gd name="connsiteY4" fmla="*/ 0 h 10158"/>
              <a:gd name="connsiteX0" fmla="*/ 9800 w 10148"/>
              <a:gd name="connsiteY0" fmla="*/ 0 h 10158"/>
              <a:gd name="connsiteX1" fmla="*/ 0 w 10148"/>
              <a:gd name="connsiteY1" fmla="*/ 6952 h 10158"/>
              <a:gd name="connsiteX2" fmla="*/ 1653 w 10148"/>
              <a:gd name="connsiteY2" fmla="*/ 8453 h 10158"/>
              <a:gd name="connsiteX3" fmla="*/ 9794 w 10148"/>
              <a:gd name="connsiteY3" fmla="*/ 10158 h 10158"/>
              <a:gd name="connsiteX4" fmla="*/ 9800 w 10148"/>
              <a:gd name="connsiteY4" fmla="*/ 0 h 10158"/>
              <a:gd name="connsiteX0" fmla="*/ 9800 w 10148"/>
              <a:gd name="connsiteY0" fmla="*/ 0 h 10158"/>
              <a:gd name="connsiteX1" fmla="*/ 0 w 10148"/>
              <a:gd name="connsiteY1" fmla="*/ 6952 h 10158"/>
              <a:gd name="connsiteX2" fmla="*/ 1653 w 10148"/>
              <a:gd name="connsiteY2" fmla="*/ 8453 h 10158"/>
              <a:gd name="connsiteX3" fmla="*/ 9794 w 10148"/>
              <a:gd name="connsiteY3" fmla="*/ 10158 h 10158"/>
              <a:gd name="connsiteX4" fmla="*/ 9800 w 10148"/>
              <a:gd name="connsiteY4" fmla="*/ 0 h 10158"/>
              <a:gd name="connsiteX0" fmla="*/ 8194 w 8542"/>
              <a:gd name="connsiteY0" fmla="*/ 0 h 10158"/>
              <a:gd name="connsiteX1" fmla="*/ 0 w 8542"/>
              <a:gd name="connsiteY1" fmla="*/ 7601 h 10158"/>
              <a:gd name="connsiteX2" fmla="*/ 47 w 8542"/>
              <a:gd name="connsiteY2" fmla="*/ 8453 h 10158"/>
              <a:gd name="connsiteX3" fmla="*/ 8188 w 8542"/>
              <a:gd name="connsiteY3" fmla="*/ 10158 h 10158"/>
              <a:gd name="connsiteX4" fmla="*/ 8194 w 8542"/>
              <a:gd name="connsiteY4" fmla="*/ 0 h 10158"/>
              <a:gd name="connsiteX0" fmla="*/ 9538 w 9975"/>
              <a:gd name="connsiteY0" fmla="*/ 0 h 10128"/>
              <a:gd name="connsiteX1" fmla="*/ 0 w 9975"/>
              <a:gd name="connsiteY1" fmla="*/ 7611 h 10128"/>
              <a:gd name="connsiteX2" fmla="*/ 55 w 9975"/>
              <a:gd name="connsiteY2" fmla="*/ 8450 h 10128"/>
              <a:gd name="connsiteX3" fmla="*/ 9586 w 9975"/>
              <a:gd name="connsiteY3" fmla="*/ 10128 h 10128"/>
              <a:gd name="connsiteX4" fmla="*/ 9538 w 9975"/>
              <a:gd name="connsiteY4" fmla="*/ 0 h 10128"/>
              <a:gd name="connsiteX0" fmla="*/ 9562 w 9999"/>
              <a:gd name="connsiteY0" fmla="*/ 0 h 10000"/>
              <a:gd name="connsiteX1" fmla="*/ 0 w 9999"/>
              <a:gd name="connsiteY1" fmla="*/ 7515 h 10000"/>
              <a:gd name="connsiteX2" fmla="*/ 55 w 9999"/>
              <a:gd name="connsiteY2" fmla="*/ 8343 h 10000"/>
              <a:gd name="connsiteX3" fmla="*/ 9610 w 9999"/>
              <a:gd name="connsiteY3" fmla="*/ 10000 h 10000"/>
              <a:gd name="connsiteX4" fmla="*/ 9562 w 9999"/>
              <a:gd name="connsiteY4" fmla="*/ 0 h 10000"/>
              <a:gd name="connsiteX0" fmla="*/ 9563 w 10000"/>
              <a:gd name="connsiteY0" fmla="*/ 0 h 10126"/>
              <a:gd name="connsiteX1" fmla="*/ 0 w 10000"/>
              <a:gd name="connsiteY1" fmla="*/ 7515 h 10126"/>
              <a:gd name="connsiteX2" fmla="*/ 55 w 10000"/>
              <a:gd name="connsiteY2" fmla="*/ 8343 h 10126"/>
              <a:gd name="connsiteX3" fmla="*/ 9611 w 10000"/>
              <a:gd name="connsiteY3" fmla="*/ 10126 h 10126"/>
              <a:gd name="connsiteX4" fmla="*/ 9563 w 10000"/>
              <a:gd name="connsiteY4" fmla="*/ 0 h 10126"/>
              <a:gd name="connsiteX0" fmla="*/ 9563 w 10000"/>
              <a:gd name="connsiteY0" fmla="*/ 0 h 10126"/>
              <a:gd name="connsiteX1" fmla="*/ 0 w 10000"/>
              <a:gd name="connsiteY1" fmla="*/ 7515 h 10126"/>
              <a:gd name="connsiteX2" fmla="*/ 55 w 10000"/>
              <a:gd name="connsiteY2" fmla="*/ 8343 h 10126"/>
              <a:gd name="connsiteX3" fmla="*/ 9611 w 10000"/>
              <a:gd name="connsiteY3" fmla="*/ 10126 h 10126"/>
              <a:gd name="connsiteX4" fmla="*/ 9563 w 10000"/>
              <a:gd name="connsiteY4" fmla="*/ 0 h 10126"/>
              <a:gd name="connsiteX0" fmla="*/ 9563 w 9799"/>
              <a:gd name="connsiteY0" fmla="*/ 0 h 10126"/>
              <a:gd name="connsiteX1" fmla="*/ 0 w 9799"/>
              <a:gd name="connsiteY1" fmla="*/ 7515 h 10126"/>
              <a:gd name="connsiteX2" fmla="*/ 55 w 9799"/>
              <a:gd name="connsiteY2" fmla="*/ 8343 h 10126"/>
              <a:gd name="connsiteX3" fmla="*/ 9611 w 9799"/>
              <a:gd name="connsiteY3" fmla="*/ 10126 h 10126"/>
              <a:gd name="connsiteX4" fmla="*/ 9563 w 9799"/>
              <a:gd name="connsiteY4" fmla="*/ 0 h 10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99" h="10126">
                <a:moveTo>
                  <a:pt x="9563" y="0"/>
                </a:moveTo>
                <a:cubicBezTo>
                  <a:pt x="6380" y="3447"/>
                  <a:pt x="4378" y="4742"/>
                  <a:pt x="0" y="7515"/>
                </a:cubicBezTo>
                <a:cubicBezTo>
                  <a:pt x="19" y="7790"/>
                  <a:pt x="36" y="8067"/>
                  <a:pt x="55" y="8343"/>
                </a:cubicBezTo>
                <a:cubicBezTo>
                  <a:pt x="3592" y="8754"/>
                  <a:pt x="6787" y="8518"/>
                  <a:pt x="9611" y="10126"/>
                </a:cubicBezTo>
                <a:cubicBezTo>
                  <a:pt x="9580" y="4725"/>
                  <a:pt x="10082" y="3581"/>
                  <a:pt x="9563" y="0"/>
                </a:cubicBezTo>
                <a:close/>
              </a:path>
            </a:pathLst>
          </a:custGeom>
          <a:gradFill rotWithShape="1">
            <a:gsLst>
              <a:gs pos="75000">
                <a:schemeClr val="bg1">
                  <a:lumMod val="85000"/>
                </a:schemeClr>
              </a:gs>
              <a:gs pos="0">
                <a:schemeClr val="bg1">
                  <a:lumMod val="75000"/>
                </a:schemeClr>
              </a:gs>
              <a:gs pos="100000">
                <a:srgbClr val="FFFFFF"/>
              </a:gs>
            </a:gsLst>
            <a:lin ang="10800000" scaled="0"/>
          </a:gradFill>
          <a:ln>
            <a:noFill/>
          </a:ln>
          <a:effectLst/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41" name="Rectangle 4">
            <a:extLst>
              <a:ext uri="{FF2B5EF4-FFF2-40B4-BE49-F238E27FC236}">
                <a16:creationId xmlns:a16="http://schemas.microsoft.com/office/drawing/2014/main" id="{164DBCFC-5616-9547-B9D4-E3DCFE3BE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785" y="1706808"/>
            <a:ext cx="2317750" cy="2333625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42" name="Oval 5">
            <a:extLst>
              <a:ext uri="{FF2B5EF4-FFF2-40B4-BE49-F238E27FC236}">
                <a16:creationId xmlns:a16="http://schemas.microsoft.com/office/drawing/2014/main" id="{022CCE76-7473-384C-B8AD-4B26D3605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197" y="1759196"/>
            <a:ext cx="2095500" cy="604837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43" name="Text Box 108">
            <a:extLst>
              <a:ext uri="{FF2B5EF4-FFF2-40B4-BE49-F238E27FC236}">
                <a16:creationId xmlns:a16="http://schemas.microsoft.com/office/drawing/2014/main" id="{5C8E906F-87BB-6246-A8F8-5B849D5609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2415" y="1866181"/>
            <a:ext cx="186372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routing algorithm</a:t>
            </a:r>
          </a:p>
        </p:txBody>
      </p:sp>
      <p:sp>
        <p:nvSpPr>
          <p:cNvPr id="544" name="Rectangle 109">
            <a:extLst>
              <a:ext uri="{FF2B5EF4-FFF2-40B4-BE49-F238E27FC236}">
                <a16:creationId xmlns:a16="http://schemas.microsoft.com/office/drawing/2014/main" id="{5814F0BC-A4E2-414A-8230-B48770800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3172" y="2586219"/>
            <a:ext cx="2005013" cy="1357378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46" name="Text Box 111">
            <a:extLst>
              <a:ext uri="{FF2B5EF4-FFF2-40B4-BE49-F238E27FC236}">
                <a16:creationId xmlns:a16="http://schemas.microsoft.com/office/drawing/2014/main" id="{C638B8A1-75B3-8749-A235-1EE1778B60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6660" y="2864096"/>
            <a:ext cx="1212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header value</a:t>
            </a:r>
          </a:p>
        </p:txBody>
      </p:sp>
      <p:sp>
        <p:nvSpPr>
          <p:cNvPr id="547" name="Text Box 112">
            <a:extLst>
              <a:ext uri="{FF2B5EF4-FFF2-40B4-BE49-F238E27FC236}">
                <a16:creationId xmlns:a16="http://schemas.microsoft.com/office/drawing/2014/main" id="{CAC7F94E-387B-054D-AC5B-A6ACAFEBC9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3460" y="2865683"/>
            <a:ext cx="1041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output link</a:t>
            </a:r>
          </a:p>
        </p:txBody>
      </p:sp>
      <p:sp>
        <p:nvSpPr>
          <p:cNvPr id="548" name="Line 113">
            <a:extLst>
              <a:ext uri="{FF2B5EF4-FFF2-40B4-BE49-F238E27FC236}">
                <a16:creationId xmlns:a16="http://schemas.microsoft.com/office/drawing/2014/main" id="{F1E4DBAB-F3DB-A040-865E-B04E5313616C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1885" y="2876796"/>
            <a:ext cx="7937" cy="10668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49" name="Text Box 114">
            <a:extLst>
              <a:ext uri="{FF2B5EF4-FFF2-40B4-BE49-F238E27FC236}">
                <a16:creationId xmlns:a16="http://schemas.microsoft.com/office/drawing/2014/main" id="{632019DF-E579-4B45-A8CE-2312F51B8E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2297" y="3148258"/>
            <a:ext cx="5207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0100</a:t>
            </a:r>
          </a:p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0101</a:t>
            </a:r>
          </a:p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0111</a:t>
            </a:r>
          </a:p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1001</a:t>
            </a:r>
          </a:p>
        </p:txBody>
      </p:sp>
      <p:sp>
        <p:nvSpPr>
          <p:cNvPr id="550" name="Text Box 115">
            <a:extLst>
              <a:ext uri="{FF2B5EF4-FFF2-40B4-BE49-F238E27FC236}">
                <a16:creationId xmlns:a16="http://schemas.microsoft.com/office/drawing/2014/main" id="{54502672-4BE9-284A-B3B3-FA8A482CE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7760" y="3148258"/>
            <a:ext cx="2682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3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2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2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1</a:t>
            </a:r>
          </a:p>
        </p:txBody>
      </p:sp>
      <p:sp>
        <p:nvSpPr>
          <p:cNvPr id="551" name="Line 116">
            <a:extLst>
              <a:ext uri="{FF2B5EF4-FFF2-40B4-BE49-F238E27FC236}">
                <a16:creationId xmlns:a16="http://schemas.microsoft.com/office/drawing/2014/main" id="{7AC235F1-D847-EB45-9746-2E1D0ED697AB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172" y="3133971"/>
            <a:ext cx="2006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2" name="Line 117">
            <a:extLst>
              <a:ext uri="{FF2B5EF4-FFF2-40B4-BE49-F238E27FC236}">
                <a16:creationId xmlns:a16="http://schemas.microsoft.com/office/drawing/2014/main" id="{E3F3F0A3-B7B7-C84F-8E76-3C4C5F55CD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5235" y="2886321"/>
            <a:ext cx="2006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767" name="Content Placeholder 4">
            <a:extLst>
              <a:ext uri="{FF2B5EF4-FFF2-40B4-BE49-F238E27FC236}">
                <a16:creationId xmlns:a16="http://schemas.microsoft.com/office/drawing/2014/main" id="{5ABADEC3-C709-CF41-9AAD-AD496B9E1BC9}"/>
              </a:ext>
            </a:extLst>
          </p:cNvPr>
          <p:cNvSpPr txBox="1">
            <a:spLocks/>
          </p:cNvSpPr>
          <p:nvPr/>
        </p:nvSpPr>
        <p:spPr>
          <a:xfrm>
            <a:off x="8430283" y="1824271"/>
            <a:ext cx="3555414" cy="30062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indent="0">
              <a:buNone/>
            </a:pPr>
            <a:r>
              <a:rPr lang="en-US" altLang="en-US" sz="30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Routing: </a:t>
            </a:r>
          </a:p>
          <a:p>
            <a:pPr marL="400050" indent="-285750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global</a:t>
            </a:r>
            <a:r>
              <a:rPr lang="en-US" altLang="en-US" dirty="0">
                <a:ea typeface="ＭＳ Ｐゴシック" panose="020B0600070205080204" pitchFamily="34" charset="-128"/>
              </a:rPr>
              <a:t> action: determine source-destination paths taken by packets</a:t>
            </a:r>
          </a:p>
          <a:p>
            <a:pPr marL="400050" indent="-285750"/>
            <a:r>
              <a:rPr lang="en-US" altLang="en-US" dirty="0">
                <a:ea typeface="ＭＳ Ｐゴシック" panose="020B0600070205080204" pitchFamily="34" charset="-128"/>
              </a:rPr>
              <a:t>routing algorithms</a:t>
            </a:r>
          </a:p>
          <a:p>
            <a:endParaRPr lang="en-US" dirty="0"/>
          </a:p>
        </p:txBody>
      </p: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7049868" y="4738514"/>
            <a:ext cx="578032" cy="285706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6681740" y="5392274"/>
            <a:ext cx="578032" cy="285706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5525266" y="5343605"/>
            <a:ext cx="578032" cy="285706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6130766" y="4428206"/>
            <a:ext cx="578032" cy="285706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6041427" y="5026045"/>
            <a:ext cx="578032" cy="285706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5094748" y="4736342"/>
            <a:ext cx="578032" cy="285706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86" name="Freeform 120">
            <a:extLst>
              <a:ext uri="{FF2B5EF4-FFF2-40B4-BE49-F238E27FC236}">
                <a16:creationId xmlns:a16="http://schemas.microsoft.com/office/drawing/2014/main" id="{9AB9F05A-A548-AC4E-83E2-A877F3B9A57F}"/>
              </a:ext>
            </a:extLst>
          </p:cNvPr>
          <p:cNvSpPr>
            <a:spLocks/>
          </p:cNvSpPr>
          <p:nvPr/>
        </p:nvSpPr>
        <p:spPr bwMode="auto">
          <a:xfrm>
            <a:off x="4869344" y="4824326"/>
            <a:ext cx="1041867" cy="336451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18" name="Text Box 108">
            <a:extLst>
              <a:ext uri="{FF2B5EF4-FFF2-40B4-BE49-F238E27FC236}">
                <a16:creationId xmlns:a16="http://schemas.microsoft.com/office/drawing/2014/main" id="{E7C9C96C-2BC6-C44A-AE8A-01BCFB4741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1421" y="2588130"/>
            <a:ext cx="218185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kern="0" dirty="0">
                <a:solidFill>
                  <a:srgbClr val="000000"/>
                </a:solidFill>
                <a:latin typeface="+mn-lt"/>
                <a:cs typeface="Arial"/>
              </a:rPr>
              <a:t>l</a:t>
            </a:r>
            <a:r>
              <a:rPr kumimoji="0" lang="en-US" alt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ocal</a:t>
            </a: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 forwarding table</a:t>
            </a:r>
          </a:p>
        </p:txBody>
      </p:sp>
      <p:cxnSp>
        <p:nvCxnSpPr>
          <p:cNvPr id="705" name="Straight Connector 421888">
            <a:extLst>
              <a:ext uri="{FF2B5EF4-FFF2-40B4-BE49-F238E27FC236}">
                <a16:creationId xmlns:a16="http://schemas.microsoft.com/office/drawing/2014/main" id="{A28CC61D-39D0-FF4B-80F5-85215528856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9758" y="2757407"/>
            <a:ext cx="1281663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9439175-92D1-B54E-89FE-24E600DB9083}"/>
              </a:ext>
            </a:extLst>
          </p:cNvPr>
          <p:cNvGrpSpPr/>
          <p:nvPr/>
        </p:nvGrpSpPr>
        <p:grpSpPr>
          <a:xfrm>
            <a:off x="3744796" y="2580320"/>
            <a:ext cx="2017520" cy="338554"/>
            <a:chOff x="6181202" y="4326532"/>
            <a:chExt cx="2017520" cy="338554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00D30A0E-A386-1047-BF2B-4573AB91DD1D}"/>
                </a:ext>
              </a:extLst>
            </p:cNvPr>
            <p:cNvSpPr/>
            <p:nvPr/>
          </p:nvSpPr>
          <p:spPr>
            <a:xfrm>
              <a:off x="6192122" y="4338108"/>
              <a:ext cx="2006600" cy="29597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5" name="Text Box 110">
              <a:extLst>
                <a:ext uri="{FF2B5EF4-FFF2-40B4-BE49-F238E27FC236}">
                  <a16:creationId xmlns:a16="http://schemas.microsoft.com/office/drawing/2014/main" id="{176C7190-B831-844B-9F8F-BED0B509EC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81202" y="4326532"/>
              <a:ext cx="2005677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local forwarding table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7EBE358-5C23-474E-A2B6-80BB3E04FC0E}"/>
              </a:ext>
            </a:extLst>
          </p:cNvPr>
          <p:cNvGrpSpPr/>
          <p:nvPr/>
        </p:nvGrpSpPr>
        <p:grpSpPr>
          <a:xfrm>
            <a:off x="3689197" y="1759195"/>
            <a:ext cx="2095500" cy="604837"/>
            <a:chOff x="3839579" y="1912090"/>
            <a:chExt cx="2095500" cy="604837"/>
          </a:xfrm>
        </p:grpSpPr>
        <p:sp>
          <p:nvSpPr>
            <p:cNvPr id="822" name="Oval 5">
              <a:extLst>
                <a:ext uri="{FF2B5EF4-FFF2-40B4-BE49-F238E27FC236}">
                  <a16:creationId xmlns:a16="http://schemas.microsoft.com/office/drawing/2014/main" id="{31E7DBF2-2BFB-094F-BD34-EE8B47DDE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579" y="1912090"/>
              <a:ext cx="2095500" cy="60483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21" name="Text Box 108">
              <a:extLst>
                <a:ext uri="{FF2B5EF4-FFF2-40B4-BE49-F238E27FC236}">
                  <a16:creationId xmlns:a16="http://schemas.microsoft.com/office/drawing/2014/main" id="{5942793B-FC1B-AD41-9170-51DAF5E37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4815" y="20185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</p:grpSp>
      <p:sp>
        <p:nvSpPr>
          <p:cNvPr id="553" name="AutoShape 118">
            <a:extLst>
              <a:ext uri="{FF2B5EF4-FFF2-40B4-BE49-F238E27FC236}">
                <a16:creationId xmlns:a16="http://schemas.microsoft.com/office/drawing/2014/main" id="{CE405A55-DEFA-E34D-A391-3BAFA1DB294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641697" y="2356096"/>
            <a:ext cx="241300" cy="273050"/>
          </a:xfrm>
          <a:prstGeom prst="rightArrow">
            <a:avLst>
              <a:gd name="adj1" fmla="val 51167"/>
              <a:gd name="adj2" fmla="val 39736"/>
            </a:avLst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DBED7CDA-AEE6-2541-9AFD-7236C61CB0E6}"/>
              </a:ext>
            </a:extLst>
          </p:cNvPr>
          <p:cNvGrpSpPr/>
          <p:nvPr/>
        </p:nvGrpSpPr>
        <p:grpSpPr>
          <a:xfrm>
            <a:off x="5679271" y="3642935"/>
            <a:ext cx="2210121" cy="2467075"/>
            <a:chOff x="5679271" y="3642935"/>
            <a:chExt cx="2210121" cy="2467075"/>
          </a:xfrm>
        </p:grpSpPr>
        <p:sp>
          <p:nvSpPr>
            <p:cNvPr id="823" name="Oval 144">
              <a:extLst>
                <a:ext uri="{FF2B5EF4-FFF2-40B4-BE49-F238E27FC236}">
                  <a16:creationId xmlns:a16="http://schemas.microsoft.com/office/drawing/2014/main" id="{4E37D2F6-DDCB-8546-96C0-5E09A9883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4350" y="599255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24" name="Oval 144">
              <a:extLst>
                <a:ext uri="{FF2B5EF4-FFF2-40B4-BE49-F238E27FC236}">
                  <a16:creationId xmlns:a16="http://schemas.microsoft.com/office/drawing/2014/main" id="{80C8C5ED-9FE0-294D-B088-D775F7E3D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311" y="5792457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25" name="Oval 144">
              <a:extLst>
                <a:ext uri="{FF2B5EF4-FFF2-40B4-BE49-F238E27FC236}">
                  <a16:creationId xmlns:a16="http://schemas.microsoft.com/office/drawing/2014/main" id="{BD311204-2FD1-6E43-AED6-BB85A0E58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9271" y="5968768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26" name="Oval 144">
              <a:extLst>
                <a:ext uri="{FF2B5EF4-FFF2-40B4-BE49-F238E27FC236}">
                  <a16:creationId xmlns:a16="http://schemas.microsoft.com/office/drawing/2014/main" id="{27DD786D-C69E-CB4C-B6E8-FAA46B06E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0760" y="396984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27" name="Oval 144">
              <a:extLst>
                <a:ext uri="{FF2B5EF4-FFF2-40B4-BE49-F238E27FC236}">
                  <a16:creationId xmlns:a16="http://schemas.microsoft.com/office/drawing/2014/main" id="{D8D94D2F-82FD-AF4E-8B2B-09682F7EC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551" y="3642935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38" name="Freeform 37">
            <a:extLst>
              <a:ext uri="{FF2B5EF4-FFF2-40B4-BE49-F238E27FC236}">
                <a16:creationId xmlns:a16="http://schemas.microsoft.com/office/drawing/2014/main" id="{EBF8C7CF-1CD2-E44B-AAD1-0E0FFDFB33AC}"/>
              </a:ext>
            </a:extLst>
          </p:cNvPr>
          <p:cNvSpPr/>
          <p:nvPr/>
        </p:nvSpPr>
        <p:spPr>
          <a:xfrm>
            <a:off x="5748185" y="4775202"/>
            <a:ext cx="2423480" cy="399173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47688A7E-0980-EA46-BAFE-C85E8249B3CB}"/>
              </a:ext>
            </a:extLst>
          </p:cNvPr>
          <p:cNvGrpSpPr/>
          <p:nvPr/>
        </p:nvGrpSpPr>
        <p:grpSpPr>
          <a:xfrm>
            <a:off x="5600948" y="2059246"/>
            <a:ext cx="2852523" cy="3990339"/>
            <a:chOff x="5600948" y="2059246"/>
            <a:chExt cx="2852523" cy="3990339"/>
          </a:xfrm>
        </p:grpSpPr>
        <p:cxnSp>
          <p:nvCxnSpPr>
            <p:cNvPr id="706" name="Straight Connector 421894">
              <a:extLst>
                <a:ext uri="{FF2B5EF4-FFF2-40B4-BE49-F238E27FC236}">
                  <a16:creationId xmlns:a16="http://schemas.microsoft.com/office/drawing/2014/main" id="{FF953141-ECB6-0247-95B2-E79D8F07DAC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0948" y="2062812"/>
              <a:ext cx="2852523" cy="0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6" name="Straight Connector 421894">
              <a:extLst>
                <a:ext uri="{FF2B5EF4-FFF2-40B4-BE49-F238E27FC236}">
                  <a16:creationId xmlns:a16="http://schemas.microsoft.com/office/drawing/2014/main" id="{C8B3443F-EA2C-1145-82B2-7AD7F1615359}"/>
                </a:ext>
              </a:extLst>
            </p:cNvPr>
            <p:cNvCxnSpPr>
              <a:cxnSpLocks noChangeShapeType="1"/>
              <a:endCxn id="616" idx="0"/>
            </p:cNvCxnSpPr>
            <p:nvPr/>
          </p:nvCxnSpPr>
          <p:spPr bwMode="auto">
            <a:xfrm flipH="1">
              <a:off x="6643279" y="2072337"/>
              <a:ext cx="1781930" cy="1569387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7" name="Straight Connector 421894">
              <a:extLst>
                <a:ext uri="{FF2B5EF4-FFF2-40B4-BE49-F238E27FC236}">
                  <a16:creationId xmlns:a16="http://schemas.microsoft.com/office/drawing/2014/main" id="{692AE3BC-3521-0A45-9F70-892BA8394ED3}"/>
                </a:ext>
              </a:extLst>
            </p:cNvPr>
            <p:cNvCxnSpPr>
              <a:cxnSpLocks noChangeShapeType="1"/>
              <a:endCxn id="609" idx="0"/>
            </p:cNvCxnSpPr>
            <p:nvPr/>
          </p:nvCxnSpPr>
          <p:spPr bwMode="auto">
            <a:xfrm flipH="1">
              <a:off x="7640094" y="2059246"/>
              <a:ext cx="802722" cy="1908551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69F33713-9D72-CC4E-8B4F-6BC921BBDAB5}"/>
                </a:ext>
              </a:extLst>
            </p:cNvPr>
            <p:cNvGrpSpPr/>
            <p:nvPr/>
          </p:nvGrpSpPr>
          <p:grpSpPr>
            <a:xfrm>
              <a:off x="6178773" y="2060294"/>
              <a:ext cx="2270746" cy="3989291"/>
              <a:chOff x="6178773" y="2060294"/>
              <a:chExt cx="2270746" cy="3989291"/>
            </a:xfrm>
          </p:grpSpPr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42768938-F0DD-D54A-A242-C6BAC2ED4AF0}"/>
                  </a:ext>
                </a:extLst>
              </p:cNvPr>
              <p:cNvSpPr/>
              <p:nvPr/>
            </p:nvSpPr>
            <p:spPr>
              <a:xfrm>
                <a:off x="6852213" y="2060294"/>
                <a:ext cx="1597306" cy="3796496"/>
              </a:xfrm>
              <a:custGeom>
                <a:avLst/>
                <a:gdLst>
                  <a:gd name="connsiteX0" fmla="*/ 1597306 w 1597306"/>
                  <a:gd name="connsiteY0" fmla="*/ 0 h 3796496"/>
                  <a:gd name="connsiteX1" fmla="*/ 925974 w 1597306"/>
                  <a:gd name="connsiteY1" fmla="*/ 3784921 h 3796496"/>
                  <a:gd name="connsiteX2" fmla="*/ 0 w 1597306"/>
                  <a:gd name="connsiteY2" fmla="*/ 3796496 h 3796496"/>
                  <a:gd name="connsiteX3" fmla="*/ 0 w 1597306"/>
                  <a:gd name="connsiteY3" fmla="*/ 3796496 h 379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7306" h="3796496">
                    <a:moveTo>
                      <a:pt x="1597306" y="0"/>
                    </a:moveTo>
                    <a:lnTo>
                      <a:pt x="925974" y="3784921"/>
                    </a:lnTo>
                    <a:lnTo>
                      <a:pt x="0" y="3796496"/>
                    </a:lnTo>
                    <a:lnTo>
                      <a:pt x="0" y="3796496"/>
                    </a:ln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19" name="Straight Connector 421894">
                <a:extLst>
                  <a:ext uri="{FF2B5EF4-FFF2-40B4-BE49-F238E27FC236}">
                    <a16:creationId xmlns:a16="http://schemas.microsoft.com/office/drawing/2014/main" id="{A48794C0-F4E0-1E4B-B13D-1B972E5F534C}"/>
                  </a:ext>
                </a:extLst>
              </p:cNvPr>
              <p:cNvCxnSpPr>
                <a:cxnSpLocks noChangeShapeType="1"/>
                <a:stCxn id="27" idx="1"/>
                <a:endCxn id="602" idx="6"/>
              </p:cNvCxnSpPr>
              <p:nvPr/>
            </p:nvCxnSpPr>
            <p:spPr bwMode="auto">
              <a:xfrm flipH="1">
                <a:off x="7535735" y="5845215"/>
                <a:ext cx="242452" cy="204370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0" name="Straight Connector 421894">
                <a:extLst>
                  <a:ext uri="{FF2B5EF4-FFF2-40B4-BE49-F238E27FC236}">
                    <a16:creationId xmlns:a16="http://schemas.microsoft.com/office/drawing/2014/main" id="{5F9A93E4-4655-D04A-94BC-0F9166184777}"/>
                  </a:ext>
                </a:extLst>
              </p:cNvPr>
              <p:cNvCxnSpPr>
                <a:cxnSpLocks noChangeShapeType="1"/>
                <a:stCxn id="27" idx="1"/>
              </p:cNvCxnSpPr>
              <p:nvPr/>
            </p:nvCxnSpPr>
            <p:spPr bwMode="auto">
              <a:xfrm flipH="1">
                <a:off x="6178773" y="5845215"/>
                <a:ext cx="1599414" cy="182258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AF9CD47-1028-BA40-AB36-C612218B6100}"/>
              </a:ext>
            </a:extLst>
          </p:cNvPr>
          <p:cNvGrpSpPr/>
          <p:nvPr/>
        </p:nvGrpSpPr>
        <p:grpSpPr>
          <a:xfrm>
            <a:off x="5698975" y="3819688"/>
            <a:ext cx="2183401" cy="2394971"/>
            <a:chOff x="5698975" y="3819688"/>
            <a:chExt cx="2183401" cy="2394971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3084319E-FBD0-F442-9880-9B2E7A611A86}"/>
                </a:ext>
              </a:extLst>
            </p:cNvPr>
            <p:cNvSpPr/>
            <p:nvPr/>
          </p:nvSpPr>
          <p:spPr>
            <a:xfrm>
              <a:off x="7050700" y="6168940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Rectangle 827">
              <a:extLst>
                <a:ext uri="{FF2B5EF4-FFF2-40B4-BE49-F238E27FC236}">
                  <a16:creationId xmlns:a16="http://schemas.microsoft.com/office/drawing/2014/main" id="{578192C6-D0EF-3143-B733-A6CBF7835DF2}"/>
                </a:ext>
              </a:extLst>
            </p:cNvPr>
            <p:cNvSpPr/>
            <p:nvPr/>
          </p:nvSpPr>
          <p:spPr>
            <a:xfrm>
              <a:off x="6359921" y="596876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Rectangle 828">
              <a:extLst>
                <a:ext uri="{FF2B5EF4-FFF2-40B4-BE49-F238E27FC236}">
                  <a16:creationId xmlns:a16="http://schemas.microsoft.com/office/drawing/2014/main" id="{BCC19A4B-1456-CC4C-AE44-0802EA11CD66}"/>
                </a:ext>
              </a:extLst>
            </p:cNvPr>
            <p:cNvSpPr/>
            <p:nvPr/>
          </p:nvSpPr>
          <p:spPr>
            <a:xfrm>
              <a:off x="5698975" y="6141541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0" name="Rectangle 829">
              <a:extLst>
                <a:ext uri="{FF2B5EF4-FFF2-40B4-BE49-F238E27FC236}">
                  <a16:creationId xmlns:a16="http://schemas.microsoft.com/office/drawing/2014/main" id="{EDB88050-095A-6E41-A598-B97517764148}"/>
                </a:ext>
              </a:extLst>
            </p:cNvPr>
            <p:cNvSpPr/>
            <p:nvPr/>
          </p:nvSpPr>
          <p:spPr>
            <a:xfrm>
              <a:off x="7405975" y="4146032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Rectangle 830">
              <a:extLst>
                <a:ext uri="{FF2B5EF4-FFF2-40B4-BE49-F238E27FC236}">
                  <a16:creationId xmlns:a16="http://schemas.microsoft.com/office/drawing/2014/main" id="{D639BFA3-339E-5B4A-96BE-D31AEAC99BFB}"/>
                </a:ext>
              </a:extLst>
            </p:cNvPr>
            <p:cNvSpPr/>
            <p:nvPr/>
          </p:nvSpPr>
          <p:spPr>
            <a:xfrm>
              <a:off x="6407517" y="381968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2521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767" grpId="0"/>
      <p:bldP spid="586" grpId="0" animBg="1"/>
      <p:bldP spid="38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altLang="ja-JP" dirty="0"/>
              <a:t>Alternative to packet switching: circuit switching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15577" y="1547144"/>
            <a:ext cx="5692665" cy="5310856"/>
          </a:xfrm>
        </p:spPr>
        <p:txBody>
          <a:bodyPr>
            <a:normAutofit/>
          </a:bodyPr>
          <a:lstStyle/>
          <a:p>
            <a:pPr marL="11113" indent="-11113"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end-end resources allocated to, reserved for 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call” between source and destination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in diagram, each link has four circuits. </a:t>
            </a:r>
          </a:p>
          <a:p>
            <a:pPr marL="682625" lvl="1" indent="-225425"/>
            <a:r>
              <a:rPr lang="en-US" altLang="en-US" dirty="0">
                <a:ea typeface="ＭＳ Ｐゴシック" panose="020B0600070205080204" pitchFamily="34" charset="-128"/>
              </a:rPr>
              <a:t>call gets 2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nd</a:t>
            </a:r>
            <a:r>
              <a:rPr lang="en-US" altLang="en-US" dirty="0">
                <a:ea typeface="ＭＳ Ｐゴシック" panose="020B0600070205080204" pitchFamily="34" charset="-128"/>
              </a:rPr>
              <a:t> circuit in top link and 1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st</a:t>
            </a:r>
            <a:r>
              <a:rPr lang="en-US" altLang="en-US" dirty="0">
                <a:ea typeface="ＭＳ Ｐゴシック" panose="020B0600070205080204" pitchFamily="34" charset="-128"/>
              </a:rPr>
              <a:t> circuit in right link.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dedicated resources: no sharing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circuit-like (guaranteed) performance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circuit segment idle if not used by call </a:t>
            </a:r>
            <a:r>
              <a:rPr lang="en-US" altLang="en-US" sz="2400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(no sharing)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commonly used in traditional telephone networks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  <p:sp>
        <p:nvSpPr>
          <p:cNvPr id="614" name="Rectangle 613">
            <a:extLst>
              <a:ext uri="{FF2B5EF4-FFF2-40B4-BE49-F238E27FC236}">
                <a16:creationId xmlns:a16="http://schemas.microsoft.com/office/drawing/2014/main" id="{C85B1EBD-FEC9-7D47-95F3-A01E91DC9894}"/>
              </a:ext>
            </a:extLst>
          </p:cNvPr>
          <p:cNvSpPr/>
          <p:nvPr/>
        </p:nvSpPr>
        <p:spPr bwMode="auto">
          <a:xfrm>
            <a:off x="8424977" y="2768303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31" name="Rectangle 630">
            <a:extLst>
              <a:ext uri="{FF2B5EF4-FFF2-40B4-BE49-F238E27FC236}">
                <a16:creationId xmlns:a16="http://schemas.microsoft.com/office/drawing/2014/main" id="{C07D9778-DC6E-7345-9465-FB3BB6CE8E90}"/>
              </a:ext>
            </a:extLst>
          </p:cNvPr>
          <p:cNvSpPr/>
          <p:nvPr/>
        </p:nvSpPr>
        <p:spPr bwMode="auto">
          <a:xfrm>
            <a:off x="8424977" y="2831058"/>
            <a:ext cx="1498678" cy="62756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32" name="Rectangle 631">
            <a:extLst>
              <a:ext uri="{FF2B5EF4-FFF2-40B4-BE49-F238E27FC236}">
                <a16:creationId xmlns:a16="http://schemas.microsoft.com/office/drawing/2014/main" id="{61FD4856-E9C8-2A41-A5F2-E30BD123301C}"/>
              </a:ext>
            </a:extLst>
          </p:cNvPr>
          <p:cNvSpPr/>
          <p:nvPr/>
        </p:nvSpPr>
        <p:spPr bwMode="auto">
          <a:xfrm>
            <a:off x="8424977" y="2893815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33" name="Rectangle 632">
            <a:extLst>
              <a:ext uri="{FF2B5EF4-FFF2-40B4-BE49-F238E27FC236}">
                <a16:creationId xmlns:a16="http://schemas.microsoft.com/office/drawing/2014/main" id="{7AC453DB-05D4-EC4C-921B-39BF8237099E}"/>
              </a:ext>
            </a:extLst>
          </p:cNvPr>
          <p:cNvSpPr/>
          <p:nvPr/>
        </p:nvSpPr>
        <p:spPr bwMode="auto">
          <a:xfrm>
            <a:off x="8424977" y="2956570"/>
            <a:ext cx="1498678" cy="6275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35" name="Group 75">
            <a:extLst>
              <a:ext uri="{FF2B5EF4-FFF2-40B4-BE49-F238E27FC236}">
                <a16:creationId xmlns:a16="http://schemas.microsoft.com/office/drawing/2014/main" id="{5F6DF9A5-3FFC-8C4A-BBDB-ED9D3E810747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7309151" y="3674784"/>
            <a:ext cx="1446966" cy="261562"/>
            <a:chOff x="4876800" y="1143000"/>
            <a:chExt cx="1752600" cy="304800"/>
          </a:xfrm>
        </p:grpSpPr>
        <p:sp>
          <p:nvSpPr>
            <p:cNvPr id="675" name="Rectangle 674">
              <a:extLst>
                <a:ext uri="{FF2B5EF4-FFF2-40B4-BE49-F238E27FC236}">
                  <a16:creationId xmlns:a16="http://schemas.microsoft.com/office/drawing/2014/main" id="{977C84FC-032A-8445-8061-6975ED8A7912}"/>
                </a:ext>
              </a:extLst>
            </p:cNvPr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6" name="Rectangle 675">
              <a:extLst>
                <a:ext uri="{FF2B5EF4-FFF2-40B4-BE49-F238E27FC236}">
                  <a16:creationId xmlns:a16="http://schemas.microsoft.com/office/drawing/2014/main" id="{B419306E-4AE4-9E46-8222-E9A57C016985}"/>
                </a:ext>
              </a:extLst>
            </p:cNvPr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7" name="Rectangle 676">
              <a:extLst>
                <a:ext uri="{FF2B5EF4-FFF2-40B4-BE49-F238E27FC236}">
                  <a16:creationId xmlns:a16="http://schemas.microsoft.com/office/drawing/2014/main" id="{3197829C-6518-5743-A13E-C28A17ADE787}"/>
                </a:ext>
              </a:extLst>
            </p:cNvPr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8" name="Rectangle 677">
              <a:extLst>
                <a:ext uri="{FF2B5EF4-FFF2-40B4-BE49-F238E27FC236}">
                  <a16:creationId xmlns:a16="http://schemas.microsoft.com/office/drawing/2014/main" id="{D024E2F3-1A4C-0644-95D3-3003554E779D}"/>
                </a:ext>
              </a:extLst>
            </p:cNvPr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36" name="Group 80">
            <a:extLst>
              <a:ext uri="{FF2B5EF4-FFF2-40B4-BE49-F238E27FC236}">
                <a16:creationId xmlns:a16="http://schemas.microsoft.com/office/drawing/2014/main" id="{56F3148B-4ACA-6443-B079-C0ACA7BAE006}"/>
              </a:ext>
            </a:extLst>
          </p:cNvPr>
          <p:cNvGrpSpPr>
            <a:grpSpLocks/>
          </p:cNvGrpSpPr>
          <p:nvPr/>
        </p:nvGrpSpPr>
        <p:grpSpPr bwMode="auto">
          <a:xfrm>
            <a:off x="8509808" y="4656351"/>
            <a:ext cx="1479238" cy="251023"/>
            <a:chOff x="4876800" y="1143000"/>
            <a:chExt cx="1752600" cy="304800"/>
          </a:xfrm>
        </p:grpSpPr>
        <p:sp>
          <p:nvSpPr>
            <p:cNvPr id="671" name="Rectangle 670">
              <a:extLst>
                <a:ext uri="{FF2B5EF4-FFF2-40B4-BE49-F238E27FC236}">
                  <a16:creationId xmlns:a16="http://schemas.microsoft.com/office/drawing/2014/main" id="{80FE6752-34E1-E34F-A1F3-D2A6FE32F28D}"/>
                </a:ext>
              </a:extLst>
            </p:cNvPr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2" name="Rectangle 671">
              <a:extLst>
                <a:ext uri="{FF2B5EF4-FFF2-40B4-BE49-F238E27FC236}">
                  <a16:creationId xmlns:a16="http://schemas.microsoft.com/office/drawing/2014/main" id="{555D353A-0B50-B343-A01E-DE477259DB94}"/>
                </a:ext>
              </a:extLst>
            </p:cNvPr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3" name="Rectangle 672">
              <a:extLst>
                <a:ext uri="{FF2B5EF4-FFF2-40B4-BE49-F238E27FC236}">
                  <a16:creationId xmlns:a16="http://schemas.microsoft.com/office/drawing/2014/main" id="{8D8482C7-D95D-1A40-B1A5-03B3803003D0}"/>
                </a:ext>
              </a:extLst>
            </p:cNvPr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4" name="Rectangle 673">
              <a:extLst>
                <a:ext uri="{FF2B5EF4-FFF2-40B4-BE49-F238E27FC236}">
                  <a16:creationId xmlns:a16="http://schemas.microsoft.com/office/drawing/2014/main" id="{5E9D9B00-DD2C-5C45-B41D-E4131382D4BD}"/>
                </a:ext>
              </a:extLst>
            </p:cNvPr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37" name="Rectangle 636">
            <a:extLst>
              <a:ext uri="{FF2B5EF4-FFF2-40B4-BE49-F238E27FC236}">
                <a16:creationId xmlns:a16="http://schemas.microsoft.com/office/drawing/2014/main" id="{61AA9CF9-360C-1644-8229-070AF13E138A}"/>
              </a:ext>
            </a:extLst>
          </p:cNvPr>
          <p:cNvSpPr/>
          <p:nvPr/>
        </p:nvSpPr>
        <p:spPr bwMode="auto">
          <a:xfrm rot="5400000">
            <a:off x="9755990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38" name="Rectangle 637">
            <a:extLst>
              <a:ext uri="{FF2B5EF4-FFF2-40B4-BE49-F238E27FC236}">
                <a16:creationId xmlns:a16="http://schemas.microsoft.com/office/drawing/2014/main" id="{E9836985-853D-FD43-8624-3F7C8EFF868E}"/>
              </a:ext>
            </a:extLst>
          </p:cNvPr>
          <p:cNvSpPr/>
          <p:nvPr/>
        </p:nvSpPr>
        <p:spPr bwMode="auto">
          <a:xfrm rot="5400000">
            <a:off x="9690600" y="3772869"/>
            <a:ext cx="1446966" cy="6539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39" name="Rectangle 638">
            <a:extLst>
              <a:ext uri="{FF2B5EF4-FFF2-40B4-BE49-F238E27FC236}">
                <a16:creationId xmlns:a16="http://schemas.microsoft.com/office/drawing/2014/main" id="{2C3B99FD-EBC3-CC42-B85E-90D4E22B5F96}"/>
              </a:ext>
            </a:extLst>
          </p:cNvPr>
          <p:cNvSpPr/>
          <p:nvPr/>
        </p:nvSpPr>
        <p:spPr bwMode="auto">
          <a:xfrm rot="5400000">
            <a:off x="9625209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41" name="Rectangle 640">
            <a:extLst>
              <a:ext uri="{FF2B5EF4-FFF2-40B4-BE49-F238E27FC236}">
                <a16:creationId xmlns:a16="http://schemas.microsoft.com/office/drawing/2014/main" id="{1D7794B1-F2B2-5747-B891-005F045539B2}"/>
              </a:ext>
            </a:extLst>
          </p:cNvPr>
          <p:cNvSpPr/>
          <p:nvPr/>
        </p:nvSpPr>
        <p:spPr bwMode="auto">
          <a:xfrm rot="5400000">
            <a:off x="9559819" y="3772869"/>
            <a:ext cx="1446966" cy="6539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50" name="Group 100">
            <a:extLst>
              <a:ext uri="{FF2B5EF4-FFF2-40B4-BE49-F238E27FC236}">
                <a16:creationId xmlns:a16="http://schemas.microsoft.com/office/drawing/2014/main" id="{0639FADE-DF07-BC40-93A4-C1CAB6AE0566}"/>
              </a:ext>
            </a:extLst>
          </p:cNvPr>
          <p:cNvGrpSpPr>
            <a:grpSpLocks/>
          </p:cNvGrpSpPr>
          <p:nvPr/>
        </p:nvGrpSpPr>
        <p:grpSpPr bwMode="auto">
          <a:xfrm>
            <a:off x="10013910" y="1711520"/>
            <a:ext cx="701622" cy="568387"/>
            <a:chOff x="-44" y="1473"/>
            <a:chExt cx="981" cy="1105"/>
          </a:xfrm>
        </p:grpSpPr>
        <p:pic>
          <p:nvPicPr>
            <p:cNvPr id="669" name="Picture 101" descr="desktop_computer_stylized_medium">
              <a:extLst>
                <a:ext uri="{FF2B5EF4-FFF2-40B4-BE49-F238E27FC236}">
                  <a16:creationId xmlns:a16="http://schemas.microsoft.com/office/drawing/2014/main" id="{BA6FF0DF-0F0E-DD48-A690-E164D934CA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0" name="Freeform 102">
              <a:extLst>
                <a:ext uri="{FF2B5EF4-FFF2-40B4-BE49-F238E27FC236}">
                  <a16:creationId xmlns:a16="http://schemas.microsoft.com/office/drawing/2014/main" id="{C32A6522-BD56-1741-9275-687F917D71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54" name="Rectangle 653">
            <a:extLst>
              <a:ext uri="{FF2B5EF4-FFF2-40B4-BE49-F238E27FC236}">
                <a16:creationId xmlns:a16="http://schemas.microsoft.com/office/drawing/2014/main" id="{9D887EB2-57DD-3145-BFC4-C5FAB2A34C2C}"/>
              </a:ext>
            </a:extLst>
          </p:cNvPr>
          <p:cNvSpPr/>
          <p:nvPr/>
        </p:nvSpPr>
        <p:spPr bwMode="auto">
          <a:xfrm rot="2465437" flipV="1">
            <a:off x="10213493" y="4720899"/>
            <a:ext cx="581445" cy="64549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18" name="Rectangle 717">
            <a:extLst>
              <a:ext uri="{FF2B5EF4-FFF2-40B4-BE49-F238E27FC236}">
                <a16:creationId xmlns:a16="http://schemas.microsoft.com/office/drawing/2014/main" id="{A3B2F961-4F5F-024A-9053-8BCA979B88C9}"/>
              </a:ext>
            </a:extLst>
          </p:cNvPr>
          <p:cNvSpPr/>
          <p:nvPr/>
        </p:nvSpPr>
        <p:spPr bwMode="auto">
          <a:xfrm>
            <a:off x="7105364" y="479538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19" name="Rectangle 718">
            <a:extLst>
              <a:ext uri="{FF2B5EF4-FFF2-40B4-BE49-F238E27FC236}">
                <a16:creationId xmlns:a16="http://schemas.microsoft.com/office/drawing/2014/main" id="{AD473EEA-73C2-5D46-8AAF-564095CFE88B}"/>
              </a:ext>
            </a:extLst>
          </p:cNvPr>
          <p:cNvSpPr/>
          <p:nvPr/>
        </p:nvSpPr>
        <p:spPr bwMode="auto">
          <a:xfrm rot="5400000">
            <a:off x="7722581" y="2362276"/>
            <a:ext cx="513165" cy="69789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0" name="Rectangle 719">
            <a:extLst>
              <a:ext uri="{FF2B5EF4-FFF2-40B4-BE49-F238E27FC236}">
                <a16:creationId xmlns:a16="http://schemas.microsoft.com/office/drawing/2014/main" id="{C0FDD0FD-5960-3748-B19E-88536C7DDE78}"/>
              </a:ext>
            </a:extLst>
          </p:cNvPr>
          <p:cNvSpPr/>
          <p:nvPr/>
        </p:nvSpPr>
        <p:spPr bwMode="auto">
          <a:xfrm rot="5400000">
            <a:off x="7825925" y="5242087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1" name="Rectangle 720">
            <a:extLst>
              <a:ext uri="{FF2B5EF4-FFF2-40B4-BE49-F238E27FC236}">
                <a16:creationId xmlns:a16="http://schemas.microsoft.com/office/drawing/2014/main" id="{7E2AD029-98F7-B040-85B4-C43FAD1EB81B}"/>
              </a:ext>
            </a:extLst>
          </p:cNvPr>
          <p:cNvSpPr/>
          <p:nvPr/>
        </p:nvSpPr>
        <p:spPr bwMode="auto">
          <a:xfrm rot="5400000">
            <a:off x="10201295" y="5217275"/>
            <a:ext cx="493905" cy="6833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2" name="Rectangle 721">
            <a:extLst>
              <a:ext uri="{FF2B5EF4-FFF2-40B4-BE49-F238E27FC236}">
                <a16:creationId xmlns:a16="http://schemas.microsoft.com/office/drawing/2014/main" id="{52375AB8-0401-BC40-BE25-F5671327B1FC}"/>
              </a:ext>
            </a:extLst>
          </p:cNvPr>
          <p:cNvSpPr/>
          <p:nvPr/>
        </p:nvSpPr>
        <p:spPr bwMode="auto">
          <a:xfrm rot="10800000">
            <a:off x="10882518" y="4775822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3" name="Rectangle 722">
            <a:extLst>
              <a:ext uri="{FF2B5EF4-FFF2-40B4-BE49-F238E27FC236}">
                <a16:creationId xmlns:a16="http://schemas.microsoft.com/office/drawing/2014/main" id="{B1C6849C-11AE-A842-BDEB-776A39D89F36}"/>
              </a:ext>
            </a:extLst>
          </p:cNvPr>
          <p:cNvSpPr/>
          <p:nvPr/>
        </p:nvSpPr>
        <p:spPr bwMode="auto">
          <a:xfrm>
            <a:off x="7002625" y="2887816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4" name="Rectangle 723">
            <a:extLst>
              <a:ext uri="{FF2B5EF4-FFF2-40B4-BE49-F238E27FC236}">
                <a16:creationId xmlns:a16="http://schemas.microsoft.com/office/drawing/2014/main" id="{8024D8C7-10CA-5A41-B97C-725ABAF0833D}"/>
              </a:ext>
            </a:extLst>
          </p:cNvPr>
          <p:cNvSpPr/>
          <p:nvPr/>
        </p:nvSpPr>
        <p:spPr bwMode="auto">
          <a:xfrm>
            <a:off x="10811014" y="2867389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5" name="Rectangle 724">
            <a:extLst>
              <a:ext uri="{FF2B5EF4-FFF2-40B4-BE49-F238E27FC236}">
                <a16:creationId xmlns:a16="http://schemas.microsoft.com/office/drawing/2014/main" id="{14264F35-7A0D-DF4B-83B3-4CAF1770C5DA}"/>
              </a:ext>
            </a:extLst>
          </p:cNvPr>
          <p:cNvSpPr/>
          <p:nvPr/>
        </p:nvSpPr>
        <p:spPr bwMode="auto">
          <a:xfrm rot="5400000">
            <a:off x="10115327" y="234812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13" name="Group 100">
            <a:extLst>
              <a:ext uri="{FF2B5EF4-FFF2-40B4-BE49-F238E27FC236}">
                <a16:creationId xmlns:a16="http://schemas.microsoft.com/office/drawing/2014/main" id="{DBC0414B-31F1-1C4C-8261-EE67F4607DC0}"/>
              </a:ext>
            </a:extLst>
          </p:cNvPr>
          <p:cNvGrpSpPr>
            <a:grpSpLocks/>
          </p:cNvGrpSpPr>
          <p:nvPr/>
        </p:nvGrpSpPr>
        <p:grpSpPr bwMode="auto">
          <a:xfrm>
            <a:off x="9946631" y="5393995"/>
            <a:ext cx="703389" cy="568387"/>
            <a:chOff x="-44" y="1473"/>
            <a:chExt cx="981" cy="1105"/>
          </a:xfrm>
        </p:grpSpPr>
        <p:pic>
          <p:nvPicPr>
            <p:cNvPr id="687" name="Picture 101" descr="desktop_computer_stylized_medium">
              <a:extLst>
                <a:ext uri="{FF2B5EF4-FFF2-40B4-BE49-F238E27FC236}">
                  <a16:creationId xmlns:a16="http://schemas.microsoft.com/office/drawing/2014/main" id="{90934AB2-F45B-D54D-B91B-92C3572EB4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8" name="Freeform 102">
              <a:extLst>
                <a:ext uri="{FF2B5EF4-FFF2-40B4-BE49-F238E27FC236}">
                  <a16:creationId xmlns:a16="http://schemas.microsoft.com/office/drawing/2014/main" id="{DDB06B17-0C65-DF43-A056-8E67D11A00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2" name="Group 100">
            <a:extLst>
              <a:ext uri="{FF2B5EF4-FFF2-40B4-BE49-F238E27FC236}">
                <a16:creationId xmlns:a16="http://schemas.microsoft.com/office/drawing/2014/main" id="{604FD66B-8A15-8341-9AA9-BC9C0069CF6C}"/>
              </a:ext>
            </a:extLst>
          </p:cNvPr>
          <p:cNvGrpSpPr>
            <a:grpSpLocks/>
          </p:cNvGrpSpPr>
          <p:nvPr/>
        </p:nvGrpSpPr>
        <p:grpSpPr bwMode="auto">
          <a:xfrm>
            <a:off x="7560992" y="1744853"/>
            <a:ext cx="703389" cy="568387"/>
            <a:chOff x="-44" y="1473"/>
            <a:chExt cx="981" cy="1105"/>
          </a:xfrm>
        </p:grpSpPr>
        <p:pic>
          <p:nvPicPr>
            <p:cNvPr id="689" name="Picture 101" descr="desktop_computer_stylized_medium">
              <a:extLst>
                <a:ext uri="{FF2B5EF4-FFF2-40B4-BE49-F238E27FC236}">
                  <a16:creationId xmlns:a16="http://schemas.microsoft.com/office/drawing/2014/main" id="{8EC12789-4A74-CD4E-A96A-BA0B134A47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102">
              <a:extLst>
                <a:ext uri="{FF2B5EF4-FFF2-40B4-BE49-F238E27FC236}">
                  <a16:creationId xmlns:a16="http://schemas.microsoft.com/office/drawing/2014/main" id="{1C9CAF4D-3912-2C4B-94EA-BFD60B5F828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2A8EF875-64B6-FB4D-BBD1-BB83115D41F6}"/>
              </a:ext>
            </a:extLst>
          </p:cNvPr>
          <p:cNvGrpSpPr/>
          <p:nvPr/>
        </p:nvGrpSpPr>
        <p:grpSpPr>
          <a:xfrm>
            <a:off x="7484685" y="2654601"/>
            <a:ext cx="946204" cy="493906"/>
            <a:chOff x="7493876" y="2774731"/>
            <a:chExt cx="1481958" cy="894622"/>
          </a:xfrm>
        </p:grpSpPr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2C68BD66-9CBB-6D44-8BC8-E664FE1011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29" name="Oval 728">
              <a:extLst>
                <a:ext uri="{FF2B5EF4-FFF2-40B4-BE49-F238E27FC236}">
                  <a16:creationId xmlns:a16="http://schemas.microsoft.com/office/drawing/2014/main" id="{AAD7E178-EB97-9D49-BA85-B61E5871BFF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4C398AB5-D40E-9D45-9D9F-3195710DFE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5E9BAF8A-BA27-434D-91A2-E0D5DB090EF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7239671D-647B-C046-933C-48E52C3A1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72FEAD2C-B342-D84B-83AF-B34BD5B7B0E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BA83E8B5-18C5-D947-9CC6-154512253C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35" name="Group 734">
            <a:extLst>
              <a:ext uri="{FF2B5EF4-FFF2-40B4-BE49-F238E27FC236}">
                <a16:creationId xmlns:a16="http://schemas.microsoft.com/office/drawing/2014/main" id="{EBC6C3DB-3DD5-5143-813B-D24B718ED06D}"/>
              </a:ext>
            </a:extLst>
          </p:cNvPr>
          <p:cNvGrpSpPr/>
          <p:nvPr/>
        </p:nvGrpSpPr>
        <p:grpSpPr>
          <a:xfrm>
            <a:off x="7567435" y="4520082"/>
            <a:ext cx="946204" cy="493906"/>
            <a:chOff x="7493876" y="2774731"/>
            <a:chExt cx="1481958" cy="894622"/>
          </a:xfrm>
        </p:grpSpPr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5E0EBE43-DDB6-B548-BB2C-D6B6C1DAB7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37" name="Oval 736">
              <a:extLst>
                <a:ext uri="{FF2B5EF4-FFF2-40B4-BE49-F238E27FC236}">
                  <a16:creationId xmlns:a16="http://schemas.microsoft.com/office/drawing/2014/main" id="{BA79F427-8F60-1544-A84F-64AC0287445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38" name="Group 737">
              <a:extLst>
                <a:ext uri="{FF2B5EF4-FFF2-40B4-BE49-F238E27FC236}">
                  <a16:creationId xmlns:a16="http://schemas.microsoft.com/office/drawing/2014/main" id="{A6D233C7-8EB7-9B41-86B6-FC01A897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2DA248B7-610E-C34C-9FF3-57CCF829D46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9FD796FE-DDA7-CD43-8C1A-AD4F25774F8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6009BDFD-2C6D-324C-B98C-379BF8D444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04C2B104-2DF7-EC43-A8ED-F9900D3FC6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43" name="Group 742">
            <a:extLst>
              <a:ext uri="{FF2B5EF4-FFF2-40B4-BE49-F238E27FC236}">
                <a16:creationId xmlns:a16="http://schemas.microsoft.com/office/drawing/2014/main" id="{8910879B-032A-764B-B8A5-A88D63D74D64}"/>
              </a:ext>
            </a:extLst>
          </p:cNvPr>
          <p:cNvGrpSpPr/>
          <p:nvPr/>
        </p:nvGrpSpPr>
        <p:grpSpPr>
          <a:xfrm>
            <a:off x="9940980" y="4520082"/>
            <a:ext cx="946204" cy="493906"/>
            <a:chOff x="7493876" y="2774731"/>
            <a:chExt cx="1481958" cy="894622"/>
          </a:xfrm>
        </p:grpSpPr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D1149133-C350-2D42-8C9E-58585EBAF3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45" name="Oval 744">
              <a:extLst>
                <a:ext uri="{FF2B5EF4-FFF2-40B4-BE49-F238E27FC236}">
                  <a16:creationId xmlns:a16="http://schemas.microsoft.com/office/drawing/2014/main" id="{12C3EB20-8219-694C-85F2-6998D9337F6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46" name="Group 745">
              <a:extLst>
                <a:ext uri="{FF2B5EF4-FFF2-40B4-BE49-F238E27FC236}">
                  <a16:creationId xmlns:a16="http://schemas.microsoft.com/office/drawing/2014/main" id="{162CB454-0231-9744-8F9B-C6B6BD5914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8D7DE494-08F1-5B41-8C0A-D66274850B8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2A784FA2-85FF-7148-B9DC-8DE272915AD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8B03338E-B45A-FA4B-BFE9-2D0AB4D34AC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7D974B2C-FE1D-6349-A955-0E444D9110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51" name="Group 750">
            <a:extLst>
              <a:ext uri="{FF2B5EF4-FFF2-40B4-BE49-F238E27FC236}">
                <a16:creationId xmlns:a16="http://schemas.microsoft.com/office/drawing/2014/main" id="{08A7BD84-7E3B-0547-8C3C-4A918614BC02}"/>
              </a:ext>
            </a:extLst>
          </p:cNvPr>
          <p:cNvGrpSpPr/>
          <p:nvPr/>
        </p:nvGrpSpPr>
        <p:grpSpPr>
          <a:xfrm>
            <a:off x="9889177" y="2634520"/>
            <a:ext cx="946204" cy="493906"/>
            <a:chOff x="7493876" y="2774731"/>
            <a:chExt cx="1481958" cy="894622"/>
          </a:xfrm>
        </p:grpSpPr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55DE6B73-3A96-5C48-9E14-F3E5255162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53" name="Oval 752">
              <a:extLst>
                <a:ext uri="{FF2B5EF4-FFF2-40B4-BE49-F238E27FC236}">
                  <a16:creationId xmlns:a16="http://schemas.microsoft.com/office/drawing/2014/main" id="{0C2E4634-ECD7-1A42-BFF3-1C3C12DFDC4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54" name="Group 753">
              <a:extLst>
                <a:ext uri="{FF2B5EF4-FFF2-40B4-BE49-F238E27FC236}">
                  <a16:creationId xmlns:a16="http://schemas.microsoft.com/office/drawing/2014/main" id="{F0FBBA43-0B28-DB47-93A2-4CF98D644EF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D329D7EE-AD76-AB4B-953F-A01C8B47B8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589A456E-CB6E-0749-A626-282D17A7162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6618F299-10D3-6B46-9FD8-919E6C98C6F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514AE89A-3BDD-0546-829A-1EBCB7AB9A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52" name="Rectangle 651">
            <a:extLst>
              <a:ext uri="{FF2B5EF4-FFF2-40B4-BE49-F238E27FC236}">
                <a16:creationId xmlns:a16="http://schemas.microsoft.com/office/drawing/2014/main" id="{5035FBDB-8E25-7842-8C98-159D52E79B52}"/>
              </a:ext>
            </a:extLst>
          </p:cNvPr>
          <p:cNvSpPr/>
          <p:nvPr/>
        </p:nvSpPr>
        <p:spPr bwMode="auto">
          <a:xfrm rot="1634516">
            <a:off x="7940837" y="2709093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59" name="Rectangle 758">
            <a:extLst>
              <a:ext uri="{FF2B5EF4-FFF2-40B4-BE49-F238E27FC236}">
                <a16:creationId xmlns:a16="http://schemas.microsoft.com/office/drawing/2014/main" id="{CB9C91AF-8BEA-E84C-A2CC-A7D82A5CAB1D}"/>
              </a:ext>
            </a:extLst>
          </p:cNvPr>
          <p:cNvSpPr/>
          <p:nvPr/>
        </p:nvSpPr>
        <p:spPr bwMode="auto">
          <a:xfrm rot="2101064">
            <a:off x="9817292" y="2970721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60" name="Rectangle 759">
            <a:extLst>
              <a:ext uri="{FF2B5EF4-FFF2-40B4-BE49-F238E27FC236}">
                <a16:creationId xmlns:a16="http://schemas.microsoft.com/office/drawing/2014/main" id="{9DA88FB0-7AC5-3744-B89B-48F2B2492C28}"/>
              </a:ext>
            </a:extLst>
          </p:cNvPr>
          <p:cNvSpPr/>
          <p:nvPr/>
        </p:nvSpPr>
        <p:spPr bwMode="auto">
          <a:xfrm rot="4253584">
            <a:off x="10096993" y="4729744"/>
            <a:ext cx="547683" cy="75781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757661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Circuit switching: FDM and TDM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  <p:grpSp>
        <p:nvGrpSpPr>
          <p:cNvPr id="80" name="Group 5">
            <a:extLst>
              <a:ext uri="{FF2B5EF4-FFF2-40B4-BE49-F238E27FC236}">
                <a16:creationId xmlns:a16="http://schemas.microsoft.com/office/drawing/2014/main" id="{9E8B7F63-E037-EA42-8DA6-CB6014E4199C}"/>
              </a:ext>
            </a:extLst>
          </p:cNvPr>
          <p:cNvGrpSpPr>
            <a:grpSpLocks/>
          </p:cNvGrpSpPr>
          <p:nvPr/>
        </p:nvGrpSpPr>
        <p:grpSpPr bwMode="auto">
          <a:xfrm>
            <a:off x="6232444" y="2059359"/>
            <a:ext cx="5508625" cy="1955801"/>
            <a:chOff x="1378" y="1353"/>
            <a:chExt cx="3470" cy="1232"/>
          </a:xfrm>
        </p:grpSpPr>
        <p:sp>
          <p:nvSpPr>
            <p:cNvPr id="81" name="Line 6">
              <a:extLst>
                <a:ext uri="{FF2B5EF4-FFF2-40B4-BE49-F238E27FC236}">
                  <a16:creationId xmlns:a16="http://schemas.microsoft.com/office/drawing/2014/main" id="{FC247104-E8D3-B645-85FB-5A0C2FA085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1392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2" name="Text Box 7">
              <a:extLst>
                <a:ext uri="{FF2B5EF4-FFF2-40B4-BE49-F238E27FC236}">
                  <a16:creationId xmlns:a16="http://schemas.microsoft.com/office/drawing/2014/main" id="{C8BB3F46-3B16-B844-8872-13FF6EAD7B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69" y="1662"/>
              <a:ext cx="9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dirty="0">
                  <a:latin typeface="+mn-lt"/>
                </a:rPr>
                <a:t>frequency</a:t>
              </a:r>
              <a:endParaRPr lang="fr-FR" altLang="en-US" dirty="0">
                <a:latin typeface="+mn-lt"/>
              </a:endParaRPr>
            </a:p>
          </p:txBody>
        </p:sp>
        <p:sp>
          <p:nvSpPr>
            <p:cNvPr id="83" name="Line 8">
              <a:extLst>
                <a:ext uri="{FF2B5EF4-FFF2-40B4-BE49-F238E27FC236}">
                  <a16:creationId xmlns:a16="http://schemas.microsoft.com/office/drawing/2014/main" id="{EF7F65AA-9FC2-CC44-BAE9-97B49EC3BF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2208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4" name="Text Box 9">
              <a:extLst>
                <a:ext uri="{FF2B5EF4-FFF2-40B4-BE49-F238E27FC236}">
                  <a16:creationId xmlns:a16="http://schemas.microsoft.com/office/drawing/2014/main" id="{04240E2C-D2B8-6D49-8F3E-93A9982E64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8" y="2255"/>
              <a:ext cx="53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2800">
                  <a:latin typeface="+mn-lt"/>
                </a:rPr>
                <a:t>time</a:t>
              </a:r>
              <a:endParaRPr lang="fr-FR" altLang="en-US" sz="2800">
                <a:latin typeface="+mn-lt"/>
              </a:endParaRPr>
            </a:p>
          </p:txBody>
        </p:sp>
        <p:sp>
          <p:nvSpPr>
            <p:cNvPr id="85" name="Rectangle 10">
              <a:extLst>
                <a:ext uri="{FF2B5EF4-FFF2-40B4-BE49-F238E27FC236}">
                  <a16:creationId xmlns:a16="http://schemas.microsoft.com/office/drawing/2014/main" id="{8CB58BFF-BD62-164C-98AC-EA3BD21AC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1584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sp>
        <p:nvSpPr>
          <p:cNvPr id="86" name="Rectangle 11">
            <a:extLst>
              <a:ext uri="{FF2B5EF4-FFF2-40B4-BE49-F238E27FC236}">
                <a16:creationId xmlns:a16="http://schemas.microsoft.com/office/drawing/2014/main" id="{17B8879F-2FD8-DB4B-A2A0-04D42672C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438770"/>
            <a:ext cx="4572000" cy="2286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sp>
        <p:nvSpPr>
          <p:cNvPr id="87" name="Rectangle 12">
            <a:extLst>
              <a:ext uri="{FF2B5EF4-FFF2-40B4-BE49-F238E27FC236}">
                <a16:creationId xmlns:a16="http://schemas.microsoft.com/office/drawing/2014/main" id="{BEC6B013-FF3F-EC4A-A3C5-E86E0F873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667370"/>
            <a:ext cx="4572000" cy="228600"/>
          </a:xfrm>
          <a:prstGeom prst="rect">
            <a:avLst/>
          </a:prstGeom>
          <a:solidFill>
            <a:srgbClr val="99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sp>
        <p:nvSpPr>
          <p:cNvPr id="88" name="Rectangle 13">
            <a:extLst>
              <a:ext uri="{FF2B5EF4-FFF2-40B4-BE49-F238E27FC236}">
                <a16:creationId xmlns:a16="http://schemas.microsoft.com/office/drawing/2014/main" id="{906F828E-B621-AC41-9719-C035AB75F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895970"/>
            <a:ext cx="4572000" cy="228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sp>
        <p:nvSpPr>
          <p:cNvPr id="89" name="Rectangle 14">
            <a:extLst>
              <a:ext uri="{FF2B5EF4-FFF2-40B4-BE49-F238E27FC236}">
                <a16:creationId xmlns:a16="http://schemas.microsoft.com/office/drawing/2014/main" id="{F56D1B6D-1C4F-8C45-B7A6-ABBFFE805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3124570"/>
            <a:ext cx="4572000" cy="2286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grpSp>
        <p:nvGrpSpPr>
          <p:cNvPr id="90" name="Group 15">
            <a:extLst>
              <a:ext uri="{FF2B5EF4-FFF2-40B4-BE49-F238E27FC236}">
                <a16:creationId xmlns:a16="http://schemas.microsoft.com/office/drawing/2014/main" id="{9A7618F9-9329-2B44-B13F-C685759AA9B8}"/>
              </a:ext>
            </a:extLst>
          </p:cNvPr>
          <p:cNvGrpSpPr>
            <a:grpSpLocks/>
          </p:cNvGrpSpPr>
          <p:nvPr/>
        </p:nvGrpSpPr>
        <p:grpSpPr bwMode="auto">
          <a:xfrm>
            <a:off x="6248319" y="4361233"/>
            <a:ext cx="5480050" cy="1893887"/>
            <a:chOff x="1396" y="2977"/>
            <a:chExt cx="3452" cy="1193"/>
          </a:xfrm>
        </p:grpSpPr>
        <p:sp>
          <p:nvSpPr>
            <p:cNvPr id="92" name="Line 17">
              <a:extLst>
                <a:ext uri="{FF2B5EF4-FFF2-40B4-BE49-F238E27FC236}">
                  <a16:creationId xmlns:a16="http://schemas.microsoft.com/office/drawing/2014/main" id="{6C5900A1-D57D-5143-8A66-C174D32DF3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2977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3" name="Text Box 18">
              <a:extLst>
                <a:ext uri="{FF2B5EF4-FFF2-40B4-BE49-F238E27FC236}">
                  <a16:creationId xmlns:a16="http://schemas.microsoft.com/office/drawing/2014/main" id="{B957BD8B-F509-1A4C-BDB2-A2653F2A5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87" y="3286"/>
              <a:ext cx="9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dirty="0">
                  <a:latin typeface="+mn-lt"/>
                </a:rPr>
                <a:t>frequency</a:t>
              </a:r>
              <a:endParaRPr lang="fr-FR" altLang="en-US" dirty="0">
                <a:latin typeface="+mn-lt"/>
              </a:endParaRPr>
            </a:p>
          </p:txBody>
        </p:sp>
        <p:sp>
          <p:nvSpPr>
            <p:cNvPr id="94" name="Line 19">
              <a:extLst>
                <a:ext uri="{FF2B5EF4-FFF2-40B4-BE49-F238E27FC236}">
                  <a16:creationId xmlns:a16="http://schemas.microsoft.com/office/drawing/2014/main" id="{3265E2D3-79D1-AC4D-9664-82C43C0C1E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3793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5" name="Text Box 20">
              <a:extLst>
                <a:ext uri="{FF2B5EF4-FFF2-40B4-BE49-F238E27FC236}">
                  <a16:creationId xmlns:a16="http://schemas.microsoft.com/office/drawing/2014/main" id="{45415617-655E-AE41-ACC7-41804AE636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8" y="3840"/>
              <a:ext cx="53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2800">
                  <a:latin typeface="+mn-lt"/>
                </a:rPr>
                <a:t>time</a:t>
              </a:r>
              <a:endParaRPr lang="fr-FR" altLang="en-US" sz="2800">
                <a:latin typeface="+mn-lt"/>
              </a:endParaRPr>
            </a:p>
          </p:txBody>
        </p:sp>
        <p:sp>
          <p:nvSpPr>
            <p:cNvPr id="96" name="Rectangle 21">
              <a:extLst>
                <a:ext uri="{FF2B5EF4-FFF2-40B4-BE49-F238E27FC236}">
                  <a16:creationId xmlns:a16="http://schemas.microsoft.com/office/drawing/2014/main" id="{18EBBCEE-B412-1D43-9B2E-49383E459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grpSp>
        <p:nvGrpSpPr>
          <p:cNvPr id="97" name="Group 22">
            <a:extLst>
              <a:ext uri="{FF2B5EF4-FFF2-40B4-BE49-F238E27FC236}">
                <a16:creationId xmlns:a16="http://schemas.microsoft.com/office/drawing/2014/main" id="{241CB304-A294-0445-AAE8-40A24F22C065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4664445"/>
            <a:ext cx="3886200" cy="914400"/>
            <a:chOff x="1776" y="3168"/>
            <a:chExt cx="2448" cy="576"/>
          </a:xfrm>
        </p:grpSpPr>
        <p:sp>
          <p:nvSpPr>
            <p:cNvPr id="98" name="Rectangle 23">
              <a:extLst>
                <a:ext uri="{FF2B5EF4-FFF2-40B4-BE49-F238E27FC236}">
                  <a16:creationId xmlns:a16="http://schemas.microsoft.com/office/drawing/2014/main" id="{BBBAEBF8-E545-B74D-9E4E-8CA10626E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99" name="Rectangle 24">
              <a:extLst>
                <a:ext uri="{FF2B5EF4-FFF2-40B4-BE49-F238E27FC236}">
                  <a16:creationId xmlns:a16="http://schemas.microsoft.com/office/drawing/2014/main" id="{59EE33AA-C8A3-2F49-95FB-4AC5CCD3F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0" name="Rectangle 25">
              <a:extLst>
                <a:ext uri="{FF2B5EF4-FFF2-40B4-BE49-F238E27FC236}">
                  <a16:creationId xmlns:a16="http://schemas.microsoft.com/office/drawing/2014/main" id="{B7E36698-7100-CA42-AE32-4065DD48C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1" name="Rectangle 26">
              <a:extLst>
                <a:ext uri="{FF2B5EF4-FFF2-40B4-BE49-F238E27FC236}">
                  <a16:creationId xmlns:a16="http://schemas.microsoft.com/office/drawing/2014/main" id="{C7CBE92F-CD13-2F4F-AE98-DD839DC09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2" name="Rectangle 27">
              <a:extLst>
                <a:ext uri="{FF2B5EF4-FFF2-40B4-BE49-F238E27FC236}">
                  <a16:creationId xmlns:a16="http://schemas.microsoft.com/office/drawing/2014/main" id="{DD52ACA4-56FF-F049-8FA6-73C999536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grpSp>
        <p:nvGrpSpPr>
          <p:cNvPr id="103" name="Group 28">
            <a:extLst>
              <a:ext uri="{FF2B5EF4-FFF2-40B4-BE49-F238E27FC236}">
                <a16:creationId xmlns:a16="http://schemas.microsoft.com/office/drawing/2014/main" id="{6B5BCBCE-893F-6042-A314-778723B61565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3886200" cy="914400"/>
            <a:chOff x="1920" y="3168"/>
            <a:chExt cx="2448" cy="576"/>
          </a:xfrm>
        </p:grpSpPr>
        <p:sp>
          <p:nvSpPr>
            <p:cNvPr id="104" name="Rectangle 29">
              <a:extLst>
                <a:ext uri="{FF2B5EF4-FFF2-40B4-BE49-F238E27FC236}">
                  <a16:creationId xmlns:a16="http://schemas.microsoft.com/office/drawing/2014/main" id="{F89F88EB-D217-3740-AB7F-84D975F9E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5" name="Rectangle 30">
              <a:extLst>
                <a:ext uri="{FF2B5EF4-FFF2-40B4-BE49-F238E27FC236}">
                  <a16:creationId xmlns:a16="http://schemas.microsoft.com/office/drawing/2014/main" id="{E42D2B75-2175-FB4F-A9C6-9BA6E2F11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6" name="Rectangle 31">
              <a:extLst>
                <a:ext uri="{FF2B5EF4-FFF2-40B4-BE49-F238E27FC236}">
                  <a16:creationId xmlns:a16="http://schemas.microsoft.com/office/drawing/2014/main" id="{A416A53A-2D17-C44C-B2F8-89A84E2C9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7" name="Rectangle 32">
              <a:extLst>
                <a:ext uri="{FF2B5EF4-FFF2-40B4-BE49-F238E27FC236}">
                  <a16:creationId xmlns:a16="http://schemas.microsoft.com/office/drawing/2014/main" id="{67CA95C0-B871-CF4F-8ED3-AFB8884C2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8" name="Rectangle 33">
              <a:extLst>
                <a:ext uri="{FF2B5EF4-FFF2-40B4-BE49-F238E27FC236}">
                  <a16:creationId xmlns:a16="http://schemas.microsoft.com/office/drawing/2014/main" id="{45837EA2-CC92-FF43-A3B1-E57DFC95D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grpSp>
        <p:nvGrpSpPr>
          <p:cNvPr id="109" name="Group 34">
            <a:extLst>
              <a:ext uri="{FF2B5EF4-FFF2-40B4-BE49-F238E27FC236}">
                <a16:creationId xmlns:a16="http://schemas.microsoft.com/office/drawing/2014/main" id="{09E73B34-5A97-9243-8722-C1FF0067894A}"/>
              </a:ext>
            </a:extLst>
          </p:cNvPr>
          <p:cNvGrpSpPr>
            <a:grpSpLocks/>
          </p:cNvGrpSpPr>
          <p:nvPr/>
        </p:nvGrpSpPr>
        <p:grpSpPr bwMode="auto">
          <a:xfrm>
            <a:off x="7308769" y="4664445"/>
            <a:ext cx="3886200" cy="914400"/>
            <a:chOff x="2064" y="3168"/>
            <a:chExt cx="2448" cy="576"/>
          </a:xfrm>
        </p:grpSpPr>
        <p:sp>
          <p:nvSpPr>
            <p:cNvPr id="110" name="Rectangle 35">
              <a:extLst>
                <a:ext uri="{FF2B5EF4-FFF2-40B4-BE49-F238E27FC236}">
                  <a16:creationId xmlns:a16="http://schemas.microsoft.com/office/drawing/2014/main" id="{2542FF38-5DB4-3F4A-ACA4-571441686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11" name="Rectangle 36">
              <a:extLst>
                <a:ext uri="{FF2B5EF4-FFF2-40B4-BE49-F238E27FC236}">
                  <a16:creationId xmlns:a16="http://schemas.microsoft.com/office/drawing/2014/main" id="{11F55AF2-B4EF-DE4D-9828-6C62B6891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12" name="Rectangle 37">
              <a:extLst>
                <a:ext uri="{FF2B5EF4-FFF2-40B4-BE49-F238E27FC236}">
                  <a16:creationId xmlns:a16="http://schemas.microsoft.com/office/drawing/2014/main" id="{F6DBD211-C591-4F40-9D18-FBBD93787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13" name="Rectangle 38">
              <a:extLst>
                <a:ext uri="{FF2B5EF4-FFF2-40B4-BE49-F238E27FC236}">
                  <a16:creationId xmlns:a16="http://schemas.microsoft.com/office/drawing/2014/main" id="{112356C3-3BBE-504C-B270-A9E8C882C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14" name="Rectangle 39">
              <a:extLst>
                <a:ext uri="{FF2B5EF4-FFF2-40B4-BE49-F238E27FC236}">
                  <a16:creationId xmlns:a16="http://schemas.microsoft.com/office/drawing/2014/main" id="{67D5E6EF-1805-AF4F-A945-1E53D6A09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grpSp>
        <p:nvGrpSpPr>
          <p:cNvPr id="115" name="Group 40">
            <a:extLst>
              <a:ext uri="{FF2B5EF4-FFF2-40B4-BE49-F238E27FC236}">
                <a16:creationId xmlns:a16="http://schemas.microsoft.com/office/drawing/2014/main" id="{F22CF311-F4BD-A94C-8199-EA46277CD3BD}"/>
              </a:ext>
            </a:extLst>
          </p:cNvPr>
          <p:cNvGrpSpPr>
            <a:grpSpLocks/>
          </p:cNvGrpSpPr>
          <p:nvPr/>
        </p:nvGrpSpPr>
        <p:grpSpPr bwMode="auto">
          <a:xfrm>
            <a:off x="7537369" y="4664445"/>
            <a:ext cx="3886200" cy="914400"/>
            <a:chOff x="2208" y="3168"/>
            <a:chExt cx="2448" cy="576"/>
          </a:xfrm>
        </p:grpSpPr>
        <p:sp>
          <p:nvSpPr>
            <p:cNvPr id="116" name="Rectangle 41">
              <a:extLst>
                <a:ext uri="{FF2B5EF4-FFF2-40B4-BE49-F238E27FC236}">
                  <a16:creationId xmlns:a16="http://schemas.microsoft.com/office/drawing/2014/main" id="{9CA27E85-835D-3C49-BA35-113312016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17" name="Rectangle 42">
              <a:extLst>
                <a:ext uri="{FF2B5EF4-FFF2-40B4-BE49-F238E27FC236}">
                  <a16:creationId xmlns:a16="http://schemas.microsoft.com/office/drawing/2014/main" id="{16F4D2FA-3645-4546-8BD7-73B7C728B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18" name="Rectangle 43">
              <a:extLst>
                <a:ext uri="{FF2B5EF4-FFF2-40B4-BE49-F238E27FC236}">
                  <a16:creationId xmlns:a16="http://schemas.microsoft.com/office/drawing/2014/main" id="{DFE6A11C-37DF-D847-B587-29A412FF7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19" name="Rectangle 44">
              <a:extLst>
                <a:ext uri="{FF2B5EF4-FFF2-40B4-BE49-F238E27FC236}">
                  <a16:creationId xmlns:a16="http://schemas.microsoft.com/office/drawing/2014/main" id="{3A806C1E-DAB0-304C-9DA3-A3E26591D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20" name="Rectangle 45">
              <a:extLst>
                <a:ext uri="{FF2B5EF4-FFF2-40B4-BE49-F238E27FC236}">
                  <a16:creationId xmlns:a16="http://schemas.microsoft.com/office/drawing/2014/main" id="{8DB6DFAA-D4E8-9F49-8C65-FFB57B6EA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grpSp>
        <p:nvGrpSpPr>
          <p:cNvPr id="121" name="Group 46">
            <a:extLst>
              <a:ext uri="{FF2B5EF4-FFF2-40B4-BE49-F238E27FC236}">
                <a16:creationId xmlns:a16="http://schemas.microsoft.com/office/drawing/2014/main" id="{E2514980-7513-C04A-B9E9-8CAF43AA2E98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667370"/>
            <a:ext cx="4572000" cy="457200"/>
            <a:chOff x="1776" y="1728"/>
            <a:chExt cx="2880" cy="288"/>
          </a:xfrm>
        </p:grpSpPr>
        <p:sp>
          <p:nvSpPr>
            <p:cNvPr id="122" name="Line 47">
              <a:extLst>
                <a:ext uri="{FF2B5EF4-FFF2-40B4-BE49-F238E27FC236}">
                  <a16:creationId xmlns:a16="http://schemas.microsoft.com/office/drawing/2014/main" id="{A784622D-6C6C-6A4B-86EF-6E226EE57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72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23" name="Line 48">
              <a:extLst>
                <a:ext uri="{FF2B5EF4-FFF2-40B4-BE49-F238E27FC236}">
                  <a16:creationId xmlns:a16="http://schemas.microsoft.com/office/drawing/2014/main" id="{E44DC6CB-5B3D-AF40-B675-B9A9AE3677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872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24" name="Line 49">
              <a:extLst>
                <a:ext uri="{FF2B5EF4-FFF2-40B4-BE49-F238E27FC236}">
                  <a16:creationId xmlns:a16="http://schemas.microsoft.com/office/drawing/2014/main" id="{4151DE66-5E96-0C4C-9749-3B0424C16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201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125" name="Group 50">
            <a:extLst>
              <a:ext uri="{FF2B5EF4-FFF2-40B4-BE49-F238E27FC236}">
                <a16:creationId xmlns:a16="http://schemas.microsoft.com/office/drawing/2014/main" id="{2F7FB34F-2B8D-FD4E-A40A-520FC72B6836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4114800" cy="914400"/>
            <a:chOff x="1920" y="3168"/>
            <a:chExt cx="2592" cy="576"/>
          </a:xfrm>
        </p:grpSpPr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1A7B9A9A-8D34-5949-AB73-2752D4ADA4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27" name="Line 52">
              <a:extLst>
                <a:ext uri="{FF2B5EF4-FFF2-40B4-BE49-F238E27FC236}">
                  <a16:creationId xmlns:a16="http://schemas.microsoft.com/office/drawing/2014/main" id="{7825394C-BA9E-F14A-A06B-B4D1F2AB73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28" name="Line 53">
              <a:extLst>
                <a:ext uri="{FF2B5EF4-FFF2-40B4-BE49-F238E27FC236}">
                  <a16:creationId xmlns:a16="http://schemas.microsoft.com/office/drawing/2014/main" id="{04DEEC0C-6538-134B-857D-2D0EDB5AEE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29" name="Line 54">
              <a:extLst>
                <a:ext uri="{FF2B5EF4-FFF2-40B4-BE49-F238E27FC236}">
                  <a16:creationId xmlns:a16="http://schemas.microsoft.com/office/drawing/2014/main" id="{A3FD5517-6B59-D84A-A3A5-B4E25A0D74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0" name="Line 55">
              <a:extLst>
                <a:ext uri="{FF2B5EF4-FFF2-40B4-BE49-F238E27FC236}">
                  <a16:creationId xmlns:a16="http://schemas.microsoft.com/office/drawing/2014/main" id="{8BFF1C13-9DA1-9B4D-9F10-1F66A88109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1" name="Line 56">
              <a:extLst>
                <a:ext uri="{FF2B5EF4-FFF2-40B4-BE49-F238E27FC236}">
                  <a16:creationId xmlns:a16="http://schemas.microsoft.com/office/drawing/2014/main" id="{B0486BD1-B653-EC4B-BC49-7487964A6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2" name="Line 57">
              <a:extLst>
                <a:ext uri="{FF2B5EF4-FFF2-40B4-BE49-F238E27FC236}">
                  <a16:creationId xmlns:a16="http://schemas.microsoft.com/office/drawing/2014/main" id="{A5505908-88D5-4A4D-BD8D-DC8F998AE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3" name="Line 58">
              <a:extLst>
                <a:ext uri="{FF2B5EF4-FFF2-40B4-BE49-F238E27FC236}">
                  <a16:creationId xmlns:a16="http://schemas.microsoft.com/office/drawing/2014/main" id="{CFE3069F-00E3-F94B-9EF4-7F602081FF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3E3FF99A-7088-874C-86FF-E8E923BC88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9A1084A3-A397-4443-B4A1-8A048966E8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6" name="Line 61">
              <a:extLst>
                <a:ext uri="{FF2B5EF4-FFF2-40B4-BE49-F238E27FC236}">
                  <a16:creationId xmlns:a16="http://schemas.microsoft.com/office/drawing/2014/main" id="{9ADDC058-5058-BE44-A0F5-D0DDA33CE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7" name="Line 62">
              <a:extLst>
                <a:ext uri="{FF2B5EF4-FFF2-40B4-BE49-F238E27FC236}">
                  <a16:creationId xmlns:a16="http://schemas.microsoft.com/office/drawing/2014/main" id="{BD24B7F5-455A-0C43-B9F0-FB3B946FE3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8" name="Line 63">
              <a:extLst>
                <a:ext uri="{FF2B5EF4-FFF2-40B4-BE49-F238E27FC236}">
                  <a16:creationId xmlns:a16="http://schemas.microsoft.com/office/drawing/2014/main" id="{988F36F5-7D31-804E-962A-423F649F92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9" name="Line 64">
              <a:extLst>
                <a:ext uri="{FF2B5EF4-FFF2-40B4-BE49-F238E27FC236}">
                  <a16:creationId xmlns:a16="http://schemas.microsoft.com/office/drawing/2014/main" id="{D7B989E8-2587-7643-9382-D33D3F44B4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0" name="Line 65">
              <a:extLst>
                <a:ext uri="{FF2B5EF4-FFF2-40B4-BE49-F238E27FC236}">
                  <a16:creationId xmlns:a16="http://schemas.microsoft.com/office/drawing/2014/main" id="{E0D29195-E5A5-7342-B97D-15428877E0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1" name="Line 66">
              <a:extLst>
                <a:ext uri="{FF2B5EF4-FFF2-40B4-BE49-F238E27FC236}">
                  <a16:creationId xmlns:a16="http://schemas.microsoft.com/office/drawing/2014/main" id="{DB60A569-3391-0245-957A-8BD0C4704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2" name="Line 67">
              <a:extLst>
                <a:ext uri="{FF2B5EF4-FFF2-40B4-BE49-F238E27FC236}">
                  <a16:creationId xmlns:a16="http://schemas.microsoft.com/office/drawing/2014/main" id="{2B1AB277-061D-9241-9AB6-1B95D3D21F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40920297-470B-0146-A370-C189FFDE7A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2E53AA1C-6679-674A-95BC-86F53DDA0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145" name="Group 70">
            <a:extLst>
              <a:ext uri="{FF2B5EF4-FFF2-40B4-BE49-F238E27FC236}">
                <a16:creationId xmlns:a16="http://schemas.microsoft.com/office/drawing/2014/main" id="{D19EB7AC-F070-3541-A86A-2FC1DD8534B1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553070"/>
            <a:ext cx="4572000" cy="685800"/>
            <a:chOff x="1776" y="1656"/>
            <a:chExt cx="2880" cy="432"/>
          </a:xfrm>
        </p:grpSpPr>
        <p:sp>
          <p:nvSpPr>
            <p:cNvPr id="146" name="Line 71">
              <a:extLst>
                <a:ext uri="{FF2B5EF4-FFF2-40B4-BE49-F238E27FC236}">
                  <a16:creationId xmlns:a16="http://schemas.microsoft.com/office/drawing/2014/main" id="{6E37DADC-C96A-3646-99F6-13289A67B3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65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7" name="Line 72">
              <a:extLst>
                <a:ext uri="{FF2B5EF4-FFF2-40B4-BE49-F238E27FC236}">
                  <a16:creationId xmlns:a16="http://schemas.microsoft.com/office/drawing/2014/main" id="{9AEF30A0-08E3-0C49-BDD0-62773AC68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800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8" name="Line 73">
              <a:extLst>
                <a:ext uri="{FF2B5EF4-FFF2-40B4-BE49-F238E27FC236}">
                  <a16:creationId xmlns:a16="http://schemas.microsoft.com/office/drawing/2014/main" id="{65F2C750-C340-7D41-86F3-6C02B72E37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944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9" name="Line 74">
              <a:extLst>
                <a:ext uri="{FF2B5EF4-FFF2-40B4-BE49-F238E27FC236}">
                  <a16:creationId xmlns:a16="http://schemas.microsoft.com/office/drawing/2014/main" id="{6F3372A0-CEED-B147-B45A-1120494E9C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8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150" name="Group 75">
            <a:extLst>
              <a:ext uri="{FF2B5EF4-FFF2-40B4-BE49-F238E27FC236}">
                <a16:creationId xmlns:a16="http://schemas.microsoft.com/office/drawing/2014/main" id="{EF82690A-0023-7E4C-AF5F-2DE149F5C0AB}"/>
              </a:ext>
            </a:extLst>
          </p:cNvPr>
          <p:cNvGrpSpPr>
            <a:grpSpLocks/>
          </p:cNvGrpSpPr>
          <p:nvPr/>
        </p:nvGrpSpPr>
        <p:grpSpPr bwMode="auto">
          <a:xfrm>
            <a:off x="6965869" y="4664445"/>
            <a:ext cx="4343400" cy="914400"/>
            <a:chOff x="1848" y="3168"/>
            <a:chExt cx="2736" cy="576"/>
          </a:xfrm>
        </p:grpSpPr>
        <p:sp>
          <p:nvSpPr>
            <p:cNvPr id="151" name="Line 76">
              <a:extLst>
                <a:ext uri="{FF2B5EF4-FFF2-40B4-BE49-F238E27FC236}">
                  <a16:creationId xmlns:a16="http://schemas.microsoft.com/office/drawing/2014/main" id="{FA56D6B6-D7AC-2446-9EB2-EB6FACCED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36AF57AE-AC33-5743-977A-0D788D552E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536A2FE1-8849-7541-AF15-E745915BB3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4" name="Line 79">
              <a:extLst>
                <a:ext uri="{FF2B5EF4-FFF2-40B4-BE49-F238E27FC236}">
                  <a16:creationId xmlns:a16="http://schemas.microsoft.com/office/drawing/2014/main" id="{BF60E069-76E5-034E-ABF6-9DB38E5F4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5" name="Line 80">
              <a:extLst>
                <a:ext uri="{FF2B5EF4-FFF2-40B4-BE49-F238E27FC236}">
                  <a16:creationId xmlns:a16="http://schemas.microsoft.com/office/drawing/2014/main" id="{E0357BEA-8C5A-0243-B035-D32F921C0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6" name="Line 81">
              <a:extLst>
                <a:ext uri="{FF2B5EF4-FFF2-40B4-BE49-F238E27FC236}">
                  <a16:creationId xmlns:a16="http://schemas.microsoft.com/office/drawing/2014/main" id="{2F1CCECE-F3ED-3042-9569-AD742E3CC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7" name="Line 82">
              <a:extLst>
                <a:ext uri="{FF2B5EF4-FFF2-40B4-BE49-F238E27FC236}">
                  <a16:creationId xmlns:a16="http://schemas.microsoft.com/office/drawing/2014/main" id="{6537DA24-A159-1745-BB09-C376284BC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8" name="Line 83">
              <a:extLst>
                <a:ext uri="{FF2B5EF4-FFF2-40B4-BE49-F238E27FC236}">
                  <a16:creationId xmlns:a16="http://schemas.microsoft.com/office/drawing/2014/main" id="{303471D4-2AB8-EB47-A820-9F719A9623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9" name="Line 84">
              <a:extLst>
                <a:ext uri="{FF2B5EF4-FFF2-40B4-BE49-F238E27FC236}">
                  <a16:creationId xmlns:a16="http://schemas.microsoft.com/office/drawing/2014/main" id="{AB7E2F6A-D6E8-6F44-A130-F6AAF3FAD1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0" name="Line 85">
              <a:extLst>
                <a:ext uri="{FF2B5EF4-FFF2-40B4-BE49-F238E27FC236}">
                  <a16:creationId xmlns:a16="http://schemas.microsoft.com/office/drawing/2014/main" id="{0B0C4A91-41A5-FA42-BE40-E539FE5A87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1" name="Line 86">
              <a:extLst>
                <a:ext uri="{FF2B5EF4-FFF2-40B4-BE49-F238E27FC236}">
                  <a16:creationId xmlns:a16="http://schemas.microsoft.com/office/drawing/2014/main" id="{DD647FB7-E777-BB4A-836C-1230EB25B3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2" name="Line 87">
              <a:extLst>
                <a:ext uri="{FF2B5EF4-FFF2-40B4-BE49-F238E27FC236}">
                  <a16:creationId xmlns:a16="http://schemas.microsoft.com/office/drawing/2014/main" id="{B46CA734-72CB-EB46-9BCA-BE4B2E992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3" name="Line 88">
              <a:extLst>
                <a:ext uri="{FF2B5EF4-FFF2-40B4-BE49-F238E27FC236}">
                  <a16:creationId xmlns:a16="http://schemas.microsoft.com/office/drawing/2014/main" id="{F17A8327-BB1C-CC47-BBF6-C0A0C792F9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4" name="Line 89">
              <a:extLst>
                <a:ext uri="{FF2B5EF4-FFF2-40B4-BE49-F238E27FC236}">
                  <a16:creationId xmlns:a16="http://schemas.microsoft.com/office/drawing/2014/main" id="{1BC1688D-7618-5D4F-BD03-7A37B9CFF8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5" name="Line 90">
              <a:extLst>
                <a:ext uri="{FF2B5EF4-FFF2-40B4-BE49-F238E27FC236}">
                  <a16:creationId xmlns:a16="http://schemas.microsoft.com/office/drawing/2014/main" id="{BD97D86A-A445-8440-8450-03DEF32A60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6" name="Line 91">
              <a:extLst>
                <a:ext uri="{FF2B5EF4-FFF2-40B4-BE49-F238E27FC236}">
                  <a16:creationId xmlns:a16="http://schemas.microsoft.com/office/drawing/2014/main" id="{61EAFA7A-D8BF-3B4F-A70F-B795CC3B25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7" name="Line 92">
              <a:extLst>
                <a:ext uri="{FF2B5EF4-FFF2-40B4-BE49-F238E27FC236}">
                  <a16:creationId xmlns:a16="http://schemas.microsoft.com/office/drawing/2014/main" id="{AC990DC1-801B-2140-9598-DC3E006E7B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8" name="Line 93">
              <a:extLst>
                <a:ext uri="{FF2B5EF4-FFF2-40B4-BE49-F238E27FC236}">
                  <a16:creationId xmlns:a16="http://schemas.microsoft.com/office/drawing/2014/main" id="{83E7C0B2-4786-B44B-AF2A-50A1881CB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9" name="Line 94">
              <a:extLst>
                <a:ext uri="{FF2B5EF4-FFF2-40B4-BE49-F238E27FC236}">
                  <a16:creationId xmlns:a16="http://schemas.microsoft.com/office/drawing/2014/main" id="{23C2D596-103D-414A-8E89-61FE69710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70" name="Line 95">
              <a:extLst>
                <a:ext uri="{FF2B5EF4-FFF2-40B4-BE49-F238E27FC236}">
                  <a16:creationId xmlns:a16="http://schemas.microsoft.com/office/drawing/2014/main" id="{47491975-1D5E-9B4B-B9CC-2AB3645673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172" name="Group 100">
            <a:extLst>
              <a:ext uri="{FF2B5EF4-FFF2-40B4-BE49-F238E27FC236}">
                <a16:creationId xmlns:a16="http://schemas.microsoft.com/office/drawing/2014/main" id="{8132E27A-22ED-AF49-8219-5166A48DECF1}"/>
              </a:ext>
            </a:extLst>
          </p:cNvPr>
          <p:cNvGrpSpPr>
            <a:grpSpLocks/>
          </p:cNvGrpSpPr>
          <p:nvPr/>
        </p:nvGrpSpPr>
        <p:grpSpPr bwMode="auto">
          <a:xfrm>
            <a:off x="8985169" y="1632322"/>
            <a:ext cx="2438400" cy="523876"/>
            <a:chOff x="3648" y="266"/>
            <a:chExt cx="1536" cy="330"/>
          </a:xfrm>
        </p:grpSpPr>
        <p:sp>
          <p:nvSpPr>
            <p:cNvPr id="174" name="Text Box 101">
              <a:extLst>
                <a:ext uri="{FF2B5EF4-FFF2-40B4-BE49-F238E27FC236}">
                  <a16:creationId xmlns:a16="http://schemas.microsoft.com/office/drawing/2014/main" id="{517C0A89-506E-FC47-9AA2-AF070B040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266"/>
              <a:ext cx="767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2800" dirty="0">
                  <a:latin typeface="+mn-lt"/>
                </a:rPr>
                <a:t>4 users</a:t>
              </a:r>
              <a:endParaRPr lang="fr-FR" altLang="en-US" sz="2800" dirty="0">
                <a:latin typeface="+mn-lt"/>
              </a:endParaRPr>
            </a:p>
          </p:txBody>
        </p:sp>
        <p:sp>
          <p:nvSpPr>
            <p:cNvPr id="175" name="Rectangle 102">
              <a:extLst>
                <a:ext uri="{FF2B5EF4-FFF2-40B4-BE49-F238E27FC236}">
                  <a16:creationId xmlns:a16="http://schemas.microsoft.com/office/drawing/2014/main" id="{09CA082A-E892-4F49-956A-49EC8B748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352"/>
              <a:ext cx="144" cy="144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76" name="Rectangle 103">
              <a:extLst>
                <a:ext uri="{FF2B5EF4-FFF2-40B4-BE49-F238E27FC236}">
                  <a16:creationId xmlns:a16="http://schemas.microsoft.com/office/drawing/2014/main" id="{F4529FF5-30ED-B043-89BC-B0A0838D8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352"/>
              <a:ext cx="144" cy="144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77" name="Rectangle 104">
              <a:extLst>
                <a:ext uri="{FF2B5EF4-FFF2-40B4-BE49-F238E27FC236}">
                  <a16:creationId xmlns:a16="http://schemas.microsoft.com/office/drawing/2014/main" id="{BF870C5A-CA37-9A42-A1BA-472445C2A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352"/>
              <a:ext cx="144" cy="144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78" name="Rectangle 105">
              <a:extLst>
                <a:ext uri="{FF2B5EF4-FFF2-40B4-BE49-F238E27FC236}">
                  <a16:creationId xmlns:a16="http://schemas.microsoft.com/office/drawing/2014/main" id="{E80A1670-A44E-6449-B13F-782DADDCF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352"/>
              <a:ext cx="144" cy="144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sp>
        <p:nvSpPr>
          <p:cNvPr id="181" name="Content Placeholder 2">
            <a:extLst>
              <a:ext uri="{FF2B5EF4-FFF2-40B4-BE49-F238E27FC236}">
                <a16:creationId xmlns:a16="http://schemas.microsoft.com/office/drawing/2014/main" id="{22797A37-2981-B84F-A949-A6F05BC23F7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68431" y="1448157"/>
            <a:ext cx="5265052" cy="2870229"/>
          </a:xfrm>
        </p:spPr>
        <p:txBody>
          <a:bodyPr>
            <a:normAutofit lnSpcReduction="10000"/>
          </a:bodyPr>
          <a:lstStyle/>
          <a:p>
            <a:pPr marL="11113" indent="-11113">
              <a:spcBef>
                <a:spcPts val="400"/>
              </a:spcBef>
              <a:buNone/>
            </a:pP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F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requency Division Multiplexing 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(FDM)</a:t>
            </a:r>
            <a:endParaRPr lang="en-US" altLang="ja-JP" sz="24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ts val="4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optical, electromagnetic frequencies divided into (narrow) frequency bands</a:t>
            </a:r>
          </a:p>
          <a:p>
            <a:pPr>
              <a:spcBef>
                <a:spcPts val="4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each call allocated its own band, can transmit at max rate of that narrow band </a:t>
            </a:r>
            <a:endParaRPr lang="en-US" altLang="en-US" dirty="0"/>
          </a:p>
          <a:p>
            <a:endParaRPr lang="en-US" dirty="0"/>
          </a:p>
        </p:txBody>
      </p:sp>
      <p:sp>
        <p:nvSpPr>
          <p:cNvPr id="182" name="Content Placeholder 2">
            <a:extLst>
              <a:ext uri="{FF2B5EF4-FFF2-40B4-BE49-F238E27FC236}">
                <a16:creationId xmlns:a16="http://schemas.microsoft.com/office/drawing/2014/main" id="{158F9267-8C55-AD46-A424-9C6B11E6A845}"/>
              </a:ext>
            </a:extLst>
          </p:cNvPr>
          <p:cNvSpPr txBox="1">
            <a:spLocks/>
          </p:cNvSpPr>
          <p:nvPr/>
        </p:nvSpPr>
        <p:spPr>
          <a:xfrm>
            <a:off x="825267" y="4157290"/>
            <a:ext cx="5276102" cy="24683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indent="-11113">
              <a:spcBef>
                <a:spcPts val="600"/>
              </a:spcBef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Time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Division Multiplexing 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(TDM)</a:t>
            </a:r>
            <a:endParaRPr lang="en-US" altLang="ja-JP" sz="24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ts val="6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time divided into slots</a:t>
            </a:r>
          </a:p>
          <a:p>
            <a:pPr>
              <a:spcBef>
                <a:spcPts val="6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each call allocated periodic slot(s), can transmit at maximum rate of (wider) frequency band, but only  during its time slot(s)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87465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500"/>
                            </p:stCondLst>
                            <p:childTnLst>
                              <p:par>
                                <p:cTn id="5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18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E8376764-E8EE-2343-BDE8-8A38CADB2B10}"/>
              </a:ext>
            </a:extLst>
          </p:cNvPr>
          <p:cNvSpPr txBox="1"/>
          <p:nvPr/>
        </p:nvSpPr>
        <p:spPr>
          <a:xfrm>
            <a:off x="9190439" y="3479610"/>
            <a:ext cx="13649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Internet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EDDBC9A-D563-454D-A345-7C56FB5C09DB}"/>
              </a:ext>
            </a:extLst>
          </p:cNvPr>
          <p:cNvSpPr/>
          <p:nvPr/>
        </p:nvSpPr>
        <p:spPr>
          <a:xfrm>
            <a:off x="9250302" y="3526527"/>
            <a:ext cx="1558255" cy="5389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29037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enterprise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datacenter </a:t>
              </a:r>
            </a:p>
            <a:p>
              <a:pPr>
                <a:lnSpc>
                  <a:spcPct val="90000"/>
                </a:lnSpc>
              </a:pPr>
              <a:r>
                <a:rPr lang="en-US" sz="1050" dirty="0"/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content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provider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network</a:t>
              </a:r>
              <a:endParaRPr lang="en-US" sz="1000" dirty="0"/>
            </a:p>
          </p:txBody>
        </p:sp>
      </p:grpSp>
      <p:grpSp>
        <p:nvGrpSpPr>
          <p:cNvPr id="1030" name="Group 1029">
            <a:extLst>
              <a:ext uri="{FF2B5EF4-FFF2-40B4-BE49-F238E27FC236}">
                <a16:creationId xmlns:a16="http://schemas.microsoft.com/office/drawing/2014/main" id="{54348108-FD66-5941-95B5-3AA9BB3E9A2D}"/>
              </a:ext>
            </a:extLst>
          </p:cNvPr>
          <p:cNvGrpSpPr/>
          <p:nvPr/>
        </p:nvGrpSpPr>
        <p:grpSpPr>
          <a:xfrm>
            <a:off x="1297913" y="3134990"/>
            <a:ext cx="5623201" cy="1305077"/>
            <a:chOff x="1297913" y="3209940"/>
            <a:chExt cx="5623201" cy="1305077"/>
          </a:xfrm>
        </p:grpSpPr>
        <p:sp>
          <p:nvSpPr>
            <p:cNvPr id="666" name="Content Placeholder 2">
              <a:extLst>
                <a:ext uri="{FF2B5EF4-FFF2-40B4-BE49-F238E27FC236}">
                  <a16:creationId xmlns:a16="http://schemas.microsoft.com/office/drawing/2014/main" id="{B356736A-B49C-8045-8159-87CAE4974452}"/>
                </a:ext>
              </a:extLst>
            </p:cNvPr>
            <p:cNvSpPr txBox="1">
              <a:spLocks/>
            </p:cNvSpPr>
            <p:nvPr/>
          </p:nvSpPr>
          <p:spPr>
            <a:xfrm>
              <a:off x="3142962" y="3209940"/>
              <a:ext cx="3778152" cy="1305077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Packet switches</a:t>
              </a:r>
              <a:r>
                <a:rPr lang="en-US" altLang="en-US" sz="2400" dirty="0">
                  <a:latin typeface="+mn-lt"/>
                </a:rPr>
                <a:t>: forward packets (chunks of data)</a:t>
              </a:r>
            </a:p>
            <a:p>
              <a:pPr marL="346075" lvl="1" indent="-231775">
                <a:buClr>
                  <a:srgbClr val="0000A8"/>
                </a:buClr>
              </a:pP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routers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</a:rPr>
                <a:t>,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switches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1029" name="Group 1028">
              <a:extLst>
                <a:ext uri="{FF2B5EF4-FFF2-40B4-BE49-F238E27FC236}">
                  <a16:creationId xmlns:a16="http://schemas.microsoft.com/office/drawing/2014/main" id="{324B3D7B-0A87-684A-8AD5-E426CBAB8D91}"/>
                </a:ext>
              </a:extLst>
            </p:cNvPr>
            <p:cNvGrpSpPr/>
            <p:nvPr/>
          </p:nvGrpSpPr>
          <p:grpSpPr>
            <a:xfrm>
              <a:off x="1297913" y="3389820"/>
              <a:ext cx="1370315" cy="390629"/>
              <a:chOff x="1220207" y="3379800"/>
              <a:chExt cx="1448022" cy="400649"/>
            </a:xfrm>
          </p:grpSpPr>
          <p:grpSp>
            <p:nvGrpSpPr>
              <p:cNvPr id="745" name="Group 744">
                <a:extLst>
                  <a:ext uri="{FF2B5EF4-FFF2-40B4-BE49-F238E27FC236}">
                    <a16:creationId xmlns:a16="http://schemas.microsoft.com/office/drawing/2014/main" id="{BBA75EB6-A2DF-8442-902E-889D709A01F1}"/>
                  </a:ext>
                </a:extLst>
              </p:cNvPr>
              <p:cNvGrpSpPr/>
              <p:nvPr/>
            </p:nvGrpSpPr>
            <p:grpSpPr>
              <a:xfrm>
                <a:off x="1220207" y="3403733"/>
                <a:ext cx="608897" cy="339238"/>
                <a:chOff x="7493876" y="2774731"/>
                <a:chExt cx="1481958" cy="894622"/>
              </a:xfrm>
            </p:grpSpPr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57ECBDF9-CECF-C743-928A-01551F1149A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747" name="Oval 746">
                  <a:extLst>
                    <a:ext uri="{FF2B5EF4-FFF2-40B4-BE49-F238E27FC236}">
                      <a16:creationId xmlns:a16="http://schemas.microsoft.com/office/drawing/2014/main" id="{2CED8E12-8866-B24C-8ADD-B298A9E92CB3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748" name="Group 747">
                  <a:extLst>
                    <a:ext uri="{FF2B5EF4-FFF2-40B4-BE49-F238E27FC236}">
                      <a16:creationId xmlns:a16="http://schemas.microsoft.com/office/drawing/2014/main" id="{B88578A5-178A-394F-A0E8-E56A6CA32F7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49" name="Freeform 748">
                    <a:extLst>
                      <a:ext uri="{FF2B5EF4-FFF2-40B4-BE49-F238E27FC236}">
                        <a16:creationId xmlns:a16="http://schemas.microsoft.com/office/drawing/2014/main" id="{C0BC3D29-EE76-8343-B65A-EA82E9B3D47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0" name="Freeform 749">
                    <a:extLst>
                      <a:ext uri="{FF2B5EF4-FFF2-40B4-BE49-F238E27FC236}">
                        <a16:creationId xmlns:a16="http://schemas.microsoft.com/office/drawing/2014/main" id="{0CE947DD-742E-DB41-8709-8C742E1F315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4327083F-593C-164C-8B48-4EAC6FFF626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872F4F49-B007-CF47-9AE7-A2818399B5A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53" name="Group 752">
                <a:extLst>
                  <a:ext uri="{FF2B5EF4-FFF2-40B4-BE49-F238E27FC236}">
                    <a16:creationId xmlns:a16="http://schemas.microsoft.com/office/drawing/2014/main" id="{ABB80B22-84B3-E44D-B158-999620842AA7}"/>
                  </a:ext>
                </a:extLst>
              </p:cNvPr>
              <p:cNvGrpSpPr/>
              <p:nvPr/>
            </p:nvGrpSpPr>
            <p:grpSpPr>
              <a:xfrm>
                <a:off x="2172962" y="3379800"/>
                <a:ext cx="495267" cy="400649"/>
                <a:chOff x="3668110" y="2448910"/>
                <a:chExt cx="3794234" cy="2165130"/>
              </a:xfrm>
            </p:grpSpPr>
            <p:sp>
              <p:nvSpPr>
                <p:cNvPr id="754" name="Rectangle 753">
                  <a:extLst>
                    <a:ext uri="{FF2B5EF4-FFF2-40B4-BE49-F238E27FC236}">
                      <a16:creationId xmlns:a16="http://schemas.microsoft.com/office/drawing/2014/main" id="{87ED6994-8AAE-CE4F-9382-5B72DC8DF39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784A6571-0523-1D4B-BC2E-19620F5C60E1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56" name="Group 755">
                  <a:extLst>
                    <a:ext uri="{FF2B5EF4-FFF2-40B4-BE49-F238E27FC236}">
                      <a16:creationId xmlns:a16="http://schemas.microsoft.com/office/drawing/2014/main" id="{040EF2EE-7544-044B-8B2E-5E76FBF3EC4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7" name="Freeform 756">
                    <a:extLst>
                      <a:ext uri="{FF2B5EF4-FFF2-40B4-BE49-F238E27FC236}">
                        <a16:creationId xmlns:a16="http://schemas.microsoft.com/office/drawing/2014/main" id="{E671E855-462B-9F48-9621-5EEE15B3935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E5AE17A8-6FB1-3241-8C26-DCA5087F65E5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105030C8-02D0-8E46-B13A-AC9E5D59E2C5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F4B9D081-C772-7E49-BCB3-B3BD733377D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D0CE68AC-9608-4542-887A-2F687C3134E7}"/>
              </a:ext>
            </a:extLst>
          </p:cNvPr>
          <p:cNvGrpSpPr/>
          <p:nvPr/>
        </p:nvGrpSpPr>
        <p:grpSpPr>
          <a:xfrm>
            <a:off x="972848" y="3887572"/>
            <a:ext cx="5946258" cy="1994414"/>
            <a:chOff x="972848" y="3947532"/>
            <a:chExt cx="5946258" cy="1994414"/>
          </a:xfrm>
        </p:grpSpPr>
        <p:sp>
          <p:nvSpPr>
            <p:cNvPr id="665" name="Content Placeholder 2">
              <a:extLst>
                <a:ext uri="{FF2B5EF4-FFF2-40B4-BE49-F238E27FC236}">
                  <a16:creationId xmlns:a16="http://schemas.microsoft.com/office/drawing/2014/main" id="{56DCFF71-4A93-554C-87E6-E1CF58A6C86F}"/>
                </a:ext>
              </a:extLst>
            </p:cNvPr>
            <p:cNvSpPr txBox="1">
              <a:spLocks/>
            </p:cNvSpPr>
            <p:nvPr/>
          </p:nvSpPr>
          <p:spPr>
            <a:xfrm>
              <a:off x="3140954" y="3947532"/>
              <a:ext cx="3778152" cy="1994414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endParaRPr lang="en-US" altLang="en-US" dirty="0">
                <a:latin typeface="+mn-lt"/>
                <a:ea typeface="Arial" panose="020B0604020202020204" pitchFamily="34" charset="0"/>
              </a:endParaRPr>
            </a:p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Communication links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fiber, copper, radio, satellite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transmission rate: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bandwidth</a:t>
              </a:r>
              <a:b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</a:b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761" name="Group 523">
              <a:extLst>
                <a:ext uri="{FF2B5EF4-FFF2-40B4-BE49-F238E27FC236}">
                  <a16:creationId xmlns:a16="http://schemas.microsoft.com/office/drawing/2014/main" id="{3CE85344-DD21-5E4F-AD4D-61319F4B7B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8229" y="4382136"/>
              <a:ext cx="457200" cy="733152"/>
              <a:chOff x="6061075" y="1844675"/>
              <a:chExt cx="457200" cy="733152"/>
            </a:xfrm>
          </p:grpSpPr>
          <p:sp>
            <p:nvSpPr>
              <p:cNvPr id="762" name="Line 426">
                <a:extLst>
                  <a:ext uri="{FF2B5EF4-FFF2-40B4-BE49-F238E27FC236}">
                    <a16:creationId xmlns:a16="http://schemas.microsoft.com/office/drawing/2014/main" id="{9888E198-7917-2646-B0B1-5204D8AB1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5" y="2403475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63" name="Group 782">
                <a:extLst>
                  <a:ext uri="{FF2B5EF4-FFF2-40B4-BE49-F238E27FC236}">
                    <a16:creationId xmlns:a16="http://schemas.microsoft.com/office/drawing/2014/main" id="{58FC930D-315E-7643-B53D-BAC68BA239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1075" y="1844675"/>
                <a:ext cx="457200" cy="631825"/>
                <a:chOff x="742" y="2409"/>
                <a:chExt cx="576" cy="881"/>
              </a:xfrm>
            </p:grpSpPr>
            <p:grpSp>
              <p:nvGrpSpPr>
                <p:cNvPr id="764" name="Group 783">
                  <a:extLst>
                    <a:ext uri="{FF2B5EF4-FFF2-40B4-BE49-F238E27FC236}">
                      <a16:creationId xmlns:a16="http://schemas.microsoft.com/office/drawing/2014/main" id="{A47EEDDE-0CD1-D349-A579-20E32B19F1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2" y="2643"/>
                  <a:ext cx="376" cy="647"/>
                  <a:chOff x="3130" y="3288"/>
                  <a:chExt cx="410" cy="742"/>
                </a:xfrm>
              </p:grpSpPr>
              <p:sp>
                <p:nvSpPr>
                  <p:cNvPr id="767" name="Line 270">
                    <a:extLst>
                      <a:ext uri="{FF2B5EF4-FFF2-40B4-BE49-F238E27FC236}">
                        <a16:creationId xmlns:a16="http://schemas.microsoft.com/office/drawing/2014/main" id="{3180512C-4B0B-7F46-8A7F-667DFFD95C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68" name="Line 271">
                    <a:extLst>
                      <a:ext uri="{FF2B5EF4-FFF2-40B4-BE49-F238E27FC236}">
                        <a16:creationId xmlns:a16="http://schemas.microsoft.com/office/drawing/2014/main" id="{1D8B57FC-DE75-6140-998D-E59C776779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69" name="Line 272">
                    <a:extLst>
                      <a:ext uri="{FF2B5EF4-FFF2-40B4-BE49-F238E27FC236}">
                        <a16:creationId xmlns:a16="http://schemas.microsoft.com/office/drawing/2014/main" id="{0E3A10FA-121E-8F49-BD9A-8D316F4644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0" name="Line 273">
                    <a:extLst>
                      <a:ext uri="{FF2B5EF4-FFF2-40B4-BE49-F238E27FC236}">
                        <a16:creationId xmlns:a16="http://schemas.microsoft.com/office/drawing/2014/main" id="{B03955E7-72EA-E645-BD1F-3A51313D1C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1" name="Line 274">
                    <a:extLst>
                      <a:ext uri="{FF2B5EF4-FFF2-40B4-BE49-F238E27FC236}">
                        <a16:creationId xmlns:a16="http://schemas.microsoft.com/office/drawing/2014/main" id="{987291A3-F28E-B54C-9A3A-6A39ECE4F6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2" name="Line 275">
                    <a:extLst>
                      <a:ext uri="{FF2B5EF4-FFF2-40B4-BE49-F238E27FC236}">
                        <a16:creationId xmlns:a16="http://schemas.microsoft.com/office/drawing/2014/main" id="{628A289C-66A4-B640-8048-E92DF98B9F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3" name="Line 276">
                    <a:extLst>
                      <a:ext uri="{FF2B5EF4-FFF2-40B4-BE49-F238E27FC236}">
                        <a16:creationId xmlns:a16="http://schemas.microsoft.com/office/drawing/2014/main" id="{D4C14A7E-7E0D-1A4E-BDD8-CE26384AD6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4" name="Line 277">
                    <a:extLst>
                      <a:ext uri="{FF2B5EF4-FFF2-40B4-BE49-F238E27FC236}">
                        <a16:creationId xmlns:a16="http://schemas.microsoft.com/office/drawing/2014/main" id="{4292F8B0-C0F4-1245-BD1E-5A8D246809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5" name="Line 278">
                    <a:extLst>
                      <a:ext uri="{FF2B5EF4-FFF2-40B4-BE49-F238E27FC236}">
                        <a16:creationId xmlns:a16="http://schemas.microsoft.com/office/drawing/2014/main" id="{86843223-BFA3-8941-8F39-7E3A1DF198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6" name="Line 279">
                    <a:extLst>
                      <a:ext uri="{FF2B5EF4-FFF2-40B4-BE49-F238E27FC236}">
                        <a16:creationId xmlns:a16="http://schemas.microsoft.com/office/drawing/2014/main" id="{EB2A9D49-3E36-D849-8C87-89AF5AD76B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7" name="Line 280">
                    <a:extLst>
                      <a:ext uri="{FF2B5EF4-FFF2-40B4-BE49-F238E27FC236}">
                        <a16:creationId xmlns:a16="http://schemas.microsoft.com/office/drawing/2014/main" id="{76DF3186-C8BB-8C47-B549-17970E80E6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8" name="Line 281">
                    <a:extLst>
                      <a:ext uri="{FF2B5EF4-FFF2-40B4-BE49-F238E27FC236}">
                        <a16:creationId xmlns:a16="http://schemas.microsoft.com/office/drawing/2014/main" id="{5B3421DE-180E-CD4B-B22F-7BCD908C8C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9" name="Line 282">
                    <a:extLst>
                      <a:ext uri="{FF2B5EF4-FFF2-40B4-BE49-F238E27FC236}">
                        <a16:creationId xmlns:a16="http://schemas.microsoft.com/office/drawing/2014/main" id="{8771C100-8213-7D42-865F-6E0936A209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80" name="Line 283">
                    <a:extLst>
                      <a:ext uri="{FF2B5EF4-FFF2-40B4-BE49-F238E27FC236}">
                        <a16:creationId xmlns:a16="http://schemas.microsoft.com/office/drawing/2014/main" id="{D8E2062E-A026-E143-A095-B86CAAABCA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81" name="Line 284">
                    <a:extLst>
                      <a:ext uri="{FF2B5EF4-FFF2-40B4-BE49-F238E27FC236}">
                        <a16:creationId xmlns:a16="http://schemas.microsoft.com/office/drawing/2014/main" id="{EA0BC754-B5B5-1E4B-B9C6-EAFBFE7E44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765" name="Picture 799" descr="cell_tower_radiation copy">
                  <a:extLst>
                    <a:ext uri="{FF2B5EF4-FFF2-40B4-BE49-F238E27FC236}">
                      <a16:creationId xmlns:a16="http://schemas.microsoft.com/office/drawing/2014/main" id="{AED3D0BD-C212-E844-B1BC-E1FA00DEC09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2" y="2409"/>
                  <a:ext cx="576" cy="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6" name="Oval 800">
                  <a:extLst>
                    <a:ext uri="{FF2B5EF4-FFF2-40B4-BE49-F238E27FC236}">
                      <a16:creationId xmlns:a16="http://schemas.microsoft.com/office/drawing/2014/main" id="{36C4F605-E562-D44F-B04E-2154B84D38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2597"/>
                  <a:ext cx="66" cy="69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82" name="Group 779">
              <a:extLst>
                <a:ext uri="{FF2B5EF4-FFF2-40B4-BE49-F238E27FC236}">
                  <a16:creationId xmlns:a16="http://schemas.microsoft.com/office/drawing/2014/main" id="{4D090097-C44B-8A45-AB77-7AF215F1B5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2848" y="4585926"/>
              <a:ext cx="452014" cy="316353"/>
              <a:chOff x="2967" y="478"/>
              <a:chExt cx="788" cy="625"/>
            </a:xfrm>
          </p:grpSpPr>
          <p:pic>
            <p:nvPicPr>
              <p:cNvPr id="783" name="Picture 780" descr="access_point_stylized_small">
                <a:extLst>
                  <a:ext uri="{FF2B5EF4-FFF2-40B4-BE49-F238E27FC236}">
                    <a16:creationId xmlns:a16="http://schemas.microsoft.com/office/drawing/2014/main" id="{1F07554B-D715-0D4E-AAF0-488CEBA86E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84" name="Picture 781" descr="antenna_radiation_stylized">
                <a:extLst>
                  <a:ext uri="{FF2B5EF4-FFF2-40B4-BE49-F238E27FC236}">
                    <a16:creationId xmlns:a16="http://schemas.microsoft.com/office/drawing/2014/main" id="{8C3F87E8-E561-1F45-A0CC-59530C690E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28" name="Picture 4" descr="Image result for Ethernet cable">
              <a:extLst>
                <a:ext uri="{FF2B5EF4-FFF2-40B4-BE49-F238E27FC236}">
                  <a16:creationId xmlns:a16="http://schemas.microsoft.com/office/drawing/2014/main" id="{4D6709F1-B65B-CB40-900E-0CC03ABDCB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310" y="4560750"/>
              <a:ext cx="874495" cy="5133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8E9854E9-7803-5740-9C99-B136AC17E35E}"/>
              </a:ext>
            </a:extLst>
          </p:cNvPr>
          <p:cNvGrpSpPr/>
          <p:nvPr/>
        </p:nvGrpSpPr>
        <p:grpSpPr>
          <a:xfrm>
            <a:off x="413554" y="1318241"/>
            <a:ext cx="6618129" cy="1705461"/>
            <a:chOff x="413554" y="1318241"/>
            <a:chExt cx="6618129" cy="1705461"/>
          </a:xfrm>
        </p:grpSpPr>
        <p:sp>
          <p:nvSpPr>
            <p:cNvPr id="664" name="Content Placeholder 2">
              <a:extLst>
                <a:ext uri="{FF2B5EF4-FFF2-40B4-BE49-F238E27FC236}">
                  <a16:creationId xmlns:a16="http://schemas.microsoft.com/office/drawing/2014/main" id="{DCE6B56E-C2B5-5B4B-AB11-E2D353C0D14D}"/>
                </a:ext>
              </a:extLst>
            </p:cNvPr>
            <p:cNvSpPr txBox="1">
              <a:spLocks/>
            </p:cNvSpPr>
            <p:nvPr/>
          </p:nvSpPr>
          <p:spPr>
            <a:xfrm>
              <a:off x="3142484" y="1318241"/>
              <a:ext cx="3889199" cy="1705461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spcBef>
                  <a:spcPct val="15000"/>
                </a:spcBef>
                <a:buClr>
                  <a:srgbClr val="0000A8"/>
                </a:buClr>
                <a:buNone/>
              </a:pPr>
              <a:r>
                <a:rPr lang="en-US" altLang="en-US" sz="2400" dirty="0">
                  <a:latin typeface="+mn-lt"/>
                </a:rPr>
                <a:t>Billions of connected computing </a:t>
              </a: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devices</a:t>
              </a:r>
              <a:r>
                <a:rPr lang="en-US" altLang="en-US" sz="2400" dirty="0">
                  <a:latin typeface="+mn-lt"/>
                </a:rPr>
                <a:t>: </a:t>
              </a:r>
            </a:p>
            <a:p>
              <a:pPr marL="346075" lvl="1" indent="-231775">
                <a:spcBef>
                  <a:spcPct val="15000"/>
                </a:spcBef>
                <a:buClr>
                  <a:srgbClr val="0000A3"/>
                </a:buClr>
              </a:pP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MS PGothic" panose="020B0600070205080204" pitchFamily="34" charset="-128"/>
                </a:rPr>
                <a:t>hosts</a:t>
              </a:r>
              <a:r>
                <a:rPr lang="en-US" altLang="en-US" sz="2000" i="1" dirty="0">
                  <a:solidFill>
                    <a:srgbClr val="CC0000"/>
                  </a:solidFill>
                  <a:latin typeface="+mn-lt"/>
                  <a:ea typeface="MS PGothic" panose="020B0600070205080204" pitchFamily="34" charset="-128"/>
                </a:rPr>
                <a:t>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</a:rPr>
                <a:t>= end systems 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running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network </a:t>
              </a: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apps 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at Internet’s “edge”</a:t>
              </a:r>
            </a:p>
          </p:txBody>
        </p:sp>
        <p:grpSp>
          <p:nvGrpSpPr>
            <p:cNvPr id="1027" name="Group 1026">
              <a:extLst>
                <a:ext uri="{FF2B5EF4-FFF2-40B4-BE49-F238E27FC236}">
                  <a16:creationId xmlns:a16="http://schemas.microsoft.com/office/drawing/2014/main" id="{8BBA7298-062F-6A4B-87BC-7B7336FE4AE0}"/>
                </a:ext>
              </a:extLst>
            </p:cNvPr>
            <p:cNvGrpSpPr/>
            <p:nvPr/>
          </p:nvGrpSpPr>
          <p:grpSpPr>
            <a:xfrm>
              <a:off x="413554" y="1342201"/>
              <a:ext cx="2520730" cy="1345159"/>
              <a:chOff x="177500" y="1428021"/>
              <a:chExt cx="2679234" cy="1453172"/>
            </a:xfrm>
          </p:grpSpPr>
          <p:grpSp>
            <p:nvGrpSpPr>
              <p:cNvPr id="667" name="Group 1064">
                <a:extLst>
                  <a:ext uri="{FF2B5EF4-FFF2-40B4-BE49-F238E27FC236}">
                    <a16:creationId xmlns:a16="http://schemas.microsoft.com/office/drawing/2014/main" id="{5022FF17-4E4A-B546-8D5E-67340101EF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805" y="1490654"/>
                <a:ext cx="627929" cy="611023"/>
                <a:chOff x="877" y="1008"/>
                <a:chExt cx="2747" cy="2591"/>
              </a:xfrm>
            </p:grpSpPr>
            <p:pic>
              <p:nvPicPr>
                <p:cNvPr id="668" name="Picture 1065" descr="antenna_stylized">
                  <a:extLst>
                    <a:ext uri="{FF2B5EF4-FFF2-40B4-BE49-F238E27FC236}">
                      <a16:creationId xmlns:a16="http://schemas.microsoft.com/office/drawing/2014/main" id="{B702F2D6-4760-AE4A-8D39-6444C3C22B6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7" y="1008"/>
                  <a:ext cx="2725" cy="14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9" name="Picture 1066" descr="laptop_keyboard">
                  <a:extLst>
                    <a:ext uri="{FF2B5EF4-FFF2-40B4-BE49-F238E27FC236}">
                      <a16:creationId xmlns:a16="http://schemas.microsoft.com/office/drawing/2014/main" id="{6F83D117-2593-C242-A397-BA633102C76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1009" y="2586"/>
                  <a:ext cx="2245" cy="10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0" name="Freeform 1067">
                  <a:extLst>
                    <a:ext uri="{FF2B5EF4-FFF2-40B4-BE49-F238E27FC236}">
                      <a16:creationId xmlns:a16="http://schemas.microsoft.com/office/drawing/2014/main" id="{A08BD328-7EC2-6143-96A3-54C445A89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3" y="1603"/>
                  <a:ext cx="1807" cy="1322"/>
                </a:xfrm>
                <a:custGeom>
                  <a:avLst/>
                  <a:gdLst>
                    <a:gd name="T0" fmla="*/ 1 w 2982"/>
                    <a:gd name="T1" fmla="*/ 0 h 2442"/>
                    <a:gd name="T2" fmla="*/ 0 w 2982"/>
                    <a:gd name="T3" fmla="*/ 1 h 2442"/>
                    <a:gd name="T4" fmla="*/ 2 w 2982"/>
                    <a:gd name="T5" fmla="*/ 1 h 2442"/>
                    <a:gd name="T6" fmla="*/ 2 w 2982"/>
                    <a:gd name="T7" fmla="*/ 1 h 2442"/>
                    <a:gd name="T8" fmla="*/ 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671" name="Picture 1068" descr="screen">
                  <a:extLst>
                    <a:ext uri="{FF2B5EF4-FFF2-40B4-BE49-F238E27FC236}">
                      <a16:creationId xmlns:a16="http://schemas.microsoft.com/office/drawing/2014/main" id="{2730AE22-E399-F741-992E-07BB830613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842" y="1637"/>
                  <a:ext cx="1642" cy="12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2" name="Freeform 1069">
                  <a:extLst>
                    <a:ext uri="{FF2B5EF4-FFF2-40B4-BE49-F238E27FC236}">
                      <a16:creationId xmlns:a16="http://schemas.microsoft.com/office/drawing/2014/main" id="{A44AEC1A-DDEF-8649-ACEF-C31525DC4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2" y="1564"/>
                  <a:ext cx="1531" cy="246"/>
                </a:xfrm>
                <a:custGeom>
                  <a:avLst/>
                  <a:gdLst>
                    <a:gd name="T0" fmla="*/ 1 w 2528"/>
                    <a:gd name="T1" fmla="*/ 0 h 455"/>
                    <a:gd name="T2" fmla="*/ 2 w 2528"/>
                    <a:gd name="T3" fmla="*/ 1 h 455"/>
                    <a:gd name="T4" fmla="*/ 2 w 2528"/>
                    <a:gd name="T5" fmla="*/ 1 h 455"/>
                    <a:gd name="T6" fmla="*/ 0 w 2528"/>
                    <a:gd name="T7" fmla="*/ 1 h 455"/>
                    <a:gd name="T8" fmla="*/ 1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3" name="Freeform 1070">
                  <a:extLst>
                    <a:ext uri="{FF2B5EF4-FFF2-40B4-BE49-F238E27FC236}">
                      <a16:creationId xmlns:a16="http://schemas.microsoft.com/office/drawing/2014/main" id="{5853CB23-D335-0343-9001-8E1A2BD6E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7" y="1562"/>
                  <a:ext cx="425" cy="1024"/>
                </a:xfrm>
                <a:custGeom>
                  <a:avLst/>
                  <a:gdLst>
                    <a:gd name="T0" fmla="*/ 1 w 702"/>
                    <a:gd name="T1" fmla="*/ 0 h 1893"/>
                    <a:gd name="T2" fmla="*/ 0 w 702"/>
                    <a:gd name="T3" fmla="*/ 1 h 1893"/>
                    <a:gd name="T4" fmla="*/ 1 w 702"/>
                    <a:gd name="T5" fmla="*/ 1 h 1893"/>
                    <a:gd name="T6" fmla="*/ 1 w 702"/>
                    <a:gd name="T7" fmla="*/ 1 h 1893"/>
                    <a:gd name="T8" fmla="*/ 1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4" name="Freeform 1071">
                  <a:extLst>
                    <a:ext uri="{FF2B5EF4-FFF2-40B4-BE49-F238E27FC236}">
                      <a16:creationId xmlns:a16="http://schemas.microsoft.com/office/drawing/2014/main" id="{9B0951B7-0F7D-9C4B-B650-994FE73C23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745"/>
                  <a:ext cx="458" cy="1182"/>
                </a:xfrm>
                <a:custGeom>
                  <a:avLst/>
                  <a:gdLst>
                    <a:gd name="T0" fmla="*/ 1 w 756"/>
                    <a:gd name="T1" fmla="*/ 0 h 2184"/>
                    <a:gd name="T2" fmla="*/ 1 w 756"/>
                    <a:gd name="T3" fmla="*/ 1 h 2184"/>
                    <a:gd name="T4" fmla="*/ 0 w 756"/>
                    <a:gd name="T5" fmla="*/ 1 h 2184"/>
                    <a:gd name="T6" fmla="*/ 1 w 756"/>
                    <a:gd name="T7" fmla="*/ 1 h 2184"/>
                    <a:gd name="T8" fmla="*/ 1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5" name="Freeform 1072">
                  <a:extLst>
                    <a:ext uri="{FF2B5EF4-FFF2-40B4-BE49-F238E27FC236}">
                      <a16:creationId xmlns:a16="http://schemas.microsoft.com/office/drawing/2014/main" id="{33FCA0B6-1595-5249-B422-13CD8769D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2" y="2534"/>
                  <a:ext cx="1680" cy="399"/>
                </a:xfrm>
                <a:custGeom>
                  <a:avLst/>
                  <a:gdLst>
                    <a:gd name="T0" fmla="*/ 1 w 2773"/>
                    <a:gd name="T1" fmla="*/ 0 h 738"/>
                    <a:gd name="T2" fmla="*/ 0 w 2773"/>
                    <a:gd name="T3" fmla="*/ 1 h 738"/>
                    <a:gd name="T4" fmla="*/ 2 w 2773"/>
                    <a:gd name="T5" fmla="*/ 1 h 738"/>
                    <a:gd name="T6" fmla="*/ 2 w 2773"/>
                    <a:gd name="T7" fmla="*/ 1 h 738"/>
                    <a:gd name="T8" fmla="*/ 1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" name="Freeform 1073">
                  <a:extLst>
                    <a:ext uri="{FF2B5EF4-FFF2-40B4-BE49-F238E27FC236}">
                      <a16:creationId xmlns:a16="http://schemas.microsoft.com/office/drawing/2014/main" id="{F62240FB-2C21-464F-A37A-3A22AA3F6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5" y="1755"/>
                  <a:ext cx="429" cy="1187"/>
                </a:xfrm>
                <a:custGeom>
                  <a:avLst/>
                  <a:gdLst>
                    <a:gd name="T0" fmla="*/ 2 w 637"/>
                    <a:gd name="T1" fmla="*/ 0 h 1659"/>
                    <a:gd name="T2" fmla="*/ 2 w 637"/>
                    <a:gd name="T3" fmla="*/ 0 h 1659"/>
                    <a:gd name="T4" fmla="*/ 1 w 637"/>
                    <a:gd name="T5" fmla="*/ 15 h 1659"/>
                    <a:gd name="T6" fmla="*/ 0 w 637"/>
                    <a:gd name="T7" fmla="*/ 15 h 1659"/>
                    <a:gd name="T8" fmla="*/ 2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" name="Freeform 1074">
                  <a:extLst>
                    <a:ext uri="{FF2B5EF4-FFF2-40B4-BE49-F238E27FC236}">
                      <a16:creationId xmlns:a16="http://schemas.microsoft.com/office/drawing/2014/main" id="{1C4D12B9-3576-0C40-A5F3-E88CED5A65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4" y="2587"/>
                  <a:ext cx="1494" cy="394"/>
                </a:xfrm>
                <a:custGeom>
                  <a:avLst/>
                  <a:gdLst>
                    <a:gd name="T0" fmla="*/ 0 w 2216"/>
                    <a:gd name="T1" fmla="*/ 0 h 550"/>
                    <a:gd name="T2" fmla="*/ 1 w 2216"/>
                    <a:gd name="T3" fmla="*/ 1 h 550"/>
                    <a:gd name="T4" fmla="*/ 9 w 2216"/>
                    <a:gd name="T5" fmla="*/ 5 h 550"/>
                    <a:gd name="T6" fmla="*/ 9 w 2216"/>
                    <a:gd name="T7" fmla="*/ 4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78" name="Group 1075">
                  <a:extLst>
                    <a:ext uri="{FF2B5EF4-FFF2-40B4-BE49-F238E27FC236}">
                      <a16:creationId xmlns:a16="http://schemas.microsoft.com/office/drawing/2014/main" id="{ED887E1E-DD70-534D-8096-6A84457968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3008"/>
                  <a:ext cx="507" cy="234"/>
                  <a:chOff x="1740" y="2642"/>
                  <a:chExt cx="752" cy="327"/>
                </a:xfrm>
              </p:grpSpPr>
              <p:sp>
                <p:nvSpPr>
                  <p:cNvPr id="685" name="Freeform 1076">
                    <a:extLst>
                      <a:ext uri="{FF2B5EF4-FFF2-40B4-BE49-F238E27FC236}">
                        <a16:creationId xmlns:a16="http://schemas.microsoft.com/office/drawing/2014/main" id="{16EAA6DD-B1A8-144B-9226-221860B2C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6" name="Freeform 1077">
                    <a:extLst>
                      <a:ext uri="{FF2B5EF4-FFF2-40B4-BE49-F238E27FC236}">
                        <a16:creationId xmlns:a16="http://schemas.microsoft.com/office/drawing/2014/main" id="{66B6CABD-230C-7243-A78E-898BA47EF0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7" name="Freeform 1078">
                    <a:extLst>
                      <a:ext uri="{FF2B5EF4-FFF2-40B4-BE49-F238E27FC236}">
                        <a16:creationId xmlns:a16="http://schemas.microsoft.com/office/drawing/2014/main" id="{4CC52902-7299-9D44-8559-C2ED9AE5E8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8" name="Freeform 1079">
                    <a:extLst>
                      <a:ext uri="{FF2B5EF4-FFF2-40B4-BE49-F238E27FC236}">
                        <a16:creationId xmlns:a16="http://schemas.microsoft.com/office/drawing/2014/main" id="{11ABD305-4F14-BC40-BD6A-352B5CDB3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9" name="Freeform 1080">
                    <a:extLst>
                      <a:ext uri="{FF2B5EF4-FFF2-40B4-BE49-F238E27FC236}">
                        <a16:creationId xmlns:a16="http://schemas.microsoft.com/office/drawing/2014/main" id="{17190967-E1E6-5043-B08E-8AC745D8F2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0" name="Freeform 1081">
                    <a:extLst>
                      <a:ext uri="{FF2B5EF4-FFF2-40B4-BE49-F238E27FC236}">
                        <a16:creationId xmlns:a16="http://schemas.microsoft.com/office/drawing/2014/main" id="{263B67CA-6E08-194D-A17F-B5F081E96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79" name="Freeform 1082">
                  <a:extLst>
                    <a:ext uri="{FF2B5EF4-FFF2-40B4-BE49-F238E27FC236}">
                      <a16:creationId xmlns:a16="http://schemas.microsoft.com/office/drawing/2014/main" id="{0B9D92C1-58EA-3545-8372-C7FB45D45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3043"/>
                  <a:ext cx="614" cy="514"/>
                </a:xfrm>
                <a:custGeom>
                  <a:avLst/>
                  <a:gdLst>
                    <a:gd name="T0" fmla="*/ 1 w 990"/>
                    <a:gd name="T1" fmla="*/ 2 h 792"/>
                    <a:gd name="T2" fmla="*/ 1 w 990"/>
                    <a:gd name="T3" fmla="*/ 0 h 792"/>
                    <a:gd name="T4" fmla="*/ 1 w 990"/>
                    <a:gd name="T5" fmla="*/ 1 h 792"/>
                    <a:gd name="T6" fmla="*/ 0 w 990"/>
                    <a:gd name="T7" fmla="*/ 2 h 792"/>
                    <a:gd name="T8" fmla="*/ 1 w 990"/>
                    <a:gd name="T9" fmla="*/ 2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0" name="Freeform 1083">
                  <a:extLst>
                    <a:ext uri="{FF2B5EF4-FFF2-40B4-BE49-F238E27FC236}">
                      <a16:creationId xmlns:a16="http://schemas.microsoft.com/office/drawing/2014/main" id="{8891C4B3-775A-5D4B-8605-353D88CA8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" y="3084"/>
                  <a:ext cx="1571" cy="469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4 w 2532"/>
                    <a:gd name="T5" fmla="*/ 2 h 723"/>
                    <a:gd name="T6" fmla="*/ 4 w 2532"/>
                    <a:gd name="T7" fmla="*/ 2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1" name="Freeform 1084">
                  <a:extLst>
                    <a:ext uri="{FF2B5EF4-FFF2-40B4-BE49-F238E27FC236}">
                      <a16:creationId xmlns:a16="http://schemas.microsoft.com/office/drawing/2014/main" id="{15D3C69E-0271-3E43-9366-2C696E0D69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" y="2998"/>
                  <a:ext cx="17" cy="95"/>
                </a:xfrm>
                <a:custGeom>
                  <a:avLst/>
                  <a:gdLst>
                    <a:gd name="T0" fmla="*/ 1 w 26"/>
                    <a:gd name="T1" fmla="*/ 1 h 147"/>
                    <a:gd name="T2" fmla="*/ 1 w 26"/>
                    <a:gd name="T3" fmla="*/ 1 h 147"/>
                    <a:gd name="T4" fmla="*/ 0 w 26"/>
                    <a:gd name="T5" fmla="*/ 1 h 147"/>
                    <a:gd name="T6" fmla="*/ 1 w 26"/>
                    <a:gd name="T7" fmla="*/ 0 h 147"/>
                    <a:gd name="T8" fmla="*/ 1 w 26"/>
                    <a:gd name="T9" fmla="*/ 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2" name="Freeform 1085">
                  <a:extLst>
                    <a:ext uri="{FF2B5EF4-FFF2-40B4-BE49-F238E27FC236}">
                      <a16:creationId xmlns:a16="http://schemas.microsoft.com/office/drawing/2014/main" id="{ADD26EEC-6896-C548-A843-E80F9DCD7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11"/>
                  <a:ext cx="730" cy="393"/>
                </a:xfrm>
                <a:custGeom>
                  <a:avLst/>
                  <a:gdLst>
                    <a:gd name="T0" fmla="*/ 1 w 1176"/>
                    <a:gd name="T1" fmla="*/ 0 h 606"/>
                    <a:gd name="T2" fmla="*/ 0 w 1176"/>
                    <a:gd name="T3" fmla="*/ 1 h 606"/>
                    <a:gd name="T4" fmla="*/ 1 w 1176"/>
                    <a:gd name="T5" fmla="*/ 1 h 606"/>
                    <a:gd name="T6" fmla="*/ 1 w 1176"/>
                    <a:gd name="T7" fmla="*/ 1 h 606"/>
                    <a:gd name="T8" fmla="*/ 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3" name="Freeform 1086">
                  <a:extLst>
                    <a:ext uri="{FF2B5EF4-FFF2-40B4-BE49-F238E27FC236}">
                      <a16:creationId xmlns:a16="http://schemas.microsoft.com/office/drawing/2014/main" id="{E53FD945-5CCA-D946-AE8F-F0FAEF2D22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" y="3018"/>
                  <a:ext cx="1490" cy="451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1 w 2532"/>
                    <a:gd name="T5" fmla="*/ 1 h 723"/>
                    <a:gd name="T6" fmla="*/ 1 w 2532"/>
                    <a:gd name="T7" fmla="*/ 1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4" name="Freeform 1087">
                  <a:extLst>
                    <a:ext uri="{FF2B5EF4-FFF2-40B4-BE49-F238E27FC236}">
                      <a16:creationId xmlns:a16="http://schemas.microsoft.com/office/drawing/2014/main" id="{0F3817C7-9A9B-0646-B0B3-A73EFFAB4B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549" y="2986"/>
                  <a:ext cx="608" cy="467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2 h 723"/>
                    <a:gd name="T6" fmla="*/ 0 w 2532"/>
                    <a:gd name="T7" fmla="*/ 2 h 723"/>
                    <a:gd name="T8" fmla="*/ 0 w 2532"/>
                    <a:gd name="T9" fmla="*/ 1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691" name="Group 652">
                <a:extLst>
                  <a:ext uri="{FF2B5EF4-FFF2-40B4-BE49-F238E27FC236}">
                    <a16:creationId xmlns:a16="http://schemas.microsoft.com/office/drawing/2014/main" id="{9D2EACAC-DF98-DA4A-AE3F-51E8DD2B4C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87669" y="1611378"/>
                <a:ext cx="511595" cy="419441"/>
                <a:chOff x="2751" y="1851"/>
                <a:chExt cx="462" cy="478"/>
              </a:xfrm>
            </p:grpSpPr>
            <p:pic>
              <p:nvPicPr>
                <p:cNvPr id="692" name="Picture 653" descr="iphone_stylized_small">
                  <a:extLst>
                    <a:ext uri="{FF2B5EF4-FFF2-40B4-BE49-F238E27FC236}">
                      <a16:creationId xmlns:a16="http://schemas.microsoft.com/office/drawing/2014/main" id="{740341C1-662D-A34D-8611-03419E53377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3" name="Picture 654" descr="antenna_radiation_stylized">
                  <a:extLst>
                    <a:ext uri="{FF2B5EF4-FFF2-40B4-BE49-F238E27FC236}">
                      <a16:creationId xmlns:a16="http://schemas.microsoft.com/office/drawing/2014/main" id="{91137A94-E2FE-3745-A6A1-7032FFAD30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5" name="Group 694">
                <a:extLst>
                  <a:ext uri="{FF2B5EF4-FFF2-40B4-BE49-F238E27FC236}">
                    <a16:creationId xmlns:a16="http://schemas.microsoft.com/office/drawing/2014/main" id="{8A1A4F59-101C-5A44-9353-F4F7B7B5C271}"/>
                  </a:ext>
                </a:extLst>
              </p:cNvPr>
              <p:cNvGrpSpPr/>
              <p:nvPr/>
            </p:nvGrpSpPr>
            <p:grpSpPr>
              <a:xfrm>
                <a:off x="1346422" y="2111586"/>
                <a:ext cx="580012" cy="769607"/>
                <a:chOff x="7797061" y="3296104"/>
                <a:chExt cx="347997" cy="396620"/>
              </a:xfrm>
            </p:grpSpPr>
            <p:pic>
              <p:nvPicPr>
                <p:cNvPr id="696" name="Picture 571" descr="fridge2.png">
                  <a:extLst>
                    <a:ext uri="{FF2B5EF4-FFF2-40B4-BE49-F238E27FC236}">
                      <a16:creationId xmlns:a16="http://schemas.microsoft.com/office/drawing/2014/main" id="{E4504F14-C086-2648-AE25-9099DA319E9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7" name="Picture 1115" descr="antenna_stylized">
                  <a:extLst>
                    <a:ext uri="{FF2B5EF4-FFF2-40B4-BE49-F238E27FC236}">
                      <a16:creationId xmlns:a16="http://schemas.microsoft.com/office/drawing/2014/main" id="{DBC8EDC7-746D-2C4D-9A17-8EB8D63AD7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8" name="Group 950">
                <a:extLst>
                  <a:ext uri="{FF2B5EF4-FFF2-40B4-BE49-F238E27FC236}">
                    <a16:creationId xmlns:a16="http://schemas.microsoft.com/office/drawing/2014/main" id="{7B618E2E-A39F-B846-A9D4-9090544DC3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8136" y="2414197"/>
                <a:ext cx="228492" cy="436354"/>
                <a:chOff x="4140" y="429"/>
                <a:chExt cx="1425" cy="2396"/>
              </a:xfrm>
            </p:grpSpPr>
            <p:sp>
              <p:nvSpPr>
                <p:cNvPr id="699" name="Freeform 951">
                  <a:extLst>
                    <a:ext uri="{FF2B5EF4-FFF2-40B4-BE49-F238E27FC236}">
                      <a16:creationId xmlns:a16="http://schemas.microsoft.com/office/drawing/2014/main" id="{81580889-B794-4446-8951-1A0DB18A0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0" name="Rectangle 952">
                  <a:extLst>
                    <a:ext uri="{FF2B5EF4-FFF2-40B4-BE49-F238E27FC236}">
                      <a16:creationId xmlns:a16="http://schemas.microsoft.com/office/drawing/2014/main" id="{13058817-CDE6-2646-BD08-C280F5000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1" name="Freeform 953">
                  <a:extLst>
                    <a:ext uri="{FF2B5EF4-FFF2-40B4-BE49-F238E27FC236}">
                      <a16:creationId xmlns:a16="http://schemas.microsoft.com/office/drawing/2014/main" id="{0ECC32FC-E1D8-2F43-935A-C6D3F86236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2" name="Freeform 954">
                  <a:extLst>
                    <a:ext uri="{FF2B5EF4-FFF2-40B4-BE49-F238E27FC236}">
                      <a16:creationId xmlns:a16="http://schemas.microsoft.com/office/drawing/2014/main" id="{F5DA1565-D316-C449-BE52-133DC9DB4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3" name="Rectangle 955">
                  <a:extLst>
                    <a:ext uri="{FF2B5EF4-FFF2-40B4-BE49-F238E27FC236}">
                      <a16:creationId xmlns:a16="http://schemas.microsoft.com/office/drawing/2014/main" id="{5F33C1DF-29B7-2D44-990C-5CEAB4757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4" name="Group 956">
                  <a:extLst>
                    <a:ext uri="{FF2B5EF4-FFF2-40B4-BE49-F238E27FC236}">
                      <a16:creationId xmlns:a16="http://schemas.microsoft.com/office/drawing/2014/main" id="{9F311C1D-F353-2947-854E-B69FE0FD86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29" name="AutoShape 957">
                    <a:extLst>
                      <a:ext uri="{FF2B5EF4-FFF2-40B4-BE49-F238E27FC236}">
                        <a16:creationId xmlns:a16="http://schemas.microsoft.com/office/drawing/2014/main" id="{516D1518-AD10-9A4F-9242-B6A1E5270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30" name="AutoShape 958">
                    <a:extLst>
                      <a:ext uri="{FF2B5EF4-FFF2-40B4-BE49-F238E27FC236}">
                        <a16:creationId xmlns:a16="http://schemas.microsoft.com/office/drawing/2014/main" id="{13A777B3-EDB4-DE4D-867B-3D1BAB79C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5" name="Rectangle 959">
                  <a:extLst>
                    <a:ext uri="{FF2B5EF4-FFF2-40B4-BE49-F238E27FC236}">
                      <a16:creationId xmlns:a16="http://schemas.microsoft.com/office/drawing/2014/main" id="{ABBF2549-7C28-A54A-92DF-235966861A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6" name="Group 960">
                  <a:extLst>
                    <a:ext uri="{FF2B5EF4-FFF2-40B4-BE49-F238E27FC236}">
                      <a16:creationId xmlns:a16="http://schemas.microsoft.com/office/drawing/2014/main" id="{0F04C3BD-023C-EC43-A70A-3034892DB3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27" name="AutoShape 961">
                    <a:extLst>
                      <a:ext uri="{FF2B5EF4-FFF2-40B4-BE49-F238E27FC236}">
                        <a16:creationId xmlns:a16="http://schemas.microsoft.com/office/drawing/2014/main" id="{296AE61C-5065-8B46-9B82-47F15AF7F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8" name="AutoShape 962">
                    <a:extLst>
                      <a:ext uri="{FF2B5EF4-FFF2-40B4-BE49-F238E27FC236}">
                        <a16:creationId xmlns:a16="http://schemas.microsoft.com/office/drawing/2014/main" id="{53D8E0CC-D820-E146-A130-C72FC95E3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7" name="Rectangle 963">
                  <a:extLst>
                    <a:ext uri="{FF2B5EF4-FFF2-40B4-BE49-F238E27FC236}">
                      <a16:creationId xmlns:a16="http://schemas.microsoft.com/office/drawing/2014/main" id="{4B57531B-B596-5544-9528-BFD23FCF4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8" name="Rectangle 964">
                  <a:extLst>
                    <a:ext uri="{FF2B5EF4-FFF2-40B4-BE49-F238E27FC236}">
                      <a16:creationId xmlns:a16="http://schemas.microsoft.com/office/drawing/2014/main" id="{50D26A27-3EA2-6740-9E67-0818730A88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9" name="Group 965">
                  <a:extLst>
                    <a:ext uri="{FF2B5EF4-FFF2-40B4-BE49-F238E27FC236}">
                      <a16:creationId xmlns:a16="http://schemas.microsoft.com/office/drawing/2014/main" id="{778BB7A9-22A2-1048-B18B-F862B25984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25" name="AutoShape 966">
                    <a:extLst>
                      <a:ext uri="{FF2B5EF4-FFF2-40B4-BE49-F238E27FC236}">
                        <a16:creationId xmlns:a16="http://schemas.microsoft.com/office/drawing/2014/main" id="{3CF2188D-8154-074B-A17A-44933C64F2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6" name="AutoShape 967">
                    <a:extLst>
                      <a:ext uri="{FF2B5EF4-FFF2-40B4-BE49-F238E27FC236}">
                        <a16:creationId xmlns:a16="http://schemas.microsoft.com/office/drawing/2014/main" id="{2C883BF5-FF0C-B44B-861D-11BD20501B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0" name="Freeform 968">
                  <a:extLst>
                    <a:ext uri="{FF2B5EF4-FFF2-40B4-BE49-F238E27FC236}">
                      <a16:creationId xmlns:a16="http://schemas.microsoft.com/office/drawing/2014/main" id="{90E801C3-1EB3-074D-9BBD-AE81B8AAA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11" name="Group 969">
                  <a:extLst>
                    <a:ext uri="{FF2B5EF4-FFF2-40B4-BE49-F238E27FC236}">
                      <a16:creationId xmlns:a16="http://schemas.microsoft.com/office/drawing/2014/main" id="{0B861F6D-6B6D-3044-B744-64935AA258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23" name="AutoShape 970">
                    <a:extLst>
                      <a:ext uri="{FF2B5EF4-FFF2-40B4-BE49-F238E27FC236}">
                        <a16:creationId xmlns:a16="http://schemas.microsoft.com/office/drawing/2014/main" id="{588E0EB5-C704-6646-A7DF-17C2C9237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4" name="AutoShape 971">
                    <a:extLst>
                      <a:ext uri="{FF2B5EF4-FFF2-40B4-BE49-F238E27FC236}">
                        <a16:creationId xmlns:a16="http://schemas.microsoft.com/office/drawing/2014/main" id="{125E70E5-5E94-EA4C-8970-6D8BC99D31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2" name="Rectangle 972">
                  <a:extLst>
                    <a:ext uri="{FF2B5EF4-FFF2-40B4-BE49-F238E27FC236}">
                      <a16:creationId xmlns:a16="http://schemas.microsoft.com/office/drawing/2014/main" id="{E5D3AE86-3AA9-6E46-BE96-5D22107EF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3" name="Freeform 973">
                  <a:extLst>
                    <a:ext uri="{FF2B5EF4-FFF2-40B4-BE49-F238E27FC236}">
                      <a16:creationId xmlns:a16="http://schemas.microsoft.com/office/drawing/2014/main" id="{56DA0D9F-D49E-8E40-A05B-A591E516A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" name="Freeform 974">
                  <a:extLst>
                    <a:ext uri="{FF2B5EF4-FFF2-40B4-BE49-F238E27FC236}">
                      <a16:creationId xmlns:a16="http://schemas.microsoft.com/office/drawing/2014/main" id="{B1BD6DC2-2442-7F40-8912-04AD0AD66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" name="Oval 975">
                  <a:extLst>
                    <a:ext uri="{FF2B5EF4-FFF2-40B4-BE49-F238E27FC236}">
                      <a16:creationId xmlns:a16="http://schemas.microsoft.com/office/drawing/2014/main" id="{2F05989C-6D89-364A-BB82-89E681188A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6" name="Freeform 976">
                  <a:extLst>
                    <a:ext uri="{FF2B5EF4-FFF2-40B4-BE49-F238E27FC236}">
                      <a16:creationId xmlns:a16="http://schemas.microsoft.com/office/drawing/2014/main" id="{68D8E8F3-FC40-184B-B332-4DA27CFD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" name="AutoShape 977">
                  <a:extLst>
                    <a:ext uri="{FF2B5EF4-FFF2-40B4-BE49-F238E27FC236}">
                      <a16:creationId xmlns:a16="http://schemas.microsoft.com/office/drawing/2014/main" id="{0EDECD8B-0333-B945-A0B9-EB923B0561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8" name="AutoShape 978">
                  <a:extLst>
                    <a:ext uri="{FF2B5EF4-FFF2-40B4-BE49-F238E27FC236}">
                      <a16:creationId xmlns:a16="http://schemas.microsoft.com/office/drawing/2014/main" id="{6C701197-39E1-9342-985C-C17B4CD97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9" name="Oval 979">
                  <a:extLst>
                    <a:ext uri="{FF2B5EF4-FFF2-40B4-BE49-F238E27FC236}">
                      <a16:creationId xmlns:a16="http://schemas.microsoft.com/office/drawing/2014/main" id="{36907BAD-35A5-864D-9BC0-D6AB6AE515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0" name="Oval 980">
                  <a:extLst>
                    <a:ext uri="{FF2B5EF4-FFF2-40B4-BE49-F238E27FC236}">
                      <a16:creationId xmlns:a16="http://schemas.microsoft.com/office/drawing/2014/main" id="{D2A4BDF5-240B-A547-A854-A8E54F6A66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1" name="Oval 981">
                  <a:extLst>
                    <a:ext uri="{FF2B5EF4-FFF2-40B4-BE49-F238E27FC236}">
                      <a16:creationId xmlns:a16="http://schemas.microsoft.com/office/drawing/2014/main" id="{36A0FAEF-6623-0246-9799-BED3E56C9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2" name="Rectangle 982">
                  <a:extLst>
                    <a:ext uri="{FF2B5EF4-FFF2-40B4-BE49-F238E27FC236}">
                      <a16:creationId xmlns:a16="http://schemas.microsoft.com/office/drawing/2014/main" id="{2C86DB95-9A39-144E-82C0-930EAC6C34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33" name="Group 732">
                <a:extLst>
                  <a:ext uri="{FF2B5EF4-FFF2-40B4-BE49-F238E27FC236}">
                    <a16:creationId xmlns:a16="http://schemas.microsoft.com/office/drawing/2014/main" id="{4599802E-5DCE-8740-82B3-1318B6412EC2}"/>
                  </a:ext>
                </a:extLst>
              </p:cNvPr>
              <p:cNvGrpSpPr/>
              <p:nvPr/>
            </p:nvGrpSpPr>
            <p:grpSpPr>
              <a:xfrm>
                <a:off x="2053502" y="2245186"/>
                <a:ext cx="672582" cy="617342"/>
                <a:chOff x="5275406" y="2711455"/>
                <a:chExt cx="452949" cy="405518"/>
              </a:xfrm>
            </p:grpSpPr>
            <p:pic>
              <p:nvPicPr>
                <p:cNvPr id="734" name="Picture 733" descr="server_rack.png">
                  <a:extLst>
                    <a:ext uri="{FF2B5EF4-FFF2-40B4-BE49-F238E27FC236}">
                      <a16:creationId xmlns:a16="http://schemas.microsoft.com/office/drawing/2014/main" id="{E7A5369B-12BA-534E-89DB-EC5EDF954D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5" name="Picture 734" descr="server_rack.png">
                  <a:extLst>
                    <a:ext uri="{FF2B5EF4-FFF2-40B4-BE49-F238E27FC236}">
                      <a16:creationId xmlns:a16="http://schemas.microsoft.com/office/drawing/2014/main" id="{A1A7AD27-600E-554D-ACF5-603AB2D208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6" name="Picture 735" descr="server_rack.png">
                  <a:extLst>
                    <a:ext uri="{FF2B5EF4-FFF2-40B4-BE49-F238E27FC236}">
                      <a16:creationId xmlns:a16="http://schemas.microsoft.com/office/drawing/2014/main" id="{6352AB59-3424-1947-A902-45E2FFF24CD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  <p:grpSp>
            <p:nvGrpSpPr>
              <p:cNvPr id="737" name="Group 590">
                <a:extLst>
                  <a:ext uri="{FF2B5EF4-FFF2-40B4-BE49-F238E27FC236}">
                    <a16:creationId xmlns:a16="http://schemas.microsoft.com/office/drawing/2014/main" id="{572BBB3E-35BE-7341-92D5-A1D830B307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18085" y="1595547"/>
                <a:ext cx="517401" cy="503916"/>
                <a:chOff x="2839" y="3501"/>
                <a:chExt cx="755" cy="803"/>
              </a:xfrm>
            </p:grpSpPr>
            <p:pic>
              <p:nvPicPr>
                <p:cNvPr id="738" name="Picture 591" descr="desktop_computer_stylized_medium">
                  <a:extLst>
                    <a:ext uri="{FF2B5EF4-FFF2-40B4-BE49-F238E27FC236}">
                      <a16:creationId xmlns:a16="http://schemas.microsoft.com/office/drawing/2014/main" id="{4B6339C5-8B14-B747-B25F-54A251041EA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9" name="Freeform 592">
                  <a:extLst>
                    <a:ext uri="{FF2B5EF4-FFF2-40B4-BE49-F238E27FC236}">
                      <a16:creationId xmlns:a16="http://schemas.microsoft.com/office/drawing/2014/main" id="{C8A47756-1909-F941-BDCB-37836D980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741" name="Group 740">
                <a:extLst>
                  <a:ext uri="{FF2B5EF4-FFF2-40B4-BE49-F238E27FC236}">
                    <a16:creationId xmlns:a16="http://schemas.microsoft.com/office/drawing/2014/main" id="{0CD6FDAC-4A62-F644-A898-08237435CEE7}"/>
                  </a:ext>
                </a:extLst>
              </p:cNvPr>
              <p:cNvGrpSpPr/>
              <p:nvPr/>
            </p:nvGrpSpPr>
            <p:grpSpPr>
              <a:xfrm>
                <a:off x="1609415" y="1428021"/>
                <a:ext cx="748578" cy="712374"/>
                <a:chOff x="8631407" y="2290407"/>
                <a:chExt cx="530702" cy="478009"/>
              </a:xfrm>
            </p:grpSpPr>
            <p:pic>
              <p:nvPicPr>
                <p:cNvPr id="742" name="Picture 568" descr="light2.png">
                  <a:extLst>
                    <a:ext uri="{FF2B5EF4-FFF2-40B4-BE49-F238E27FC236}">
                      <a16:creationId xmlns:a16="http://schemas.microsoft.com/office/drawing/2014/main" id="{80F2F245-5874-164C-BC9E-BD1DF1724A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3" name="Picture 1017" descr="antenna_stylized">
                  <a:extLst>
                    <a:ext uri="{FF2B5EF4-FFF2-40B4-BE49-F238E27FC236}">
                      <a16:creationId xmlns:a16="http://schemas.microsoft.com/office/drawing/2014/main" id="{1AD2A78D-F97F-784F-ACAD-B716A9EDAFB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9" name="Group 788">
                <a:extLst>
                  <a:ext uri="{FF2B5EF4-FFF2-40B4-BE49-F238E27FC236}">
                    <a16:creationId xmlns:a16="http://schemas.microsoft.com/office/drawing/2014/main" id="{8BE00D22-4F3C-6E49-97D4-F851E2CC6728}"/>
                  </a:ext>
                </a:extLst>
              </p:cNvPr>
              <p:cNvGrpSpPr/>
              <p:nvPr/>
            </p:nvGrpSpPr>
            <p:grpSpPr>
              <a:xfrm>
                <a:off x="177500" y="2082690"/>
                <a:ext cx="849312" cy="226109"/>
                <a:chOff x="8493165" y="2029804"/>
                <a:chExt cx="849312" cy="226109"/>
              </a:xfrm>
            </p:grpSpPr>
            <p:pic>
              <p:nvPicPr>
                <p:cNvPr id="790" name="Picture 603" descr="car_icon_small">
                  <a:extLst>
                    <a:ext uri="{FF2B5EF4-FFF2-40B4-BE49-F238E27FC236}">
                      <a16:creationId xmlns:a16="http://schemas.microsoft.com/office/drawing/2014/main" id="{6DCAB099-A51A-9A49-B92D-E7B09B08E02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91" name="Picture 1017" descr="antenna_stylized">
                  <a:extLst>
                    <a:ext uri="{FF2B5EF4-FFF2-40B4-BE49-F238E27FC236}">
                      <a16:creationId xmlns:a16="http://schemas.microsoft.com/office/drawing/2014/main" id="{02B73421-B1D6-C74B-BF10-DBF86596B99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14072" y="1891912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6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8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9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0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1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8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33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33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34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35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35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36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7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8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9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0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7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7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7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1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2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3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036990DA-17DD-924D-9A43-4A9775E07569}"/>
              </a:ext>
            </a:extLst>
          </p:cNvPr>
          <p:cNvGrpSpPr/>
          <p:nvPr/>
        </p:nvGrpSpPr>
        <p:grpSpPr>
          <a:xfrm>
            <a:off x="1728873" y="5539150"/>
            <a:ext cx="5446393" cy="1149445"/>
            <a:chOff x="1728873" y="5539150"/>
            <a:chExt cx="5446393" cy="1149445"/>
          </a:xfrm>
        </p:grpSpPr>
        <p:sp>
          <p:nvSpPr>
            <p:cNvPr id="838" name="Freeform 417">
              <a:extLst>
                <a:ext uri="{FF2B5EF4-FFF2-40B4-BE49-F238E27FC236}">
                  <a16:creationId xmlns:a16="http://schemas.microsoft.com/office/drawing/2014/main" id="{F705D6E8-49A7-AA46-A818-65E5953E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873" y="5660145"/>
              <a:ext cx="1143514" cy="680533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2" name="Content Placeholder 2">
              <a:extLst>
                <a:ext uri="{FF2B5EF4-FFF2-40B4-BE49-F238E27FC236}">
                  <a16:creationId xmlns:a16="http://schemas.microsoft.com/office/drawing/2014/main" id="{5F6F3EFF-3938-B04A-9425-41262E778239}"/>
                </a:ext>
              </a:extLst>
            </p:cNvPr>
            <p:cNvSpPr txBox="1">
              <a:spLocks/>
            </p:cNvSpPr>
            <p:nvPr/>
          </p:nvSpPr>
          <p:spPr>
            <a:xfrm>
              <a:off x="3142713" y="5539150"/>
              <a:ext cx="4032553" cy="1149445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Networks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collection of devices, routers, links: managed by an organization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C27B58DA-1AEB-4740-B294-405BA04A628A}"/>
              </a:ext>
            </a:extLst>
          </p:cNvPr>
          <p:cNvSpPr/>
          <p:nvPr/>
        </p:nvSpPr>
        <p:spPr>
          <a:xfrm>
            <a:off x="7189291" y="1641975"/>
            <a:ext cx="4101062" cy="4254341"/>
          </a:xfrm>
          <a:custGeom>
            <a:avLst/>
            <a:gdLst>
              <a:gd name="connsiteX0" fmla="*/ 2112364 w 4107620"/>
              <a:gd name="connsiteY0" fmla="*/ 1261685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2112364 w 4107620"/>
              <a:gd name="connsiteY29" fmla="*/ 1261685 h 4330718"/>
              <a:gd name="connsiteX0" fmla="*/ 1996750 w 4107620"/>
              <a:gd name="connsiteY0" fmla="*/ 1366789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1996750 w 4107620"/>
              <a:gd name="connsiteY29" fmla="*/ 1366789 h 433071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185936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270019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1062"/>
              <a:gd name="connsiteY0" fmla="*/ 1290412 h 4254341"/>
              <a:gd name="connsiteX1" fmla="*/ 1712971 w 4101062"/>
              <a:gd name="connsiteY1" fmla="*/ 1216839 h 4254341"/>
              <a:gd name="connsiteX2" fmla="*/ 1387150 w 4101062"/>
              <a:gd name="connsiteY2" fmla="*/ 827956 h 4254341"/>
              <a:gd name="connsiteX3" fmla="*/ 1134902 w 4101062"/>
              <a:gd name="connsiteY3" fmla="*/ 491625 h 4254341"/>
              <a:gd name="connsiteX4" fmla="*/ 840612 w 4101062"/>
              <a:gd name="connsiteY4" fmla="*/ 775404 h 4254341"/>
              <a:gd name="connsiteX5" fmla="*/ 703978 w 4101062"/>
              <a:gd name="connsiteY5" fmla="*/ 1279901 h 4254341"/>
              <a:gd name="connsiteX6" fmla="*/ 1240006 w 4101062"/>
              <a:gd name="connsiteY6" fmla="*/ 1878991 h 4254341"/>
              <a:gd name="connsiteX7" fmla="*/ 1303068 w 4101062"/>
              <a:gd name="connsiteY7" fmla="*/ 2299404 h 4254341"/>
              <a:gd name="connsiteX8" fmla="*/ 220502 w 4101062"/>
              <a:gd name="connsiteY8" fmla="*/ 2225832 h 4254341"/>
              <a:gd name="connsiteX9" fmla="*/ 83868 w 4101062"/>
              <a:gd name="connsiteY9" fmla="*/ 2866963 h 4254341"/>
              <a:gd name="connsiteX10" fmla="*/ 1218985 w 4101062"/>
              <a:gd name="connsiteY10" fmla="*/ 3182273 h 4254341"/>
              <a:gd name="connsiteX11" fmla="*/ 1124392 w 4101062"/>
              <a:gd name="connsiteY11" fmla="*/ 3571156 h 4254341"/>
              <a:gd name="connsiteX12" fmla="*/ 924695 w 4101062"/>
              <a:gd name="connsiteY12" fmla="*/ 3686770 h 4254341"/>
              <a:gd name="connsiteX13" fmla="*/ 1324088 w 4101062"/>
              <a:gd name="connsiteY13" fmla="*/ 3886466 h 4254341"/>
              <a:gd name="connsiteX14" fmla="*/ 1576337 w 4101062"/>
              <a:gd name="connsiteY14" fmla="*/ 3823404 h 4254341"/>
              <a:gd name="connsiteX15" fmla="*/ 1818075 w 4101062"/>
              <a:gd name="connsiteY15" fmla="*/ 3960039 h 4254341"/>
              <a:gd name="connsiteX16" fmla="*/ 1996750 w 4101062"/>
              <a:gd name="connsiteY16" fmla="*/ 4222797 h 4254341"/>
              <a:gd name="connsiteX17" fmla="*/ 2448695 w 4101062"/>
              <a:gd name="connsiteY17" fmla="*/ 4222797 h 4254341"/>
              <a:gd name="connsiteX18" fmla="*/ 2764006 w 4101062"/>
              <a:gd name="connsiteY18" fmla="*/ 3981059 h 4254341"/>
              <a:gd name="connsiteX19" fmla="*/ 2995233 w 4101062"/>
              <a:gd name="connsiteY19" fmla="*/ 3949528 h 4254341"/>
              <a:gd name="connsiteX20" fmla="*/ 3016254 w 4101062"/>
              <a:gd name="connsiteY20" fmla="*/ 3655239 h 4254341"/>
              <a:gd name="connsiteX21" fmla="*/ 3194930 w 4101062"/>
              <a:gd name="connsiteY21" fmla="*/ 3224315 h 4254341"/>
              <a:gd name="connsiteX22" fmla="*/ 3972695 w 4101062"/>
              <a:gd name="connsiteY22" fmla="*/ 3045639 h 4254341"/>
              <a:gd name="connsiteX23" fmla="*/ 3909633 w 4101062"/>
              <a:gd name="connsiteY23" fmla="*/ 1742356 h 4254341"/>
              <a:gd name="connsiteX24" fmla="*/ 4046268 w 4101062"/>
              <a:gd name="connsiteY24" fmla="*/ 827956 h 4254341"/>
              <a:gd name="connsiteX25" fmla="*/ 3962185 w 4101062"/>
              <a:gd name="connsiteY25" fmla="*/ 71211 h 4254341"/>
              <a:gd name="connsiteX26" fmla="*/ 2574819 w 4101062"/>
              <a:gd name="connsiteY26" fmla="*/ 71211 h 4254341"/>
              <a:gd name="connsiteX27" fmla="*/ 2270019 w 4101062"/>
              <a:gd name="connsiteY27" fmla="*/ 418052 h 4254341"/>
              <a:gd name="connsiteX28" fmla="*/ 2238488 w 4101062"/>
              <a:gd name="connsiteY28" fmla="*/ 1153777 h 4254341"/>
              <a:gd name="connsiteX29" fmla="*/ 1996750 w 4101062"/>
              <a:gd name="connsiteY29" fmla="*/ 1290412 h 425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01062" h="4254341">
                <a:moveTo>
                  <a:pt x="1996750" y="1290412"/>
                </a:moveTo>
                <a:cubicBezTo>
                  <a:pt x="1909164" y="1300922"/>
                  <a:pt x="1814571" y="1293915"/>
                  <a:pt x="1712971" y="1216839"/>
                </a:cubicBezTo>
                <a:cubicBezTo>
                  <a:pt x="1611371" y="1139763"/>
                  <a:pt x="1483495" y="948825"/>
                  <a:pt x="1387150" y="827956"/>
                </a:cubicBezTo>
                <a:cubicBezTo>
                  <a:pt x="1290805" y="707087"/>
                  <a:pt x="1225992" y="500384"/>
                  <a:pt x="1134902" y="491625"/>
                </a:cubicBezTo>
                <a:cubicBezTo>
                  <a:pt x="1043812" y="482866"/>
                  <a:pt x="912433" y="644025"/>
                  <a:pt x="840612" y="775404"/>
                </a:cubicBezTo>
                <a:cubicBezTo>
                  <a:pt x="768791" y="906783"/>
                  <a:pt x="637412" y="1095970"/>
                  <a:pt x="703978" y="1279901"/>
                </a:cubicBezTo>
                <a:cubicBezTo>
                  <a:pt x="770544" y="1463832"/>
                  <a:pt x="1140158" y="1709074"/>
                  <a:pt x="1240006" y="1878991"/>
                </a:cubicBezTo>
                <a:cubicBezTo>
                  <a:pt x="1339854" y="2048908"/>
                  <a:pt x="1472985" y="2241597"/>
                  <a:pt x="1303068" y="2299404"/>
                </a:cubicBezTo>
                <a:cubicBezTo>
                  <a:pt x="1133151" y="2357211"/>
                  <a:pt x="423702" y="2131239"/>
                  <a:pt x="220502" y="2225832"/>
                </a:cubicBezTo>
                <a:cubicBezTo>
                  <a:pt x="17302" y="2320425"/>
                  <a:pt x="-82546" y="2707556"/>
                  <a:pt x="83868" y="2866963"/>
                </a:cubicBezTo>
                <a:cubicBezTo>
                  <a:pt x="250282" y="3026370"/>
                  <a:pt x="1045564" y="3064908"/>
                  <a:pt x="1218985" y="3182273"/>
                </a:cubicBezTo>
                <a:cubicBezTo>
                  <a:pt x="1392406" y="3299638"/>
                  <a:pt x="1173440" y="3487073"/>
                  <a:pt x="1124392" y="3571156"/>
                </a:cubicBezTo>
                <a:cubicBezTo>
                  <a:pt x="1075344" y="3655239"/>
                  <a:pt x="891412" y="3634218"/>
                  <a:pt x="924695" y="3686770"/>
                </a:cubicBezTo>
                <a:cubicBezTo>
                  <a:pt x="957978" y="3739322"/>
                  <a:pt x="1215481" y="3863694"/>
                  <a:pt x="1324088" y="3886466"/>
                </a:cubicBezTo>
                <a:cubicBezTo>
                  <a:pt x="1432695" y="3909238"/>
                  <a:pt x="1494006" y="3811142"/>
                  <a:pt x="1576337" y="3823404"/>
                </a:cubicBezTo>
                <a:cubicBezTo>
                  <a:pt x="1658668" y="3835666"/>
                  <a:pt x="1748006" y="3893474"/>
                  <a:pt x="1818075" y="3960039"/>
                </a:cubicBezTo>
                <a:cubicBezTo>
                  <a:pt x="1888144" y="4026604"/>
                  <a:pt x="1891647" y="4179004"/>
                  <a:pt x="1996750" y="4222797"/>
                </a:cubicBezTo>
                <a:cubicBezTo>
                  <a:pt x="2101853" y="4266590"/>
                  <a:pt x="2320819" y="4263087"/>
                  <a:pt x="2448695" y="4222797"/>
                </a:cubicBezTo>
                <a:cubicBezTo>
                  <a:pt x="2576571" y="4182507"/>
                  <a:pt x="2672916" y="4026604"/>
                  <a:pt x="2764006" y="3981059"/>
                </a:cubicBezTo>
                <a:cubicBezTo>
                  <a:pt x="2855096" y="3935514"/>
                  <a:pt x="2953192" y="4003831"/>
                  <a:pt x="2995233" y="3949528"/>
                </a:cubicBezTo>
                <a:cubicBezTo>
                  <a:pt x="3037274" y="3895225"/>
                  <a:pt x="2982971" y="3776108"/>
                  <a:pt x="3016254" y="3655239"/>
                </a:cubicBezTo>
                <a:cubicBezTo>
                  <a:pt x="3049537" y="3534370"/>
                  <a:pt x="3035523" y="3325915"/>
                  <a:pt x="3194930" y="3224315"/>
                </a:cubicBezTo>
                <a:cubicBezTo>
                  <a:pt x="3354337" y="3122715"/>
                  <a:pt x="3853578" y="3292632"/>
                  <a:pt x="3972695" y="3045639"/>
                </a:cubicBezTo>
                <a:cubicBezTo>
                  <a:pt x="4091812" y="2798646"/>
                  <a:pt x="3897371" y="2111970"/>
                  <a:pt x="3909633" y="1742356"/>
                </a:cubicBezTo>
                <a:cubicBezTo>
                  <a:pt x="3921895" y="1372742"/>
                  <a:pt x="4037509" y="1106480"/>
                  <a:pt x="4046268" y="827956"/>
                </a:cubicBezTo>
                <a:cubicBezTo>
                  <a:pt x="4055027" y="549432"/>
                  <a:pt x="4207426" y="197335"/>
                  <a:pt x="3962185" y="71211"/>
                </a:cubicBezTo>
                <a:cubicBezTo>
                  <a:pt x="3716944" y="-54913"/>
                  <a:pt x="2856847" y="13404"/>
                  <a:pt x="2574819" y="71211"/>
                </a:cubicBezTo>
                <a:cubicBezTo>
                  <a:pt x="2292791" y="129018"/>
                  <a:pt x="2310309" y="223611"/>
                  <a:pt x="2270019" y="418052"/>
                </a:cubicBezTo>
                <a:cubicBezTo>
                  <a:pt x="2229729" y="612493"/>
                  <a:pt x="2284033" y="1008384"/>
                  <a:pt x="2238488" y="1153777"/>
                </a:cubicBezTo>
                <a:cubicBezTo>
                  <a:pt x="2192943" y="1299170"/>
                  <a:pt x="2084336" y="1279902"/>
                  <a:pt x="1996750" y="1290412"/>
                </a:cubicBezTo>
                <a:close/>
              </a:path>
            </a:pathLst>
          </a:custGeom>
          <a:noFill/>
          <a:ln>
            <a:solidFill>
              <a:schemeClr val="accent1">
                <a:shade val="50000"/>
                <a:alpha val="58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2581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3" grpId="0" animBg="1"/>
      <p:bldP spid="3" grpId="1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  <p:sp>
        <p:nvSpPr>
          <p:cNvPr id="189" name="Rectangle 3">
            <a:extLst>
              <a:ext uri="{FF2B5EF4-FFF2-40B4-BE49-F238E27FC236}">
                <a16:creationId xmlns:a16="http://schemas.microsoft.com/office/drawing/2014/main" id="{17C01842-A8D9-3947-BFAD-E29BD4964F34}"/>
              </a:ext>
            </a:extLst>
          </p:cNvPr>
          <p:cNvSpPr txBox="1">
            <a:spLocks noChangeArrowheads="1"/>
          </p:cNvSpPr>
          <p:nvPr/>
        </p:nvSpPr>
        <p:spPr>
          <a:xfrm>
            <a:off x="890335" y="1977451"/>
            <a:ext cx="4938590" cy="193818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indent="-231775">
              <a:spcBef>
                <a:spcPts val="600"/>
              </a:spcBef>
              <a:buSzPct val="75000"/>
              <a:buFont typeface="Wingdings" pitchFamily="2" charset="2"/>
              <a:buNone/>
              <a:tabLst>
                <a:tab pos="566738" algn="l"/>
              </a:tabLst>
            </a:pPr>
            <a:r>
              <a:rPr lang="en-US" altLang="en-US" dirty="0">
                <a:ea typeface="ＭＳ Ｐゴシック" panose="020B0600070205080204" pitchFamily="34" charset="-128"/>
              </a:rPr>
              <a:t>Example:</a:t>
            </a:r>
          </a:p>
          <a:p>
            <a:pPr marL="228600" indent="-228600">
              <a:spcBef>
                <a:spcPts val="600"/>
              </a:spcBef>
              <a:tabLst>
                <a:tab pos="566738" algn="l"/>
              </a:tabLst>
            </a:pPr>
            <a:r>
              <a:rPr lang="en-US" altLang="en-US" sz="2400" dirty="0">
                <a:ea typeface="ＭＳ Ｐゴシック" panose="020B0600070205080204" pitchFamily="34" charset="-128"/>
              </a:rPr>
              <a:t>2 Mb/s link</a:t>
            </a:r>
          </a:p>
          <a:p>
            <a:pPr marL="228600" indent="-228600">
              <a:spcBef>
                <a:spcPts val="600"/>
              </a:spcBef>
              <a:tabLst>
                <a:tab pos="566738" algn="l"/>
              </a:tabLst>
            </a:pPr>
            <a:r>
              <a:rPr lang="en-US" altLang="en-US" sz="2400" dirty="0">
                <a:ea typeface="ＭＳ Ｐゴシック" panose="020B0600070205080204" pitchFamily="34" charset="-128"/>
              </a:rPr>
              <a:t>each user: </a:t>
            </a:r>
          </a:p>
          <a:p>
            <a:pPr marL="514350" lvl="1" indent="-217488">
              <a:spcBef>
                <a:spcPts val="600"/>
              </a:spcBef>
              <a:buFontTx/>
              <a:buChar char="•"/>
              <a:tabLst>
                <a:tab pos="566738" algn="l"/>
              </a:tabLst>
            </a:pPr>
            <a:r>
              <a:rPr lang="en-US" altLang="en-US" sz="2000" dirty="0">
                <a:ea typeface="Arial" panose="020B0604020202020204" pitchFamily="34" charset="0"/>
              </a:rPr>
              <a:t>1 Mb/s when </a:t>
            </a:r>
            <a:r>
              <a:rPr lang="ja-JP" altLang="en-US" sz="2000">
                <a:ea typeface="ＭＳ Ｐゴシック" panose="020B0600070205080204" pitchFamily="34" charset="-128"/>
              </a:rPr>
              <a:t>“</a:t>
            </a:r>
            <a:r>
              <a:rPr lang="en-US" altLang="ja-JP" sz="2000" dirty="0">
                <a:ea typeface="ＭＳ Ｐゴシック" panose="020B0600070205080204" pitchFamily="34" charset="-128"/>
              </a:rPr>
              <a:t>active</a:t>
            </a:r>
            <a:r>
              <a:rPr lang="ja-JP" altLang="en-US" sz="2000">
                <a:ea typeface="ＭＳ Ｐゴシック" panose="020B0600070205080204" pitchFamily="34" charset="-128"/>
              </a:rPr>
              <a:t>”</a:t>
            </a:r>
            <a:endParaRPr lang="en-US" altLang="ja-JP" sz="2000" dirty="0">
              <a:ea typeface="ＭＳ Ｐゴシック" panose="020B0600070205080204" pitchFamily="34" charset="-128"/>
            </a:endParaRPr>
          </a:p>
          <a:p>
            <a:pPr marL="514350" lvl="1" indent="-217488">
              <a:spcBef>
                <a:spcPts val="600"/>
              </a:spcBef>
              <a:buFontTx/>
              <a:buChar char="•"/>
              <a:tabLst>
                <a:tab pos="566738" algn="l"/>
              </a:tabLst>
            </a:pPr>
            <a:r>
              <a:rPr lang="en-US" altLang="en-US" sz="2000" dirty="0">
                <a:ea typeface="Arial" panose="020B0604020202020204" pitchFamily="34" charset="0"/>
              </a:rPr>
              <a:t>active 20% of time, e.g. voice</a:t>
            </a:r>
          </a:p>
          <a:p>
            <a:pPr marL="566738" lvl="1" indent="-219075">
              <a:tabLst>
                <a:tab pos="566738" algn="l"/>
              </a:tabLst>
            </a:pPr>
            <a:endParaRPr lang="en-US" altLang="en-US" sz="2000" dirty="0">
              <a:ea typeface="Arial" panose="020B0604020202020204" pitchFamily="34" charset="0"/>
            </a:endParaRPr>
          </a:p>
          <a:p>
            <a:pPr marL="231775" indent="-231775">
              <a:tabLst>
                <a:tab pos="566738" algn="l"/>
              </a:tabLst>
            </a:pPr>
            <a:endParaRPr lang="en-US" altLang="en-US" sz="2400" dirty="0">
              <a:ea typeface="ＭＳ Ｐゴシック" panose="020B0600070205080204" pitchFamily="34" charset="-128"/>
            </a:endParaRPr>
          </a:p>
        </p:txBody>
      </p:sp>
      <p:sp>
        <p:nvSpPr>
          <p:cNvPr id="190" name="Rectangle 4">
            <a:extLst>
              <a:ext uri="{FF2B5EF4-FFF2-40B4-BE49-F238E27FC236}">
                <a16:creationId xmlns:a16="http://schemas.microsoft.com/office/drawing/2014/main" id="{7C386600-7D5F-2A48-8322-A74286FEE874}"/>
              </a:ext>
            </a:extLst>
          </p:cNvPr>
          <p:cNvSpPr txBox="1">
            <a:spLocks noChangeArrowheads="1"/>
          </p:cNvSpPr>
          <p:nvPr/>
        </p:nvSpPr>
        <p:spPr>
          <a:xfrm>
            <a:off x="1970087" y="1249212"/>
            <a:ext cx="8715375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 switching allows more users to use network!</a:t>
            </a:r>
          </a:p>
        </p:txBody>
      </p:sp>
      <p:sp>
        <p:nvSpPr>
          <p:cNvPr id="191" name="Line 15">
            <a:extLst>
              <a:ext uri="{FF2B5EF4-FFF2-40B4-BE49-F238E27FC236}">
                <a16:creationId xmlns:a16="http://schemas.microsoft.com/office/drawing/2014/main" id="{8D3CAF60-F994-A546-AAAD-47571FD4826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97264" y="2696436"/>
            <a:ext cx="838200" cy="4572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" name="Line 16">
            <a:extLst>
              <a:ext uri="{FF2B5EF4-FFF2-40B4-BE49-F238E27FC236}">
                <a16:creationId xmlns:a16="http://schemas.microsoft.com/office/drawing/2014/main" id="{DAFDB301-9C22-7E40-AB5C-B1019D11D067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5464" y="3153636"/>
            <a:ext cx="2038350" cy="0"/>
          </a:xfrm>
          <a:prstGeom prst="line">
            <a:avLst/>
          </a:prstGeom>
          <a:noFill/>
          <a:ln w="28575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" name="Line 17">
            <a:extLst>
              <a:ext uri="{FF2B5EF4-FFF2-40B4-BE49-F238E27FC236}">
                <a16:creationId xmlns:a16="http://schemas.microsoft.com/office/drawing/2014/main" id="{08D96691-67D0-164A-8B20-0A8F49D82B52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5464" y="3306036"/>
            <a:ext cx="2038350" cy="0"/>
          </a:xfrm>
          <a:prstGeom prst="line">
            <a:avLst/>
          </a:prstGeom>
          <a:noFill/>
          <a:ln w="28575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" name="Line 18">
            <a:extLst>
              <a:ext uri="{FF2B5EF4-FFF2-40B4-BE49-F238E27FC236}">
                <a16:creationId xmlns:a16="http://schemas.microsoft.com/office/drawing/2014/main" id="{5E60CA0C-29AD-554D-BDE3-8F41053E47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73464" y="3306036"/>
            <a:ext cx="762000" cy="6096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" name="Text Box 19">
            <a:extLst>
              <a:ext uri="{FF2B5EF4-FFF2-40B4-BE49-F238E27FC236}">
                <a16:creationId xmlns:a16="http://schemas.microsoft.com/office/drawing/2014/main" id="{4727766D-8865-024A-9422-01733ADE9C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6452" y="2909443"/>
            <a:ext cx="843051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i="1" dirty="0">
                <a:solidFill>
                  <a:srgbClr val="000099"/>
                </a:solidFill>
                <a:latin typeface="+mn-lt"/>
              </a:rPr>
              <a:t>N</a:t>
            </a:r>
            <a:r>
              <a:rPr lang="en-US" altLang="en-US" dirty="0">
                <a:solidFill>
                  <a:srgbClr val="000099"/>
                </a:solidFill>
                <a:latin typeface="+mn-lt"/>
              </a:rPr>
              <a:t> </a:t>
            </a:r>
          </a:p>
          <a:p>
            <a:pPr algn="ctr">
              <a:lnSpc>
                <a:spcPct val="80000"/>
              </a:lnSpc>
            </a:pPr>
            <a:r>
              <a:rPr lang="en-US" altLang="en-US" dirty="0">
                <a:solidFill>
                  <a:srgbClr val="000099"/>
                </a:solidFill>
                <a:latin typeface="+mn-lt"/>
              </a:rPr>
              <a:t>users</a:t>
            </a:r>
          </a:p>
        </p:txBody>
      </p:sp>
      <p:sp>
        <p:nvSpPr>
          <p:cNvPr id="196" name="Text Box 20">
            <a:extLst>
              <a:ext uri="{FF2B5EF4-FFF2-40B4-BE49-F238E27FC236}">
                <a16:creationId xmlns:a16="http://schemas.microsoft.com/office/drawing/2014/main" id="{02F193D8-1895-D243-9C9D-86059DDF40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45005" y="3251831"/>
            <a:ext cx="13885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dirty="0">
                <a:latin typeface="+mn-lt"/>
              </a:rPr>
              <a:t>2 Mbps link</a:t>
            </a:r>
          </a:p>
        </p:txBody>
      </p:sp>
      <p:sp>
        <p:nvSpPr>
          <p:cNvPr id="197" name="Line 47">
            <a:extLst>
              <a:ext uri="{FF2B5EF4-FFF2-40B4-BE49-F238E27FC236}">
                <a16:creationId xmlns:a16="http://schemas.microsoft.com/office/drawing/2014/main" id="{562BF16C-2907-8C4D-B28F-D8B95C2C2340}"/>
              </a:ext>
            </a:extLst>
          </p:cNvPr>
          <p:cNvSpPr>
            <a:spLocks noChangeShapeType="1"/>
          </p:cNvSpPr>
          <p:nvPr/>
        </p:nvSpPr>
        <p:spPr bwMode="auto">
          <a:xfrm>
            <a:off x="9308639" y="3234599"/>
            <a:ext cx="14097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" name="Text Box 34">
            <a:extLst>
              <a:ext uri="{FF2B5EF4-FFF2-40B4-BE49-F238E27FC236}">
                <a16:creationId xmlns:a16="http://schemas.microsoft.com/office/drawing/2014/main" id="{C6727030-4F85-B845-B014-77B365B7FD45}"/>
              </a:ext>
            </a:extLst>
          </p:cNvPr>
          <p:cNvSpPr txBox="1">
            <a:spLocks noChangeArrowheads="1"/>
          </p:cNvSpPr>
          <p:nvPr/>
        </p:nvSpPr>
        <p:spPr bwMode="auto">
          <a:xfrm rot="5273514">
            <a:off x="6621034" y="2903648"/>
            <a:ext cx="736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b="1" dirty="0"/>
              <a:t>…..</a:t>
            </a:r>
          </a:p>
        </p:txBody>
      </p:sp>
      <p:grpSp>
        <p:nvGrpSpPr>
          <p:cNvPr id="202" name="Group 37">
            <a:extLst>
              <a:ext uri="{FF2B5EF4-FFF2-40B4-BE49-F238E27FC236}">
                <a16:creationId xmlns:a16="http://schemas.microsoft.com/office/drawing/2014/main" id="{FC6117E2-B5D0-3248-96A0-171CEAC333D8}"/>
              </a:ext>
            </a:extLst>
          </p:cNvPr>
          <p:cNvGrpSpPr>
            <a:grpSpLocks/>
          </p:cNvGrpSpPr>
          <p:nvPr/>
        </p:nvGrpSpPr>
        <p:grpSpPr bwMode="auto">
          <a:xfrm>
            <a:off x="6463839" y="2201136"/>
            <a:ext cx="779462" cy="679450"/>
            <a:chOff x="-44" y="1473"/>
            <a:chExt cx="981" cy="1105"/>
          </a:xfrm>
        </p:grpSpPr>
        <p:pic>
          <p:nvPicPr>
            <p:cNvPr id="203" name="Picture 38" descr="desktop_computer_stylized_medium">
              <a:extLst>
                <a:ext uri="{FF2B5EF4-FFF2-40B4-BE49-F238E27FC236}">
                  <a16:creationId xmlns:a16="http://schemas.microsoft.com/office/drawing/2014/main" id="{02935161-CCBE-2A48-BC18-CA296B2587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4" name="Freeform 39">
              <a:extLst>
                <a:ext uri="{FF2B5EF4-FFF2-40B4-BE49-F238E27FC236}">
                  <a16:creationId xmlns:a16="http://schemas.microsoft.com/office/drawing/2014/main" id="{5B7E3C12-D98B-2E49-A821-F85CB5D7880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05" name="Group 40">
            <a:extLst>
              <a:ext uri="{FF2B5EF4-FFF2-40B4-BE49-F238E27FC236}">
                <a16:creationId xmlns:a16="http://schemas.microsoft.com/office/drawing/2014/main" id="{0E3BE850-C184-E14C-9842-3CBC3C7E1737}"/>
              </a:ext>
            </a:extLst>
          </p:cNvPr>
          <p:cNvGrpSpPr>
            <a:grpSpLocks/>
          </p:cNvGrpSpPr>
          <p:nvPr/>
        </p:nvGrpSpPr>
        <p:grpSpPr bwMode="auto">
          <a:xfrm>
            <a:off x="6468601" y="3526699"/>
            <a:ext cx="779463" cy="679450"/>
            <a:chOff x="-44" y="1473"/>
            <a:chExt cx="981" cy="1105"/>
          </a:xfrm>
        </p:grpSpPr>
        <p:pic>
          <p:nvPicPr>
            <p:cNvPr id="206" name="Picture 41" descr="desktop_computer_stylized_medium">
              <a:extLst>
                <a:ext uri="{FF2B5EF4-FFF2-40B4-BE49-F238E27FC236}">
                  <a16:creationId xmlns:a16="http://schemas.microsoft.com/office/drawing/2014/main" id="{34A00C7E-9612-B241-9898-B49B514E66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42">
              <a:extLst>
                <a:ext uri="{FF2B5EF4-FFF2-40B4-BE49-F238E27FC236}">
                  <a16:creationId xmlns:a16="http://schemas.microsoft.com/office/drawing/2014/main" id="{02AA78CC-14BC-8743-BD3C-4017C62F7EA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08" name="TextBox 1">
            <a:extLst>
              <a:ext uri="{FF2B5EF4-FFF2-40B4-BE49-F238E27FC236}">
                <a16:creationId xmlns:a16="http://schemas.microsoft.com/office/drawing/2014/main" id="{7FA05B00-8070-F844-B8CC-0195B065B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9381" y="6279154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 dirty="0"/>
              <a:t>* Check out the online interactive exercises for more examples: h</a:t>
            </a:r>
            <a:r>
              <a:rPr lang="en-US" altLang="en-US" sz="1200" dirty="0"/>
              <a:t>ttp://</a:t>
            </a:r>
            <a:r>
              <a:rPr lang="en-US" altLang="en-US" sz="1200" dirty="0" err="1"/>
              <a:t>gaia.cs.umass.edu</a:t>
            </a:r>
            <a:r>
              <a:rPr lang="en-US" altLang="en-US" sz="1200" dirty="0"/>
              <a:t>/</a:t>
            </a:r>
            <a:r>
              <a:rPr lang="en-US" altLang="en-US" sz="1200" dirty="0" err="1"/>
              <a:t>kurose_ross</a:t>
            </a:r>
            <a:r>
              <a:rPr lang="en-US" altLang="en-US" sz="1200" dirty="0"/>
              <a:t>/interactive</a:t>
            </a:r>
          </a:p>
        </p:txBody>
      </p: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4B3A0818-19B8-9E49-8541-BB1E767B23AC}"/>
              </a:ext>
            </a:extLst>
          </p:cNvPr>
          <p:cNvGrpSpPr/>
          <p:nvPr/>
        </p:nvGrpSpPr>
        <p:grpSpPr>
          <a:xfrm>
            <a:off x="8273141" y="2958864"/>
            <a:ext cx="1158784" cy="572412"/>
            <a:chOff x="7493876" y="2774731"/>
            <a:chExt cx="1481958" cy="894622"/>
          </a:xfrm>
        </p:grpSpPr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CF8F931D-76DE-FE49-9C97-0EB9F8B3CE9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9BACE013-EB36-8F4C-858D-8A49A2D9AB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CAA52B1D-D65D-CA48-9107-33F16F5843B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AA4C5BCE-82B8-0048-8448-58CACF31A5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58CE4538-1F7C-F447-B65D-F903F168741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BD10D606-81D5-2A4F-98EC-DD366D0D485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91356B23-1026-5749-BCDE-A884E53177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2" name="Rectangle 3">
            <a:extLst>
              <a:ext uri="{FF2B5EF4-FFF2-40B4-BE49-F238E27FC236}">
                <a16:creationId xmlns:a16="http://schemas.microsoft.com/office/drawing/2014/main" id="{8C03B010-69E6-1B42-A828-F93C63189906}"/>
              </a:ext>
            </a:extLst>
          </p:cNvPr>
          <p:cNvSpPr txBox="1">
            <a:spLocks noChangeArrowheads="1"/>
          </p:cNvSpPr>
          <p:nvPr/>
        </p:nvSpPr>
        <p:spPr>
          <a:xfrm>
            <a:off x="876136" y="3844293"/>
            <a:ext cx="4938590" cy="9642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66738" lvl="1" indent="-219075">
              <a:tabLst>
                <a:tab pos="566738" algn="l"/>
              </a:tabLst>
            </a:pPr>
            <a:endParaRPr lang="en-US" altLang="en-US" sz="2000" dirty="0">
              <a:ea typeface="Arial" panose="020B0604020202020204" pitchFamily="34" charset="0"/>
            </a:endParaRPr>
          </a:p>
          <a:p>
            <a:pPr marL="231775" indent="-231775">
              <a:tabLst>
                <a:tab pos="566738" algn="l"/>
              </a:tabLst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circuit-switching:</a:t>
            </a:r>
            <a:r>
              <a:rPr lang="en-US" altLang="en-US" dirty="0">
                <a:ea typeface="ＭＳ Ｐゴシック" panose="020B0600070205080204" pitchFamily="34" charset="-128"/>
              </a:rPr>
              <a:t> </a:t>
            </a:r>
            <a:r>
              <a:rPr lang="en-US" altLang="en-US" sz="2400" dirty="0">
                <a:ea typeface="ＭＳ Ｐゴシック" panose="020B0600070205080204" pitchFamily="34" charset="-128"/>
              </a:rPr>
              <a:t>2</a:t>
            </a:r>
            <a:r>
              <a:rPr lang="en-US" altLang="en-US" sz="2400" dirty="0">
                <a:ea typeface="Arial" panose="020B0604020202020204" pitchFamily="34" charset="0"/>
              </a:rPr>
              <a:t> users</a:t>
            </a:r>
          </a:p>
          <a:p>
            <a:pPr marL="231775" indent="-231775">
              <a:tabLst>
                <a:tab pos="566738" algn="l"/>
              </a:tabLst>
            </a:pPr>
            <a:endParaRPr lang="en-US" altLang="en-US" sz="2400" dirty="0">
              <a:ea typeface="ＭＳ Ｐゴシック" panose="020B0600070205080204" pitchFamily="34" charset="-12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B5DB36C-372C-7849-A383-A0D110333457}"/>
              </a:ext>
            </a:extLst>
          </p:cNvPr>
          <p:cNvGrpSpPr/>
          <p:nvPr/>
        </p:nvGrpSpPr>
        <p:grpSpPr>
          <a:xfrm>
            <a:off x="885863" y="4351193"/>
            <a:ext cx="10269112" cy="2164114"/>
            <a:chOff x="873391" y="4754243"/>
            <a:chExt cx="10269112" cy="2164114"/>
          </a:xfrm>
        </p:grpSpPr>
        <p:grpSp>
          <p:nvGrpSpPr>
            <p:cNvPr id="198" name="Group 35">
              <a:extLst>
                <a:ext uri="{FF2B5EF4-FFF2-40B4-BE49-F238E27FC236}">
                  <a16:creationId xmlns:a16="http://schemas.microsoft.com/office/drawing/2014/main" id="{A49C0A36-CC03-E845-B104-1E5E28C28B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3652" y="4823403"/>
              <a:ext cx="4768851" cy="1587497"/>
              <a:chOff x="3012" y="3097"/>
              <a:chExt cx="3004" cy="1000"/>
            </a:xfrm>
          </p:grpSpPr>
          <p:sp>
            <p:nvSpPr>
              <p:cNvPr id="199" name="Text Box 48">
                <a:extLst>
                  <a:ext uri="{FF2B5EF4-FFF2-40B4-BE49-F238E27FC236}">
                    <a16:creationId xmlns:a16="http://schemas.microsoft.com/office/drawing/2014/main" id="{9E10FA5A-2003-7947-A8C2-B7FD6785FC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16" y="3097"/>
                <a:ext cx="3000" cy="6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2800" i="1" dirty="0">
                    <a:solidFill>
                      <a:srgbClr val="CC0000"/>
                    </a:solidFill>
                    <a:latin typeface="+mn-lt"/>
                  </a:rPr>
                  <a:t>Q:</a:t>
                </a:r>
                <a:r>
                  <a:rPr lang="en-US" altLang="en-US" sz="2800" dirty="0">
                    <a:latin typeface="+mn-lt"/>
                  </a:rPr>
                  <a:t> how did we get value 0.008?</a:t>
                </a:r>
              </a:p>
              <a:p>
                <a:r>
                  <a:rPr lang="en-US" altLang="en-US" sz="2800" i="1" dirty="0">
                    <a:solidFill>
                      <a:srgbClr val="CC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A:</a:t>
                </a:r>
                <a:r>
                  <a:rPr lang="en-US" altLang="en-US" sz="2800" i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C(3,3)p</a:t>
                </a:r>
                <a:r>
                  <a:rPr lang="en-US" altLang="en-US" sz="2800" i="1" baseline="30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r>
                  <a:rPr lang="en-US" altLang="en-US" sz="2800" i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(1-p)</a:t>
                </a:r>
                <a:r>
                  <a:rPr lang="en-US" altLang="en-US" sz="2800" i="1" baseline="30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3-3</a:t>
                </a:r>
                <a:r>
                  <a:rPr lang="en-US" altLang="en-US" sz="2800" i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=0.2</a:t>
                </a:r>
                <a:r>
                  <a:rPr lang="en-US" altLang="en-US" sz="2800" i="1" baseline="30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r>
                  <a:rPr lang="en-US" altLang="en-US" sz="2800" i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=0.008</a:t>
                </a:r>
              </a:p>
            </p:txBody>
          </p:sp>
          <p:sp>
            <p:nvSpPr>
              <p:cNvPr id="200" name="Text Box 48">
                <a:extLst>
                  <a:ext uri="{FF2B5EF4-FFF2-40B4-BE49-F238E27FC236}">
                    <a16:creationId xmlns:a16="http://schemas.microsoft.com/office/drawing/2014/main" id="{8EB381AD-3137-AD48-AB59-379F215355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12" y="3767"/>
                <a:ext cx="2708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2800" i="1" dirty="0">
                    <a:solidFill>
                      <a:srgbClr val="CC0000"/>
                    </a:solidFill>
                    <a:latin typeface="+mn-lt"/>
                  </a:rPr>
                  <a:t>Q:</a:t>
                </a:r>
                <a:r>
                  <a:rPr lang="en-US" altLang="en-US" sz="2800" dirty="0">
                    <a:latin typeface="+mn-lt"/>
                  </a:rPr>
                  <a:t> what happens if 4 users ?</a:t>
                </a:r>
              </a:p>
            </p:txBody>
          </p:sp>
        </p:grpSp>
        <p:sp>
          <p:nvSpPr>
            <p:cNvPr id="33" name="Rectangle 3">
              <a:extLst>
                <a:ext uri="{FF2B5EF4-FFF2-40B4-BE49-F238E27FC236}">
                  <a16:creationId xmlns:a16="http://schemas.microsoft.com/office/drawing/2014/main" id="{0E79ECB0-50CE-C240-AF72-D00F8514346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73391" y="4754243"/>
              <a:ext cx="4938590" cy="216411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47663" lvl="1" indent="0">
                <a:buNone/>
                <a:tabLst>
                  <a:tab pos="566738" algn="l"/>
                </a:tabLst>
              </a:pPr>
              <a:endParaRPr lang="en-US" altLang="en-US" sz="2000" dirty="0">
                <a:ea typeface="Arial" panose="020B0604020202020204" pitchFamily="34" charset="0"/>
              </a:endParaRPr>
            </a:p>
            <a:p>
              <a:pPr marL="231775" indent="-231775">
                <a:tabLst>
                  <a:tab pos="566738" algn="l"/>
                </a:tabLst>
              </a:pPr>
              <a:r>
                <a:rPr lang="en-US" altLang="en-US" i="1" dirty="0">
                  <a:solidFill>
                    <a:srgbClr val="CC0000"/>
                  </a:solidFill>
                  <a:ea typeface="ＭＳ Ｐゴシック" panose="020B0600070205080204" pitchFamily="34" charset="-128"/>
                </a:rPr>
                <a:t>packet switching:</a:t>
              </a:r>
              <a:r>
                <a:rPr lang="en-US" altLang="en-US" dirty="0">
                  <a:ea typeface="ＭＳ Ｐゴシック" panose="020B0600070205080204" pitchFamily="34" charset="-128"/>
                </a:rPr>
                <a:t>  </a:t>
              </a:r>
              <a:r>
                <a:rPr lang="en-US" altLang="en-US" sz="2400" dirty="0">
                  <a:ea typeface="Arial" panose="020B0604020202020204" pitchFamily="34" charset="0"/>
                </a:rPr>
                <a:t>with 3 users, probability &gt; 3 active at same time is less than .008 *</a:t>
              </a:r>
            </a:p>
            <a:p>
              <a:pPr marL="231775" indent="-231775">
                <a:tabLst>
                  <a:tab pos="566738" algn="l"/>
                </a:tabLst>
              </a:pPr>
              <a:endParaRPr lang="en-US" altLang="en-US" sz="2400" dirty="0">
                <a:ea typeface="ＭＳ Ｐゴシック" panose="020B060007020508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47047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/>
      <p:bldP spid="3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1E1E91E4-C791-1C4D-B1E2-869BEEE107FE}"/>
              </a:ext>
            </a:extLst>
          </p:cNvPr>
          <p:cNvSpPr txBox="1">
            <a:spLocks noChangeArrowheads="1"/>
          </p:cNvSpPr>
          <p:nvPr/>
        </p:nvSpPr>
        <p:spPr>
          <a:xfrm>
            <a:off x="883212" y="1729966"/>
            <a:ext cx="1047058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sz="2400" dirty="0">
                <a:ea typeface="ＭＳ Ｐゴシック" panose="020B0600070205080204" pitchFamily="34" charset="-128"/>
              </a:rPr>
              <a:t>great for “</a:t>
            </a:r>
            <a:r>
              <a:rPr lang="en-US" altLang="en-US" sz="2400" dirty="0" err="1">
                <a:ea typeface="ＭＳ Ｐゴシック" panose="020B0600070205080204" pitchFamily="34" charset="-128"/>
              </a:rPr>
              <a:t>bursty</a:t>
            </a:r>
            <a:r>
              <a:rPr lang="en-US" altLang="en-US" sz="2400" dirty="0">
                <a:ea typeface="ＭＳ Ｐゴシック" panose="020B0600070205080204" pitchFamily="34" charset="-128"/>
              </a:rPr>
              <a:t>” data – sometimes has data to send, but at other times not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resource sharing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simpler, no call setup</a:t>
            </a:r>
            <a:endParaRPr lang="en-US" altLang="en-US" sz="2000" dirty="0">
              <a:ea typeface="Arial" panose="020B0604020202020204" pitchFamily="34" charset="0"/>
            </a:endParaRPr>
          </a:p>
          <a:p>
            <a:pPr marL="287338" indent="-287338"/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excessive congestion possible:</a:t>
            </a:r>
            <a:r>
              <a:rPr lang="en-US" altLang="en-US" sz="2400" dirty="0">
                <a:ea typeface="ＭＳ Ｐゴシック" panose="020B0600070205080204" pitchFamily="34" charset="-128"/>
              </a:rPr>
              <a:t> packet delay and loss due to buffer overflow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protocols needed for reliable data transfer, congestion control</a:t>
            </a:r>
            <a:endParaRPr lang="en-US" altLang="en-US" sz="2000" dirty="0">
              <a:ea typeface="Arial" panose="020B0604020202020204" pitchFamily="34" charset="0"/>
            </a:endParaRPr>
          </a:p>
          <a:p>
            <a:pPr marL="287338" indent="-287338"/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How to provide circuit-like behavior?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bandwidth guarantees traditionally used for audio/video applications</a:t>
            </a: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9C2D0C7C-93C1-5F4F-9441-5CB1AFCF31E3}"/>
              </a:ext>
            </a:extLst>
          </p:cNvPr>
          <p:cNvSpPr txBox="1">
            <a:spLocks noChangeArrowheads="1"/>
          </p:cNvSpPr>
          <p:nvPr/>
        </p:nvSpPr>
        <p:spPr>
          <a:xfrm>
            <a:off x="726050" y="1206091"/>
            <a:ext cx="7620000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Is packet switching a 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slam dunk winner”?</a:t>
            </a: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34" name="Text Box 20">
            <a:extLst>
              <a:ext uri="{FF2B5EF4-FFF2-40B4-BE49-F238E27FC236}">
                <a16:creationId xmlns:a16="http://schemas.microsoft.com/office/drawing/2014/main" id="{64D1D8C4-8925-DF49-90D8-9254DA1FD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457" y="5307609"/>
            <a:ext cx="984487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Q:</a:t>
            </a: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 human analogies of reserved resources (circuit switching) versus on-demand allocation (packet switching)?</a:t>
            </a:r>
          </a:p>
        </p:txBody>
      </p:sp>
    </p:spTree>
    <p:extLst>
      <p:ext uri="{BB962C8B-B14F-4D97-AF65-F5344CB8AC3E}">
        <p14:creationId xmlns:p14="http://schemas.microsoft.com/office/powerpoint/2010/main" val="33466475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15577" y="1547144"/>
            <a:ext cx="10087775" cy="4617464"/>
          </a:xfrm>
        </p:spPr>
        <p:txBody>
          <a:bodyPr>
            <a:normAutofit/>
          </a:bodyPr>
          <a:lstStyle/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200" dirty="0"/>
              <a:t>Hosts connect to Internet via </a:t>
            </a:r>
            <a:r>
              <a:rPr lang="en-US" altLang="en-US" sz="3200" dirty="0">
                <a:solidFill>
                  <a:srgbClr val="C00000"/>
                </a:solidFill>
              </a:rPr>
              <a:t>access </a:t>
            </a:r>
            <a:r>
              <a:rPr lang="en-US" altLang="en-US" sz="3200" dirty="0"/>
              <a:t>Internet Service Providers (ISPs)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residential, enterprise (company, university, commercial) ISPs</a:t>
            </a:r>
          </a:p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200" dirty="0"/>
              <a:t>Access ISPs in turn must be interconnected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so that any two hosts can send packets to each other</a:t>
            </a:r>
          </a:p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200" dirty="0"/>
              <a:t>Resulting network of networks is very complex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evolution was driven by </a:t>
            </a:r>
            <a:r>
              <a:rPr lang="en-US" altLang="en-US" sz="2800" dirty="0">
                <a:solidFill>
                  <a:srgbClr val="C00000"/>
                </a:solidFill>
              </a:rPr>
              <a:t>economics</a:t>
            </a:r>
            <a:r>
              <a:rPr lang="en-US" altLang="en-US" sz="2800" dirty="0"/>
              <a:t> and </a:t>
            </a:r>
            <a:r>
              <a:rPr lang="en-US" altLang="en-US" sz="2800" dirty="0">
                <a:solidFill>
                  <a:srgbClr val="C00000"/>
                </a:solidFill>
              </a:rPr>
              <a:t>national policies</a:t>
            </a:r>
          </a:p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200" dirty="0"/>
              <a:t>Let’</a:t>
            </a:r>
            <a:r>
              <a:rPr lang="en-US" altLang="ja-JP" sz="3200" dirty="0"/>
              <a:t>s take a stepwise approach to describe current Internet structure</a:t>
            </a:r>
            <a:endParaRPr lang="en-US" altLang="en-US" sz="3200" dirty="0"/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018179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SzPct val="75000"/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Question: </a:t>
            </a:r>
            <a:r>
              <a:rPr lang="en-US" altLang="en-US" dirty="0">
                <a:ea typeface="ＭＳ Ｐゴシック" panose="020B0600070205080204" pitchFamily="34" charset="-128"/>
              </a:rPr>
              <a:t>given </a:t>
            </a:r>
            <a:r>
              <a:rPr lang="en-US" altLang="en-US" i="1" dirty="0">
                <a:ea typeface="ＭＳ Ｐゴシック" panose="020B0600070205080204" pitchFamily="34" charset="-128"/>
              </a:rPr>
              <a:t>millions</a:t>
            </a:r>
            <a:r>
              <a:rPr lang="en-US" altLang="en-US" dirty="0">
                <a:ea typeface="ＭＳ Ｐゴシック" panose="020B0600070205080204" pitchFamily="34" charset="-128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0503789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roup 25">
            <a:extLst>
              <a:ext uri="{FF2B5EF4-FFF2-40B4-BE49-F238E27FC236}">
                <a16:creationId xmlns:a16="http://schemas.microsoft.com/office/drawing/2014/main" id="{2855AE7B-0E8C-A246-875F-1E8B1C71FEE0}"/>
              </a:ext>
            </a:extLst>
          </p:cNvPr>
          <p:cNvGrpSpPr>
            <a:grpSpLocks/>
          </p:cNvGrpSpPr>
          <p:nvPr/>
        </p:nvGrpSpPr>
        <p:grpSpPr bwMode="auto">
          <a:xfrm>
            <a:off x="2182850" y="2360613"/>
            <a:ext cx="7361238" cy="3768725"/>
            <a:chOff x="888125" y="2295063"/>
            <a:chExt cx="7361771" cy="3769689"/>
          </a:xfrm>
        </p:grpSpPr>
        <p:cxnSp>
          <p:nvCxnSpPr>
            <p:cNvPr id="96" name="Straight Connector 7">
              <a:extLst>
                <a:ext uri="{FF2B5EF4-FFF2-40B4-BE49-F238E27FC236}">
                  <a16:creationId xmlns:a16="http://schemas.microsoft.com/office/drawing/2014/main" id="{653D63CC-AACD-4343-B543-C3F3E19D2E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188">
              <a:extLst>
                <a:ext uri="{FF2B5EF4-FFF2-40B4-BE49-F238E27FC236}">
                  <a16:creationId xmlns:a16="http://schemas.microsoft.com/office/drawing/2014/main" id="{B3506920-4C7F-A64F-B057-5B549EC245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" name="Straight Connector 190">
              <a:extLst>
                <a:ext uri="{FF2B5EF4-FFF2-40B4-BE49-F238E27FC236}">
                  <a16:creationId xmlns:a16="http://schemas.microsoft.com/office/drawing/2014/main" id="{6002264B-B6B6-C643-B7C2-C03D0F0680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" name="Straight Connector 192">
              <a:extLst>
                <a:ext uri="{FF2B5EF4-FFF2-40B4-BE49-F238E27FC236}">
                  <a16:creationId xmlns:a16="http://schemas.microsoft.com/office/drawing/2014/main" id="{05D6B89E-46AD-0447-A5AB-88A2E21833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" name="Straight Connector 195">
              <a:extLst>
                <a:ext uri="{FF2B5EF4-FFF2-40B4-BE49-F238E27FC236}">
                  <a16:creationId xmlns:a16="http://schemas.microsoft.com/office/drawing/2014/main" id="{FD9BA8A5-08DC-B94C-B233-92658DFEA7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97">
              <a:extLst>
                <a:ext uri="{FF2B5EF4-FFF2-40B4-BE49-F238E27FC236}">
                  <a16:creationId xmlns:a16="http://schemas.microsoft.com/office/drawing/2014/main" id="{462B970E-F1C1-BA45-A384-3A083B8724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" name="Straight Connector 199">
              <a:extLst>
                <a:ext uri="{FF2B5EF4-FFF2-40B4-BE49-F238E27FC236}">
                  <a16:creationId xmlns:a16="http://schemas.microsoft.com/office/drawing/2014/main" id="{962BEB4A-1CD6-D74C-91D0-F0DD0624E0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201">
              <a:extLst>
                <a:ext uri="{FF2B5EF4-FFF2-40B4-BE49-F238E27FC236}">
                  <a16:creationId xmlns:a16="http://schemas.microsoft.com/office/drawing/2014/main" id="{BC671380-5938-2E42-8967-F109E9E7FF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203">
              <a:extLst>
                <a:ext uri="{FF2B5EF4-FFF2-40B4-BE49-F238E27FC236}">
                  <a16:creationId xmlns:a16="http://schemas.microsoft.com/office/drawing/2014/main" id="{C52200FA-90E5-A240-96B1-B50FD5169C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204">
              <a:extLst>
                <a:ext uri="{FF2B5EF4-FFF2-40B4-BE49-F238E27FC236}">
                  <a16:creationId xmlns:a16="http://schemas.microsoft.com/office/drawing/2014/main" id="{53D111CE-AD32-444C-B066-97A86CA24A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207">
              <a:extLst>
                <a:ext uri="{FF2B5EF4-FFF2-40B4-BE49-F238E27FC236}">
                  <a16:creationId xmlns:a16="http://schemas.microsoft.com/office/drawing/2014/main" id="{500BF630-9137-1045-949A-B0B2D2A690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" name="Straight Connector 209">
              <a:extLst>
                <a:ext uri="{FF2B5EF4-FFF2-40B4-BE49-F238E27FC236}">
                  <a16:creationId xmlns:a16="http://schemas.microsoft.com/office/drawing/2014/main" id="{21B5B2A9-53D8-E747-91BA-3D00363CDA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" name="Straight Connector 211">
              <a:extLst>
                <a:ext uri="{FF2B5EF4-FFF2-40B4-BE49-F238E27FC236}">
                  <a16:creationId xmlns:a16="http://schemas.microsoft.com/office/drawing/2014/main" id="{EC19387C-AC75-DF48-B465-3EA66DBDD3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" name="Straight Connector 213">
              <a:extLst>
                <a:ext uri="{FF2B5EF4-FFF2-40B4-BE49-F238E27FC236}">
                  <a16:creationId xmlns:a16="http://schemas.microsoft.com/office/drawing/2014/main" id="{58A4B33A-CADE-9945-9C1A-5FAD8C5A8B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" name="Straight Connector 215">
              <a:extLst>
                <a:ext uri="{FF2B5EF4-FFF2-40B4-BE49-F238E27FC236}">
                  <a16:creationId xmlns:a16="http://schemas.microsoft.com/office/drawing/2014/main" id="{DD919E7C-901C-8248-B5AD-8C5EFD0D62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" name="TextBox 24">
              <a:extLst>
                <a:ext uri="{FF2B5EF4-FFF2-40B4-BE49-F238E27FC236}">
                  <a16:creationId xmlns:a16="http://schemas.microsoft.com/office/drawing/2014/main" id="{50FBE992-0261-D24C-89CA-C21BABB65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112" name="TextBox 218">
              <a:extLst>
                <a:ext uri="{FF2B5EF4-FFF2-40B4-BE49-F238E27FC236}">
                  <a16:creationId xmlns:a16="http://schemas.microsoft.com/office/drawing/2014/main" id="{9C61B721-0F8A-B442-A321-E83CBCC6C9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113" name="TextBox 219">
              <a:extLst>
                <a:ext uri="{FF2B5EF4-FFF2-40B4-BE49-F238E27FC236}">
                  <a16:creationId xmlns:a16="http://schemas.microsoft.com/office/drawing/2014/main" id="{25FAB6B1-9D77-AE40-88F4-05EBAEB1C6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114" name="TextBox 220">
              <a:extLst>
                <a:ext uri="{FF2B5EF4-FFF2-40B4-BE49-F238E27FC236}">
                  <a16:creationId xmlns:a16="http://schemas.microsoft.com/office/drawing/2014/main" id="{F2BD82DE-F704-D345-A732-31992A8F6F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115" name="TextBox 221">
              <a:extLst>
                <a:ext uri="{FF2B5EF4-FFF2-40B4-BE49-F238E27FC236}">
                  <a16:creationId xmlns:a16="http://schemas.microsoft.com/office/drawing/2014/main" id="{43A18984-5F81-3248-9F3E-E0F858030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</p:grpSp>
      <p:grpSp>
        <p:nvGrpSpPr>
          <p:cNvPr id="79" name="Group 223">
            <a:extLst>
              <a:ext uri="{FF2B5EF4-FFF2-40B4-BE49-F238E27FC236}">
                <a16:creationId xmlns:a16="http://schemas.microsoft.com/office/drawing/2014/main" id="{9C261853-EDB6-EF42-B177-F21531E243AA}"/>
              </a:ext>
            </a:extLst>
          </p:cNvPr>
          <p:cNvGrpSpPr>
            <a:grpSpLocks/>
          </p:cNvGrpSpPr>
          <p:nvPr/>
        </p:nvGrpSpPr>
        <p:grpSpPr bwMode="auto">
          <a:xfrm>
            <a:off x="2375578" y="2337843"/>
            <a:ext cx="7094538" cy="3695700"/>
            <a:chOff x="862570" y="2361120"/>
            <a:chExt cx="7094553" cy="3695520"/>
          </a:xfrm>
        </p:grpSpPr>
        <p:cxnSp>
          <p:nvCxnSpPr>
            <p:cNvPr id="80" name="Straight Connector 224">
              <a:extLst>
                <a:ext uri="{FF2B5EF4-FFF2-40B4-BE49-F238E27FC236}">
                  <a16:creationId xmlns:a16="http://schemas.microsoft.com/office/drawing/2014/main" id="{1C54A5A2-7426-884D-AE73-7FBD260783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225">
              <a:extLst>
                <a:ext uri="{FF2B5EF4-FFF2-40B4-BE49-F238E27FC236}">
                  <a16:creationId xmlns:a16="http://schemas.microsoft.com/office/drawing/2014/main" id="{728AD1FA-6864-E44F-9B9E-CFA36193F1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" name="Straight Connector 226">
              <a:extLst>
                <a:ext uri="{FF2B5EF4-FFF2-40B4-BE49-F238E27FC236}">
                  <a16:creationId xmlns:a16="http://schemas.microsoft.com/office/drawing/2014/main" id="{997A6343-AB29-1249-BFBC-C0480474DD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" name="Straight Connector 227">
              <a:extLst>
                <a:ext uri="{FF2B5EF4-FFF2-40B4-BE49-F238E27FC236}">
                  <a16:creationId xmlns:a16="http://schemas.microsoft.com/office/drawing/2014/main" id="{33566ED1-C96E-6E4E-A360-BB2A7FA72F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228">
              <a:extLst>
                <a:ext uri="{FF2B5EF4-FFF2-40B4-BE49-F238E27FC236}">
                  <a16:creationId xmlns:a16="http://schemas.microsoft.com/office/drawing/2014/main" id="{18585745-C71F-DC4C-B961-4F991AC786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229">
              <a:extLst>
                <a:ext uri="{FF2B5EF4-FFF2-40B4-BE49-F238E27FC236}">
                  <a16:creationId xmlns:a16="http://schemas.microsoft.com/office/drawing/2014/main" id="{E1C90CB4-5542-8741-A858-24D6D8DD05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" name="Straight Connector 230">
              <a:extLst>
                <a:ext uri="{FF2B5EF4-FFF2-40B4-BE49-F238E27FC236}">
                  <a16:creationId xmlns:a16="http://schemas.microsoft.com/office/drawing/2014/main" id="{450C7DE1-7EF6-B445-98B6-B1219BD282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" name="Straight Connector 231">
              <a:extLst>
                <a:ext uri="{FF2B5EF4-FFF2-40B4-BE49-F238E27FC236}">
                  <a16:creationId xmlns:a16="http://schemas.microsoft.com/office/drawing/2014/main" id="{DE977FE3-D7B7-1741-BFB6-043D829040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" name="Straight Connector 232">
              <a:extLst>
                <a:ext uri="{FF2B5EF4-FFF2-40B4-BE49-F238E27FC236}">
                  <a16:creationId xmlns:a16="http://schemas.microsoft.com/office/drawing/2014/main" id="{4B58FEB3-D3BD-5849-A8F4-437A3602EE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" name="Straight Connector 233">
              <a:extLst>
                <a:ext uri="{FF2B5EF4-FFF2-40B4-BE49-F238E27FC236}">
                  <a16:creationId xmlns:a16="http://schemas.microsoft.com/office/drawing/2014/main" id="{550D2902-009B-274F-A3B6-F539B45F51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0" name="Straight Connector 234">
              <a:extLst>
                <a:ext uri="{FF2B5EF4-FFF2-40B4-BE49-F238E27FC236}">
                  <a16:creationId xmlns:a16="http://schemas.microsoft.com/office/drawing/2014/main" id="{FD7C2B42-FD55-4042-B06E-A299136D28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" name="Straight Connector 235">
              <a:extLst>
                <a:ext uri="{FF2B5EF4-FFF2-40B4-BE49-F238E27FC236}">
                  <a16:creationId xmlns:a16="http://schemas.microsoft.com/office/drawing/2014/main" id="{DED54489-A2E8-AD4A-AF75-C4C8C3E888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" name="Straight Connector 236">
              <a:extLst>
                <a:ext uri="{FF2B5EF4-FFF2-40B4-BE49-F238E27FC236}">
                  <a16:creationId xmlns:a16="http://schemas.microsoft.com/office/drawing/2014/main" id="{EF0B5639-D872-6A46-A6D6-2CDC7F2389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237">
              <a:extLst>
                <a:ext uri="{FF2B5EF4-FFF2-40B4-BE49-F238E27FC236}">
                  <a16:creationId xmlns:a16="http://schemas.microsoft.com/office/drawing/2014/main" id="{6140258E-E8E2-9147-9DA3-46E071DE62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238">
              <a:extLst>
                <a:ext uri="{FF2B5EF4-FFF2-40B4-BE49-F238E27FC236}">
                  <a16:creationId xmlns:a16="http://schemas.microsoft.com/office/drawing/2014/main" id="{EE74154C-072B-2E4F-9A27-85B3659B00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" name="Group 239">
            <a:extLst>
              <a:ext uri="{FF2B5EF4-FFF2-40B4-BE49-F238E27FC236}">
                <a16:creationId xmlns:a16="http://schemas.microsoft.com/office/drawing/2014/main" id="{A4D6E270-9638-AA43-B6F6-487AF8BD5F0C}"/>
              </a:ext>
            </a:extLst>
          </p:cNvPr>
          <p:cNvGrpSpPr>
            <a:grpSpLocks/>
          </p:cNvGrpSpPr>
          <p:nvPr/>
        </p:nvGrpSpPr>
        <p:grpSpPr bwMode="auto">
          <a:xfrm>
            <a:off x="2308603" y="2230021"/>
            <a:ext cx="7158038" cy="3798887"/>
            <a:chOff x="799176" y="2251902"/>
            <a:chExt cx="7158126" cy="3799069"/>
          </a:xfrm>
        </p:grpSpPr>
        <p:cxnSp>
          <p:nvCxnSpPr>
            <p:cNvPr id="64" name="Straight Connector 240">
              <a:extLst>
                <a:ext uri="{FF2B5EF4-FFF2-40B4-BE49-F238E27FC236}">
                  <a16:creationId xmlns:a16="http://schemas.microsoft.com/office/drawing/2014/main" id="{998A6BCE-B64F-3C42-83F4-881B783501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41">
              <a:extLst>
                <a:ext uri="{FF2B5EF4-FFF2-40B4-BE49-F238E27FC236}">
                  <a16:creationId xmlns:a16="http://schemas.microsoft.com/office/drawing/2014/main" id="{0A0AA082-60F8-134F-A5E8-BFF451D5F5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42">
              <a:extLst>
                <a:ext uri="{FF2B5EF4-FFF2-40B4-BE49-F238E27FC236}">
                  <a16:creationId xmlns:a16="http://schemas.microsoft.com/office/drawing/2014/main" id="{05D0B576-B935-E148-A896-08D8C7CB18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43">
              <a:extLst>
                <a:ext uri="{FF2B5EF4-FFF2-40B4-BE49-F238E27FC236}">
                  <a16:creationId xmlns:a16="http://schemas.microsoft.com/office/drawing/2014/main" id="{CF828317-C579-0C4F-AA8B-6922E45731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244">
              <a:extLst>
                <a:ext uri="{FF2B5EF4-FFF2-40B4-BE49-F238E27FC236}">
                  <a16:creationId xmlns:a16="http://schemas.microsoft.com/office/drawing/2014/main" id="{831FCD1E-92F8-444E-80C8-6AA05EACD4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245">
              <a:extLst>
                <a:ext uri="{FF2B5EF4-FFF2-40B4-BE49-F238E27FC236}">
                  <a16:creationId xmlns:a16="http://schemas.microsoft.com/office/drawing/2014/main" id="{4E90A842-1CCA-B54C-A757-86ECDAEC0E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246">
              <a:extLst>
                <a:ext uri="{FF2B5EF4-FFF2-40B4-BE49-F238E27FC236}">
                  <a16:creationId xmlns:a16="http://schemas.microsoft.com/office/drawing/2014/main" id="{6155B15E-DBFF-D241-BB68-58B8E6198A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247">
              <a:extLst>
                <a:ext uri="{FF2B5EF4-FFF2-40B4-BE49-F238E27FC236}">
                  <a16:creationId xmlns:a16="http://schemas.microsoft.com/office/drawing/2014/main" id="{6A0EA3B0-E0F3-CE46-9A69-845242CAF3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248">
              <a:extLst>
                <a:ext uri="{FF2B5EF4-FFF2-40B4-BE49-F238E27FC236}">
                  <a16:creationId xmlns:a16="http://schemas.microsoft.com/office/drawing/2014/main" id="{653656A0-0B3E-FD44-B12B-CF20B6D6B8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" name="Straight Connector 249">
              <a:extLst>
                <a:ext uri="{FF2B5EF4-FFF2-40B4-BE49-F238E27FC236}">
                  <a16:creationId xmlns:a16="http://schemas.microsoft.com/office/drawing/2014/main" id="{5E7C7752-5A2D-E64A-B5F1-FDA0F54372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" name="Straight Connector 250">
              <a:extLst>
                <a:ext uri="{FF2B5EF4-FFF2-40B4-BE49-F238E27FC236}">
                  <a16:creationId xmlns:a16="http://schemas.microsoft.com/office/drawing/2014/main" id="{09632402-2B07-7A4F-A261-2AAB34FEC8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" name="Straight Connector 251">
              <a:extLst>
                <a:ext uri="{FF2B5EF4-FFF2-40B4-BE49-F238E27FC236}">
                  <a16:creationId xmlns:a16="http://schemas.microsoft.com/office/drawing/2014/main" id="{3E03473E-6C1E-1847-8E69-C1F128580D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" name="Straight Connector 252">
              <a:extLst>
                <a:ext uri="{FF2B5EF4-FFF2-40B4-BE49-F238E27FC236}">
                  <a16:creationId xmlns:a16="http://schemas.microsoft.com/office/drawing/2014/main" id="{D9610D1E-EEE6-BB41-A65B-36AB17A24D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" name="Straight Connector 253">
              <a:extLst>
                <a:ext uri="{FF2B5EF4-FFF2-40B4-BE49-F238E27FC236}">
                  <a16:creationId xmlns:a16="http://schemas.microsoft.com/office/drawing/2014/main" id="{9151E501-C735-124A-8E24-107AFE3849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" name="Straight Connector 254">
              <a:extLst>
                <a:ext uri="{FF2B5EF4-FFF2-40B4-BE49-F238E27FC236}">
                  <a16:creationId xmlns:a16="http://schemas.microsoft.com/office/drawing/2014/main" id="{AEF177DA-49E4-4548-A47E-8EC94800F4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SzPct val="75000"/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Question: </a:t>
            </a:r>
            <a:r>
              <a:rPr lang="en-US" altLang="en-US" dirty="0">
                <a:ea typeface="ＭＳ Ｐゴシック" panose="020B0600070205080204" pitchFamily="34" charset="-128"/>
              </a:rPr>
              <a:t>given </a:t>
            </a:r>
            <a:r>
              <a:rPr lang="en-US" altLang="en-US" i="1" dirty="0">
                <a:ea typeface="ＭＳ Ｐゴシック" panose="020B0600070205080204" pitchFamily="34" charset="-128"/>
              </a:rPr>
              <a:t>millions</a:t>
            </a:r>
            <a:r>
              <a:rPr lang="en-US" altLang="en-US" dirty="0">
                <a:ea typeface="ＭＳ Ｐゴシック" panose="020B0600070205080204" pitchFamily="34" charset="-128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7E1F117F-B525-AE48-9510-C564A7C43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875" y="336737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dirty="0">
                <a:latin typeface="+mn-lt"/>
              </a:rPr>
              <a:t>connecting each access ISP to each other directly </a:t>
            </a:r>
            <a:r>
              <a:rPr lang="en-US" altLang="en-US" i="1" dirty="0">
                <a:solidFill>
                  <a:srgbClr val="CC0000"/>
                </a:solidFill>
                <a:latin typeface="+mn-lt"/>
              </a:rPr>
              <a:t>doesn’t scale: </a:t>
            </a:r>
            <a:r>
              <a:rPr lang="en-US" altLang="en-US" dirty="0">
                <a:latin typeface="+mn-lt"/>
              </a:rPr>
              <a:t>O(</a:t>
            </a:r>
            <a:r>
              <a:rPr lang="en-US" altLang="en-US" i="1" dirty="0">
                <a:latin typeface="+mn-lt"/>
              </a:rPr>
              <a:t>N</a:t>
            </a:r>
            <a:r>
              <a:rPr lang="en-US" altLang="en-US" baseline="30000" dirty="0">
                <a:latin typeface="+mn-lt"/>
              </a:rPr>
              <a:t>2</a:t>
            </a:r>
            <a:r>
              <a:rPr lang="en-US" altLang="en-US" dirty="0">
                <a:latin typeface="+mn-lt"/>
              </a:rPr>
              <a:t>) connections.</a:t>
            </a:r>
          </a:p>
        </p:txBody>
      </p:sp>
    </p:spTree>
    <p:extLst>
      <p:ext uri="{BB962C8B-B14F-4D97-AF65-F5344CB8AC3E}">
        <p14:creationId xmlns:p14="http://schemas.microsoft.com/office/powerpoint/2010/main" val="1097668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6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sp>
        <p:nvSpPr>
          <p:cNvPr id="169" name="Rectangle 3">
            <a:extLst>
              <a:ext uri="{FF2B5EF4-FFF2-40B4-BE49-F238E27FC236}">
                <a16:creationId xmlns:a16="http://schemas.microsoft.com/office/drawing/2014/main" id="{9C9F34D5-8AF9-8B41-9367-16CA032E5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6991" y="113135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+mn-lt"/>
              </a:rPr>
              <a:t>Option: </a:t>
            </a:r>
            <a:r>
              <a:rPr lang="en-US" i="1" dirty="0">
                <a:latin typeface="+mn-lt"/>
              </a:rPr>
              <a:t>connect each access ISP to one global transit ISP? 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i="1" dirty="0">
                <a:solidFill>
                  <a:srgbClr val="C00000"/>
                </a:solidFill>
                <a:latin typeface="+mn-lt"/>
              </a:rPr>
              <a:t>Customer</a:t>
            </a:r>
            <a:r>
              <a:rPr lang="en-US" i="1" dirty="0">
                <a:latin typeface="+mn-lt"/>
              </a:rPr>
              <a:t> and </a:t>
            </a:r>
            <a:r>
              <a:rPr lang="en-US" i="1" dirty="0">
                <a:solidFill>
                  <a:srgbClr val="C00000"/>
                </a:solidFill>
                <a:latin typeface="+mn-lt"/>
              </a:rPr>
              <a:t>provider </a:t>
            </a:r>
            <a:r>
              <a:rPr lang="en-US" i="1" dirty="0">
                <a:latin typeface="+mn-lt"/>
              </a:rPr>
              <a:t>ISPs have economic agreement.</a:t>
            </a:r>
            <a:endParaRPr lang="en-US" dirty="0">
              <a:latin typeface="+mn-lt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73887F0-56F3-D640-A3CB-FB256BE2C2FE}"/>
              </a:ext>
            </a:extLst>
          </p:cNvPr>
          <p:cNvGrpSpPr/>
          <p:nvPr/>
        </p:nvGrpSpPr>
        <p:grpSpPr>
          <a:xfrm>
            <a:off x="2298266" y="2316723"/>
            <a:ext cx="7177087" cy="3750366"/>
            <a:chOff x="2298266" y="2316723"/>
            <a:chExt cx="7177087" cy="3750366"/>
          </a:xfrm>
        </p:grpSpPr>
        <p:sp>
          <p:nvSpPr>
            <p:cNvPr id="63" name="Oval 3">
              <a:extLst>
                <a:ext uri="{FF2B5EF4-FFF2-40B4-BE49-F238E27FC236}">
                  <a16:creationId xmlns:a16="http://schemas.microsoft.com/office/drawing/2014/main" id="{39DAF08E-E9D8-7B42-B68A-590215C06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557" y="3143854"/>
              <a:ext cx="3864121" cy="1970736"/>
            </a:xfrm>
            <a:prstGeom prst="ellipse">
              <a:avLst/>
            </a:prstGeom>
            <a:solidFill>
              <a:srgbClr val="3C6CD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cxnSp>
          <p:nvCxnSpPr>
            <p:cNvPr id="64" name="Straight Connector 10">
              <a:extLst>
                <a:ext uri="{FF2B5EF4-FFF2-40B4-BE49-F238E27FC236}">
                  <a16:creationId xmlns:a16="http://schemas.microsoft.com/office/drawing/2014/main" id="{E0B7CD5B-98CD-EA45-8220-E277CD74B8A1}"/>
                </a:ext>
              </a:extLst>
            </p:cNvPr>
            <p:cNvCxnSpPr>
              <a:cxnSpLocks noChangeShapeType="1"/>
              <a:stCxn id="162" idx="7"/>
            </p:cNvCxnSpPr>
            <p:nvPr/>
          </p:nvCxnSpPr>
          <p:spPr bwMode="auto">
            <a:xfrm>
              <a:off x="5154178" y="3581064"/>
              <a:ext cx="1223963" cy="96838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97">
              <a:extLst>
                <a:ext uri="{FF2B5EF4-FFF2-40B4-BE49-F238E27FC236}">
                  <a16:creationId xmlns:a16="http://schemas.microsoft.com/office/drawing/2014/main" id="{BEF0278E-3E84-894C-90E1-9AFC471E8B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87591" y="3984289"/>
              <a:ext cx="139700" cy="1127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98">
              <a:extLst>
                <a:ext uri="{FF2B5EF4-FFF2-40B4-BE49-F238E27FC236}">
                  <a16:creationId xmlns:a16="http://schemas.microsoft.com/office/drawing/2014/main" id="{783B9443-CE0D-8946-A78A-1A9CEC43F08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57403" y="4260514"/>
              <a:ext cx="280988" cy="619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99">
              <a:extLst>
                <a:ext uri="{FF2B5EF4-FFF2-40B4-BE49-F238E27FC236}">
                  <a16:creationId xmlns:a16="http://schemas.microsoft.com/office/drawing/2014/main" id="{77D49FD0-8E68-6441-B4E2-BC869949BF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214503" y="4022389"/>
              <a:ext cx="223838" cy="14922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300">
              <a:extLst>
                <a:ext uri="{FF2B5EF4-FFF2-40B4-BE49-F238E27FC236}">
                  <a16:creationId xmlns:a16="http://schemas.microsoft.com/office/drawing/2014/main" id="{FA0C044C-E1D6-7348-B915-AB0ACF94D9DE}"/>
                </a:ext>
              </a:extLst>
            </p:cNvPr>
            <p:cNvCxnSpPr>
              <a:cxnSpLocks noChangeShapeType="1"/>
              <a:stCxn id="110" idx="6"/>
            </p:cNvCxnSpPr>
            <p:nvPr/>
          </p:nvCxnSpPr>
          <p:spPr bwMode="auto">
            <a:xfrm flipV="1">
              <a:off x="4854141" y="4427202"/>
              <a:ext cx="238125" cy="13335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301">
              <a:extLst>
                <a:ext uri="{FF2B5EF4-FFF2-40B4-BE49-F238E27FC236}">
                  <a16:creationId xmlns:a16="http://schemas.microsoft.com/office/drawing/2014/main" id="{1EF584B1-8D5C-A94E-B040-7E9635AEDD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806641" y="4327189"/>
              <a:ext cx="292100" cy="3429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302">
              <a:extLst>
                <a:ext uri="{FF2B5EF4-FFF2-40B4-BE49-F238E27FC236}">
                  <a16:creationId xmlns:a16="http://schemas.microsoft.com/office/drawing/2014/main" id="{75721A12-6308-4047-9837-AB7C60E969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374966" y="4308139"/>
              <a:ext cx="412750" cy="16827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303">
              <a:extLst>
                <a:ext uri="{FF2B5EF4-FFF2-40B4-BE49-F238E27FC236}">
                  <a16:creationId xmlns:a16="http://schemas.microsoft.com/office/drawing/2014/main" id="{9BDCEBC2-564F-C54F-B3E8-A18588A42F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359091" y="3836652"/>
              <a:ext cx="328612" cy="2667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304">
              <a:extLst>
                <a:ext uri="{FF2B5EF4-FFF2-40B4-BE49-F238E27FC236}">
                  <a16:creationId xmlns:a16="http://schemas.microsoft.com/office/drawing/2014/main" id="{FC07CC37-5E3D-0944-AE86-D2435B67BD6A}"/>
                </a:ext>
              </a:extLst>
            </p:cNvPr>
            <p:cNvCxnSpPr>
              <a:cxnSpLocks noChangeShapeType="1"/>
              <a:endCxn id="160" idx="7"/>
            </p:cNvCxnSpPr>
            <p:nvPr/>
          </p:nvCxnSpPr>
          <p:spPr bwMode="auto">
            <a:xfrm flipH="1" flipV="1">
              <a:off x="5155766" y="3660439"/>
              <a:ext cx="261937" cy="11906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" name="TextBox 39958">
              <a:extLst>
                <a:ext uri="{FF2B5EF4-FFF2-40B4-BE49-F238E27FC236}">
                  <a16:creationId xmlns:a16="http://schemas.microsoft.com/office/drawing/2014/main" id="{08951995-D6BD-774B-9044-606D684C7A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9116" y="3644564"/>
              <a:ext cx="96051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i="1" dirty="0">
                  <a:solidFill>
                    <a:schemeClr val="bg1"/>
                  </a:solidFill>
                  <a:latin typeface="+mn-lt"/>
                </a:rPr>
                <a:t>global</a:t>
              </a:r>
              <a:br>
                <a:rPr lang="en-US" altLang="en-US" i="1" dirty="0">
                  <a:solidFill>
                    <a:schemeClr val="bg1"/>
                  </a:solidFill>
                  <a:latin typeface="+mn-lt"/>
                </a:rPr>
              </a:br>
              <a:r>
                <a:rPr lang="en-US" altLang="en-US" i="1" dirty="0">
                  <a:solidFill>
                    <a:schemeClr val="bg1"/>
                  </a:solidFill>
                  <a:latin typeface="+mn-lt"/>
                </a:rPr>
                <a:t>ISP</a:t>
              </a:r>
            </a:p>
          </p:txBody>
        </p:sp>
        <p:cxnSp>
          <p:nvCxnSpPr>
            <p:cNvPr id="104" name="Straight Connector 307">
              <a:extLst>
                <a:ext uri="{FF2B5EF4-FFF2-40B4-BE49-F238E27FC236}">
                  <a16:creationId xmlns:a16="http://schemas.microsoft.com/office/drawing/2014/main" id="{A44FB0A6-3870-1341-B86E-341F2D262C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98266" y="4320839"/>
              <a:ext cx="1971675" cy="2111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308">
              <a:extLst>
                <a:ext uri="{FF2B5EF4-FFF2-40B4-BE49-F238E27FC236}">
                  <a16:creationId xmlns:a16="http://schemas.microsoft.com/office/drawing/2014/main" id="{73D26D64-D8CE-B94B-844B-77A0B1830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525278" y="4633577"/>
              <a:ext cx="1744663" cy="411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309">
              <a:extLst>
                <a:ext uri="{FF2B5EF4-FFF2-40B4-BE49-F238E27FC236}">
                  <a16:creationId xmlns:a16="http://schemas.microsoft.com/office/drawing/2014/main" id="{147CF42E-C79D-4A43-A07C-6F624D99F9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8503" y="4682789"/>
              <a:ext cx="1431925" cy="755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310">
              <a:extLst>
                <a:ext uri="{FF2B5EF4-FFF2-40B4-BE49-F238E27FC236}">
                  <a16:creationId xmlns:a16="http://schemas.microsoft.com/office/drawing/2014/main" id="{1CD624F6-E490-5B49-8694-B3CF2ED457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20766" y="4703427"/>
              <a:ext cx="57150" cy="1211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8" name="Straight Connector 311">
              <a:extLst>
                <a:ext uri="{FF2B5EF4-FFF2-40B4-BE49-F238E27FC236}">
                  <a16:creationId xmlns:a16="http://schemas.microsoft.com/office/drawing/2014/main" id="{AA608358-EE22-BD40-8B67-8D4C8DB9A8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747903" y="4932027"/>
              <a:ext cx="6350" cy="11350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" name="Straight Connector 312">
              <a:extLst>
                <a:ext uri="{FF2B5EF4-FFF2-40B4-BE49-F238E27FC236}">
                  <a16:creationId xmlns:a16="http://schemas.microsoft.com/office/drawing/2014/main" id="{37B9C794-C333-D147-8D43-5EF46E002A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055878" y="4881227"/>
              <a:ext cx="506413" cy="1058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" name="Straight Connector 313">
              <a:extLst>
                <a:ext uri="{FF2B5EF4-FFF2-40B4-BE49-F238E27FC236}">
                  <a16:creationId xmlns:a16="http://schemas.microsoft.com/office/drawing/2014/main" id="{1C0EFD6D-4F46-864D-9BBD-8B254CE6BFF4}"/>
                </a:ext>
              </a:extLst>
            </p:cNvPr>
            <p:cNvCxnSpPr>
              <a:cxnSpLocks noChangeShapeType="1"/>
              <a:endCxn id="134" idx="7"/>
            </p:cNvCxnSpPr>
            <p:nvPr/>
          </p:nvCxnSpPr>
          <p:spPr bwMode="auto">
            <a:xfrm flipH="1" flipV="1">
              <a:off x="7173478" y="4646277"/>
              <a:ext cx="1512888" cy="1082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" name="Straight Connector 314">
              <a:extLst>
                <a:ext uri="{FF2B5EF4-FFF2-40B4-BE49-F238E27FC236}">
                  <a16:creationId xmlns:a16="http://schemas.microsoft.com/office/drawing/2014/main" id="{3A5CF2BF-F999-BC43-97A2-CC9BCD73F8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230628" y="4524039"/>
              <a:ext cx="2244725" cy="609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2" name="Straight Connector 315">
              <a:extLst>
                <a:ext uri="{FF2B5EF4-FFF2-40B4-BE49-F238E27FC236}">
                  <a16:creationId xmlns:a16="http://schemas.microsoft.com/office/drawing/2014/main" id="{4064FAD7-FFE1-5841-B958-CC3E3023B905}"/>
                </a:ext>
              </a:extLst>
            </p:cNvPr>
            <p:cNvCxnSpPr>
              <a:cxnSpLocks noChangeShapeType="1"/>
              <a:endCxn id="136" idx="5"/>
            </p:cNvCxnSpPr>
            <p:nvPr/>
          </p:nvCxnSpPr>
          <p:spPr bwMode="auto">
            <a:xfrm flipH="1">
              <a:off x="7171891" y="4219239"/>
              <a:ext cx="2076450" cy="193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3" name="Straight Connector 316">
              <a:extLst>
                <a:ext uri="{FF2B5EF4-FFF2-40B4-BE49-F238E27FC236}">
                  <a16:creationId xmlns:a16="http://schemas.microsoft.com/office/drawing/2014/main" id="{24711AAA-BB0E-7A4B-974E-4325D88EC7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992503" y="3287377"/>
              <a:ext cx="1422400" cy="4540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4" name="Straight Connector 317">
              <a:extLst>
                <a:ext uri="{FF2B5EF4-FFF2-40B4-BE49-F238E27FC236}">
                  <a16:creationId xmlns:a16="http://schemas.microsoft.com/office/drawing/2014/main" id="{69BCF3BD-863D-334E-9F97-BB51AFA329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816291" y="2863514"/>
              <a:ext cx="898525" cy="728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5" name="Straight Connector 318">
              <a:extLst>
                <a:ext uri="{FF2B5EF4-FFF2-40B4-BE49-F238E27FC236}">
                  <a16:creationId xmlns:a16="http://schemas.microsoft.com/office/drawing/2014/main" id="{B8B2DF70-94C2-634D-ABC9-F20160CA80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81266" y="2441239"/>
              <a:ext cx="555625" cy="11255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22">
              <a:extLst>
                <a:ext uri="{FF2B5EF4-FFF2-40B4-BE49-F238E27FC236}">
                  <a16:creationId xmlns:a16="http://schemas.microsoft.com/office/drawing/2014/main" id="{16D1153B-5425-1647-A931-B4A2C9D853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93653" y="2638089"/>
              <a:ext cx="1230313" cy="796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7" name="Straight Connector 305">
              <a:extLst>
                <a:ext uri="{FF2B5EF4-FFF2-40B4-BE49-F238E27FC236}">
                  <a16:creationId xmlns:a16="http://schemas.microsoft.com/office/drawing/2014/main" id="{43830B39-2404-A04C-9CC7-B4124D5F56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49116" y="2969877"/>
              <a:ext cx="1885950" cy="5191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8" name="Straight Connector 306">
              <a:extLst>
                <a:ext uri="{FF2B5EF4-FFF2-40B4-BE49-F238E27FC236}">
                  <a16:creationId xmlns:a16="http://schemas.microsoft.com/office/drawing/2014/main" id="{5E30D4FB-2873-9E4D-8D7A-D021BF348C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1766" y="3338177"/>
              <a:ext cx="2273300" cy="260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8D3ED10C-3292-6842-BD51-5123D926C106}"/>
                </a:ext>
              </a:extLst>
            </p:cNvPr>
            <p:cNvGrpSpPr/>
            <p:nvPr/>
          </p:nvGrpSpPr>
          <p:grpSpPr>
            <a:xfrm>
              <a:off x="4279891" y="4448623"/>
              <a:ext cx="626338" cy="344849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AF5B3F2E-DC62-A445-9CEA-1B4CC2C6F2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A18BFFCD-8F5C-634F-9DA2-26E93BA06B3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5A77A58E-6CAF-BE4E-BE2C-AA3FF298038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26ADAFF5-7151-464F-A1D2-5B908BDFDE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3DF4D1D4-450D-1342-8445-0B3867D5EB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36EBE75F-36C0-304E-AD2E-BF739CBDB6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0849EB5F-BD97-524E-A510-D4AEF9E68C9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9249E51B-3709-8544-8EBC-8AB3241C5628}"/>
                </a:ext>
              </a:extLst>
            </p:cNvPr>
            <p:cNvGrpSpPr/>
            <p:nvPr/>
          </p:nvGrpSpPr>
          <p:grpSpPr>
            <a:xfrm>
              <a:off x="6344372" y="3546134"/>
              <a:ext cx="626338" cy="344849"/>
              <a:chOff x="7493876" y="2774731"/>
              <a:chExt cx="1481958" cy="894622"/>
            </a:xfrm>
          </p:grpSpPr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8B2B749E-82DC-A647-A925-082B5F12EB4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8235F754-60E1-8D44-BEB1-2F76405A704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7060DE65-3570-5D48-8CD1-728004D88F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7375788-4382-AB45-B7D1-0E0571D5D78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EA797771-2310-F648-8131-96EB5DDDEA7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34351CF5-722D-6E45-B9B4-B74CF8267CD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D7F27777-9A21-6E43-8C43-068B6DA068D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BC5668ED-718E-7149-A428-C5FDE1A8F2C2}"/>
                </a:ext>
              </a:extLst>
            </p:cNvPr>
            <p:cNvGrpSpPr/>
            <p:nvPr/>
          </p:nvGrpSpPr>
          <p:grpSpPr>
            <a:xfrm>
              <a:off x="6727154" y="4298718"/>
              <a:ext cx="626338" cy="344849"/>
              <a:chOff x="7493876" y="2774731"/>
              <a:chExt cx="1481958" cy="894622"/>
            </a:xfrm>
          </p:grpSpPr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FCAB3AFD-6DB9-C442-A62C-8A8B732A622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0EAF15E0-132D-554B-9001-06C01643B87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C58E5E7D-3560-7342-83C6-FD4806F3BF6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96474702-4E83-B140-9353-7232FED2DA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04FE3B4-8535-A049-8BE0-D714266137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AD9D8A02-2060-EB4E-837D-D4075DAD5BF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AB1E681A-CFFC-4449-8876-69516FD66E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2A3E53DB-9306-AE4A-8DC3-72F1126238AB}"/>
                </a:ext>
              </a:extLst>
            </p:cNvPr>
            <p:cNvGrpSpPr/>
            <p:nvPr/>
          </p:nvGrpSpPr>
          <p:grpSpPr>
            <a:xfrm>
              <a:off x="5837682" y="4055837"/>
              <a:ext cx="626338" cy="344849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23A50BEC-6839-6249-8340-553653C9F3E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139D06A7-73C5-BD45-A9F0-F14D86056FB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E8DBC47-79AC-FA4D-BF05-3127B22237B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55A875E1-1C0C-BE48-9F7D-06A55781C19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67498647-B4D8-9746-BC44-7D18EF8D4A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02B1A2C2-6A3B-8343-9ACC-9BCACF74E55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89238A76-5F43-5145-9757-5BA264DB524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BC98A5EA-E7C9-6D48-B559-20AE118CA200}"/>
                </a:ext>
              </a:extLst>
            </p:cNvPr>
            <p:cNvGrpSpPr/>
            <p:nvPr/>
          </p:nvGrpSpPr>
          <p:grpSpPr>
            <a:xfrm>
              <a:off x="5550814" y="4588885"/>
              <a:ext cx="626338" cy="344849"/>
              <a:chOff x="7493876" y="2774731"/>
              <a:chExt cx="1481958" cy="894622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ED928890-6207-9F46-8A7A-01958D0F392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378B2235-D6AB-324C-8E9B-876E8789829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DE505999-AA84-A544-B8FD-7BB84F2E7EF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25C3A460-D965-B840-891C-9DF90ECA3F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DD91DEED-0EBA-CE48-87EB-A1835EB8C8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BC6939A6-8BA6-DC44-A174-DEE1D61224A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5F1FEBF6-2BE1-D040-8F48-BCFF7C3342E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680EAB27-8941-0E46-9318-9C5485721F6A}"/>
                </a:ext>
              </a:extLst>
            </p:cNvPr>
            <p:cNvGrpSpPr/>
            <p:nvPr/>
          </p:nvGrpSpPr>
          <p:grpSpPr>
            <a:xfrm>
              <a:off x="4962853" y="4139117"/>
              <a:ext cx="626338" cy="344849"/>
              <a:chOff x="7493876" y="2774731"/>
              <a:chExt cx="1481958" cy="894622"/>
            </a:xfrm>
          </p:grpSpPr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D3130ED8-B307-CD47-9B74-80319EF67F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9291ADAC-9C4E-9F4D-96E9-D13555EB14B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74E4CB4F-B5D0-7C47-9A28-6987D652A4C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F870E08A-018D-1F44-8ACC-FA1F573C65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EBE1B8CE-F23E-1A49-A516-714D15BC8A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943ED8F-A614-BD4E-81BC-61373A7DDB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81DAC616-5065-C743-888A-4F351E853AC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CDCBB0B3-22DC-2B43-8452-B329C27907E4}"/>
                </a:ext>
              </a:extLst>
            </p:cNvPr>
            <p:cNvGrpSpPr/>
            <p:nvPr/>
          </p:nvGrpSpPr>
          <p:grpSpPr>
            <a:xfrm>
              <a:off x="5243803" y="3734721"/>
              <a:ext cx="626338" cy="344849"/>
              <a:chOff x="7493876" y="2774731"/>
              <a:chExt cx="1481958" cy="894622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DB510E5F-CEA5-514D-A3A5-9AF0941483F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58E5BBB0-7153-5D4A-824A-DC05BB73CF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CE212987-63DF-8244-A29C-CFEB2D3458B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73793BB-A7E5-5142-A69A-3F3E7F4F07F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0CA09D46-EB5A-4B43-BA2C-00403BFFEA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8B0C3147-4509-3045-9528-A46FD3A6F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BF5B6EA0-DDA9-EE41-9EAB-6346C6B64B7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cxnSp>
          <p:nvCxnSpPr>
            <p:cNvPr id="234" name="Straight Connector 318">
              <a:extLst>
                <a:ext uri="{FF2B5EF4-FFF2-40B4-BE49-F238E27FC236}">
                  <a16:creationId xmlns:a16="http://schemas.microsoft.com/office/drawing/2014/main" id="{6392C9F2-F064-7B43-8D38-9751282AB69D}"/>
                </a:ext>
              </a:extLst>
            </p:cNvPr>
            <p:cNvCxnSpPr>
              <a:cxnSpLocks noChangeShapeType="1"/>
              <a:endCxn id="182" idx="9"/>
            </p:cNvCxnSpPr>
            <p:nvPr/>
          </p:nvCxnSpPr>
          <p:spPr bwMode="auto">
            <a:xfrm flipH="1">
              <a:off x="4883204" y="2316723"/>
              <a:ext cx="105898" cy="11266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A8B77585-106B-B840-A3D7-EF8EF8A926E1}"/>
                </a:ext>
              </a:extLst>
            </p:cNvPr>
            <p:cNvGrpSpPr/>
            <p:nvPr/>
          </p:nvGrpSpPr>
          <p:grpSpPr>
            <a:xfrm>
              <a:off x="4570926" y="3361080"/>
              <a:ext cx="626338" cy="344849"/>
              <a:chOff x="7493876" y="2774731"/>
              <a:chExt cx="1481958" cy="894622"/>
            </a:xfrm>
          </p:grpSpPr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86D6656-BD5A-3C4A-BD70-9C3406F00BD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32BE4FB4-6FD4-2245-BF1D-B6537CA2C94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181" name="Group 180">
                <a:extLst>
                  <a:ext uri="{FF2B5EF4-FFF2-40B4-BE49-F238E27FC236}">
                    <a16:creationId xmlns:a16="http://schemas.microsoft.com/office/drawing/2014/main" id="{9B236B01-C685-F04B-8BFD-171244EDF32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7B762431-F9D6-2F40-9BC3-7E439F0E51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6CE4F783-C3B9-5C4C-BE5B-3CC65A008A4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7412CE03-F350-D146-87E5-5077C7F550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E9EC2D30-9A26-A84B-BEB8-EA1DBEF0922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25928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But if one global ISP is viable business, there will be competitors ….</a:t>
            </a:r>
          </a:p>
        </p:txBody>
      </p:sp>
      <p:grpSp>
        <p:nvGrpSpPr>
          <p:cNvPr id="1045" name="Group 1044">
            <a:extLst>
              <a:ext uri="{FF2B5EF4-FFF2-40B4-BE49-F238E27FC236}">
                <a16:creationId xmlns:a16="http://schemas.microsoft.com/office/drawing/2014/main" id="{13AACC9B-D105-3043-AF8C-2081E48072E8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1046" name="Freeform 1045">
              <a:extLst>
                <a:ext uri="{FF2B5EF4-FFF2-40B4-BE49-F238E27FC236}">
                  <a16:creationId xmlns:a16="http://schemas.microsoft.com/office/drawing/2014/main" id="{B7B0BC27-BE66-1B42-90F2-4AFF266043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47" name="Oval 1046">
              <a:extLst>
                <a:ext uri="{FF2B5EF4-FFF2-40B4-BE49-F238E27FC236}">
                  <a16:creationId xmlns:a16="http://schemas.microsoft.com/office/drawing/2014/main" id="{30116168-B8A9-FD48-B8B5-E681701C3DB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48" name="Group 1047">
              <a:extLst>
                <a:ext uri="{FF2B5EF4-FFF2-40B4-BE49-F238E27FC236}">
                  <a16:creationId xmlns:a16="http://schemas.microsoft.com/office/drawing/2014/main" id="{CA313D00-0D33-FC49-8950-EDEC9F452E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9" name="Freeform 1048">
                <a:extLst>
                  <a:ext uri="{FF2B5EF4-FFF2-40B4-BE49-F238E27FC236}">
                    <a16:creationId xmlns:a16="http://schemas.microsoft.com/office/drawing/2014/main" id="{2AE2726E-398A-114F-BD06-5D40F44C29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0" name="Freeform 1049">
                <a:extLst>
                  <a:ext uri="{FF2B5EF4-FFF2-40B4-BE49-F238E27FC236}">
                    <a16:creationId xmlns:a16="http://schemas.microsoft.com/office/drawing/2014/main" id="{ECEA4EC6-C1A5-0046-8E99-A2A3F0DE5D9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1" name="Freeform 1050">
                <a:extLst>
                  <a:ext uri="{FF2B5EF4-FFF2-40B4-BE49-F238E27FC236}">
                    <a16:creationId xmlns:a16="http://schemas.microsoft.com/office/drawing/2014/main" id="{1BDD0618-3607-1348-95E5-E5949ECA37E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2" name="Freeform 1051">
                <a:extLst>
                  <a:ext uri="{FF2B5EF4-FFF2-40B4-BE49-F238E27FC236}">
                    <a16:creationId xmlns:a16="http://schemas.microsoft.com/office/drawing/2014/main" id="{FE13DCB8-AE9D-2F44-86DA-BA0A822B453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832039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But if one global ISP is viable business, there will be competitors …. who will want to be connected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 dirty="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2" name="Group 39945">
            <a:extLst>
              <a:ext uri="{FF2B5EF4-FFF2-40B4-BE49-F238E27FC236}">
                <a16:creationId xmlns:a16="http://schemas.microsoft.com/office/drawing/2014/main" id="{4F08D3C4-6595-F647-9CFE-E885FE9A560B}"/>
              </a:ext>
            </a:extLst>
          </p:cNvPr>
          <p:cNvGrpSpPr>
            <a:grpSpLocks/>
          </p:cNvGrpSpPr>
          <p:nvPr/>
        </p:nvGrpSpPr>
        <p:grpSpPr bwMode="auto">
          <a:xfrm>
            <a:off x="5775500" y="5015078"/>
            <a:ext cx="1792625" cy="741248"/>
            <a:chOff x="4686300" y="4864100"/>
            <a:chExt cx="1792244" cy="740764"/>
          </a:xfrm>
        </p:grpSpPr>
        <p:sp>
          <p:nvSpPr>
            <p:cNvPr id="313" name="TextBox 39940">
              <a:extLst>
                <a:ext uri="{FF2B5EF4-FFF2-40B4-BE49-F238E27FC236}">
                  <a16:creationId xmlns:a16="http://schemas.microsoft.com/office/drawing/2014/main" id="{FD61504F-D5F3-AD41-A564-0F2130ECCC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639844" cy="461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i="1" dirty="0">
                  <a:solidFill>
                    <a:srgbClr val="CC0000"/>
                  </a:solidFill>
                  <a:latin typeface="+mn-lt"/>
                </a:rPr>
                <a:t>peering link</a:t>
              </a:r>
            </a:p>
          </p:txBody>
        </p:sp>
        <p:cxnSp>
          <p:nvCxnSpPr>
            <p:cNvPr id="314" name="Straight Connector 39943">
              <a:extLst>
                <a:ext uri="{FF2B5EF4-FFF2-40B4-BE49-F238E27FC236}">
                  <a16:creationId xmlns:a16="http://schemas.microsoft.com/office/drawing/2014/main" id="{662FE684-E2A5-2840-A5C2-6BFF91F318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5" name="Group 39950">
            <a:extLst>
              <a:ext uri="{FF2B5EF4-FFF2-40B4-BE49-F238E27FC236}">
                <a16:creationId xmlns:a16="http://schemas.microsoft.com/office/drawing/2014/main" id="{8A4AC5CF-4E2B-1A42-BCF8-69BC9F1FCC3D}"/>
              </a:ext>
            </a:extLst>
          </p:cNvPr>
          <p:cNvGrpSpPr>
            <a:grpSpLocks/>
          </p:cNvGrpSpPr>
          <p:nvPr/>
        </p:nvGrpSpPr>
        <p:grpSpPr bwMode="auto">
          <a:xfrm>
            <a:off x="6287088" y="1707261"/>
            <a:ext cx="3207609" cy="1166368"/>
            <a:chOff x="5270500" y="1701800"/>
            <a:chExt cx="3206604" cy="1165614"/>
          </a:xfrm>
        </p:grpSpPr>
        <p:sp>
          <p:nvSpPr>
            <p:cNvPr id="316" name="TextBox 39946">
              <a:extLst>
                <a:ext uri="{FF2B5EF4-FFF2-40B4-BE49-F238E27FC236}">
                  <a16:creationId xmlns:a16="http://schemas.microsoft.com/office/drawing/2014/main" id="{6D9EB3B8-2735-CD4C-87A2-ADB28AA917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206604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i="1" dirty="0">
                  <a:solidFill>
                    <a:srgbClr val="CC0000"/>
                  </a:solidFill>
                  <a:latin typeface="+mn-lt"/>
                </a:rPr>
                <a:t>Internet exchange point </a:t>
              </a:r>
            </a:p>
          </p:txBody>
        </p:sp>
        <p:cxnSp>
          <p:nvCxnSpPr>
            <p:cNvPr id="317" name="Straight Connector 39948">
              <a:extLst>
                <a:ext uri="{FF2B5EF4-FFF2-40B4-BE49-F238E27FC236}">
                  <a16:creationId xmlns:a16="http://schemas.microsoft.com/office/drawing/2014/main" id="{3960A6E5-1A89-A049-8806-7339A84D6F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141884" y="2155382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51" name="Group 1050">
            <a:extLst>
              <a:ext uri="{FF2B5EF4-FFF2-40B4-BE49-F238E27FC236}">
                <a16:creationId xmlns:a16="http://schemas.microsoft.com/office/drawing/2014/main" id="{D733AA75-B994-7047-AE70-E6C857337635}"/>
              </a:ext>
            </a:extLst>
          </p:cNvPr>
          <p:cNvGrpSpPr/>
          <p:nvPr/>
        </p:nvGrpSpPr>
        <p:grpSpPr>
          <a:xfrm>
            <a:off x="4815073" y="3924252"/>
            <a:ext cx="1634942" cy="693432"/>
            <a:chOff x="4815073" y="3924252"/>
            <a:chExt cx="1634942" cy="693432"/>
          </a:xfrm>
        </p:grpSpPr>
        <p:cxnSp>
          <p:nvCxnSpPr>
            <p:cNvPr id="319" name="Straight Connector 515">
              <a:extLst>
                <a:ext uri="{FF2B5EF4-FFF2-40B4-BE49-F238E27FC236}">
                  <a16:creationId xmlns:a16="http://schemas.microsoft.com/office/drawing/2014/main" id="{E64B2F34-F5A2-0748-B519-596A0F2D52A9}"/>
                </a:ext>
              </a:extLst>
            </p:cNvPr>
            <p:cNvCxnSpPr>
              <a:cxnSpLocks noChangeShapeType="1"/>
              <a:stCxn id="930" idx="2"/>
            </p:cNvCxnSpPr>
            <p:nvPr/>
          </p:nvCxnSpPr>
          <p:spPr bwMode="auto">
            <a:xfrm flipV="1">
              <a:off x="4982880" y="4309966"/>
              <a:ext cx="309146" cy="30771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1" name="Straight Connector 519">
              <a:extLst>
                <a:ext uri="{FF2B5EF4-FFF2-40B4-BE49-F238E27FC236}">
                  <a16:creationId xmlns:a16="http://schemas.microsoft.com/office/drawing/2014/main" id="{A78B3472-4495-804D-9DE2-F7A93E5EED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20180" y="3924252"/>
              <a:ext cx="929835" cy="36708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2" name="Straight Connector 520">
              <a:extLst>
                <a:ext uri="{FF2B5EF4-FFF2-40B4-BE49-F238E27FC236}">
                  <a16:creationId xmlns:a16="http://schemas.microsoft.com/office/drawing/2014/main" id="{B39E2778-53AB-7A47-8C24-A5C1BE87DA91}"/>
                </a:ext>
              </a:extLst>
            </p:cNvPr>
            <p:cNvCxnSpPr>
              <a:cxnSpLocks noChangeShapeType="1"/>
              <a:stCxn id="1007" idx="2"/>
            </p:cNvCxnSpPr>
            <p:nvPr/>
          </p:nvCxnSpPr>
          <p:spPr bwMode="auto">
            <a:xfrm>
              <a:off x="4815073" y="3947043"/>
              <a:ext cx="476953" cy="27750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20" name="Group 518">
              <a:extLst>
                <a:ext uri="{FF2B5EF4-FFF2-40B4-BE49-F238E27FC236}">
                  <a16:creationId xmlns:a16="http://schemas.microsoft.com/office/drawing/2014/main" id="{5B45D9C6-3CE7-2041-98FA-CDA4548CA9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9678" y="4119105"/>
              <a:ext cx="528442" cy="338554"/>
              <a:chOff x="5634518" y="2652249"/>
              <a:chExt cx="528092" cy="338174"/>
            </a:xfrm>
          </p:grpSpPr>
          <p:sp>
            <p:nvSpPr>
              <p:cNvPr id="323" name="Oval 521">
                <a:extLst>
                  <a:ext uri="{FF2B5EF4-FFF2-40B4-BE49-F238E27FC236}">
                    <a16:creationId xmlns:a16="http://schemas.microsoft.com/office/drawing/2014/main" id="{8C2B1233-55C2-9047-95E3-7365B78CC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24" name="TextBox 522">
                <a:extLst>
                  <a:ext uri="{FF2B5EF4-FFF2-40B4-BE49-F238E27FC236}">
                    <a16:creationId xmlns:a16="http://schemas.microsoft.com/office/drawing/2014/main" id="{A334D512-2736-F84E-A319-19B29AF83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85246" y="2652249"/>
                <a:ext cx="447262" cy="338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 dirty="0">
                    <a:solidFill>
                      <a:schemeClr val="bg1"/>
                    </a:solidFill>
                    <a:latin typeface="+mn-lt"/>
                  </a:rPr>
                  <a:t>IXP</a:t>
                </a: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831896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97749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… and regional networks may arise to connect access nets to ISPs 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 dirty="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 dirty="0">
                  <a:solidFill>
                    <a:schemeClr val="bg1"/>
                  </a:solidFill>
                  <a:latin typeface="+mn-lt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1850" y="4156772"/>
            <a:ext cx="560912" cy="2987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FC0DD398-57C2-EB4A-A85E-E41AD8F8225D}"/>
              </a:ext>
            </a:extLst>
          </p:cNvPr>
          <p:cNvGrpSpPr/>
          <p:nvPr/>
        </p:nvGrpSpPr>
        <p:grpSpPr>
          <a:xfrm>
            <a:off x="4461581" y="5447247"/>
            <a:ext cx="2216150" cy="533562"/>
            <a:chOff x="4461581" y="5447247"/>
            <a:chExt cx="2216150" cy="533562"/>
          </a:xfrm>
        </p:grpSpPr>
        <p:cxnSp>
          <p:nvCxnSpPr>
            <p:cNvPr id="350" name="Straight Connector 509">
              <a:extLst>
                <a:ext uri="{FF2B5EF4-FFF2-40B4-BE49-F238E27FC236}">
                  <a16:creationId xmlns:a16="http://schemas.microsoft.com/office/drawing/2014/main" id="{15E7E8CE-D231-0443-8237-9CDCCE5432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157031" y="5810947"/>
              <a:ext cx="520700" cy="169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5" name="Oval 33">
              <a:extLst>
                <a:ext uri="{FF2B5EF4-FFF2-40B4-BE49-F238E27FC236}">
                  <a16:creationId xmlns:a16="http://schemas.microsoft.com/office/drawing/2014/main" id="{1711CC92-9E02-C94A-94D1-57C565B262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351" name="Straight Connector 511">
              <a:extLst>
                <a:ext uri="{FF2B5EF4-FFF2-40B4-BE49-F238E27FC236}">
                  <a16:creationId xmlns:a16="http://schemas.microsoft.com/office/drawing/2014/main" id="{DDF17605-AB1A-CD4B-919C-6D6D051BCF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61581" y="5815709"/>
              <a:ext cx="306387" cy="165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3" name="TextBox 9">
              <a:extLst>
                <a:ext uri="{FF2B5EF4-FFF2-40B4-BE49-F238E27FC236}">
                  <a16:creationId xmlns:a16="http://schemas.microsoft.com/office/drawing/2014/main" id="{419FEDC2-503D-FD43-B58C-4D0CA969F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 i="1" dirty="0"/>
                <a:t>regional ISP</a:t>
              </a:r>
            </a:p>
          </p:txBody>
        </p:sp>
      </p:grp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54" name="Oval 33">
            <a:extLst>
              <a:ext uri="{FF2B5EF4-FFF2-40B4-BE49-F238E27FC236}">
                <a16:creationId xmlns:a16="http://schemas.microsoft.com/office/drawing/2014/main" id="{4311CB3E-A4EB-DB44-B228-0B362E348AF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7098553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Oval 33">
            <a:extLst>
              <a:ext uri="{FF2B5EF4-FFF2-40B4-BE49-F238E27FC236}">
                <a16:creationId xmlns:a16="http://schemas.microsoft.com/office/drawing/2014/main" id="{91E82855-0703-4C4C-9B6A-21FE71AA74C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133" y="1142095"/>
            <a:ext cx="10824866" cy="834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</a:pPr>
            <a:r>
              <a:rPr lang="en-US" altLang="en-US" sz="2800" dirty="0">
                <a:latin typeface="+mn-lt"/>
              </a:rPr>
              <a:t>… and content provider networks  (e.g., Google, Microsoft,  Akamai) may run their own network, to bring services, content close to end users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 dirty="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 dirty="0">
                  <a:solidFill>
                    <a:schemeClr val="bg1"/>
                  </a:solidFill>
                  <a:latin typeface="+mn-lt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28782" y="4163916"/>
            <a:ext cx="533980" cy="29158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0" name="Straight Connector 509">
            <a:extLst>
              <a:ext uri="{FF2B5EF4-FFF2-40B4-BE49-F238E27FC236}">
                <a16:creationId xmlns:a16="http://schemas.microsoft.com/office/drawing/2014/main" id="{15E7E8CE-D231-0443-8237-9CDCCE54325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57031" y="5810947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1" name="Straight Connector 511">
            <a:extLst>
              <a:ext uri="{FF2B5EF4-FFF2-40B4-BE49-F238E27FC236}">
                <a16:creationId xmlns:a16="http://schemas.microsoft.com/office/drawing/2014/main" id="{DDF17605-AB1A-CD4B-919C-6D6D051BCF0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61581" y="5815709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A34C3F37-2EC8-8C40-A875-EED0086B4874}"/>
              </a:ext>
            </a:extLst>
          </p:cNvPr>
          <p:cNvGrpSpPr/>
          <p:nvPr/>
        </p:nvGrpSpPr>
        <p:grpSpPr>
          <a:xfrm>
            <a:off x="2344724" y="2457440"/>
            <a:ext cx="6847389" cy="3478542"/>
            <a:chOff x="2344724" y="2457440"/>
            <a:chExt cx="6847389" cy="347854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69BF921-3AC7-1044-A538-669A3FC8CEA7}"/>
                </a:ext>
              </a:extLst>
            </p:cNvPr>
            <p:cNvGrpSpPr/>
            <p:nvPr/>
          </p:nvGrpSpPr>
          <p:grpSpPr>
            <a:xfrm>
              <a:off x="2557552" y="3624662"/>
              <a:ext cx="6096000" cy="799432"/>
              <a:chOff x="1031788" y="6401642"/>
              <a:chExt cx="6096000" cy="799432"/>
            </a:xfrm>
          </p:grpSpPr>
          <p:sp>
            <p:nvSpPr>
              <p:cNvPr id="331" name="Oval 11">
                <a:extLst>
                  <a:ext uri="{FF2B5EF4-FFF2-40B4-BE49-F238E27FC236}">
                    <a16:creationId xmlns:a16="http://schemas.microsoft.com/office/drawing/2014/main" id="{E061FF7A-2BDA-1049-851F-9E7040663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788" y="6471664"/>
                <a:ext cx="6096000" cy="729410"/>
              </a:xfrm>
              <a:prstGeom prst="ellipse">
                <a:avLst/>
              </a:prstGeom>
              <a:solidFill>
                <a:srgbClr val="FF6600">
                  <a:alpha val="70195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dirty="0"/>
                  <a:t>     </a:t>
                </a:r>
              </a:p>
            </p:txBody>
          </p:sp>
          <p:sp>
            <p:nvSpPr>
              <p:cNvPr id="332" name="TextBox 13">
                <a:extLst>
                  <a:ext uri="{FF2B5EF4-FFF2-40B4-BE49-F238E27FC236}">
                    <a16:creationId xmlns:a16="http://schemas.microsoft.com/office/drawing/2014/main" id="{67D6F307-0D89-0E48-8E5A-486474147B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7167" y="6584898"/>
                <a:ext cx="344402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i="1" dirty="0">
                    <a:solidFill>
                      <a:schemeClr val="bg1"/>
                    </a:solidFill>
                    <a:latin typeface="+mn-lt"/>
                  </a:rPr>
                  <a:t>Content provider network</a:t>
                </a:r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3E4BB923-EBFA-A347-B72C-B0E3A24930E5}"/>
                  </a:ext>
                </a:extLst>
              </p:cNvPr>
              <p:cNvGrpSpPr/>
              <p:nvPr/>
            </p:nvGrpSpPr>
            <p:grpSpPr>
              <a:xfrm>
                <a:off x="1602338" y="6401642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851" name="Group 850">
                  <a:extLst>
                    <a:ext uri="{FF2B5EF4-FFF2-40B4-BE49-F238E27FC236}">
                      <a16:creationId xmlns:a16="http://schemas.microsoft.com/office/drawing/2014/main" id="{6E1EA9A4-B18A-EC46-ACB4-D4E9BD73A9BF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852" name="Freeform 851">
                    <a:extLst>
                      <a:ext uri="{FF2B5EF4-FFF2-40B4-BE49-F238E27FC236}">
                        <a16:creationId xmlns:a16="http://schemas.microsoft.com/office/drawing/2014/main" id="{54D758E7-C24C-0946-82F2-A3E32F9840BD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" name="Freeform 852">
                    <a:extLst>
                      <a:ext uri="{FF2B5EF4-FFF2-40B4-BE49-F238E27FC236}">
                        <a16:creationId xmlns:a16="http://schemas.microsoft.com/office/drawing/2014/main" id="{A2C8E2EA-C03E-3D40-9309-9A26DB88F7B1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cxnSp>
                <p:nvCxnSpPr>
                  <p:cNvPr id="856" name="Straight Connector 855">
                    <a:extLst>
                      <a:ext uri="{FF2B5EF4-FFF2-40B4-BE49-F238E27FC236}">
                        <a16:creationId xmlns:a16="http://schemas.microsoft.com/office/drawing/2014/main" id="{7E114527-2240-094A-BD11-84E940566E6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5" name="Straight Connector 1044">
                    <a:extLst>
                      <a:ext uri="{FF2B5EF4-FFF2-40B4-BE49-F238E27FC236}">
                        <a16:creationId xmlns:a16="http://schemas.microsoft.com/office/drawing/2014/main" id="{1F999166-DE8A-994F-B120-EA761CA93CB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6" name="Straight Connector 1045">
                    <a:extLst>
                      <a:ext uri="{FF2B5EF4-FFF2-40B4-BE49-F238E27FC236}">
                        <a16:creationId xmlns:a16="http://schemas.microsoft.com/office/drawing/2014/main" id="{6E30271F-9D0F-F741-8A9B-0C408294FF1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7" name="Straight Connector 1046">
                    <a:extLst>
                      <a:ext uri="{FF2B5EF4-FFF2-40B4-BE49-F238E27FC236}">
                        <a16:creationId xmlns:a16="http://schemas.microsoft.com/office/drawing/2014/main" id="{F330B512-4E42-1647-820B-211C35AA815C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8" name="Straight Connector 1047">
                    <a:extLst>
                      <a:ext uri="{FF2B5EF4-FFF2-40B4-BE49-F238E27FC236}">
                        <a16:creationId xmlns:a16="http://schemas.microsoft.com/office/drawing/2014/main" id="{BC0EC845-A3BA-0B4F-8261-1D784734BDA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9" name="Straight Connector 1048">
                    <a:extLst>
                      <a:ext uri="{FF2B5EF4-FFF2-40B4-BE49-F238E27FC236}">
                        <a16:creationId xmlns:a16="http://schemas.microsoft.com/office/drawing/2014/main" id="{1F88AE9A-DB5C-9244-B7C5-18B4779C4D80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5" name="Group 844">
                  <a:extLst>
                    <a:ext uri="{FF2B5EF4-FFF2-40B4-BE49-F238E27FC236}">
                      <a16:creationId xmlns:a16="http://schemas.microsoft.com/office/drawing/2014/main" id="{26D04249-9C1C-9C4E-819B-F0D40F827162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50" name="Group 1049">
                    <a:extLst>
                      <a:ext uri="{FF2B5EF4-FFF2-40B4-BE49-F238E27FC236}">
                        <a16:creationId xmlns:a16="http://schemas.microsoft.com/office/drawing/2014/main" id="{C8E31B1B-A8BD-C348-9DBB-5A47113CE7A0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55" name="Freeform 1054">
                      <a:extLst>
                        <a:ext uri="{FF2B5EF4-FFF2-40B4-BE49-F238E27FC236}">
                          <a16:creationId xmlns:a16="http://schemas.microsoft.com/office/drawing/2014/main" id="{0539E2C3-83D8-7842-9BA9-84128A56D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56" name="Freeform 1055">
                      <a:extLst>
                        <a:ext uri="{FF2B5EF4-FFF2-40B4-BE49-F238E27FC236}">
                          <a16:creationId xmlns:a16="http://schemas.microsoft.com/office/drawing/2014/main" id="{7F957A9C-F106-0C41-9CB4-AA3B37083F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cxnSp>
                  <p:nvCxnSpPr>
                    <p:cNvPr id="1057" name="Straight Connector 1056">
                      <a:extLst>
                        <a:ext uri="{FF2B5EF4-FFF2-40B4-BE49-F238E27FC236}">
                          <a16:creationId xmlns:a16="http://schemas.microsoft.com/office/drawing/2014/main" id="{4D8AB269-9C7C-9F4F-BE37-8E69BF1C9AC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Straight Connector 1057">
                      <a:extLst>
                        <a:ext uri="{FF2B5EF4-FFF2-40B4-BE49-F238E27FC236}">
                          <a16:creationId xmlns:a16="http://schemas.microsoft.com/office/drawing/2014/main" id="{8C9917B3-A4FD-A648-8288-AC661D55506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Straight Connector 1058">
                      <a:extLst>
                        <a:ext uri="{FF2B5EF4-FFF2-40B4-BE49-F238E27FC236}">
                          <a16:creationId xmlns:a16="http://schemas.microsoft.com/office/drawing/2014/main" id="{DA41B1EE-D206-C94C-A493-AE9411518D6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Straight Connector 1059">
                      <a:extLst>
                        <a:ext uri="{FF2B5EF4-FFF2-40B4-BE49-F238E27FC236}">
                          <a16:creationId xmlns:a16="http://schemas.microsoft.com/office/drawing/2014/main" id="{6CFB218F-3F64-4A40-B5C3-F9B089356395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Straight Connector 1060">
                      <a:extLst>
                        <a:ext uri="{FF2B5EF4-FFF2-40B4-BE49-F238E27FC236}">
                          <a16:creationId xmlns:a16="http://schemas.microsoft.com/office/drawing/2014/main" id="{B5889328-72DC-AC45-8A8D-611A9C172BF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2" name="Straight Connector 1061">
                      <a:extLst>
                        <a:ext uri="{FF2B5EF4-FFF2-40B4-BE49-F238E27FC236}">
                          <a16:creationId xmlns:a16="http://schemas.microsoft.com/office/drawing/2014/main" id="{1DA0436A-6056-AC48-A373-770869324F6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1" name="Group 1050">
                    <a:extLst>
                      <a:ext uri="{FF2B5EF4-FFF2-40B4-BE49-F238E27FC236}">
                        <a16:creationId xmlns:a16="http://schemas.microsoft.com/office/drawing/2014/main" id="{22A5A7B3-4B87-0A4B-AF9B-A2CEEF9C6A1E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52" name="Picture 1051" descr="server_rack.png">
                      <a:extLst>
                        <a:ext uri="{FF2B5EF4-FFF2-40B4-BE49-F238E27FC236}">
                          <a16:creationId xmlns:a16="http://schemas.microsoft.com/office/drawing/2014/main" id="{16762D31-A312-9242-9140-75D9B2D49ED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 cstate="screen">
                      <a:extLs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3" name="Picture 1052" descr="server_rack.png">
                      <a:extLst>
                        <a:ext uri="{FF2B5EF4-FFF2-40B4-BE49-F238E27FC236}">
                          <a16:creationId xmlns:a16="http://schemas.microsoft.com/office/drawing/2014/main" id="{67C075EF-ABED-BE4F-80C8-E2E6902028A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 cstate="screen">
                      <a:extLs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4" name="Picture 1053" descr="server_rack.png">
                      <a:extLst>
                        <a:ext uri="{FF2B5EF4-FFF2-40B4-BE49-F238E27FC236}">
                          <a16:creationId xmlns:a16="http://schemas.microsoft.com/office/drawing/2014/main" id="{D6E8731F-56EE-6E43-979F-B938DC83382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4" cstate="screen">
                      <a:extLs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1063" name="Group 1062">
                <a:extLst>
                  <a:ext uri="{FF2B5EF4-FFF2-40B4-BE49-F238E27FC236}">
                    <a16:creationId xmlns:a16="http://schemas.microsoft.com/office/drawing/2014/main" id="{8DCC768B-82D0-1C4C-BB9C-D294741D09F8}"/>
                  </a:ext>
                </a:extLst>
              </p:cNvPr>
              <p:cNvGrpSpPr/>
              <p:nvPr/>
            </p:nvGrpSpPr>
            <p:grpSpPr>
              <a:xfrm>
                <a:off x="5694561" y="6441153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1064" name="Group 1063">
                  <a:extLst>
                    <a:ext uri="{FF2B5EF4-FFF2-40B4-BE49-F238E27FC236}">
                      <a16:creationId xmlns:a16="http://schemas.microsoft.com/office/drawing/2014/main" id="{A646105A-003F-554A-88D4-5069F5E93FFC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1079" name="Freeform 1078">
                    <a:extLst>
                      <a:ext uri="{FF2B5EF4-FFF2-40B4-BE49-F238E27FC236}">
                        <a16:creationId xmlns:a16="http://schemas.microsoft.com/office/drawing/2014/main" id="{783869E3-485B-9047-AFC5-CF97F1DDB50A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0" name="Freeform 1079">
                    <a:extLst>
                      <a:ext uri="{FF2B5EF4-FFF2-40B4-BE49-F238E27FC236}">
                        <a16:creationId xmlns:a16="http://schemas.microsoft.com/office/drawing/2014/main" id="{8E65AB09-DDF1-6A4D-ABA3-56FB2D4CED46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cxnSp>
                <p:nvCxnSpPr>
                  <p:cNvPr id="1081" name="Straight Connector 1080">
                    <a:extLst>
                      <a:ext uri="{FF2B5EF4-FFF2-40B4-BE49-F238E27FC236}">
                        <a16:creationId xmlns:a16="http://schemas.microsoft.com/office/drawing/2014/main" id="{618AEF39-9C64-824D-9165-FA33924AE8F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Straight Connector 1081">
                    <a:extLst>
                      <a:ext uri="{FF2B5EF4-FFF2-40B4-BE49-F238E27FC236}">
                        <a16:creationId xmlns:a16="http://schemas.microsoft.com/office/drawing/2014/main" id="{486CF28E-1757-1E4F-B50E-13175345D4D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Straight Connector 1082">
                    <a:extLst>
                      <a:ext uri="{FF2B5EF4-FFF2-40B4-BE49-F238E27FC236}">
                        <a16:creationId xmlns:a16="http://schemas.microsoft.com/office/drawing/2014/main" id="{47473366-77DC-214A-8A2B-F7D96315F60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Straight Connector 1083">
                    <a:extLst>
                      <a:ext uri="{FF2B5EF4-FFF2-40B4-BE49-F238E27FC236}">
                        <a16:creationId xmlns:a16="http://schemas.microsoft.com/office/drawing/2014/main" id="{2EF16BEC-FBF7-DF43-AC97-4B8743F8D68F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Straight Connector 1084">
                    <a:extLst>
                      <a:ext uri="{FF2B5EF4-FFF2-40B4-BE49-F238E27FC236}">
                        <a16:creationId xmlns:a16="http://schemas.microsoft.com/office/drawing/2014/main" id="{7BEB9537-B234-2A40-878F-D5DCB893594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Straight Connector 1085">
                    <a:extLst>
                      <a:ext uri="{FF2B5EF4-FFF2-40B4-BE49-F238E27FC236}">
                        <a16:creationId xmlns:a16="http://schemas.microsoft.com/office/drawing/2014/main" id="{36D4353D-F1D8-A749-B8D7-DF1A75AAB163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065" name="Group 1064">
                  <a:extLst>
                    <a:ext uri="{FF2B5EF4-FFF2-40B4-BE49-F238E27FC236}">
                      <a16:creationId xmlns:a16="http://schemas.microsoft.com/office/drawing/2014/main" id="{32BC0B46-E7F4-FB4D-8976-24D2F44EA1E4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657EBA9E-3D02-3647-AD62-4C3FA03B1F87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71" name="Freeform 1070">
                      <a:extLst>
                        <a:ext uri="{FF2B5EF4-FFF2-40B4-BE49-F238E27FC236}">
                          <a16:creationId xmlns:a16="http://schemas.microsoft.com/office/drawing/2014/main" id="{FE372475-847B-5A48-BA42-FC4EB2AFD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09130EB1-7474-B94D-BED7-85B261C5AF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cxnSp>
                  <p:nvCxnSpPr>
                    <p:cNvPr id="1073" name="Straight Connector 1072">
                      <a:extLst>
                        <a:ext uri="{FF2B5EF4-FFF2-40B4-BE49-F238E27FC236}">
                          <a16:creationId xmlns:a16="http://schemas.microsoft.com/office/drawing/2014/main" id="{3616C51B-DFE6-5940-A968-19B2E26EC74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Straight Connector 1073">
                      <a:extLst>
                        <a:ext uri="{FF2B5EF4-FFF2-40B4-BE49-F238E27FC236}">
                          <a16:creationId xmlns:a16="http://schemas.microsoft.com/office/drawing/2014/main" id="{D2D1D346-55DA-2341-B60B-600E6324F60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Straight Connector 1074">
                      <a:extLst>
                        <a:ext uri="{FF2B5EF4-FFF2-40B4-BE49-F238E27FC236}">
                          <a16:creationId xmlns:a16="http://schemas.microsoft.com/office/drawing/2014/main" id="{DE2B7475-7D9C-4E4B-9858-9B23378387D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CF9C23E3-09BC-464F-9403-FB1898939AF1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3DD04E-CE53-C94D-A298-1FAAB17C3AA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Straight Connector 1077">
                      <a:extLst>
                        <a:ext uri="{FF2B5EF4-FFF2-40B4-BE49-F238E27FC236}">
                          <a16:creationId xmlns:a16="http://schemas.microsoft.com/office/drawing/2014/main" id="{F586A1A3-9061-B543-B946-AA09FEA1A15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67" name="Group 1066">
                    <a:extLst>
                      <a:ext uri="{FF2B5EF4-FFF2-40B4-BE49-F238E27FC236}">
                        <a16:creationId xmlns:a16="http://schemas.microsoft.com/office/drawing/2014/main" id="{9D527F42-9829-EC42-BF85-93A8B940898B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68" name="Picture 1067" descr="server_rack.png">
                      <a:extLst>
                        <a:ext uri="{FF2B5EF4-FFF2-40B4-BE49-F238E27FC236}">
                          <a16:creationId xmlns:a16="http://schemas.microsoft.com/office/drawing/2014/main" id="{3C057932-EAE6-6D42-9FEA-F2846B05C62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 cstate="screen">
                      <a:extLs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69" name="Picture 1068" descr="server_rack.png">
                      <a:extLst>
                        <a:ext uri="{FF2B5EF4-FFF2-40B4-BE49-F238E27FC236}">
                          <a16:creationId xmlns:a16="http://schemas.microsoft.com/office/drawing/2014/main" id="{475029CE-1610-AE4E-880C-27AA1EAC9C9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 cstate="screen">
                      <a:extLs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70" name="Picture 1069" descr="server_rack.png">
                      <a:extLst>
                        <a:ext uri="{FF2B5EF4-FFF2-40B4-BE49-F238E27FC236}">
                          <a16:creationId xmlns:a16="http://schemas.microsoft.com/office/drawing/2014/main" id="{E9A6926E-A499-3B42-BC44-3E767FAE6D8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4" cstate="screen">
                      <a:extLs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</p:grp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FB78244-2878-4E4C-80D6-A3A83BFDA9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373177" y="3325716"/>
              <a:ext cx="210562" cy="60617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7794E541-D16E-B744-9F4E-F16CE4FFCEFA}"/>
                </a:ext>
              </a:extLst>
            </p:cNvPr>
            <p:cNvCxnSpPr>
              <a:cxnSpLocks/>
              <a:stCxn id="331" idx="6"/>
            </p:cNvCxnSpPr>
            <p:nvPr/>
          </p:nvCxnSpPr>
          <p:spPr>
            <a:xfrm>
              <a:off x="8653552" y="4059389"/>
              <a:ext cx="538561" cy="23696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9E6CEDD3-5237-7F47-A50C-C928A310E2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81407" y="2971505"/>
              <a:ext cx="180081" cy="92888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Straight Connector 1088">
              <a:extLst>
                <a:ext uri="{FF2B5EF4-FFF2-40B4-BE49-F238E27FC236}">
                  <a16:creationId xmlns:a16="http://schemas.microsoft.com/office/drawing/2014/main" id="{352AE841-C732-7B4B-BAB0-28479A2CEC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00693" y="2457440"/>
              <a:ext cx="3285" cy="125629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A37BFDB9-13B5-0B44-9BCC-DA10C6BC25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490770" y="2709766"/>
              <a:ext cx="350837" cy="105614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00D40D05-9869-B142-A822-0D241B0165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733590" y="3084939"/>
              <a:ext cx="184530" cy="786742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Straight Connector 1091">
              <a:extLst>
                <a:ext uri="{FF2B5EF4-FFF2-40B4-BE49-F238E27FC236}">
                  <a16:creationId xmlns:a16="http://schemas.microsoft.com/office/drawing/2014/main" id="{478A4948-A08A-7E44-819A-24BDBBE1B5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537108" y="4260753"/>
              <a:ext cx="477027" cy="550561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Straight Connector 1098">
              <a:extLst>
                <a:ext uri="{FF2B5EF4-FFF2-40B4-BE49-F238E27FC236}">
                  <a16:creationId xmlns:a16="http://schemas.microsoft.com/office/drawing/2014/main" id="{6333C169-83AE-C947-B0FE-FC14D7706C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20123" y="4417447"/>
              <a:ext cx="5022" cy="103075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Straight Connector 1099">
              <a:extLst>
                <a:ext uri="{FF2B5EF4-FFF2-40B4-BE49-F238E27FC236}">
                  <a16:creationId xmlns:a16="http://schemas.microsoft.com/office/drawing/2014/main" id="{034E5082-AB2B-B640-B1D2-257AACBDA3C1}"/>
                </a:ext>
              </a:extLst>
            </p:cNvPr>
            <p:cNvCxnSpPr>
              <a:cxnSpLocks/>
              <a:stCxn id="36" idx="0"/>
            </p:cNvCxnSpPr>
            <p:nvPr/>
          </p:nvCxnSpPr>
          <p:spPr>
            <a:xfrm flipH="1" flipV="1">
              <a:off x="5827900" y="4390762"/>
              <a:ext cx="863810" cy="1545220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Straight Connector 1100">
              <a:extLst>
                <a:ext uri="{FF2B5EF4-FFF2-40B4-BE49-F238E27FC236}">
                  <a16:creationId xmlns:a16="http://schemas.microsoft.com/office/drawing/2014/main" id="{135A9D83-D5C3-FA4C-A774-C4D577D8C1F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42725" y="4273180"/>
              <a:ext cx="719289" cy="145759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Straight Connector 1101">
              <a:extLst>
                <a:ext uri="{FF2B5EF4-FFF2-40B4-BE49-F238E27FC236}">
                  <a16:creationId xmlns:a16="http://schemas.microsoft.com/office/drawing/2014/main" id="{1286ED93-2B6B-404C-A404-B480CF350AF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386276" y="3473353"/>
              <a:ext cx="261637" cy="50482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Straight Connector 1102">
              <a:extLst>
                <a:ext uri="{FF2B5EF4-FFF2-40B4-BE49-F238E27FC236}">
                  <a16:creationId xmlns:a16="http://schemas.microsoft.com/office/drawing/2014/main" id="{CCEE2E34-D559-CA45-9E5A-F783F810EF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344724" y="4114193"/>
              <a:ext cx="251695" cy="109254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Straight Connector 1103">
              <a:extLst>
                <a:ext uri="{FF2B5EF4-FFF2-40B4-BE49-F238E27FC236}">
                  <a16:creationId xmlns:a16="http://schemas.microsoft.com/office/drawing/2014/main" id="{D65FCF95-878C-A14C-A6D6-6D22C404145C}"/>
                </a:ext>
              </a:extLst>
            </p:cNvPr>
            <p:cNvCxnSpPr>
              <a:cxnSpLocks/>
              <a:stCxn id="1032" idx="2"/>
              <a:endCxn id="996" idx="2"/>
            </p:cNvCxnSpPr>
            <p:nvPr/>
          </p:nvCxnSpPr>
          <p:spPr>
            <a:xfrm flipV="1">
              <a:off x="5458049" y="3230852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15EB59D3-4040-5749-B499-E27490D52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57330" y="4394908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Straight Connector 1171">
              <a:extLst>
                <a:ext uri="{FF2B5EF4-FFF2-40B4-BE49-F238E27FC236}">
                  <a16:creationId xmlns:a16="http://schemas.microsoft.com/office/drawing/2014/main" id="{585E66CE-5974-5A48-86F4-642D85A8C2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407243" y="4368703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3" name="Group 1092">
            <a:extLst>
              <a:ext uri="{FF2B5EF4-FFF2-40B4-BE49-F238E27FC236}">
                <a16:creationId xmlns:a16="http://schemas.microsoft.com/office/drawing/2014/main" id="{D11900C4-AD2E-9546-89B5-1A95630DD9E8}"/>
              </a:ext>
            </a:extLst>
          </p:cNvPr>
          <p:cNvGrpSpPr/>
          <p:nvPr/>
        </p:nvGrpSpPr>
        <p:grpSpPr>
          <a:xfrm>
            <a:off x="4545099" y="5447247"/>
            <a:ext cx="1807203" cy="495366"/>
            <a:chOff x="4545099" y="5447247"/>
            <a:chExt cx="1807203" cy="495366"/>
          </a:xfrm>
        </p:grpSpPr>
        <p:sp>
          <p:nvSpPr>
            <p:cNvPr id="1095" name="Oval 33">
              <a:extLst>
                <a:ext uri="{FF2B5EF4-FFF2-40B4-BE49-F238E27FC236}">
                  <a16:creationId xmlns:a16="http://schemas.microsoft.com/office/drawing/2014/main" id="{512F7670-AB23-F240-9D5A-6EAA52208A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97" name="TextBox 9">
              <a:extLst>
                <a:ext uri="{FF2B5EF4-FFF2-40B4-BE49-F238E27FC236}">
                  <a16:creationId xmlns:a16="http://schemas.microsoft.com/office/drawing/2014/main" id="{373ADF7C-1486-8546-95DA-BA176D7729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 i="1" dirty="0"/>
                <a:t>regional ISP</a:t>
              </a:r>
            </a:p>
          </p:txBody>
        </p: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200325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68663" y="1426343"/>
            <a:ext cx="5394571" cy="2251565"/>
          </a:xfrm>
        </p:spPr>
        <p:txBody>
          <a:bodyPr>
            <a:noAutofit/>
          </a:bodyPr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Infrastructure </a:t>
            </a:r>
            <a:r>
              <a:rPr lang="en-US" altLang="en-US" dirty="0">
                <a:ea typeface="ＭＳ Ｐゴシック" panose="020B0600070205080204" pitchFamily="34" charset="-128"/>
              </a:rPr>
              <a:t>that provides services to applications:</a:t>
            </a:r>
            <a:endParaRPr lang="en-US" altLang="en-US" sz="2400" dirty="0">
              <a:ea typeface="ＭＳ Ｐゴシック" panose="020B0600070205080204" pitchFamily="34" charset="-128"/>
            </a:endParaRP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Web</a:t>
            </a:r>
            <a:r>
              <a:rPr lang="en-US" altLang="en-US">
                <a:ea typeface="Arial" panose="020B0604020202020204" pitchFamily="34" charset="0"/>
              </a:rPr>
              <a:t>, streaming </a:t>
            </a:r>
            <a:r>
              <a:rPr lang="en-US" altLang="en-US" dirty="0">
                <a:ea typeface="Arial" panose="020B0604020202020204" pitchFamily="34" charset="0"/>
              </a:rPr>
              <a:t>video, multimedia teleconferencing, email, games, e-commerce, social media, inter-connected appliances, …</a:t>
            </a:r>
          </a:p>
          <a:p>
            <a:pPr marL="130175" indent="0">
              <a:buNone/>
            </a:pPr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“service” view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9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9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0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6E7E1949-D432-8F47-806C-E1300655FD5B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572" name="Straight Connector 571">
              <a:extLst>
                <a:ext uri="{FF2B5EF4-FFF2-40B4-BE49-F238E27FC236}">
                  <a16:creationId xmlns:a16="http://schemas.microsoft.com/office/drawing/2014/main" id="{CDEF5ABA-1B3E-E140-B54D-1BC5001510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5" name="TextBox 574">
              <a:extLst>
                <a:ext uri="{FF2B5EF4-FFF2-40B4-BE49-F238E27FC236}">
                  <a16:creationId xmlns:a16="http://schemas.microsoft.com/office/drawing/2014/main" id="{E0F4780A-E96A-7C4F-98CD-8BE40652E91D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554065B8-11FC-3B4E-8CEB-951199B1DF2C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id="{FCFF39BD-FF72-D744-894D-516FB364E8AE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1AB1A9D8-C145-B64F-A99E-384F072DA600}"/>
                </a:ext>
              </a:extLst>
            </p:cNvPr>
            <p:cNvCxnSpPr>
              <a:cxnSpLocks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1" name="TextBox 650">
              <a:extLst>
                <a:ext uri="{FF2B5EF4-FFF2-40B4-BE49-F238E27FC236}">
                  <a16:creationId xmlns:a16="http://schemas.microsoft.com/office/drawing/2014/main" id="{488A4C35-0916-9F43-8EB4-57709849D76D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D72E54CC-6B2F-634D-BC7D-2171694AA3F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B4BC79F0-E00C-7044-BC07-1474A974BA16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B102C048-49F5-7548-812F-9F5B72021501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9" name="TextBox 658">
              <a:extLst>
                <a:ext uri="{FF2B5EF4-FFF2-40B4-BE49-F238E27FC236}">
                  <a16:creationId xmlns:a16="http://schemas.microsoft.com/office/drawing/2014/main" id="{F126167F-C8BB-234E-9136-D15CA93E673F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60" name="Straight Connector 659">
              <a:extLst>
                <a:ext uri="{FF2B5EF4-FFF2-40B4-BE49-F238E27FC236}">
                  <a16:creationId xmlns:a16="http://schemas.microsoft.com/office/drawing/2014/main" id="{662BF10B-C3AA-B044-B3C4-6ADB2CCF2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AA2FA344-354C-4B4C-B02C-3A8507EDA90B}"/>
              </a:ext>
            </a:extLst>
          </p:cNvPr>
          <p:cNvSpPr txBox="1">
            <a:spLocks/>
          </p:cNvSpPr>
          <p:nvPr/>
        </p:nvSpPr>
        <p:spPr>
          <a:xfrm>
            <a:off x="868663" y="3677908"/>
            <a:ext cx="5394571" cy="272101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dirty="0">
                <a:ea typeface="ＭＳ Ｐゴシック" panose="020B0600070205080204" pitchFamily="34" charset="-128"/>
              </a:rPr>
              <a:t>provides 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programming interface </a:t>
            </a:r>
            <a:r>
              <a:rPr lang="en-US" altLang="en-US" dirty="0">
                <a:ea typeface="ＭＳ Ｐゴシック" panose="020B0600070205080204" pitchFamily="34" charset="-128"/>
              </a:rPr>
              <a:t>to distributed applications: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“hooks” allowing sending/receiving  apps to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ea typeface="ＭＳ Ｐゴシック" panose="020B0600070205080204" pitchFamily="34" charset="-128"/>
              </a:rPr>
              <a:t>connect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to, use  Internet transport service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provides service options, analogous to postal service</a:t>
            </a:r>
          </a:p>
          <a:p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5511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  <p:cxnSp>
        <p:nvCxnSpPr>
          <p:cNvPr id="427" name="Straight Connector 426">
            <a:extLst>
              <a:ext uri="{FF2B5EF4-FFF2-40B4-BE49-F238E27FC236}">
                <a16:creationId xmlns:a16="http://schemas.microsoft.com/office/drawing/2014/main" id="{38E270F7-B953-6746-81D7-5185D1395A5B}"/>
              </a:ext>
            </a:extLst>
          </p:cNvPr>
          <p:cNvCxnSpPr>
            <a:endCxn id="462" idx="0"/>
          </p:cNvCxnSpPr>
          <p:nvPr/>
        </p:nvCxnSpPr>
        <p:spPr bwMode="auto">
          <a:xfrm rot="5400000">
            <a:off x="1732708" y="2949387"/>
            <a:ext cx="2221011" cy="307975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28" name="Straight Connector 427">
            <a:extLst>
              <a:ext uri="{FF2B5EF4-FFF2-40B4-BE49-F238E27FC236}">
                <a16:creationId xmlns:a16="http://schemas.microsoft.com/office/drawing/2014/main" id="{DA98FC37-97EC-C247-AD5F-914F2DE010C6}"/>
              </a:ext>
            </a:extLst>
          </p:cNvPr>
          <p:cNvCxnSpPr>
            <a:stCxn id="459" idx="4"/>
          </p:cNvCxnSpPr>
          <p:nvPr/>
        </p:nvCxnSpPr>
        <p:spPr bwMode="auto">
          <a:xfrm rot="5400000">
            <a:off x="4431512" y="4096677"/>
            <a:ext cx="474651" cy="98425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29" name="Straight Connector 428">
            <a:extLst>
              <a:ext uri="{FF2B5EF4-FFF2-40B4-BE49-F238E27FC236}">
                <a16:creationId xmlns:a16="http://schemas.microsoft.com/office/drawing/2014/main" id="{97671C5E-1113-CA43-A33D-92ECFE2129C2}"/>
              </a:ext>
            </a:extLst>
          </p:cNvPr>
          <p:cNvCxnSpPr>
            <a:stCxn id="459" idx="3"/>
          </p:cNvCxnSpPr>
          <p:nvPr/>
        </p:nvCxnSpPr>
        <p:spPr bwMode="auto">
          <a:xfrm rot="5400000">
            <a:off x="3580901" y="3946152"/>
            <a:ext cx="583612" cy="290513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0" name="Straight Connector 429">
            <a:extLst>
              <a:ext uri="{FF2B5EF4-FFF2-40B4-BE49-F238E27FC236}">
                <a16:creationId xmlns:a16="http://schemas.microsoft.com/office/drawing/2014/main" id="{69E2FA91-0962-294C-A41F-3DD90DF20DA5}"/>
              </a:ext>
            </a:extLst>
          </p:cNvPr>
          <p:cNvCxnSpPr/>
          <p:nvPr/>
        </p:nvCxnSpPr>
        <p:spPr bwMode="auto">
          <a:xfrm rot="16200000" flipH="1">
            <a:off x="2142972" y="3178358"/>
            <a:ext cx="2292656" cy="260350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B69A575B-8E28-3C43-851B-7A48C4D768DA}"/>
              </a:ext>
            </a:extLst>
          </p:cNvPr>
          <p:cNvCxnSpPr>
            <a:cxnSpLocks/>
          </p:cNvCxnSpPr>
          <p:nvPr/>
        </p:nvCxnSpPr>
        <p:spPr bwMode="auto">
          <a:xfrm flipH="1">
            <a:off x="2955927" y="3021951"/>
            <a:ext cx="771524" cy="1432912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E475B5A7-C114-7E48-AB1E-92C7CF4A4EF6}"/>
              </a:ext>
            </a:extLst>
          </p:cNvPr>
          <p:cNvCxnSpPr>
            <a:endCxn id="465" idx="0"/>
          </p:cNvCxnSpPr>
          <p:nvPr/>
        </p:nvCxnSpPr>
        <p:spPr bwMode="auto">
          <a:xfrm>
            <a:off x="5186363" y="3712362"/>
            <a:ext cx="422275" cy="501519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0484462A-BBBF-CC4F-8955-E6317779C224}"/>
              </a:ext>
            </a:extLst>
          </p:cNvPr>
          <p:cNvCxnSpPr>
            <a:stCxn id="460" idx="2"/>
            <a:endCxn id="459" idx="6"/>
          </p:cNvCxnSpPr>
          <p:nvPr/>
        </p:nvCxnSpPr>
        <p:spPr bwMode="auto">
          <a:xfrm rot="10800000">
            <a:off x="5710238" y="3536903"/>
            <a:ext cx="531812" cy="0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cxnSp>
        <p:nvCxnSpPr>
          <p:cNvPr id="435" name="Straight Connector 434">
            <a:extLst>
              <a:ext uri="{FF2B5EF4-FFF2-40B4-BE49-F238E27FC236}">
                <a16:creationId xmlns:a16="http://schemas.microsoft.com/office/drawing/2014/main" id="{A96A5E6E-187B-3A49-A295-FA1F67D8E9B9}"/>
              </a:ext>
            </a:extLst>
          </p:cNvPr>
          <p:cNvCxnSpPr/>
          <p:nvPr/>
        </p:nvCxnSpPr>
        <p:spPr bwMode="auto">
          <a:xfrm rot="5400000">
            <a:off x="6419350" y="3956601"/>
            <a:ext cx="583613" cy="290513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EE62177A-B5F4-4A41-91F0-A95D2315BDCB}"/>
              </a:ext>
            </a:extLst>
          </p:cNvPr>
          <p:cNvCxnSpPr/>
          <p:nvPr/>
        </p:nvCxnSpPr>
        <p:spPr bwMode="auto">
          <a:xfrm rot="16200000" flipH="1">
            <a:off x="7161610" y="4097200"/>
            <a:ext cx="511967" cy="80962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7" name="Straight Connector 436">
            <a:extLst>
              <a:ext uri="{FF2B5EF4-FFF2-40B4-BE49-F238E27FC236}">
                <a16:creationId xmlns:a16="http://schemas.microsoft.com/office/drawing/2014/main" id="{505D1BC1-6C7E-3946-BEB6-4065EC357AD4}"/>
              </a:ext>
            </a:extLst>
          </p:cNvPr>
          <p:cNvCxnSpPr>
            <a:stCxn id="460" idx="5"/>
          </p:cNvCxnSpPr>
          <p:nvPr/>
        </p:nvCxnSpPr>
        <p:spPr bwMode="auto">
          <a:xfrm>
            <a:off x="7934325" y="3799603"/>
            <a:ext cx="412750" cy="67167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D4DDDD88-B509-DD45-9D00-CC8520A75C94}"/>
              </a:ext>
            </a:extLst>
          </p:cNvPr>
          <p:cNvCxnSpPr>
            <a:cxnSpLocks/>
            <a:endCxn id="467" idx="7"/>
          </p:cNvCxnSpPr>
          <p:nvPr/>
        </p:nvCxnSpPr>
        <p:spPr bwMode="auto">
          <a:xfrm>
            <a:off x="8200201" y="2245046"/>
            <a:ext cx="628031" cy="2055832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9" name="Straight Connector 438">
            <a:extLst>
              <a:ext uri="{FF2B5EF4-FFF2-40B4-BE49-F238E27FC236}">
                <a16:creationId xmlns:a16="http://schemas.microsoft.com/office/drawing/2014/main" id="{9D811EE1-454D-B44D-B3C7-5257C43AF9EF}"/>
              </a:ext>
            </a:extLst>
          </p:cNvPr>
          <p:cNvCxnSpPr/>
          <p:nvPr/>
        </p:nvCxnSpPr>
        <p:spPr bwMode="auto">
          <a:xfrm rot="10800000">
            <a:off x="4294188" y="1860422"/>
            <a:ext cx="531812" cy="0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40" name="Straight Connector 439">
            <a:extLst>
              <a:ext uri="{FF2B5EF4-FFF2-40B4-BE49-F238E27FC236}">
                <a16:creationId xmlns:a16="http://schemas.microsoft.com/office/drawing/2014/main" id="{3DB7E325-0415-EB46-A933-1A825FB1EF27}"/>
              </a:ext>
            </a:extLst>
          </p:cNvPr>
          <p:cNvCxnSpPr/>
          <p:nvPr/>
        </p:nvCxnSpPr>
        <p:spPr bwMode="auto">
          <a:xfrm rot="10800000">
            <a:off x="6646863" y="1860422"/>
            <a:ext cx="530225" cy="0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1" name="Arc 440">
            <a:extLst>
              <a:ext uri="{FF2B5EF4-FFF2-40B4-BE49-F238E27FC236}">
                <a16:creationId xmlns:a16="http://schemas.microsoft.com/office/drawing/2014/main" id="{F3682F77-470D-6D4D-BC43-D73F8E4E433F}"/>
              </a:ext>
            </a:extLst>
          </p:cNvPr>
          <p:cNvSpPr/>
          <p:nvPr/>
        </p:nvSpPr>
        <p:spPr bwMode="auto">
          <a:xfrm>
            <a:off x="3402013" y="1287258"/>
            <a:ext cx="4460875" cy="429873"/>
          </a:xfrm>
          <a:prstGeom prst="arc">
            <a:avLst>
              <a:gd name="adj1" fmla="val 10681875"/>
              <a:gd name="adj2" fmla="val 0"/>
            </a:avLst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+mn-ea"/>
              <a:cs typeface="Arial"/>
            </a:endParaRPr>
          </a:p>
        </p:txBody>
      </p:sp>
      <p:cxnSp>
        <p:nvCxnSpPr>
          <p:cNvPr id="442" name="Straight Connector 441">
            <a:extLst>
              <a:ext uri="{FF2B5EF4-FFF2-40B4-BE49-F238E27FC236}">
                <a16:creationId xmlns:a16="http://schemas.microsoft.com/office/drawing/2014/main" id="{E797CE32-D445-834C-859C-100D3C4F78C7}"/>
              </a:ext>
            </a:extLst>
          </p:cNvPr>
          <p:cNvCxnSpPr/>
          <p:nvPr/>
        </p:nvCxnSpPr>
        <p:spPr bwMode="auto">
          <a:xfrm rot="16200000" flipH="1">
            <a:off x="8586060" y="2178599"/>
            <a:ext cx="501519" cy="325438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43" name="Straight Connector 442">
            <a:extLst>
              <a:ext uri="{FF2B5EF4-FFF2-40B4-BE49-F238E27FC236}">
                <a16:creationId xmlns:a16="http://schemas.microsoft.com/office/drawing/2014/main" id="{B727CE1B-773D-7F4D-9C71-0B340FA2D0A8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3390276" y="2254903"/>
            <a:ext cx="429873" cy="244475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44" name="Straight Connector 443">
            <a:extLst>
              <a:ext uri="{FF2B5EF4-FFF2-40B4-BE49-F238E27FC236}">
                <a16:creationId xmlns:a16="http://schemas.microsoft.com/office/drawing/2014/main" id="{3D999D2F-3D6C-EE46-ACFF-9A94460799DD}"/>
              </a:ext>
            </a:extLst>
          </p:cNvPr>
          <p:cNvCxnSpPr/>
          <p:nvPr/>
        </p:nvCxnSpPr>
        <p:spPr bwMode="auto">
          <a:xfrm rot="16200000" flipH="1">
            <a:off x="3957807" y="2972152"/>
            <a:ext cx="429873" cy="242888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45" name="Straight Connector 444">
            <a:extLst>
              <a:ext uri="{FF2B5EF4-FFF2-40B4-BE49-F238E27FC236}">
                <a16:creationId xmlns:a16="http://schemas.microsoft.com/office/drawing/2014/main" id="{77B3FFCD-6B4E-B04D-B26D-CDEAE7B3C9BE}"/>
              </a:ext>
            </a:extLst>
          </p:cNvPr>
          <p:cNvCxnSpPr/>
          <p:nvPr/>
        </p:nvCxnSpPr>
        <p:spPr bwMode="auto">
          <a:xfrm rot="10800000" flipV="1">
            <a:off x="4051300" y="2018914"/>
            <a:ext cx="3163888" cy="726904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46" name="Straight Connector 445">
            <a:extLst>
              <a:ext uri="{FF2B5EF4-FFF2-40B4-BE49-F238E27FC236}">
                <a16:creationId xmlns:a16="http://schemas.microsoft.com/office/drawing/2014/main" id="{5A6922CA-5A15-4F48-88FD-5174505CA917}"/>
              </a:ext>
            </a:extLst>
          </p:cNvPr>
          <p:cNvCxnSpPr/>
          <p:nvPr/>
        </p:nvCxnSpPr>
        <p:spPr bwMode="auto">
          <a:xfrm rot="16200000" flipH="1">
            <a:off x="6125374" y="2196331"/>
            <a:ext cx="474651" cy="406400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E43A483-DD26-0944-984C-9FFBA432C53A}"/>
              </a:ext>
            </a:extLst>
          </p:cNvPr>
          <p:cNvCxnSpPr/>
          <p:nvPr/>
        </p:nvCxnSpPr>
        <p:spPr bwMode="auto">
          <a:xfrm rot="5400000">
            <a:off x="4730778" y="2617790"/>
            <a:ext cx="1074683" cy="163512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A6413169-1F86-9049-BAB4-CB7FC662559B}"/>
              </a:ext>
            </a:extLst>
          </p:cNvPr>
          <p:cNvCxnSpPr/>
          <p:nvPr/>
        </p:nvCxnSpPr>
        <p:spPr bwMode="auto">
          <a:xfrm rot="16200000" flipH="1">
            <a:off x="6584535" y="3012633"/>
            <a:ext cx="286582" cy="161925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cxnSp>
        <p:nvCxnSpPr>
          <p:cNvPr id="449" name="Straight Connector 448">
            <a:extLst>
              <a:ext uri="{FF2B5EF4-FFF2-40B4-BE49-F238E27FC236}">
                <a16:creationId xmlns:a16="http://schemas.microsoft.com/office/drawing/2014/main" id="{19A50683-7013-9449-840A-903577766A0A}"/>
              </a:ext>
            </a:extLst>
          </p:cNvPr>
          <p:cNvCxnSpPr/>
          <p:nvPr/>
        </p:nvCxnSpPr>
        <p:spPr bwMode="auto">
          <a:xfrm rot="10800000" flipV="1">
            <a:off x="5430838" y="2878660"/>
            <a:ext cx="811212" cy="51196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50" name="Straight Connector 449">
            <a:extLst>
              <a:ext uri="{FF2B5EF4-FFF2-40B4-BE49-F238E27FC236}">
                <a16:creationId xmlns:a16="http://schemas.microsoft.com/office/drawing/2014/main" id="{F41BF13C-E29D-B649-B6A6-97965B9958D9}"/>
              </a:ext>
            </a:extLst>
          </p:cNvPr>
          <p:cNvCxnSpPr>
            <a:stCxn id="456" idx="5"/>
          </p:cNvCxnSpPr>
          <p:nvPr/>
        </p:nvCxnSpPr>
        <p:spPr bwMode="auto">
          <a:xfrm rot="16200000" flipH="1">
            <a:off x="4491313" y="1687018"/>
            <a:ext cx="1382161" cy="2281238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51" name="Straight Connector 450">
            <a:extLst>
              <a:ext uri="{FF2B5EF4-FFF2-40B4-BE49-F238E27FC236}">
                <a16:creationId xmlns:a16="http://schemas.microsoft.com/office/drawing/2014/main" id="{27962ADA-D295-E344-A911-5EFFAC81A093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8678012" y="3586364"/>
            <a:ext cx="1371713" cy="242888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52" name="Straight Connector 451">
            <a:extLst>
              <a:ext uri="{FF2B5EF4-FFF2-40B4-BE49-F238E27FC236}">
                <a16:creationId xmlns:a16="http://schemas.microsoft.com/office/drawing/2014/main" id="{F1825348-2292-1941-85BD-4D5ABB9502AF}"/>
              </a:ext>
            </a:extLst>
          </p:cNvPr>
          <p:cNvCxnSpPr/>
          <p:nvPr/>
        </p:nvCxnSpPr>
        <p:spPr bwMode="auto">
          <a:xfrm rot="5400000">
            <a:off x="7669052" y="3134824"/>
            <a:ext cx="1443359" cy="1217613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53" name="Straight Connector 452">
            <a:extLst>
              <a:ext uri="{FF2B5EF4-FFF2-40B4-BE49-F238E27FC236}">
                <a16:creationId xmlns:a16="http://schemas.microsoft.com/office/drawing/2014/main" id="{70E05AEB-33C1-F146-A41B-426553EF3738}"/>
              </a:ext>
            </a:extLst>
          </p:cNvPr>
          <p:cNvCxnSpPr>
            <a:cxnSpLocks/>
          </p:cNvCxnSpPr>
          <p:nvPr/>
        </p:nvCxnSpPr>
        <p:spPr bwMode="auto">
          <a:xfrm rot="10800000" flipV="1">
            <a:off x="7620000" y="2807014"/>
            <a:ext cx="1298575" cy="440322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54" name="Straight Connector 453">
            <a:extLst>
              <a:ext uri="{FF2B5EF4-FFF2-40B4-BE49-F238E27FC236}">
                <a16:creationId xmlns:a16="http://schemas.microsoft.com/office/drawing/2014/main" id="{D8015E4B-28EF-5944-BD89-CFE5203E8D04}"/>
              </a:ext>
            </a:extLst>
          </p:cNvPr>
          <p:cNvCxnSpPr>
            <a:cxnSpLocks/>
          </p:cNvCxnSpPr>
          <p:nvPr/>
        </p:nvCxnSpPr>
        <p:spPr bwMode="auto">
          <a:xfrm rot="10800000" flipV="1">
            <a:off x="6889750" y="2162205"/>
            <a:ext cx="830263" cy="573164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55" name="Straight Connector 454">
            <a:extLst>
              <a:ext uri="{FF2B5EF4-FFF2-40B4-BE49-F238E27FC236}">
                <a16:creationId xmlns:a16="http://schemas.microsoft.com/office/drawing/2014/main" id="{AFF03100-2980-DA4E-A72E-FE2723506844}"/>
              </a:ext>
            </a:extLst>
          </p:cNvPr>
          <p:cNvCxnSpPr/>
          <p:nvPr/>
        </p:nvCxnSpPr>
        <p:spPr bwMode="auto">
          <a:xfrm>
            <a:off x="6510338" y="2026377"/>
            <a:ext cx="2433637" cy="644810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56" name="Oval 34">
            <a:extLst>
              <a:ext uri="{FF2B5EF4-FFF2-40B4-BE49-F238E27FC236}">
                <a16:creationId xmlns:a16="http://schemas.microsoft.com/office/drawing/2014/main" id="{7403379F-8BEC-BC46-847F-B0D2D30F0E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1502195"/>
            <a:ext cx="1984375" cy="743322"/>
          </a:xfrm>
          <a:prstGeom prst="ellipse">
            <a:avLst/>
          </a:prstGeom>
          <a:solidFill>
            <a:srgbClr val="0000A8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Tier 1 ISP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57" name="Oval 34">
            <a:extLst>
              <a:ext uri="{FF2B5EF4-FFF2-40B4-BE49-F238E27FC236}">
                <a16:creationId xmlns:a16="http://schemas.microsoft.com/office/drawing/2014/main" id="{919B70EA-11EB-9443-AD39-281E578ED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0588" y="1502195"/>
            <a:ext cx="1982787" cy="743322"/>
          </a:xfrm>
          <a:prstGeom prst="ellipse">
            <a:avLst/>
          </a:prstGeom>
          <a:solidFill>
            <a:srgbClr val="0000A8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Tier 1 ISP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59" name="Oval 33">
            <a:extLst>
              <a:ext uri="{FF2B5EF4-FFF2-40B4-BE49-F238E27FC236}">
                <a16:creationId xmlns:a16="http://schemas.microsoft.com/office/drawing/2014/main" id="{F16DC38B-A491-5046-83FC-63C66E2CF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7450" y="3165242"/>
            <a:ext cx="1982788" cy="743322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Regional ISP</a:t>
            </a:r>
          </a:p>
        </p:txBody>
      </p:sp>
      <p:sp>
        <p:nvSpPr>
          <p:cNvPr id="460" name="Oval 33">
            <a:extLst>
              <a:ext uri="{FF2B5EF4-FFF2-40B4-BE49-F238E27FC236}">
                <a16:creationId xmlns:a16="http://schemas.microsoft.com/office/drawing/2014/main" id="{C9724305-E472-CB48-B1A6-BABAE389F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2050" y="3165242"/>
            <a:ext cx="1982788" cy="743322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Regional ISP</a:t>
            </a:r>
          </a:p>
        </p:txBody>
      </p:sp>
      <p:sp>
        <p:nvSpPr>
          <p:cNvPr id="461" name="Oval 76">
            <a:extLst>
              <a:ext uri="{FF2B5EF4-FFF2-40B4-BE49-F238E27FC236}">
                <a16:creationId xmlns:a16="http://schemas.microsoft.com/office/drawing/2014/main" id="{391AA46F-6A98-C942-87ED-081AD5B706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0088" y="4213880"/>
            <a:ext cx="844550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sp>
        <p:nvSpPr>
          <p:cNvPr id="462" name="Oval 76">
            <a:extLst>
              <a:ext uri="{FF2B5EF4-FFF2-40B4-BE49-F238E27FC236}">
                <a16:creationId xmlns:a16="http://schemas.microsoft.com/office/drawing/2014/main" id="{FCCCE50F-BBF8-C548-85FF-BD6B37225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6950" y="4213880"/>
            <a:ext cx="844550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sp>
        <p:nvSpPr>
          <p:cNvPr id="463" name="Oval 76">
            <a:extLst>
              <a:ext uri="{FF2B5EF4-FFF2-40B4-BE49-F238E27FC236}">
                <a16:creationId xmlns:a16="http://schemas.microsoft.com/office/drawing/2014/main" id="{F63F91B6-CBFC-0C42-9EED-5D94825403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4225" y="4213880"/>
            <a:ext cx="844550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sp>
        <p:nvSpPr>
          <p:cNvPr id="464" name="Oval 76">
            <a:extLst>
              <a:ext uri="{FF2B5EF4-FFF2-40B4-BE49-F238E27FC236}">
                <a16:creationId xmlns:a16="http://schemas.microsoft.com/office/drawing/2014/main" id="{0CC0ED7A-0698-274E-845B-180581338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0" y="4213880"/>
            <a:ext cx="846138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sp>
        <p:nvSpPr>
          <p:cNvPr id="465" name="Oval 76">
            <a:extLst>
              <a:ext uri="{FF2B5EF4-FFF2-40B4-BE49-F238E27FC236}">
                <a16:creationId xmlns:a16="http://schemas.microsoft.com/office/drawing/2014/main" id="{5043E7F4-FB4D-9A41-8107-85F65D012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6363" y="4213880"/>
            <a:ext cx="846137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sp>
        <p:nvSpPr>
          <p:cNvPr id="466" name="Oval 76">
            <a:extLst>
              <a:ext uri="{FF2B5EF4-FFF2-40B4-BE49-F238E27FC236}">
                <a16:creationId xmlns:a16="http://schemas.microsoft.com/office/drawing/2014/main" id="{019B9582-8292-2B43-876B-11E7E334F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3225" y="4213880"/>
            <a:ext cx="844550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sp>
        <p:nvSpPr>
          <p:cNvPr id="467" name="Oval 76">
            <a:extLst>
              <a:ext uri="{FF2B5EF4-FFF2-40B4-BE49-F238E27FC236}">
                <a16:creationId xmlns:a16="http://schemas.microsoft.com/office/drawing/2014/main" id="{71C26863-28CD-0841-A043-C33419B4C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7363" y="4213880"/>
            <a:ext cx="844550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sp>
        <p:nvSpPr>
          <p:cNvPr id="468" name="Oval 76">
            <a:extLst>
              <a:ext uri="{FF2B5EF4-FFF2-40B4-BE49-F238E27FC236}">
                <a16:creationId xmlns:a16="http://schemas.microsoft.com/office/drawing/2014/main" id="{E09B65C0-7813-1B48-A77E-DBAB11081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0500" y="4213880"/>
            <a:ext cx="844550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F7EA502-E5E7-2148-84FF-7709E5DCC565}"/>
              </a:ext>
            </a:extLst>
          </p:cNvPr>
          <p:cNvGrpSpPr/>
          <p:nvPr/>
        </p:nvGrpSpPr>
        <p:grpSpPr>
          <a:xfrm>
            <a:off x="3480201" y="2531935"/>
            <a:ext cx="869150" cy="502396"/>
            <a:chOff x="553316" y="2997818"/>
            <a:chExt cx="869150" cy="534333"/>
          </a:xfrm>
        </p:grpSpPr>
        <p:sp>
          <p:nvSpPr>
            <p:cNvPr id="474" name="Oval 14">
              <a:extLst>
                <a:ext uri="{FF2B5EF4-FFF2-40B4-BE49-F238E27FC236}">
                  <a16:creationId xmlns:a16="http://schemas.microsoft.com/office/drawing/2014/main" id="{C524E6F7-4D23-5B41-81CB-2E8F6A351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316" y="2997818"/>
              <a:ext cx="869150" cy="52322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475" name="TextBox 15">
              <a:extLst>
                <a:ext uri="{FF2B5EF4-FFF2-40B4-BE49-F238E27FC236}">
                  <a16:creationId xmlns:a16="http://schemas.microsoft.com/office/drawing/2014/main" id="{53F84AD2-D7E5-C147-8E47-5AD01774FF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4127" y="3008931"/>
              <a:ext cx="64633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 dirty="0">
                  <a:solidFill>
                    <a:schemeClr val="bg1"/>
                  </a:solidFill>
                  <a:latin typeface="+mn-lt"/>
                </a:rPr>
                <a:t>IXP</a:t>
              </a:r>
              <a:endParaRPr lang="en-US" altLang="en-US" sz="1600" dirty="0">
                <a:solidFill>
                  <a:schemeClr val="bg1"/>
                </a:solidFill>
                <a:latin typeface="+mn-lt"/>
              </a:endParaRPr>
            </a:p>
          </p:txBody>
        </p:sp>
      </p:grpSp>
      <p:grpSp>
        <p:nvGrpSpPr>
          <p:cNvPr id="477" name="Group 476">
            <a:extLst>
              <a:ext uri="{FF2B5EF4-FFF2-40B4-BE49-F238E27FC236}">
                <a16:creationId xmlns:a16="http://schemas.microsoft.com/office/drawing/2014/main" id="{EA985D80-092A-944F-9CC9-1AC8F8CA8DAE}"/>
              </a:ext>
            </a:extLst>
          </p:cNvPr>
          <p:cNvGrpSpPr/>
          <p:nvPr/>
        </p:nvGrpSpPr>
        <p:grpSpPr>
          <a:xfrm>
            <a:off x="6173793" y="2537627"/>
            <a:ext cx="869150" cy="502396"/>
            <a:chOff x="553316" y="2997818"/>
            <a:chExt cx="869150" cy="534333"/>
          </a:xfrm>
        </p:grpSpPr>
        <p:sp>
          <p:nvSpPr>
            <p:cNvPr id="478" name="Oval 14">
              <a:extLst>
                <a:ext uri="{FF2B5EF4-FFF2-40B4-BE49-F238E27FC236}">
                  <a16:creationId xmlns:a16="http://schemas.microsoft.com/office/drawing/2014/main" id="{3075AFD6-086D-9B47-BCFB-D0B3D834C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316" y="2997818"/>
              <a:ext cx="869150" cy="52322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479" name="TextBox 15">
              <a:extLst>
                <a:ext uri="{FF2B5EF4-FFF2-40B4-BE49-F238E27FC236}">
                  <a16:creationId xmlns:a16="http://schemas.microsoft.com/office/drawing/2014/main" id="{73956B90-EF11-724A-BB25-B8F47353BE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4127" y="3008931"/>
              <a:ext cx="64633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 dirty="0">
                  <a:solidFill>
                    <a:schemeClr val="bg1"/>
                  </a:solidFill>
                  <a:latin typeface="+mn-lt"/>
                </a:rPr>
                <a:t>IXP</a:t>
              </a:r>
              <a:endParaRPr lang="en-US" altLang="en-US" sz="1600" dirty="0">
                <a:solidFill>
                  <a:schemeClr val="bg1"/>
                </a:solidFill>
                <a:latin typeface="+mn-lt"/>
              </a:endParaRPr>
            </a:p>
          </p:txBody>
        </p:sp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0429A9DE-1B7C-1047-9DD9-C9752FE5E0AA}"/>
              </a:ext>
            </a:extLst>
          </p:cNvPr>
          <p:cNvGrpSpPr/>
          <p:nvPr/>
        </p:nvGrpSpPr>
        <p:grpSpPr>
          <a:xfrm>
            <a:off x="8807849" y="2554323"/>
            <a:ext cx="869150" cy="502396"/>
            <a:chOff x="553316" y="2997818"/>
            <a:chExt cx="869150" cy="534333"/>
          </a:xfrm>
        </p:grpSpPr>
        <p:sp>
          <p:nvSpPr>
            <p:cNvPr id="481" name="Oval 14">
              <a:extLst>
                <a:ext uri="{FF2B5EF4-FFF2-40B4-BE49-F238E27FC236}">
                  <a16:creationId xmlns:a16="http://schemas.microsoft.com/office/drawing/2014/main" id="{128739BB-76B0-4A48-9704-CAFF7205A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316" y="2997818"/>
              <a:ext cx="869150" cy="52322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482" name="TextBox 15">
              <a:extLst>
                <a:ext uri="{FF2B5EF4-FFF2-40B4-BE49-F238E27FC236}">
                  <a16:creationId xmlns:a16="http://schemas.microsoft.com/office/drawing/2014/main" id="{5AC63B6D-51CB-924B-A12A-9A9BD196B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4127" y="3008931"/>
              <a:ext cx="64633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 dirty="0">
                  <a:solidFill>
                    <a:schemeClr val="bg1"/>
                  </a:solidFill>
                  <a:latin typeface="+mn-lt"/>
                </a:rPr>
                <a:t>IXP</a:t>
              </a:r>
              <a:endParaRPr lang="en-US" altLang="en-US" sz="1600" dirty="0">
                <a:solidFill>
                  <a:schemeClr val="bg1"/>
                </a:solidFill>
                <a:latin typeface="+mn-lt"/>
              </a:endParaRPr>
            </a:p>
          </p:txBody>
        </p:sp>
      </p:grpSp>
      <p:sp>
        <p:nvSpPr>
          <p:cNvPr id="483" name="Rectangle 3">
            <a:extLst>
              <a:ext uri="{FF2B5EF4-FFF2-40B4-BE49-F238E27FC236}">
                <a16:creationId xmlns:a16="http://schemas.microsoft.com/office/drawing/2014/main" id="{026D98E3-E55A-AA42-BDF8-9795F6D3C3D1}"/>
              </a:ext>
            </a:extLst>
          </p:cNvPr>
          <p:cNvSpPr txBox="1">
            <a:spLocks noChangeArrowheads="1"/>
          </p:cNvSpPr>
          <p:nvPr/>
        </p:nvSpPr>
        <p:spPr>
          <a:xfrm>
            <a:off x="532110" y="5020506"/>
            <a:ext cx="11283366" cy="18272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3500" indent="0"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At “center”: small # of well-connected large networks</a:t>
            </a:r>
          </a:p>
          <a:p>
            <a:pPr marL="460375" lvl="1" indent="-280988">
              <a:buFont typeface="Wingdings" pitchFamily="2" charset="2"/>
              <a:buChar char="§"/>
              <a:tabLst>
                <a:tab pos="336550" algn="l"/>
              </a:tabLst>
            </a:pP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“tier-1” commercial ISPs</a:t>
            </a:r>
            <a:r>
              <a:rPr lang="en-US" altLang="ja-JP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ja-JP" sz="2000" dirty="0">
                <a:ea typeface="ＭＳ Ｐゴシック" panose="020B0600070205080204" pitchFamily="34" charset="-128"/>
              </a:rPr>
              <a:t>(e.g., Sprint, AT&amp;T, Telstra), </a:t>
            </a:r>
            <a:r>
              <a:rPr lang="en-US" altLang="ja-JP" dirty="0">
                <a:ea typeface="ＭＳ Ｐゴシック" panose="020B0600070205080204" pitchFamily="34" charset="-128"/>
              </a:rPr>
              <a:t>national &amp; international coverage</a:t>
            </a:r>
          </a:p>
          <a:p>
            <a:pPr marL="460375" lvl="1" indent="-280988">
              <a:buFont typeface="Wingdings" pitchFamily="2" charset="2"/>
              <a:buChar char="§"/>
              <a:tabLst>
                <a:tab pos="336550" algn="l"/>
              </a:tabLst>
            </a:pPr>
            <a:r>
              <a:rPr lang="en-US" altLang="en-US" dirty="0">
                <a:solidFill>
                  <a:srgbClr val="CC0000"/>
                </a:solidFill>
                <a:ea typeface="Arial" panose="020B0604020202020204" pitchFamily="34" charset="0"/>
              </a:rPr>
              <a:t>content provider networks </a:t>
            </a:r>
            <a:r>
              <a:rPr lang="en-US" altLang="en-US" sz="2000" dirty="0">
                <a:ea typeface="Arial" panose="020B0604020202020204" pitchFamily="34" charset="0"/>
              </a:rPr>
              <a:t>(e.g., Google, Facebook): </a:t>
            </a:r>
            <a:r>
              <a:rPr lang="en-US" altLang="en-US" dirty="0">
                <a:ea typeface="Arial" panose="020B0604020202020204" pitchFamily="34" charset="0"/>
              </a:rPr>
              <a:t>private network that connects its data centers to Internet, often bypassing tier-1, regional ISPs</a:t>
            </a:r>
          </a:p>
          <a:p>
            <a:pPr marL="682625" lvl="1" indent="-225425">
              <a:buFont typeface="Wingdings" pitchFamily="2" charset="2"/>
              <a:buNone/>
            </a:pPr>
            <a:endParaRPr lang="en-US" altLang="en-US" sz="2000" dirty="0">
              <a:ea typeface="Arial" panose="020B0604020202020204" pitchFamily="34" charset="0"/>
            </a:endParaRPr>
          </a:p>
        </p:txBody>
      </p:sp>
      <p:sp>
        <p:nvSpPr>
          <p:cNvPr id="55" name="Oval 11">
            <a:extLst>
              <a:ext uri="{FF2B5EF4-FFF2-40B4-BE49-F238E27FC236}">
                <a16:creationId xmlns:a16="http://schemas.microsoft.com/office/drawing/2014/main" id="{9EEAA5DE-DEDF-6F41-AB04-0BB5371BA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8430" y="1469631"/>
            <a:ext cx="2014757" cy="729410"/>
          </a:xfrm>
          <a:prstGeom prst="ellipse">
            <a:avLst/>
          </a:prstGeom>
          <a:solidFill>
            <a:srgbClr val="FF6600">
              <a:alpha val="70195"/>
            </a:srgbClr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/>
              <a:t>    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05919C5-B50A-CB4F-BA20-BB2AFFB0EE09}"/>
              </a:ext>
            </a:extLst>
          </p:cNvPr>
          <p:cNvSpPr txBox="1"/>
          <p:nvPr/>
        </p:nvSpPr>
        <p:spPr>
          <a:xfrm>
            <a:off x="7418830" y="1497684"/>
            <a:ext cx="151676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chemeClr val="bg1"/>
                </a:solidFill>
              </a:rPr>
              <a:t>Google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563313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" name="Picture 83">
            <a:extLst>
              <a:ext uri="{FF2B5EF4-FFF2-40B4-BE49-F238E27FC236}">
                <a16:creationId xmlns:a16="http://schemas.microsoft.com/office/drawing/2014/main" id="{C6184A0A-732D-124C-8BBA-9F72E25DE1A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30226" y="1198522"/>
            <a:ext cx="7519737" cy="5017329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Tier-1 ISP Network map: Telstra</a:t>
            </a:r>
            <a:endParaRPr lang="en-US" b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711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11409699-F6CF-BF47-B557-5B0B4DD13AD7}"/>
              </a:ext>
            </a:extLst>
          </p:cNvPr>
          <p:cNvGrpSpPr/>
          <p:nvPr/>
        </p:nvGrpSpPr>
        <p:grpSpPr>
          <a:xfrm>
            <a:off x="7821527" y="2093144"/>
            <a:ext cx="4188995" cy="2890954"/>
            <a:chOff x="5135487" y="2377854"/>
            <a:chExt cx="4188995" cy="2890954"/>
          </a:xfrm>
        </p:grpSpPr>
        <p:sp>
          <p:nvSpPr>
            <p:cNvPr id="136" name="Freeform 186">
              <a:extLst>
                <a:ext uri="{FF2B5EF4-FFF2-40B4-BE49-F238E27FC236}">
                  <a16:creationId xmlns:a16="http://schemas.microsoft.com/office/drawing/2014/main" id="{0810608F-CCF3-CA4B-9D04-BD5EBBD51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487" y="2637821"/>
              <a:ext cx="633069" cy="2382822"/>
            </a:xfrm>
            <a:custGeom>
              <a:avLst/>
              <a:gdLst>
                <a:gd name="T0" fmla="*/ 0 w 475"/>
                <a:gd name="T1" fmla="*/ 1224 h 1879"/>
                <a:gd name="T2" fmla="*/ 475 w 475"/>
                <a:gd name="T3" fmla="*/ 0 h 1879"/>
                <a:gd name="T4" fmla="*/ 468 w 475"/>
                <a:gd name="T5" fmla="*/ 1879 h 1879"/>
                <a:gd name="T6" fmla="*/ 0 w 475"/>
                <a:gd name="T7" fmla="*/ 1224 h 18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5"/>
                <a:gd name="T13" fmla="*/ 0 h 1879"/>
                <a:gd name="T14" fmla="*/ 475 w 475"/>
                <a:gd name="T15" fmla="*/ 1879 h 1879"/>
                <a:gd name="connsiteX0" fmla="*/ 0 w 10962"/>
                <a:gd name="connsiteY0" fmla="*/ 6222 h 9708"/>
                <a:gd name="connsiteX1" fmla="*/ 10962 w 10962"/>
                <a:gd name="connsiteY1" fmla="*/ 0 h 9708"/>
                <a:gd name="connsiteX2" fmla="*/ 9853 w 10962"/>
                <a:gd name="connsiteY2" fmla="*/ 9708 h 9708"/>
                <a:gd name="connsiteX3" fmla="*/ 0 w 10962"/>
                <a:gd name="connsiteY3" fmla="*/ 6222 h 9708"/>
                <a:gd name="connsiteX0" fmla="*/ 0 w 8988"/>
                <a:gd name="connsiteY0" fmla="*/ 5640 h 9231"/>
                <a:gd name="connsiteX1" fmla="*/ 7659 w 8988"/>
                <a:gd name="connsiteY1" fmla="*/ 0 h 9231"/>
                <a:gd name="connsiteX2" fmla="*/ 8988 w 8988"/>
                <a:gd name="connsiteY2" fmla="*/ 9231 h 9231"/>
                <a:gd name="connsiteX3" fmla="*/ 0 w 8988"/>
                <a:gd name="connsiteY3" fmla="*/ 5640 h 9231"/>
                <a:gd name="connsiteX0" fmla="*/ 0 w 8521"/>
                <a:gd name="connsiteY0" fmla="*/ 6110 h 8914"/>
                <a:gd name="connsiteX1" fmla="*/ 8521 w 8521"/>
                <a:gd name="connsiteY1" fmla="*/ 0 h 8914"/>
                <a:gd name="connsiteX2" fmla="*/ 8372 w 8521"/>
                <a:gd name="connsiteY2" fmla="*/ 8914 h 8914"/>
                <a:gd name="connsiteX3" fmla="*/ 0 w 8521"/>
                <a:gd name="connsiteY3" fmla="*/ 6110 h 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1" h="8914">
                  <a:moveTo>
                    <a:pt x="0" y="6110"/>
                  </a:moveTo>
                  <a:lnTo>
                    <a:pt x="8521" y="0"/>
                  </a:lnTo>
                  <a:cubicBezTo>
                    <a:pt x="8471" y="2971"/>
                    <a:pt x="8422" y="5943"/>
                    <a:pt x="8372" y="8914"/>
                  </a:cubicBezTo>
                  <a:lnTo>
                    <a:pt x="0" y="6110"/>
                  </a:lnTo>
                  <a:close/>
                </a:path>
              </a:pathLst>
            </a:custGeom>
            <a:gradFill rotWithShape="1">
              <a:gsLst>
                <a:gs pos="0">
                  <a:srgbClr val="0000A8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176C898C-C05D-7B46-A994-9EA29F86D319}"/>
                </a:ext>
              </a:extLst>
            </p:cNvPr>
            <p:cNvSpPr/>
            <p:nvPr/>
          </p:nvSpPr>
          <p:spPr>
            <a:xfrm>
              <a:off x="5738953" y="2377854"/>
              <a:ext cx="2721681" cy="289095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C089EE9F-EFC6-A24F-A31D-687079A57653}"/>
                </a:ext>
              </a:extLst>
            </p:cNvPr>
            <p:cNvGrpSpPr/>
            <p:nvPr/>
          </p:nvGrpSpPr>
          <p:grpSpPr>
            <a:xfrm>
              <a:off x="5819548" y="2802028"/>
              <a:ext cx="3504934" cy="2337889"/>
              <a:chOff x="5819548" y="2802028"/>
              <a:chExt cx="3504934" cy="2337889"/>
            </a:xfrm>
          </p:grpSpPr>
          <p:grpSp>
            <p:nvGrpSpPr>
              <p:cNvPr id="114" name="Group 208">
                <a:extLst>
                  <a:ext uri="{FF2B5EF4-FFF2-40B4-BE49-F238E27FC236}">
                    <a16:creationId xmlns:a16="http://schemas.microsoft.com/office/drawing/2014/main" id="{34622269-F398-CC47-A606-48E46BFA30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448859" y="3873358"/>
                <a:ext cx="1230313" cy="454924"/>
                <a:chOff x="2927" y="2497"/>
                <a:chExt cx="949" cy="335"/>
              </a:xfrm>
            </p:grpSpPr>
            <p:sp>
              <p:nvSpPr>
                <p:cNvPr id="143" name="Line 209">
                  <a:extLst>
                    <a:ext uri="{FF2B5EF4-FFF2-40B4-BE49-F238E27FC236}">
                      <a16:creationId xmlns:a16="http://schemas.microsoft.com/office/drawing/2014/main" id="{F15CC6F8-829E-1141-9B23-4496A5B2AF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927" y="2515"/>
                  <a:ext cx="236" cy="31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Line 210">
                  <a:extLst>
                    <a:ext uri="{FF2B5EF4-FFF2-40B4-BE49-F238E27FC236}">
                      <a16:creationId xmlns:a16="http://schemas.microsoft.com/office/drawing/2014/main" id="{290487BA-3D66-7B4A-9D74-789641701E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09" y="2500"/>
                  <a:ext cx="201" cy="33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Line 211">
                  <a:extLst>
                    <a:ext uri="{FF2B5EF4-FFF2-40B4-BE49-F238E27FC236}">
                      <a16:creationId xmlns:a16="http://schemas.microsoft.com/office/drawing/2014/main" id="{FD1B5229-BE14-A34E-BB33-6B68D452D1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06" y="2497"/>
                  <a:ext cx="570" cy="32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5" name="Line 212">
                <a:extLst>
                  <a:ext uri="{FF2B5EF4-FFF2-40B4-BE49-F238E27FC236}">
                    <a16:creationId xmlns:a16="http://schemas.microsoft.com/office/drawing/2014/main" id="{AD7B903D-A9F0-1947-BEF4-677025C4D5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6796885" y="3050344"/>
                <a:ext cx="0" cy="56515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Line 213">
                <a:extLst>
                  <a:ext uri="{FF2B5EF4-FFF2-40B4-BE49-F238E27FC236}">
                    <a16:creationId xmlns:a16="http://schemas.microsoft.com/office/drawing/2014/main" id="{09DC3E28-E3DA-3C48-A453-09FD46DB8E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401234" y="3888297"/>
                <a:ext cx="295286" cy="43998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Line 214">
                <a:extLst>
                  <a:ext uri="{FF2B5EF4-FFF2-40B4-BE49-F238E27FC236}">
                    <a16:creationId xmlns:a16="http://schemas.microsoft.com/office/drawing/2014/main" id="{506C0AF6-034E-0945-B057-5AD36EA2E3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67946" y="3885369"/>
                <a:ext cx="260350" cy="4508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Line 215">
                <a:extLst>
                  <a:ext uri="{FF2B5EF4-FFF2-40B4-BE49-F238E27FC236}">
                    <a16:creationId xmlns:a16="http://schemas.microsoft.com/office/drawing/2014/main" id="{62F2F6A5-4E23-D54B-937E-0BAA6DE7E2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04471" y="3885369"/>
                <a:ext cx="728663" cy="4397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Text Box 272">
                <a:extLst>
                  <a:ext uri="{FF2B5EF4-FFF2-40B4-BE49-F238E27FC236}">
                    <a16:creationId xmlns:a16="http://schemas.microsoft.com/office/drawing/2014/main" id="{5CD37532-1DA7-4647-82AD-A36EC4C21B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19548" y="4801363"/>
                <a:ext cx="3504934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600" dirty="0">
                    <a:latin typeface="+mn-lt"/>
                  </a:rPr>
                  <a:t>links to/from Telstra customer networks</a:t>
                </a:r>
              </a:p>
            </p:txBody>
          </p:sp>
          <p:sp>
            <p:nvSpPr>
              <p:cNvPr id="120" name="Text Box 273">
                <a:extLst>
                  <a:ext uri="{FF2B5EF4-FFF2-40B4-BE49-F238E27FC236}">
                    <a16:creationId xmlns:a16="http://schemas.microsoft.com/office/drawing/2014/main" id="{0C6ED735-C468-964B-B66F-7D72715F60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21549" y="3166317"/>
                <a:ext cx="1603407" cy="491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lnSpc>
                    <a:spcPct val="80000"/>
                  </a:lnSpc>
                </a:pPr>
                <a:r>
                  <a:rPr lang="en-US" altLang="en-US" sz="1600" dirty="0">
                    <a:latin typeface="+mn-lt"/>
                  </a:rPr>
                  <a:t>links to peering networks</a:t>
                </a:r>
              </a:p>
            </p:txBody>
          </p:sp>
          <p:sp>
            <p:nvSpPr>
              <p:cNvPr id="121" name="Text Box 274">
                <a:extLst>
                  <a:ext uri="{FF2B5EF4-FFF2-40B4-BE49-F238E27FC236}">
                    <a16:creationId xmlns:a16="http://schemas.microsoft.com/office/drawing/2014/main" id="{EADEBA81-BE80-E843-BEEE-BB1AF6D405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091" y="2802028"/>
                <a:ext cx="213411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600" dirty="0">
                    <a:latin typeface="+mn-lt"/>
                  </a:rPr>
                  <a:t> to/from other ISP </a:t>
                </a:r>
                <a:r>
                  <a:rPr lang="en-US" altLang="en-US" sz="1600" dirty="0" err="1">
                    <a:latin typeface="+mn-lt"/>
                  </a:rPr>
                  <a:t>PoPs</a:t>
                </a:r>
                <a:endParaRPr lang="en-US" altLang="en-US" sz="1600" dirty="0">
                  <a:latin typeface="+mn-lt"/>
                </a:endParaRPr>
              </a:p>
            </p:txBody>
          </p:sp>
          <p:sp>
            <p:nvSpPr>
              <p:cNvPr id="123" name="Line 290">
                <a:extLst>
                  <a:ext uri="{FF2B5EF4-FFF2-40B4-BE49-F238E27FC236}">
                    <a16:creationId xmlns:a16="http://schemas.microsoft.com/office/drawing/2014/main" id="{427B76CA-EEA9-AA42-ACA8-293B0FB067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376566" y="3077332"/>
                <a:ext cx="0" cy="563562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Text Box 294">
                <a:extLst>
                  <a:ext uri="{FF2B5EF4-FFF2-40B4-BE49-F238E27FC236}">
                    <a16:creationId xmlns:a16="http://schemas.microsoft.com/office/drawing/2014/main" id="{83F9DC38-AD1F-5141-9EBF-703CB7E3E8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5400000">
                <a:off x="7786958" y="3573701"/>
                <a:ext cx="460375" cy="457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dirty="0">
                    <a:latin typeface="+mn-lt"/>
                  </a:rPr>
                  <a:t>…</a:t>
                </a:r>
              </a:p>
            </p:txBody>
          </p: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51F77B2B-3AD2-474B-A9E1-589285590670}"/>
                  </a:ext>
                </a:extLst>
              </p:cNvPr>
              <p:cNvGrpSpPr/>
              <p:nvPr/>
            </p:nvGrpSpPr>
            <p:grpSpPr>
              <a:xfrm>
                <a:off x="6197301" y="4364183"/>
                <a:ext cx="407988" cy="460374"/>
                <a:chOff x="6112721" y="4375907"/>
                <a:chExt cx="407988" cy="460374"/>
              </a:xfrm>
            </p:grpSpPr>
            <p:sp>
              <p:nvSpPr>
                <p:cNvPr id="130" name="Text Box 304">
                  <a:extLst>
                    <a:ext uri="{FF2B5EF4-FFF2-40B4-BE49-F238E27FC236}">
                      <a16:creationId xmlns:a16="http://schemas.microsoft.com/office/drawing/2014/main" id="{6264A5A8-90F5-8B4C-9EF0-478DAF5850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flipH="1">
                  <a:off x="6112721" y="4375907"/>
                  <a:ext cx="379413" cy="4572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dirty="0">
                      <a:latin typeface="+mn-lt"/>
                    </a:rPr>
                    <a:t>…</a:t>
                  </a:r>
                </a:p>
              </p:txBody>
            </p:sp>
            <p:grpSp>
              <p:nvGrpSpPr>
                <p:cNvPr id="131" name="Group 306">
                  <a:extLst>
                    <a:ext uri="{FF2B5EF4-FFF2-40B4-BE49-F238E27FC236}">
                      <a16:creationId xmlns:a16="http://schemas.microsoft.com/office/drawing/2014/main" id="{6655B0F2-7DA9-944B-A7DA-0DBA58297C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73046" y="4571169"/>
                  <a:ext cx="347663" cy="265112"/>
                  <a:chOff x="4370" y="2695"/>
                  <a:chExt cx="226" cy="346"/>
                </a:xfrm>
              </p:grpSpPr>
              <p:sp>
                <p:nvSpPr>
                  <p:cNvPr id="137" name="Line 307">
                    <a:extLst>
                      <a:ext uri="{FF2B5EF4-FFF2-40B4-BE49-F238E27FC236}">
                        <a16:creationId xmlns:a16="http://schemas.microsoft.com/office/drawing/2014/main" id="{9CE11D48-D612-F044-A80D-29F4D96B2BA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4197" y="2868"/>
                    <a:ext cx="345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8" name="Line 308">
                    <a:extLst>
                      <a:ext uri="{FF2B5EF4-FFF2-40B4-BE49-F238E27FC236}">
                        <a16:creationId xmlns:a16="http://schemas.microsoft.com/office/drawing/2014/main" id="{86E975B1-BC75-5C44-8DAD-09B424BB8B1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4423" y="2869"/>
                    <a:ext cx="345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46" name="Group 145">
                <a:extLst>
                  <a:ext uri="{FF2B5EF4-FFF2-40B4-BE49-F238E27FC236}">
                    <a16:creationId xmlns:a16="http://schemas.microsoft.com/office/drawing/2014/main" id="{6162EC44-D023-AF4B-A206-E7509BB988C4}"/>
                  </a:ext>
                </a:extLst>
              </p:cNvPr>
              <p:cNvGrpSpPr/>
              <p:nvPr/>
            </p:nvGrpSpPr>
            <p:grpSpPr>
              <a:xfrm>
                <a:off x="6533014" y="3617220"/>
                <a:ext cx="523857" cy="280582"/>
                <a:chOff x="7493876" y="2774731"/>
                <a:chExt cx="1481958" cy="894622"/>
              </a:xfrm>
            </p:grpSpPr>
            <p:sp>
              <p:nvSpPr>
                <p:cNvPr id="147" name="Freeform 146">
                  <a:extLst>
                    <a:ext uri="{FF2B5EF4-FFF2-40B4-BE49-F238E27FC236}">
                      <a16:creationId xmlns:a16="http://schemas.microsoft.com/office/drawing/2014/main" id="{800BEEA3-5588-8D4B-A21A-EB7CBDFF4A91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148" name="Oval 147">
                  <a:extLst>
                    <a:ext uri="{FF2B5EF4-FFF2-40B4-BE49-F238E27FC236}">
                      <a16:creationId xmlns:a16="http://schemas.microsoft.com/office/drawing/2014/main" id="{C9E0C0FB-BF84-BE46-A172-090C2F95FD5B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149" name="Group 148">
                  <a:extLst>
                    <a:ext uri="{FF2B5EF4-FFF2-40B4-BE49-F238E27FC236}">
                      <a16:creationId xmlns:a16="http://schemas.microsoft.com/office/drawing/2014/main" id="{2E0A3360-081D-F94B-8D16-276E235AB5F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50" name="Freeform 149">
                    <a:extLst>
                      <a:ext uri="{FF2B5EF4-FFF2-40B4-BE49-F238E27FC236}">
                        <a16:creationId xmlns:a16="http://schemas.microsoft.com/office/drawing/2014/main" id="{013FA78E-130C-7D44-974C-982926B0959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Freeform 150">
                    <a:extLst>
                      <a:ext uri="{FF2B5EF4-FFF2-40B4-BE49-F238E27FC236}">
                        <a16:creationId xmlns:a16="http://schemas.microsoft.com/office/drawing/2014/main" id="{898C6D1E-B612-AC4B-95CD-825AE5C1BB9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Freeform 151">
                    <a:extLst>
                      <a:ext uri="{FF2B5EF4-FFF2-40B4-BE49-F238E27FC236}">
                        <a16:creationId xmlns:a16="http://schemas.microsoft.com/office/drawing/2014/main" id="{7AA628DA-49E7-4B42-84F4-387C5DB200D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Freeform 152">
                    <a:extLst>
                      <a:ext uri="{FF2B5EF4-FFF2-40B4-BE49-F238E27FC236}">
                        <a16:creationId xmlns:a16="http://schemas.microsoft.com/office/drawing/2014/main" id="{E55205E2-9D35-CB44-A168-2A2FA092C3B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54" name="Group 153">
                <a:extLst>
                  <a:ext uri="{FF2B5EF4-FFF2-40B4-BE49-F238E27FC236}">
                    <a16:creationId xmlns:a16="http://schemas.microsoft.com/office/drawing/2014/main" id="{ADC48D98-624A-4D4C-9532-8DAFAD700A2E}"/>
                  </a:ext>
                </a:extLst>
              </p:cNvPr>
              <p:cNvGrpSpPr/>
              <p:nvPr/>
            </p:nvGrpSpPr>
            <p:grpSpPr>
              <a:xfrm>
                <a:off x="7099794" y="3618079"/>
                <a:ext cx="523857" cy="280582"/>
                <a:chOff x="7493876" y="2774731"/>
                <a:chExt cx="1481958" cy="894622"/>
              </a:xfrm>
            </p:grpSpPr>
            <p:sp>
              <p:nvSpPr>
                <p:cNvPr id="155" name="Freeform 154">
                  <a:extLst>
                    <a:ext uri="{FF2B5EF4-FFF2-40B4-BE49-F238E27FC236}">
                      <a16:creationId xmlns:a16="http://schemas.microsoft.com/office/drawing/2014/main" id="{6BBA6BA0-48D4-AD4A-8EAC-B5995E84833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156" name="Oval 155">
                  <a:extLst>
                    <a:ext uri="{FF2B5EF4-FFF2-40B4-BE49-F238E27FC236}">
                      <a16:creationId xmlns:a16="http://schemas.microsoft.com/office/drawing/2014/main" id="{43571E09-12E3-1148-B8A8-7BA7D9B93875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157" name="Group 156">
                  <a:extLst>
                    <a:ext uri="{FF2B5EF4-FFF2-40B4-BE49-F238E27FC236}">
                      <a16:creationId xmlns:a16="http://schemas.microsoft.com/office/drawing/2014/main" id="{8A37B13D-C1FA-5B4D-A4EB-6D82312C54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58" name="Freeform 157">
                    <a:extLst>
                      <a:ext uri="{FF2B5EF4-FFF2-40B4-BE49-F238E27FC236}">
                        <a16:creationId xmlns:a16="http://schemas.microsoft.com/office/drawing/2014/main" id="{E80C2EBF-0BA9-6648-BC7B-AF2C6568CFDC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Freeform 158">
                    <a:extLst>
                      <a:ext uri="{FF2B5EF4-FFF2-40B4-BE49-F238E27FC236}">
                        <a16:creationId xmlns:a16="http://schemas.microsoft.com/office/drawing/2014/main" id="{8B8FCBE6-55BA-E14A-98F7-3A5F96C6F9A1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Freeform 159">
                    <a:extLst>
                      <a:ext uri="{FF2B5EF4-FFF2-40B4-BE49-F238E27FC236}">
                        <a16:creationId xmlns:a16="http://schemas.microsoft.com/office/drawing/2014/main" id="{C0DC4D6F-7C44-1847-A4E4-ADD787E6E70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Freeform 160">
                    <a:extLst>
                      <a:ext uri="{FF2B5EF4-FFF2-40B4-BE49-F238E27FC236}">
                        <a16:creationId xmlns:a16="http://schemas.microsoft.com/office/drawing/2014/main" id="{86ACF70A-1984-8F4E-B689-0F4C56BA07D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87E6EC53-7E1A-684E-A31C-338D0D1337FE}"/>
                  </a:ext>
                </a:extLst>
              </p:cNvPr>
              <p:cNvGrpSpPr/>
              <p:nvPr/>
            </p:nvGrpSpPr>
            <p:grpSpPr>
              <a:xfrm>
                <a:off x="7456250" y="4311236"/>
                <a:ext cx="523857" cy="280582"/>
                <a:chOff x="7493876" y="2774731"/>
                <a:chExt cx="1481958" cy="894622"/>
              </a:xfrm>
            </p:grpSpPr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A3121881-D3EA-DD4C-A38A-92D0B7F5E8D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164" name="Oval 163">
                  <a:extLst>
                    <a:ext uri="{FF2B5EF4-FFF2-40B4-BE49-F238E27FC236}">
                      <a16:creationId xmlns:a16="http://schemas.microsoft.com/office/drawing/2014/main" id="{4BFCAF2D-BE98-7D44-9EAC-66548471439B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165" name="Group 164">
                  <a:extLst>
                    <a:ext uri="{FF2B5EF4-FFF2-40B4-BE49-F238E27FC236}">
                      <a16:creationId xmlns:a16="http://schemas.microsoft.com/office/drawing/2014/main" id="{47BB9030-D335-FD4A-A388-60048FEDBDA1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66" name="Freeform 165">
                    <a:extLst>
                      <a:ext uri="{FF2B5EF4-FFF2-40B4-BE49-F238E27FC236}">
                        <a16:creationId xmlns:a16="http://schemas.microsoft.com/office/drawing/2014/main" id="{61D2352F-963E-CE41-A25B-1CF639A23A4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Freeform 166">
                    <a:extLst>
                      <a:ext uri="{FF2B5EF4-FFF2-40B4-BE49-F238E27FC236}">
                        <a16:creationId xmlns:a16="http://schemas.microsoft.com/office/drawing/2014/main" id="{7E25B5EA-1406-6544-A9F7-C1D169725E8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Freeform 167">
                    <a:extLst>
                      <a:ext uri="{FF2B5EF4-FFF2-40B4-BE49-F238E27FC236}">
                        <a16:creationId xmlns:a16="http://schemas.microsoft.com/office/drawing/2014/main" id="{05712714-F565-014A-90F9-EA15545821C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" name="Freeform 168">
                    <a:extLst>
                      <a:ext uri="{FF2B5EF4-FFF2-40B4-BE49-F238E27FC236}">
                        <a16:creationId xmlns:a16="http://schemas.microsoft.com/office/drawing/2014/main" id="{39C9127C-F417-5B4C-965C-E1B42536C12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78" name="Group 177">
                <a:extLst>
                  <a:ext uri="{FF2B5EF4-FFF2-40B4-BE49-F238E27FC236}">
                    <a16:creationId xmlns:a16="http://schemas.microsoft.com/office/drawing/2014/main" id="{CA1E52A0-0A3D-C943-AF8C-E2DF7B82B2AB}"/>
                  </a:ext>
                </a:extLst>
              </p:cNvPr>
              <p:cNvGrpSpPr/>
              <p:nvPr/>
            </p:nvGrpSpPr>
            <p:grpSpPr>
              <a:xfrm>
                <a:off x="6179000" y="4306988"/>
                <a:ext cx="523857" cy="280582"/>
                <a:chOff x="7493876" y="2774731"/>
                <a:chExt cx="1481958" cy="894622"/>
              </a:xfrm>
            </p:grpSpPr>
            <p:sp>
              <p:nvSpPr>
                <p:cNvPr id="179" name="Freeform 178">
                  <a:extLst>
                    <a:ext uri="{FF2B5EF4-FFF2-40B4-BE49-F238E27FC236}">
                      <a16:creationId xmlns:a16="http://schemas.microsoft.com/office/drawing/2014/main" id="{F7B4C4EB-4039-1D49-A333-A3ECD5005D75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180" name="Oval 179">
                  <a:extLst>
                    <a:ext uri="{FF2B5EF4-FFF2-40B4-BE49-F238E27FC236}">
                      <a16:creationId xmlns:a16="http://schemas.microsoft.com/office/drawing/2014/main" id="{E3E70234-E4E5-7641-AF91-266F272EB5DB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181" name="Group 180">
                  <a:extLst>
                    <a:ext uri="{FF2B5EF4-FFF2-40B4-BE49-F238E27FC236}">
                      <a16:creationId xmlns:a16="http://schemas.microsoft.com/office/drawing/2014/main" id="{D4733258-E740-E947-A21C-0A6A2D58B07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82" name="Freeform 181">
                    <a:extLst>
                      <a:ext uri="{FF2B5EF4-FFF2-40B4-BE49-F238E27FC236}">
                        <a16:creationId xmlns:a16="http://schemas.microsoft.com/office/drawing/2014/main" id="{396419B0-D2E9-FD49-BDC1-F66F284F533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Freeform 182">
                    <a:extLst>
                      <a:ext uri="{FF2B5EF4-FFF2-40B4-BE49-F238E27FC236}">
                        <a16:creationId xmlns:a16="http://schemas.microsoft.com/office/drawing/2014/main" id="{256632C1-132C-5D4A-B4A9-A39E72C9699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Freeform 183">
                    <a:extLst>
                      <a:ext uri="{FF2B5EF4-FFF2-40B4-BE49-F238E27FC236}">
                        <a16:creationId xmlns:a16="http://schemas.microsoft.com/office/drawing/2014/main" id="{EFF89079-854B-954B-98C7-EFF5029E0D7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Freeform 184">
                    <a:extLst>
                      <a:ext uri="{FF2B5EF4-FFF2-40B4-BE49-F238E27FC236}">
                        <a16:creationId xmlns:a16="http://schemas.microsoft.com/office/drawing/2014/main" id="{3917454C-3C53-0B4B-BE3A-313214027C7B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91" name="Group 190">
                <a:extLst>
                  <a:ext uri="{FF2B5EF4-FFF2-40B4-BE49-F238E27FC236}">
                    <a16:creationId xmlns:a16="http://schemas.microsoft.com/office/drawing/2014/main" id="{4525D4C0-C00D-C54D-941C-AE8B3F8E97E0}"/>
                  </a:ext>
                </a:extLst>
              </p:cNvPr>
              <p:cNvGrpSpPr/>
              <p:nvPr/>
            </p:nvGrpSpPr>
            <p:grpSpPr>
              <a:xfrm>
                <a:off x="6837992" y="4368165"/>
                <a:ext cx="407988" cy="460374"/>
                <a:chOff x="6112721" y="4375907"/>
                <a:chExt cx="407988" cy="460374"/>
              </a:xfrm>
            </p:grpSpPr>
            <p:sp>
              <p:nvSpPr>
                <p:cNvPr id="192" name="Text Box 304">
                  <a:extLst>
                    <a:ext uri="{FF2B5EF4-FFF2-40B4-BE49-F238E27FC236}">
                      <a16:creationId xmlns:a16="http://schemas.microsoft.com/office/drawing/2014/main" id="{ACE6FA5B-BE9F-DC43-87EA-9D846E35970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flipH="1">
                  <a:off x="6112721" y="4375907"/>
                  <a:ext cx="379413" cy="4572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dirty="0">
                      <a:latin typeface="+mn-lt"/>
                    </a:rPr>
                    <a:t>…</a:t>
                  </a:r>
                </a:p>
              </p:txBody>
            </p:sp>
            <p:grpSp>
              <p:nvGrpSpPr>
                <p:cNvPr id="193" name="Group 306">
                  <a:extLst>
                    <a:ext uri="{FF2B5EF4-FFF2-40B4-BE49-F238E27FC236}">
                      <a16:creationId xmlns:a16="http://schemas.microsoft.com/office/drawing/2014/main" id="{40A93D68-4077-1540-A741-57A4E8F7B6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73046" y="4571169"/>
                  <a:ext cx="347663" cy="265112"/>
                  <a:chOff x="4370" y="2695"/>
                  <a:chExt cx="226" cy="346"/>
                </a:xfrm>
              </p:grpSpPr>
              <p:sp>
                <p:nvSpPr>
                  <p:cNvPr id="195" name="Line 307">
                    <a:extLst>
                      <a:ext uri="{FF2B5EF4-FFF2-40B4-BE49-F238E27FC236}">
                        <a16:creationId xmlns:a16="http://schemas.microsoft.com/office/drawing/2014/main" id="{1A762051-FFC8-FC45-9C5C-C2E57D4C95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4197" y="2868"/>
                    <a:ext cx="345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" name="Line 308">
                    <a:extLst>
                      <a:ext uri="{FF2B5EF4-FFF2-40B4-BE49-F238E27FC236}">
                        <a16:creationId xmlns:a16="http://schemas.microsoft.com/office/drawing/2014/main" id="{88210C29-B214-8D49-8818-8798B9C2720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4423" y="2869"/>
                    <a:ext cx="345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F6BFA787-99AE-DE45-A233-027F7CA7D22D}"/>
                  </a:ext>
                </a:extLst>
              </p:cNvPr>
              <p:cNvGrpSpPr/>
              <p:nvPr/>
            </p:nvGrpSpPr>
            <p:grpSpPr>
              <a:xfrm>
                <a:off x="7485902" y="4368310"/>
                <a:ext cx="407988" cy="460374"/>
                <a:chOff x="6112721" y="4375907"/>
                <a:chExt cx="407988" cy="460374"/>
              </a:xfrm>
            </p:grpSpPr>
            <p:sp>
              <p:nvSpPr>
                <p:cNvPr id="198" name="Text Box 304">
                  <a:extLst>
                    <a:ext uri="{FF2B5EF4-FFF2-40B4-BE49-F238E27FC236}">
                      <a16:creationId xmlns:a16="http://schemas.microsoft.com/office/drawing/2014/main" id="{6D946CCE-A936-4844-AD61-7E4B7BB77BF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flipH="1">
                  <a:off x="6112721" y="4375907"/>
                  <a:ext cx="379413" cy="4572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dirty="0">
                      <a:latin typeface="+mn-lt"/>
                    </a:rPr>
                    <a:t>…</a:t>
                  </a:r>
                </a:p>
              </p:txBody>
            </p:sp>
            <p:grpSp>
              <p:nvGrpSpPr>
                <p:cNvPr id="199" name="Group 306">
                  <a:extLst>
                    <a:ext uri="{FF2B5EF4-FFF2-40B4-BE49-F238E27FC236}">
                      <a16:creationId xmlns:a16="http://schemas.microsoft.com/office/drawing/2014/main" id="{6CB6BBB8-CDB9-DF46-BC17-601ED0253B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73046" y="4571169"/>
                  <a:ext cx="347663" cy="265112"/>
                  <a:chOff x="4370" y="2695"/>
                  <a:chExt cx="226" cy="346"/>
                </a:xfrm>
              </p:grpSpPr>
              <p:sp>
                <p:nvSpPr>
                  <p:cNvPr id="200" name="Line 307">
                    <a:extLst>
                      <a:ext uri="{FF2B5EF4-FFF2-40B4-BE49-F238E27FC236}">
                        <a16:creationId xmlns:a16="http://schemas.microsoft.com/office/drawing/2014/main" id="{17D8F4BA-4447-A046-99B7-87A3933FD6F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4197" y="2868"/>
                    <a:ext cx="345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1" name="Line 308">
                    <a:extLst>
                      <a:ext uri="{FF2B5EF4-FFF2-40B4-BE49-F238E27FC236}">
                        <a16:creationId xmlns:a16="http://schemas.microsoft.com/office/drawing/2014/main" id="{EA218E8B-48B3-554A-B371-978269CD2C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4423" y="2869"/>
                    <a:ext cx="345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70" name="Group 169">
                <a:extLst>
                  <a:ext uri="{FF2B5EF4-FFF2-40B4-BE49-F238E27FC236}">
                    <a16:creationId xmlns:a16="http://schemas.microsoft.com/office/drawing/2014/main" id="{5C6E93A7-E125-2845-8067-00A236EC62E2}"/>
                  </a:ext>
                </a:extLst>
              </p:cNvPr>
              <p:cNvGrpSpPr/>
              <p:nvPr/>
            </p:nvGrpSpPr>
            <p:grpSpPr>
              <a:xfrm>
                <a:off x="6823004" y="4319870"/>
                <a:ext cx="523857" cy="280582"/>
                <a:chOff x="7493876" y="2774731"/>
                <a:chExt cx="1481958" cy="894622"/>
              </a:xfrm>
            </p:grpSpPr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5EA5C73B-0D45-6244-835B-7B03A4B8F2B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172" name="Oval 171">
                  <a:extLst>
                    <a:ext uri="{FF2B5EF4-FFF2-40B4-BE49-F238E27FC236}">
                      <a16:creationId xmlns:a16="http://schemas.microsoft.com/office/drawing/2014/main" id="{D266A702-0FA1-AE45-A1D7-7513B4ED01E1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173" name="Group 172">
                  <a:extLst>
                    <a:ext uri="{FF2B5EF4-FFF2-40B4-BE49-F238E27FC236}">
                      <a16:creationId xmlns:a16="http://schemas.microsoft.com/office/drawing/2014/main" id="{220FFEE9-F00D-FC44-A6B7-33C2BFCF131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74" name="Freeform 173">
                    <a:extLst>
                      <a:ext uri="{FF2B5EF4-FFF2-40B4-BE49-F238E27FC236}">
                        <a16:creationId xmlns:a16="http://schemas.microsoft.com/office/drawing/2014/main" id="{4D500CEC-83BB-0844-9117-4DBC99502518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Freeform 174">
                    <a:extLst>
                      <a:ext uri="{FF2B5EF4-FFF2-40B4-BE49-F238E27FC236}">
                        <a16:creationId xmlns:a16="http://schemas.microsoft.com/office/drawing/2014/main" id="{7DCD151A-CAE8-7F48-8529-FCF335C16B66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Freeform 175">
                    <a:extLst>
                      <a:ext uri="{FF2B5EF4-FFF2-40B4-BE49-F238E27FC236}">
                        <a16:creationId xmlns:a16="http://schemas.microsoft.com/office/drawing/2014/main" id="{E7F07B5A-67B4-8C43-AA15-E637E5482F9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Freeform 176">
                    <a:extLst>
                      <a:ext uri="{FF2B5EF4-FFF2-40B4-BE49-F238E27FC236}">
                        <a16:creationId xmlns:a16="http://schemas.microsoft.com/office/drawing/2014/main" id="{C9708D37-DA35-3F4E-9966-D1CB54DC5B3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C1BA623-0BF4-DB44-A163-2F24A4C39EC3}"/>
                  </a:ext>
                </a:extLst>
              </p:cNvPr>
              <p:cNvSpPr/>
              <p:nvPr/>
            </p:nvSpPr>
            <p:spPr>
              <a:xfrm>
                <a:off x="7623251" y="3590438"/>
                <a:ext cx="550985" cy="125046"/>
              </a:xfrm>
              <a:custGeom>
                <a:avLst/>
                <a:gdLst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3" fmla="*/ 550985 w 550985"/>
                  <a:gd name="connsiteY3" fmla="*/ 3907 h 125046"/>
                  <a:gd name="connsiteX0" fmla="*/ 0 w 584851"/>
                  <a:gd name="connsiteY0" fmla="*/ 130664 h 130664"/>
                  <a:gd name="connsiteX1" fmla="*/ 93785 w 584851"/>
                  <a:gd name="connsiteY1" fmla="*/ 5618 h 130664"/>
                  <a:gd name="connsiteX2" fmla="*/ 550985 w 584851"/>
                  <a:gd name="connsiteY2" fmla="*/ 9525 h 130664"/>
                  <a:gd name="connsiteX3" fmla="*/ 550985 w 584851"/>
                  <a:gd name="connsiteY3" fmla="*/ 0 h 130664"/>
                  <a:gd name="connsiteX0" fmla="*/ 0 w 589420"/>
                  <a:gd name="connsiteY0" fmla="*/ 127489 h 127489"/>
                  <a:gd name="connsiteX1" fmla="*/ 93785 w 589420"/>
                  <a:gd name="connsiteY1" fmla="*/ 2443 h 127489"/>
                  <a:gd name="connsiteX2" fmla="*/ 550985 w 589420"/>
                  <a:gd name="connsiteY2" fmla="*/ 6350 h 127489"/>
                  <a:gd name="connsiteX3" fmla="*/ 563685 w 589420"/>
                  <a:gd name="connsiteY3" fmla="*/ 0 h 127489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7489 h 127489"/>
                  <a:gd name="connsiteX1" fmla="*/ 93785 w 550985"/>
                  <a:gd name="connsiteY1" fmla="*/ 2443 h 127489"/>
                  <a:gd name="connsiteX2" fmla="*/ 550985 w 550985"/>
                  <a:gd name="connsiteY2" fmla="*/ 0 h 127489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732 h 12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0985" h="125046">
                    <a:moveTo>
                      <a:pt x="0" y="125046"/>
                    </a:moveTo>
                    <a:lnTo>
                      <a:pt x="93785" y="0"/>
                    </a:lnTo>
                    <a:lnTo>
                      <a:pt x="550985" y="732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6891AA3E-FCA9-304D-A2D8-63D50D9C5318}"/>
                  </a:ext>
                </a:extLst>
              </p:cNvPr>
              <p:cNvSpPr/>
              <p:nvPr/>
            </p:nvSpPr>
            <p:spPr>
              <a:xfrm flipV="1">
                <a:off x="7610087" y="3823331"/>
                <a:ext cx="554160" cy="125046"/>
              </a:xfrm>
              <a:custGeom>
                <a:avLst/>
                <a:gdLst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3" fmla="*/ 550985 w 550985"/>
                  <a:gd name="connsiteY3" fmla="*/ 3907 h 125046"/>
                  <a:gd name="connsiteX0" fmla="*/ 0 w 584851"/>
                  <a:gd name="connsiteY0" fmla="*/ 130664 h 130664"/>
                  <a:gd name="connsiteX1" fmla="*/ 93785 w 584851"/>
                  <a:gd name="connsiteY1" fmla="*/ 5618 h 130664"/>
                  <a:gd name="connsiteX2" fmla="*/ 550985 w 584851"/>
                  <a:gd name="connsiteY2" fmla="*/ 9525 h 130664"/>
                  <a:gd name="connsiteX3" fmla="*/ 550985 w 584851"/>
                  <a:gd name="connsiteY3" fmla="*/ 0 h 130664"/>
                  <a:gd name="connsiteX0" fmla="*/ 0 w 589420"/>
                  <a:gd name="connsiteY0" fmla="*/ 127489 h 127489"/>
                  <a:gd name="connsiteX1" fmla="*/ 93785 w 589420"/>
                  <a:gd name="connsiteY1" fmla="*/ 2443 h 127489"/>
                  <a:gd name="connsiteX2" fmla="*/ 550985 w 589420"/>
                  <a:gd name="connsiteY2" fmla="*/ 6350 h 127489"/>
                  <a:gd name="connsiteX3" fmla="*/ 563685 w 589420"/>
                  <a:gd name="connsiteY3" fmla="*/ 0 h 127489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7489 h 127489"/>
                  <a:gd name="connsiteX1" fmla="*/ 93785 w 550985"/>
                  <a:gd name="connsiteY1" fmla="*/ 2443 h 127489"/>
                  <a:gd name="connsiteX2" fmla="*/ 550985 w 550985"/>
                  <a:gd name="connsiteY2" fmla="*/ 0 h 127489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4160"/>
                  <a:gd name="connsiteY0" fmla="*/ 130804 h 130804"/>
                  <a:gd name="connsiteX1" fmla="*/ 93785 w 554160"/>
                  <a:gd name="connsiteY1" fmla="*/ 5758 h 130804"/>
                  <a:gd name="connsiteX2" fmla="*/ 554160 w 554160"/>
                  <a:gd name="connsiteY2" fmla="*/ 140 h 130804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32 h 12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4160" h="125046">
                    <a:moveTo>
                      <a:pt x="0" y="125046"/>
                    </a:moveTo>
                    <a:lnTo>
                      <a:pt x="93785" y="0"/>
                    </a:lnTo>
                    <a:lnTo>
                      <a:pt x="554160" y="732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1AA8A23C-3B79-E048-8525-ABDE960BB291}"/>
                  </a:ext>
                </a:extLst>
              </p:cNvPr>
              <p:cNvSpPr/>
              <p:nvPr/>
            </p:nvSpPr>
            <p:spPr>
              <a:xfrm flipH="1">
                <a:off x="5980729" y="3577003"/>
                <a:ext cx="550985" cy="125046"/>
              </a:xfrm>
              <a:custGeom>
                <a:avLst/>
                <a:gdLst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3" fmla="*/ 550985 w 550985"/>
                  <a:gd name="connsiteY3" fmla="*/ 3907 h 125046"/>
                  <a:gd name="connsiteX0" fmla="*/ 0 w 584851"/>
                  <a:gd name="connsiteY0" fmla="*/ 130664 h 130664"/>
                  <a:gd name="connsiteX1" fmla="*/ 93785 w 584851"/>
                  <a:gd name="connsiteY1" fmla="*/ 5618 h 130664"/>
                  <a:gd name="connsiteX2" fmla="*/ 550985 w 584851"/>
                  <a:gd name="connsiteY2" fmla="*/ 9525 h 130664"/>
                  <a:gd name="connsiteX3" fmla="*/ 550985 w 584851"/>
                  <a:gd name="connsiteY3" fmla="*/ 0 h 130664"/>
                  <a:gd name="connsiteX0" fmla="*/ 0 w 589420"/>
                  <a:gd name="connsiteY0" fmla="*/ 127489 h 127489"/>
                  <a:gd name="connsiteX1" fmla="*/ 93785 w 589420"/>
                  <a:gd name="connsiteY1" fmla="*/ 2443 h 127489"/>
                  <a:gd name="connsiteX2" fmla="*/ 550985 w 589420"/>
                  <a:gd name="connsiteY2" fmla="*/ 6350 h 127489"/>
                  <a:gd name="connsiteX3" fmla="*/ 563685 w 589420"/>
                  <a:gd name="connsiteY3" fmla="*/ 0 h 127489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7489 h 127489"/>
                  <a:gd name="connsiteX1" fmla="*/ 93785 w 550985"/>
                  <a:gd name="connsiteY1" fmla="*/ 2443 h 127489"/>
                  <a:gd name="connsiteX2" fmla="*/ 550985 w 550985"/>
                  <a:gd name="connsiteY2" fmla="*/ 0 h 127489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732 h 12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0985" h="125046">
                    <a:moveTo>
                      <a:pt x="0" y="125046"/>
                    </a:moveTo>
                    <a:lnTo>
                      <a:pt x="93785" y="0"/>
                    </a:lnTo>
                    <a:lnTo>
                      <a:pt x="550985" y="732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1" name="Text Box 294">
                <a:extLst>
                  <a:ext uri="{FF2B5EF4-FFF2-40B4-BE49-F238E27FC236}">
                    <a16:creationId xmlns:a16="http://schemas.microsoft.com/office/drawing/2014/main" id="{433DF450-F6EA-234E-81A8-81932570EE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5400000">
                <a:off x="6039607" y="3553246"/>
                <a:ext cx="460375" cy="457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dirty="0">
                    <a:latin typeface="+mn-lt"/>
                  </a:rPr>
                  <a:t>…</a:t>
                </a: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419DBF04-23E6-7744-81CA-694D68FEF008}"/>
                  </a:ext>
                </a:extLst>
              </p:cNvPr>
              <p:cNvSpPr/>
              <p:nvPr/>
            </p:nvSpPr>
            <p:spPr>
              <a:xfrm flipH="1" flipV="1">
                <a:off x="5978685" y="3814887"/>
                <a:ext cx="554160" cy="125046"/>
              </a:xfrm>
              <a:custGeom>
                <a:avLst/>
                <a:gdLst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3" fmla="*/ 550985 w 550985"/>
                  <a:gd name="connsiteY3" fmla="*/ 3907 h 125046"/>
                  <a:gd name="connsiteX0" fmla="*/ 0 w 584851"/>
                  <a:gd name="connsiteY0" fmla="*/ 130664 h 130664"/>
                  <a:gd name="connsiteX1" fmla="*/ 93785 w 584851"/>
                  <a:gd name="connsiteY1" fmla="*/ 5618 h 130664"/>
                  <a:gd name="connsiteX2" fmla="*/ 550985 w 584851"/>
                  <a:gd name="connsiteY2" fmla="*/ 9525 h 130664"/>
                  <a:gd name="connsiteX3" fmla="*/ 550985 w 584851"/>
                  <a:gd name="connsiteY3" fmla="*/ 0 h 130664"/>
                  <a:gd name="connsiteX0" fmla="*/ 0 w 589420"/>
                  <a:gd name="connsiteY0" fmla="*/ 127489 h 127489"/>
                  <a:gd name="connsiteX1" fmla="*/ 93785 w 589420"/>
                  <a:gd name="connsiteY1" fmla="*/ 2443 h 127489"/>
                  <a:gd name="connsiteX2" fmla="*/ 550985 w 589420"/>
                  <a:gd name="connsiteY2" fmla="*/ 6350 h 127489"/>
                  <a:gd name="connsiteX3" fmla="*/ 563685 w 589420"/>
                  <a:gd name="connsiteY3" fmla="*/ 0 h 127489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7489 h 127489"/>
                  <a:gd name="connsiteX1" fmla="*/ 93785 w 550985"/>
                  <a:gd name="connsiteY1" fmla="*/ 2443 h 127489"/>
                  <a:gd name="connsiteX2" fmla="*/ 550985 w 550985"/>
                  <a:gd name="connsiteY2" fmla="*/ 0 h 127489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4160"/>
                  <a:gd name="connsiteY0" fmla="*/ 130804 h 130804"/>
                  <a:gd name="connsiteX1" fmla="*/ 93785 w 554160"/>
                  <a:gd name="connsiteY1" fmla="*/ 5758 h 130804"/>
                  <a:gd name="connsiteX2" fmla="*/ 554160 w 554160"/>
                  <a:gd name="connsiteY2" fmla="*/ 140 h 130804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32 h 12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4160" h="125046">
                    <a:moveTo>
                      <a:pt x="0" y="125046"/>
                    </a:moveTo>
                    <a:lnTo>
                      <a:pt x="93785" y="0"/>
                    </a:lnTo>
                    <a:lnTo>
                      <a:pt x="554160" y="732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33" name="Text Box 310">
              <a:extLst>
                <a:ext uri="{FF2B5EF4-FFF2-40B4-BE49-F238E27FC236}">
                  <a16:creationId xmlns:a16="http://schemas.microsoft.com/office/drawing/2014/main" id="{8371212E-6DA8-124D-A0FE-51CC9CF12F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0978" y="2431314"/>
              <a:ext cx="235750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800" dirty="0">
                  <a:latin typeface="+mn-lt"/>
                  <a:cs typeface="Calibri" panose="020F0502020204030204" pitchFamily="34" charset="0"/>
                </a:rPr>
                <a:t>POP: point-of-presence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85691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Chapter 1: summary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77332" y="1325518"/>
            <a:ext cx="6189609" cy="52197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We’ve covered a “</a:t>
            </a:r>
            <a:r>
              <a:rPr lang="en-US" altLang="ja-JP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ton” of material!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Internet overview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what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 dirty="0">
                <a:ea typeface="ＭＳ Ｐゴシック" panose="020B0600070205080204" pitchFamily="34" charset="-128"/>
              </a:rPr>
              <a:t>s a protocol?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network edge, access network, core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sz="2800" dirty="0">
                <a:ea typeface="Arial" panose="020B0604020202020204" pitchFamily="34" charset="0"/>
              </a:rPr>
              <a:t>packet-switching versus circuit-switching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sz="2800" dirty="0">
                <a:ea typeface="Arial" panose="020B0604020202020204" pitchFamily="34" charset="0"/>
              </a:rPr>
              <a:t>Internet structure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performance: loss, delay, throughput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layering, service models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security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history</a:t>
            </a:r>
            <a:endParaRPr lang="en-US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C3515DDB-81B8-9745-A3D6-9EFD3E80B128}"/>
              </a:ext>
            </a:extLst>
          </p:cNvPr>
          <p:cNvSpPr txBox="1">
            <a:spLocks noChangeArrowheads="1"/>
          </p:cNvSpPr>
          <p:nvPr/>
        </p:nvSpPr>
        <p:spPr>
          <a:xfrm>
            <a:off x="7616592" y="2335167"/>
            <a:ext cx="3724275" cy="362536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You now have: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context, overview, vocabulary,  “</a:t>
            </a:r>
            <a:r>
              <a:rPr lang="en-US" altLang="ja-JP" sz="3200" dirty="0">
                <a:ea typeface="ＭＳ Ｐゴシック" panose="020B0600070205080204" pitchFamily="34" charset="-128"/>
              </a:rPr>
              <a:t>feel” of networking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more depth, detail,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and fun </a:t>
            </a:r>
            <a:r>
              <a:rPr lang="en-US" altLang="en-US" sz="3200" dirty="0">
                <a:ea typeface="ＭＳ Ｐゴシック" panose="020B0600070205080204" pitchFamily="34" charset="-128"/>
              </a:rPr>
              <a:t>to follow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!</a:t>
            </a:r>
            <a:endParaRPr lang="en-US" altLang="en-US" sz="3200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3332910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B18AEDFC-F05E-AF58-1A04-4AA643C5CA3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473075" lvl="1" indent="0">
              <a:buNone/>
            </a:pPr>
            <a:r>
              <a:rPr lang="en-US" sz="9200" dirty="0"/>
              <a:t>☕️</a:t>
            </a:r>
          </a:p>
          <a:p>
            <a:r>
              <a:rPr lang="en-US" dirty="0"/>
              <a:t>Q&amp;A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BF026966-46DB-701E-2024-0612CADA94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Lecture end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DC70BC6-48E6-19A2-B9FC-B04D1B26C52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8905993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49425" y="1742323"/>
            <a:ext cx="5394571" cy="957996"/>
          </a:xfrm>
        </p:spPr>
        <p:txBody>
          <a:bodyPr/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Internet: 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network of networks”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Interconnected ISPs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“Network” view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9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9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0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00B1A3B8-3BA8-BE40-9467-4856BB566DE2}"/>
              </a:ext>
            </a:extLst>
          </p:cNvPr>
          <p:cNvGrpSpPr/>
          <p:nvPr/>
        </p:nvGrpSpPr>
        <p:grpSpPr>
          <a:xfrm>
            <a:off x="839601" y="2732121"/>
            <a:ext cx="5407380" cy="3710967"/>
            <a:chOff x="839601" y="2732122"/>
            <a:chExt cx="5407380" cy="3372748"/>
          </a:xfrm>
        </p:grpSpPr>
        <p:sp>
          <p:nvSpPr>
            <p:cNvPr id="609" name="Content Placeholder 2">
              <a:extLst>
                <a:ext uri="{FF2B5EF4-FFF2-40B4-BE49-F238E27FC236}">
                  <a16:creationId xmlns:a16="http://schemas.microsoft.com/office/drawing/2014/main" id="{2BC3B19B-09E2-1747-9154-87E1DFE72365}"/>
                </a:ext>
              </a:extLst>
            </p:cNvPr>
            <p:cNvSpPr txBox="1">
              <a:spLocks/>
            </p:cNvSpPr>
            <p:nvPr/>
          </p:nvSpPr>
          <p:spPr>
            <a:xfrm>
              <a:off x="839601" y="2732122"/>
              <a:ext cx="5394571" cy="165866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lnSpcReduction="10000"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buSzPct val="75000"/>
              </a:pPr>
              <a:r>
                <a:rPr lang="en-US" altLang="en-US" i="1" dirty="0">
                  <a:solidFill>
                    <a:srgbClr val="CC0000"/>
                  </a:solidFill>
                  <a:ea typeface="ＭＳ Ｐゴシック" panose="020B0600070205080204" pitchFamily="34" charset="-128"/>
                  <a:cs typeface="Calibri" panose="020F0502020204030204" pitchFamily="34" charset="0"/>
                </a:rPr>
                <a:t>protocols</a:t>
              </a:r>
              <a:r>
                <a:rPr lang="en-US" altLang="en-US" dirty="0">
                  <a:solidFill>
                    <a:srgbClr val="FF0000"/>
                  </a:solidFill>
                  <a:ea typeface="ＭＳ Ｐゴシック" panose="020B0600070205080204" pitchFamily="34" charset="-128"/>
                  <a:cs typeface="Calibri" panose="020F0502020204030204" pitchFamily="34" charset="0"/>
                </a:rPr>
                <a:t> </a:t>
              </a:r>
              <a:r>
                <a:rPr lang="en-US" altLang="en-US" dirty="0">
                  <a:ea typeface="ＭＳ Ｐゴシック" panose="020B0600070205080204" pitchFamily="34" charset="-128"/>
                  <a:cs typeface="Calibri" panose="020F0502020204030204" pitchFamily="34" charset="0"/>
                </a:rPr>
                <a:t>are </a:t>
              </a:r>
              <a:r>
                <a:rPr lang="en-US" altLang="en-US" i="1" dirty="0">
                  <a:ea typeface="ＭＳ Ｐゴシック" panose="020B0600070205080204" pitchFamily="34" charset="-128"/>
                  <a:cs typeface="Calibri" panose="020F0502020204030204" pitchFamily="34" charset="0"/>
                </a:rPr>
                <a:t>everywhere</a:t>
              </a:r>
            </a:p>
            <a:p>
              <a:pPr lvl="1">
                <a:buSzPct val="75000"/>
              </a:pPr>
              <a:r>
                <a:rPr lang="en-US" altLang="en-US" dirty="0">
                  <a:ea typeface="ＭＳ Ｐゴシック" panose="020B0600070205080204" pitchFamily="34" charset="-128"/>
                  <a:cs typeface="Calibri" panose="020F0502020204030204" pitchFamily="34" charset="0"/>
                </a:rPr>
                <a:t>control sending, receiving of messages</a:t>
              </a:r>
            </a:p>
            <a:p>
              <a:pPr lvl="1"/>
              <a:r>
                <a:rPr lang="en-US" altLang="en-US" dirty="0">
                  <a:ea typeface="Arial" panose="020B0604020202020204" pitchFamily="34" charset="0"/>
                  <a:cs typeface="Calibri" panose="020F0502020204030204" pitchFamily="34" charset="0"/>
                </a:rPr>
                <a:t>e.g., HTTP (Web), streaming video, Zoom, TCP, IP, </a:t>
              </a:r>
              <a:r>
                <a:rPr lang="en-US" altLang="en-US" dirty="0" err="1">
                  <a:ea typeface="Arial" panose="020B0604020202020204" pitchFamily="34" charset="0"/>
                  <a:cs typeface="Calibri" panose="020F0502020204030204" pitchFamily="34" charset="0"/>
                </a:rPr>
                <a:t>WiFi</a:t>
              </a:r>
              <a:r>
                <a:rPr lang="en-US" altLang="en-US" dirty="0">
                  <a:ea typeface="Arial" panose="020B0604020202020204" pitchFamily="34" charset="0"/>
                  <a:cs typeface="Calibri" panose="020F0502020204030204" pitchFamily="34" charset="0"/>
                </a:rPr>
                <a:t>, 4G, Ethernet</a:t>
              </a:r>
              <a:endParaRPr lang="en-US" altLang="en-US" sz="2800" dirty="0">
                <a:ea typeface="Arial" panose="020B0604020202020204" pitchFamily="34" charset="0"/>
                <a:cs typeface="Calibri" panose="020F0502020204030204" pitchFamily="34" charset="0"/>
              </a:endParaRPr>
            </a:p>
            <a:p>
              <a:pPr marL="0" indent="0">
                <a:buFont typeface="Wingdings" pitchFamily="2" charset="2"/>
                <a:buNone/>
              </a:pPr>
              <a:endParaRPr lang="en-US" dirty="0"/>
            </a:p>
          </p:txBody>
        </p:sp>
        <p:sp>
          <p:nvSpPr>
            <p:cNvPr id="610" name="Content Placeholder 2">
              <a:extLst>
                <a:ext uri="{FF2B5EF4-FFF2-40B4-BE49-F238E27FC236}">
                  <a16:creationId xmlns:a16="http://schemas.microsoft.com/office/drawing/2014/main" id="{E555BFB4-FB8B-A747-972A-566DF9A79370}"/>
                </a:ext>
              </a:extLst>
            </p:cNvPr>
            <p:cNvSpPr txBox="1">
              <a:spLocks/>
            </p:cNvSpPr>
            <p:nvPr/>
          </p:nvSpPr>
          <p:spPr>
            <a:xfrm>
              <a:off x="852410" y="4406766"/>
              <a:ext cx="5394571" cy="169810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buSzPct val="75000"/>
              </a:pPr>
              <a:r>
                <a:rPr lang="en-US" altLang="en-US" i="1" dirty="0">
                  <a:solidFill>
                    <a:srgbClr val="C00000"/>
                  </a:solidFill>
                  <a:ea typeface="ＭＳ Ｐゴシック" panose="020B0600070205080204" pitchFamily="34" charset="-128"/>
                  <a:cs typeface="Calibri" panose="020F0502020204030204" pitchFamily="34" charset="0"/>
                </a:rPr>
                <a:t>Internet  standards</a:t>
              </a:r>
            </a:p>
            <a:p>
              <a:pPr lvl="1"/>
              <a:r>
                <a:rPr lang="en-US" altLang="en-US" dirty="0">
                  <a:ea typeface="Arial" panose="020B0604020202020204" pitchFamily="34" charset="0"/>
                  <a:cs typeface="Calibri" panose="020F0502020204030204" pitchFamily="34" charset="0"/>
                </a:rPr>
                <a:t>RFC: Request for Comments</a:t>
              </a:r>
            </a:p>
            <a:p>
              <a:pPr lvl="1"/>
              <a:r>
                <a:rPr lang="en-US" altLang="en-US" dirty="0">
                  <a:ea typeface="Arial" panose="020B0604020202020204" pitchFamily="34" charset="0"/>
                  <a:cs typeface="Calibri" panose="020F0502020204030204" pitchFamily="34" charset="0"/>
                </a:rPr>
                <a:t>IETF: Internet Engineering Task Force</a:t>
              </a:r>
            </a:p>
            <a:p>
              <a:pPr marL="0" indent="0">
                <a:buFont typeface="Wingdings" pitchFamily="2" charset="2"/>
                <a:buNone/>
              </a:pPr>
              <a:endParaRPr lang="en-US" dirty="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F538D7F-D092-0B46-9D93-497135430F9C}"/>
              </a:ext>
            </a:extLst>
          </p:cNvPr>
          <p:cNvGrpSpPr/>
          <p:nvPr/>
        </p:nvGrpSpPr>
        <p:grpSpPr>
          <a:xfrm>
            <a:off x="6860324" y="4962204"/>
            <a:ext cx="1547658" cy="518734"/>
            <a:chOff x="6860324" y="4962204"/>
            <a:chExt cx="1547658" cy="518734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0CCA2A64-0E06-F545-9FC0-961CFBCC86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968718" y="5327774"/>
              <a:ext cx="439264" cy="15316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D9BBA3E-BB93-084A-B9DE-C031B991FC2B}"/>
                </a:ext>
              </a:extLst>
            </p:cNvPr>
            <p:cNvSpPr txBox="1"/>
            <p:nvPr/>
          </p:nvSpPr>
          <p:spPr>
            <a:xfrm>
              <a:off x="6860324" y="4962204"/>
              <a:ext cx="91210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Ethernet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1E38A1FD-ACE2-5F42-9B08-5B2D9CEBC672}"/>
                </a:ext>
              </a:extLst>
            </p:cNvPr>
            <p:cNvCxnSpPr>
              <a:cxnSpLocks/>
            </p:cNvCxnSpPr>
            <p:nvPr/>
          </p:nvCxnSpPr>
          <p:spPr>
            <a:xfrm>
              <a:off x="7704138" y="5144424"/>
              <a:ext cx="470403" cy="21674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091E281-A56A-C34A-A030-5A236D4E586A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45AD7D7E-22F3-B04F-B8D9-3DB14B4EB5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3" name="TextBox 612">
              <a:extLst>
                <a:ext uri="{FF2B5EF4-FFF2-40B4-BE49-F238E27FC236}">
                  <a16:creationId xmlns:a16="http://schemas.microsoft.com/office/drawing/2014/main" id="{1E2ACEB7-973B-E046-843B-EB2B7621639C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37BB92CD-AD73-F344-953E-3EFDD2781945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5BE2CBD-8554-CF42-81E0-EE46D8DE60ED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DE526F1B-649C-344E-8FAB-A9478EF8DA65}"/>
                </a:ext>
              </a:extLst>
            </p:cNvPr>
            <p:cNvCxnSpPr>
              <a:cxnSpLocks/>
              <a:endCxn id="91" idx="0"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TextBox 632">
              <a:extLst>
                <a:ext uri="{FF2B5EF4-FFF2-40B4-BE49-F238E27FC236}">
                  <a16:creationId xmlns:a16="http://schemas.microsoft.com/office/drawing/2014/main" id="{B4A890F6-DD55-B341-BDF4-AF2E70A3CC15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967D0F28-333C-D24F-9D2D-61124A38416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FD6F349B-89A1-1F4D-9830-6378C687F92A}"/>
              </a:ext>
            </a:extLst>
          </p:cNvPr>
          <p:cNvGrpSpPr/>
          <p:nvPr/>
        </p:nvGrpSpPr>
        <p:grpSpPr>
          <a:xfrm>
            <a:off x="9335579" y="2816377"/>
            <a:ext cx="675986" cy="552257"/>
            <a:chOff x="6710761" y="2934593"/>
            <a:chExt cx="675986" cy="552257"/>
          </a:xfrm>
        </p:grpSpPr>
        <p:cxnSp>
          <p:nvCxnSpPr>
            <p:cNvPr id="636" name="Straight Connector 635">
              <a:extLst>
                <a:ext uri="{FF2B5EF4-FFF2-40B4-BE49-F238E27FC236}">
                  <a16:creationId xmlns:a16="http://schemas.microsoft.com/office/drawing/2014/main" id="{38988E68-C8D7-1041-AEC2-7701BE5D10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84556" y="2978118"/>
              <a:ext cx="302191" cy="50873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7" name="TextBox 636">
              <a:extLst>
                <a:ext uri="{FF2B5EF4-FFF2-40B4-BE49-F238E27FC236}">
                  <a16:creationId xmlns:a16="http://schemas.microsoft.com/office/drawing/2014/main" id="{A6C4F23A-36F1-5E47-94EF-BAE3479A332E}"/>
                </a:ext>
              </a:extLst>
            </p:cNvPr>
            <p:cNvSpPr txBox="1"/>
            <p:nvPr/>
          </p:nvSpPr>
          <p:spPr>
            <a:xfrm>
              <a:off x="6710761" y="2934593"/>
              <a:ext cx="3417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IP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40A312C7-3E2E-8F40-B008-F9AB8292FEA3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262240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A0B59F70-E34B-7A47-8095-6CB4A425440B}"/>
              </a:ext>
            </a:extLst>
          </p:cNvPr>
          <p:cNvGrpSpPr/>
          <p:nvPr/>
        </p:nvGrpSpPr>
        <p:grpSpPr>
          <a:xfrm>
            <a:off x="9064971" y="5697822"/>
            <a:ext cx="554960" cy="927829"/>
            <a:chOff x="6934147" y="3177198"/>
            <a:chExt cx="554960" cy="927829"/>
          </a:xfrm>
        </p:grpSpPr>
        <p:cxnSp>
          <p:nvCxnSpPr>
            <p:cNvPr id="640" name="Straight Connector 639">
              <a:extLst>
                <a:ext uri="{FF2B5EF4-FFF2-40B4-BE49-F238E27FC236}">
                  <a16:creationId xmlns:a16="http://schemas.microsoft.com/office/drawing/2014/main" id="{7CF95D26-9671-0C42-8E8C-4CE179CE7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1527" y="3177198"/>
              <a:ext cx="204850" cy="289979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1" name="TextBox 640">
              <a:extLst>
                <a:ext uri="{FF2B5EF4-FFF2-40B4-BE49-F238E27FC236}">
                  <a16:creationId xmlns:a16="http://schemas.microsoft.com/office/drawing/2014/main" id="{99BE214C-A081-5541-8D5F-AB06808F8378}"/>
                </a:ext>
              </a:extLst>
            </p:cNvPr>
            <p:cNvSpPr txBox="1"/>
            <p:nvPr/>
          </p:nvSpPr>
          <p:spPr>
            <a:xfrm>
              <a:off x="6934147" y="3766473"/>
              <a:ext cx="5549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 err="1">
                  <a:solidFill>
                    <a:srgbClr val="C00000"/>
                  </a:solidFill>
                </a:rPr>
                <a:t>WiFi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2" name="Straight Connector 641">
              <a:extLst>
                <a:ext uri="{FF2B5EF4-FFF2-40B4-BE49-F238E27FC236}">
                  <a16:creationId xmlns:a16="http://schemas.microsoft.com/office/drawing/2014/main" id="{8DD32BFA-CE2F-B048-B320-A046B7A40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30890" y="3377014"/>
              <a:ext cx="1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1965E68E-3EF0-9445-A466-1B0BCA9A0A95}"/>
              </a:ext>
            </a:extLst>
          </p:cNvPr>
          <p:cNvGrpSpPr/>
          <p:nvPr/>
        </p:nvGrpSpPr>
        <p:grpSpPr>
          <a:xfrm>
            <a:off x="8229600" y="1604463"/>
            <a:ext cx="1050146" cy="671367"/>
            <a:chOff x="7375489" y="2684454"/>
            <a:chExt cx="1050146" cy="671367"/>
          </a:xfrm>
        </p:grpSpPr>
        <p:cxnSp>
          <p:nvCxnSpPr>
            <p:cNvPr id="644" name="Straight Connector 643">
              <a:extLst>
                <a:ext uri="{FF2B5EF4-FFF2-40B4-BE49-F238E27FC236}">
                  <a16:creationId xmlns:a16="http://schemas.microsoft.com/office/drawing/2014/main" id="{70102BD4-D7CF-EA44-B451-F173BE4D5B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75489" y="3222818"/>
              <a:ext cx="628291" cy="133003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5" name="TextBox 644">
              <a:extLst>
                <a:ext uri="{FF2B5EF4-FFF2-40B4-BE49-F238E27FC236}">
                  <a16:creationId xmlns:a16="http://schemas.microsoft.com/office/drawing/2014/main" id="{C50489E1-DD07-B045-9B42-9681020DCB49}"/>
                </a:ext>
              </a:extLst>
            </p:cNvPr>
            <p:cNvSpPr txBox="1"/>
            <p:nvPr/>
          </p:nvSpPr>
          <p:spPr>
            <a:xfrm>
              <a:off x="8006931" y="2684454"/>
              <a:ext cx="41870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4G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3B8E874C-0A2E-C546-9A26-12BBEB875B0D}"/>
                </a:ext>
              </a:extLst>
            </p:cNvPr>
            <p:cNvCxnSpPr>
              <a:cxnSpLocks/>
              <a:stCxn id="48" idx="1"/>
            </p:cNvCxnSpPr>
            <p:nvPr/>
          </p:nvCxnSpPr>
          <p:spPr>
            <a:xfrm flipV="1">
              <a:off x="7620426" y="2864310"/>
              <a:ext cx="430426" cy="44896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7" name="Group 646">
            <a:extLst>
              <a:ext uri="{FF2B5EF4-FFF2-40B4-BE49-F238E27FC236}">
                <a16:creationId xmlns:a16="http://schemas.microsoft.com/office/drawing/2014/main" id="{9278791A-6408-FE49-97C8-366AE865D0FC}"/>
              </a:ext>
            </a:extLst>
          </p:cNvPr>
          <p:cNvGrpSpPr/>
          <p:nvPr/>
        </p:nvGrpSpPr>
        <p:grpSpPr>
          <a:xfrm>
            <a:off x="10484543" y="4543615"/>
            <a:ext cx="1037942" cy="1262658"/>
            <a:chOff x="6559961" y="3177198"/>
            <a:chExt cx="1037942" cy="1262658"/>
          </a:xfrm>
        </p:grpSpPr>
        <p:cxnSp>
          <p:nvCxnSpPr>
            <p:cNvPr id="648" name="Straight Connector 647">
              <a:extLst>
                <a:ext uri="{FF2B5EF4-FFF2-40B4-BE49-F238E27FC236}">
                  <a16:creationId xmlns:a16="http://schemas.microsoft.com/office/drawing/2014/main" id="{54518172-05CD-6E4B-96A3-5AE490F57D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559961" y="3177198"/>
              <a:ext cx="736416" cy="89440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9" name="TextBox 648">
              <a:extLst>
                <a:ext uri="{FF2B5EF4-FFF2-40B4-BE49-F238E27FC236}">
                  <a16:creationId xmlns:a16="http://schemas.microsoft.com/office/drawing/2014/main" id="{4B6916C7-17C2-0043-9CA5-2291C94B8E33}"/>
                </a:ext>
              </a:extLst>
            </p:cNvPr>
            <p:cNvSpPr txBox="1"/>
            <p:nvPr/>
          </p:nvSpPr>
          <p:spPr>
            <a:xfrm>
              <a:off x="7104370" y="4101302"/>
              <a:ext cx="4935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TCP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0" name="Straight Connector 649">
              <a:extLst>
                <a:ext uri="{FF2B5EF4-FFF2-40B4-BE49-F238E27FC236}">
                  <a16:creationId xmlns:a16="http://schemas.microsoft.com/office/drawing/2014/main" id="{335A84F3-D0D9-FA40-8F7D-57F594BAB31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929789" y="3709511"/>
              <a:ext cx="297918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364A443-9918-5240-B7CC-82287B806A53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77901D56-40A9-044D-A6DB-ADD17E4B4B0E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4" name="TextBox 653">
              <a:extLst>
                <a:ext uri="{FF2B5EF4-FFF2-40B4-BE49-F238E27FC236}">
                  <a16:creationId xmlns:a16="http://schemas.microsoft.com/office/drawing/2014/main" id="{AAECF4C4-245B-3B4F-935D-656C1B7C4318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89160B6B-CFAC-0C4E-AFB5-940C8EF68F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8774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0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5FDA5BE8-E15B-EA45-8818-A68BEA678236}"/>
              </a:ext>
            </a:extLst>
          </p:cNvPr>
          <p:cNvSpPr txBox="1">
            <a:spLocks noChangeArrowheads="1"/>
          </p:cNvSpPr>
          <p:nvPr/>
        </p:nvSpPr>
        <p:spPr>
          <a:xfrm>
            <a:off x="885095" y="1371600"/>
            <a:ext cx="8153400" cy="685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A human protocol and a computer network protocol: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CD43C19F-41ED-3443-B50D-7AA2E735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0344" y="5862638"/>
            <a:ext cx="5511891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Q: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other human protocols? </a:t>
            </a:r>
          </a:p>
        </p:txBody>
      </p:sp>
      <p:pic>
        <p:nvPicPr>
          <p:cNvPr id="13" name="Picture 62" descr="Alice">
            <a:extLst>
              <a:ext uri="{FF2B5EF4-FFF2-40B4-BE49-F238E27FC236}">
                <a16:creationId xmlns:a16="http://schemas.microsoft.com/office/drawing/2014/main" id="{6AC32637-72CC-184C-8EF2-C7474809C0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36522" y="2314576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63" descr="Bob">
            <a:extLst>
              <a:ext uri="{FF2B5EF4-FFF2-40B4-BE49-F238E27FC236}">
                <a16:creationId xmlns:a16="http://schemas.microsoft.com/office/drawing/2014/main" id="{0C9653DB-36BF-FC4E-96D5-398A63E280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455872" y="2709863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2A0AB36B-394C-B44E-9FDF-B5332733F92C}"/>
              </a:ext>
            </a:extLst>
          </p:cNvPr>
          <p:cNvGrpSpPr/>
          <p:nvPr/>
        </p:nvGrpSpPr>
        <p:grpSpPr>
          <a:xfrm>
            <a:off x="1584209" y="2422526"/>
            <a:ext cx="1762125" cy="563562"/>
            <a:chOff x="2925329" y="2422526"/>
            <a:chExt cx="1762125" cy="563562"/>
          </a:xfrm>
        </p:grpSpPr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AF107355-7D98-0B44-975B-CBF0C39942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329" y="2709863"/>
              <a:ext cx="1762125" cy="2762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Text Box 64">
              <a:extLst>
                <a:ext uri="{FF2B5EF4-FFF2-40B4-BE49-F238E27FC236}">
                  <a16:creationId xmlns:a16="http://schemas.microsoft.com/office/drawing/2014/main" id="{E3C8F55E-81A4-6845-B300-C80C498A8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6654" y="2422526"/>
              <a:ext cx="833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Hello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770EA7E-36C8-3342-B70C-2DA2FD8C7B3E}"/>
              </a:ext>
            </a:extLst>
          </p:cNvPr>
          <p:cNvGrpSpPr/>
          <p:nvPr/>
        </p:nvGrpSpPr>
        <p:grpSpPr>
          <a:xfrm>
            <a:off x="1276234" y="3046413"/>
            <a:ext cx="2085975" cy="584200"/>
            <a:chOff x="2617354" y="3046413"/>
            <a:chExt cx="2085975" cy="584200"/>
          </a:xfrm>
        </p:grpSpPr>
        <p:sp>
          <p:nvSpPr>
            <p:cNvPr id="16" name="Line 66">
              <a:extLst>
                <a:ext uri="{FF2B5EF4-FFF2-40B4-BE49-F238E27FC236}">
                  <a16:creationId xmlns:a16="http://schemas.microsoft.com/office/drawing/2014/main" id="{7BC224F4-2A52-C946-B3A2-501E3BADDE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7354" y="3268663"/>
              <a:ext cx="2085975" cy="3619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Text Box 67">
              <a:extLst>
                <a:ext uri="{FF2B5EF4-FFF2-40B4-BE49-F238E27FC236}">
                  <a16:creationId xmlns:a16="http://schemas.microsoft.com/office/drawing/2014/main" id="{EF38DB23-31AC-F649-B4F9-0760E840DF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7129" y="3046413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148AFC4-3C67-AC4E-9DBE-C6C666348971}"/>
              </a:ext>
            </a:extLst>
          </p:cNvPr>
          <p:cNvGrpSpPr/>
          <p:nvPr/>
        </p:nvGrpSpPr>
        <p:grpSpPr>
          <a:xfrm>
            <a:off x="1260359" y="3632201"/>
            <a:ext cx="2162175" cy="708025"/>
            <a:chOff x="2601479" y="3632201"/>
            <a:chExt cx="2162175" cy="708025"/>
          </a:xfrm>
        </p:grpSpPr>
        <p:sp>
          <p:nvSpPr>
            <p:cNvPr id="18" name="Line 70">
              <a:extLst>
                <a:ext uri="{FF2B5EF4-FFF2-40B4-BE49-F238E27FC236}">
                  <a16:creationId xmlns:a16="http://schemas.microsoft.com/office/drawing/2014/main" id="{D7E081E5-97A2-4147-A169-A6935464DF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1479" y="3700463"/>
              <a:ext cx="2162175" cy="4381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9" name="Group 72">
              <a:extLst>
                <a:ext uri="{FF2B5EF4-FFF2-40B4-BE49-F238E27FC236}">
                  <a16:creationId xmlns:a16="http://schemas.microsoft.com/office/drawing/2014/main" id="{A01E23B5-0258-7C4C-BA5D-199419A7F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8693" y="3632201"/>
              <a:ext cx="974725" cy="708025"/>
              <a:chOff x="773" y="2747"/>
              <a:chExt cx="614" cy="446"/>
            </a:xfrm>
          </p:grpSpPr>
          <p:sp>
            <p:nvSpPr>
              <p:cNvPr id="20" name="Rectangle 71">
                <a:extLst>
                  <a:ext uri="{FF2B5EF4-FFF2-40B4-BE49-F238E27FC236}">
                    <a16:creationId xmlns:a16="http://schemas.microsoft.com/office/drawing/2014/main" id="{66DE04EC-3AB2-4545-8A40-349D717B3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2790"/>
                <a:ext cx="588" cy="3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Text Box 69">
                <a:extLst>
                  <a:ext uri="{FF2B5EF4-FFF2-40B4-BE49-F238E27FC236}">
                    <a16:creationId xmlns:a16="http://schemas.microsoft.com/office/drawing/2014/main" id="{74B04ADF-02C6-6943-8532-39BACC3ED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3" y="2747"/>
                <a:ext cx="614" cy="44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Got the</a:t>
                </a:r>
              </a:p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time?</a:t>
                </a:r>
              </a:p>
            </p:txBody>
          </p:sp>
        </p:grp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746F316-9DC6-CE4A-B297-F2AB0B6A4762}"/>
              </a:ext>
            </a:extLst>
          </p:cNvPr>
          <p:cNvGrpSpPr/>
          <p:nvPr/>
        </p:nvGrpSpPr>
        <p:grpSpPr>
          <a:xfrm>
            <a:off x="1422284" y="4271963"/>
            <a:ext cx="1952625" cy="466731"/>
            <a:chOff x="2763404" y="4271963"/>
            <a:chExt cx="1952625" cy="466731"/>
          </a:xfrm>
        </p:grpSpPr>
        <p:sp>
          <p:nvSpPr>
            <p:cNvPr id="22" name="Line 73">
              <a:extLst>
                <a:ext uri="{FF2B5EF4-FFF2-40B4-BE49-F238E27FC236}">
                  <a16:creationId xmlns:a16="http://schemas.microsoft.com/office/drawing/2014/main" id="{33CD3426-2C89-A640-B8D9-4426CF1B0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63404" y="4271963"/>
              <a:ext cx="1952625" cy="33337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3" name="Group 76">
              <a:extLst>
                <a:ext uri="{FF2B5EF4-FFF2-40B4-BE49-F238E27FC236}">
                  <a16:creationId xmlns:a16="http://schemas.microsoft.com/office/drawing/2014/main" id="{A6420C74-64CF-2247-8D4B-DD2DBFA6F7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3304" y="4276731"/>
              <a:ext cx="889000" cy="461963"/>
              <a:chOff x="1046" y="2771"/>
              <a:chExt cx="560" cy="291"/>
            </a:xfrm>
          </p:grpSpPr>
          <p:sp>
            <p:nvSpPr>
              <p:cNvPr id="24" name="Rectangle 75">
                <a:extLst>
                  <a:ext uri="{FF2B5EF4-FFF2-40B4-BE49-F238E27FC236}">
                    <a16:creationId xmlns:a16="http://schemas.microsoft.com/office/drawing/2014/main" id="{D5183736-BE0E-AB46-AFBB-CE022786D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820"/>
                <a:ext cx="444" cy="1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Text Box 74">
                <a:extLst>
                  <a:ext uri="{FF2B5EF4-FFF2-40B4-BE49-F238E27FC236}">
                    <a16:creationId xmlns:a16="http://schemas.microsoft.com/office/drawing/2014/main" id="{1F4F822A-BED8-454A-AAC2-A1B3AFF6B9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6" y="2771"/>
                <a:ext cx="560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dirty="0">
                    <a:latin typeface="Calibri" panose="020F0502020204030204" pitchFamily="34" charset="0"/>
                    <a:cs typeface="Calibri" panose="020F0502020204030204" pitchFamily="34" charset="0"/>
                  </a:rPr>
                  <a:t>10:00</a:t>
                </a:r>
              </a:p>
            </p:txBody>
          </p:sp>
        </p:grpSp>
      </p:grpSp>
      <p:sp>
        <p:nvSpPr>
          <p:cNvPr id="37" name="Line 101">
            <a:extLst>
              <a:ext uri="{FF2B5EF4-FFF2-40B4-BE49-F238E27FC236}">
                <a16:creationId xmlns:a16="http://schemas.microsoft.com/office/drawing/2014/main" id="{CAF66A4D-D465-0449-A83A-EAD8BADEBC8D}"/>
              </a:ext>
            </a:extLst>
          </p:cNvPr>
          <p:cNvSpPr>
            <a:spLocks noChangeShapeType="1"/>
          </p:cNvSpPr>
          <p:nvPr/>
        </p:nvSpPr>
        <p:spPr bwMode="auto">
          <a:xfrm>
            <a:off x="4389025" y="2115345"/>
            <a:ext cx="0" cy="3573462"/>
          </a:xfrm>
          <a:prstGeom prst="line">
            <a:avLst/>
          </a:prstGeom>
          <a:noFill/>
          <a:ln w="19050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8" name="Group 105">
            <a:extLst>
              <a:ext uri="{FF2B5EF4-FFF2-40B4-BE49-F238E27FC236}">
                <a16:creationId xmlns:a16="http://schemas.microsoft.com/office/drawing/2014/main" id="{CC2D24A5-7C64-F545-A05A-3752F815F89F}"/>
              </a:ext>
            </a:extLst>
          </p:cNvPr>
          <p:cNvGrpSpPr>
            <a:grpSpLocks/>
          </p:cNvGrpSpPr>
          <p:nvPr/>
        </p:nvGrpSpPr>
        <p:grpSpPr bwMode="auto">
          <a:xfrm>
            <a:off x="4062297" y="4910138"/>
            <a:ext cx="720725" cy="396875"/>
            <a:chOff x="2198" y="3221"/>
            <a:chExt cx="454" cy="250"/>
          </a:xfrm>
        </p:grpSpPr>
        <p:sp>
          <p:nvSpPr>
            <p:cNvPr id="39" name="Rectangle 104">
              <a:extLst>
                <a:ext uri="{FF2B5EF4-FFF2-40B4-BE49-F238E27FC236}">
                  <a16:creationId xmlns:a16="http://schemas.microsoft.com/office/drawing/2014/main" id="{6BF887FC-DA49-BC42-A376-A29D67B8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Text Box 102">
              <a:extLst>
                <a:ext uri="{FF2B5EF4-FFF2-40B4-BE49-F238E27FC236}">
                  <a16:creationId xmlns:a16="http://schemas.microsoft.com/office/drawing/2014/main" id="{FD6E114D-BB61-5A43-A6C4-EB93B477D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>
                  <a:latin typeface="Calibri" panose="020F0502020204030204" pitchFamily="34" charset="0"/>
                  <a:cs typeface="Calibri" panose="020F0502020204030204" pitchFamily="34" charset="0"/>
                </a:rPr>
                <a:t>time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0CD6B86A-6F1B-0548-9764-136C60D90701}"/>
              </a:ext>
            </a:extLst>
          </p:cNvPr>
          <p:cNvGrpSpPr/>
          <p:nvPr/>
        </p:nvGrpSpPr>
        <p:grpSpPr>
          <a:xfrm>
            <a:off x="5445009" y="3255963"/>
            <a:ext cx="2216150" cy="589096"/>
            <a:chOff x="6786129" y="3255963"/>
            <a:chExt cx="2216150" cy="589096"/>
          </a:xfrm>
        </p:grpSpPr>
        <p:sp>
          <p:nvSpPr>
            <p:cNvPr id="28" name="Line 90">
              <a:extLst>
                <a:ext uri="{FF2B5EF4-FFF2-40B4-BE49-F238E27FC236}">
                  <a16:creationId xmlns:a16="http://schemas.microsoft.com/office/drawing/2014/main" id="{BE73EB41-048F-AA4A-A7C0-5C13D2C22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6129" y="3255963"/>
              <a:ext cx="2216150" cy="398463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Rectangle 92">
              <a:extLst>
                <a:ext uri="{FF2B5EF4-FFF2-40B4-BE49-F238E27FC236}">
                  <a16:creationId xmlns:a16="http://schemas.microsoft.com/office/drawing/2014/main" id="{3D5059BF-BB04-1840-B77C-F70CB09CD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104" y="3278188"/>
              <a:ext cx="1438275" cy="3937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Text Box 91">
              <a:extLst>
                <a:ext uri="{FF2B5EF4-FFF2-40B4-BE49-F238E27FC236}">
                  <a16:creationId xmlns:a16="http://schemas.microsoft.com/office/drawing/2014/main" id="{8B99F7C9-41C0-E948-A1F8-DBFF6271EF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5853" y="3279776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>
                  <a:latin typeface="Calibri" panose="020F0502020204030204" pitchFamily="34" charset="0"/>
                  <a:cs typeface="Calibri" panose="020F0502020204030204" pitchFamily="34" charset="0"/>
                </a:rPr>
                <a:t>response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B3F6BB2A-A83B-6E42-97C8-7ABAD5335595}"/>
              </a:ext>
            </a:extLst>
          </p:cNvPr>
          <p:cNvGrpSpPr/>
          <p:nvPr/>
        </p:nvGrpSpPr>
        <p:grpSpPr>
          <a:xfrm>
            <a:off x="5492634" y="4448176"/>
            <a:ext cx="2343150" cy="461665"/>
            <a:chOff x="6833754" y="4448176"/>
            <a:chExt cx="2343150" cy="461665"/>
          </a:xfrm>
        </p:grpSpPr>
        <p:sp>
          <p:nvSpPr>
            <p:cNvPr id="26" name="Line 85">
              <a:extLst>
                <a:ext uri="{FF2B5EF4-FFF2-40B4-BE49-F238E27FC236}">
                  <a16:creationId xmlns:a16="http://schemas.microsoft.com/office/drawing/2014/main" id="{45CDA1E6-D436-1747-9985-487C3C2A7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33754" y="4464051"/>
              <a:ext cx="2343150" cy="4286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Rectangle 99">
              <a:extLst>
                <a:ext uri="{FF2B5EF4-FFF2-40B4-BE49-F238E27FC236}">
                  <a16:creationId xmlns:a16="http://schemas.microsoft.com/office/drawing/2014/main" id="{0522444E-A828-BE46-A531-855D0C77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2104" y="4562476"/>
              <a:ext cx="919163" cy="295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Text Box 100">
              <a:extLst>
                <a:ext uri="{FF2B5EF4-FFF2-40B4-BE49-F238E27FC236}">
                  <a16:creationId xmlns:a16="http://schemas.microsoft.com/office/drawing/2014/main" id="{D6A3FC64-B8C3-524A-97EA-7601A8235E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8767" y="4448176"/>
              <a:ext cx="8819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>
                  <a:latin typeface="Calibri" panose="020F0502020204030204" pitchFamily="34" charset="0"/>
                  <a:cs typeface="Calibri" panose="020F0502020204030204" pitchFamily="34" charset="0"/>
                </a:rPr>
                <a:t>&lt;file&gt;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CDE2E27-ED1E-7344-9B31-50A4E5C09D16}"/>
              </a:ext>
            </a:extLst>
          </p:cNvPr>
          <p:cNvGrpSpPr/>
          <p:nvPr/>
        </p:nvGrpSpPr>
        <p:grpSpPr>
          <a:xfrm>
            <a:off x="5506922" y="2620963"/>
            <a:ext cx="2176462" cy="565283"/>
            <a:chOff x="6848042" y="2620963"/>
            <a:chExt cx="2176462" cy="565283"/>
          </a:xfrm>
        </p:grpSpPr>
        <p:sp>
          <p:nvSpPr>
            <p:cNvPr id="27" name="Line 89">
              <a:extLst>
                <a:ext uri="{FF2B5EF4-FFF2-40B4-BE49-F238E27FC236}">
                  <a16:creationId xmlns:a16="http://schemas.microsoft.com/office/drawing/2014/main" id="{ABF41D13-8507-D844-86E0-3E5322573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8042" y="2749551"/>
              <a:ext cx="2176462" cy="347662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Rectangle 52">
              <a:extLst>
                <a:ext uri="{FF2B5EF4-FFF2-40B4-BE49-F238E27FC236}">
                  <a16:creationId xmlns:a16="http://schemas.microsoft.com/office/drawing/2014/main" id="{3880A042-2FB6-1941-9EF6-2BBEF497D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3792" y="2689226"/>
              <a:ext cx="1365250" cy="4397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Text Box 91">
              <a:extLst>
                <a:ext uri="{FF2B5EF4-FFF2-40B4-BE49-F238E27FC236}">
                  <a16:creationId xmlns:a16="http://schemas.microsoft.com/office/drawing/2014/main" id="{520D7CEC-5ABE-CB47-A52E-8A54D3A49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0303" y="2620963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request</a:t>
              </a:r>
            </a:p>
          </p:txBody>
        </p:sp>
      </p:grpSp>
      <p:grpSp>
        <p:nvGrpSpPr>
          <p:cNvPr id="43" name="Group 57">
            <a:extLst>
              <a:ext uri="{FF2B5EF4-FFF2-40B4-BE49-F238E27FC236}">
                <a16:creationId xmlns:a16="http://schemas.microsoft.com/office/drawing/2014/main" id="{4A4CE652-658D-B343-B65F-6AC8513C167B}"/>
              </a:ext>
            </a:extLst>
          </p:cNvPr>
          <p:cNvGrpSpPr>
            <a:grpSpLocks/>
          </p:cNvGrpSpPr>
          <p:nvPr/>
        </p:nvGrpSpPr>
        <p:grpSpPr bwMode="auto">
          <a:xfrm>
            <a:off x="7738947" y="2720976"/>
            <a:ext cx="357186" cy="755650"/>
            <a:chOff x="4140" y="429"/>
            <a:chExt cx="1425" cy="2396"/>
          </a:xfrm>
        </p:grpSpPr>
        <p:sp>
          <p:nvSpPr>
            <p:cNvPr id="44" name="Freeform 58">
              <a:extLst>
                <a:ext uri="{FF2B5EF4-FFF2-40B4-BE49-F238E27FC236}">
                  <a16:creationId xmlns:a16="http://schemas.microsoft.com/office/drawing/2014/main" id="{ADF25789-D94D-6440-A211-5DCCB02C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Rectangle 59">
              <a:extLst>
                <a:ext uri="{FF2B5EF4-FFF2-40B4-BE49-F238E27FC236}">
                  <a16:creationId xmlns:a16="http://schemas.microsoft.com/office/drawing/2014/main" id="{E3F6D782-AA2A-884C-8F31-18FB963D4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Freeform 60">
              <a:extLst>
                <a:ext uri="{FF2B5EF4-FFF2-40B4-BE49-F238E27FC236}">
                  <a16:creationId xmlns:a16="http://schemas.microsoft.com/office/drawing/2014/main" id="{8E62C232-6002-7B40-98F7-09DFB865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Freeform 61">
              <a:extLst>
                <a:ext uri="{FF2B5EF4-FFF2-40B4-BE49-F238E27FC236}">
                  <a16:creationId xmlns:a16="http://schemas.microsoft.com/office/drawing/2014/main" id="{4AE6A750-54A6-B943-91AB-340390A7C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Rectangle 62">
              <a:extLst>
                <a:ext uri="{FF2B5EF4-FFF2-40B4-BE49-F238E27FC236}">
                  <a16:creationId xmlns:a16="http://schemas.microsoft.com/office/drawing/2014/main" id="{E71E8CB8-4382-3242-ABC5-C14F81AC8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49" name="Group 63">
              <a:extLst>
                <a:ext uri="{FF2B5EF4-FFF2-40B4-BE49-F238E27FC236}">
                  <a16:creationId xmlns:a16="http://schemas.microsoft.com/office/drawing/2014/main" id="{E7EC998A-9B7F-0746-ABE8-80C8192CA7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4" name="AutoShape 64">
                <a:extLst>
                  <a:ext uri="{FF2B5EF4-FFF2-40B4-BE49-F238E27FC236}">
                    <a16:creationId xmlns:a16="http://schemas.microsoft.com/office/drawing/2014/main" id="{89BFB453-7EA4-7040-A1A5-7D0E5E721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5" name="AutoShape 65">
                <a:extLst>
                  <a:ext uri="{FF2B5EF4-FFF2-40B4-BE49-F238E27FC236}">
                    <a16:creationId xmlns:a16="http://schemas.microsoft.com/office/drawing/2014/main" id="{DD4207D9-1C2C-A642-874A-C950D1B2F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0" name="Rectangle 66">
              <a:extLst>
                <a:ext uri="{FF2B5EF4-FFF2-40B4-BE49-F238E27FC236}">
                  <a16:creationId xmlns:a16="http://schemas.microsoft.com/office/drawing/2014/main" id="{B93B87B1-D6FF-1A43-AFA9-2F4308B46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1" name="Group 67">
              <a:extLst>
                <a:ext uri="{FF2B5EF4-FFF2-40B4-BE49-F238E27FC236}">
                  <a16:creationId xmlns:a16="http://schemas.microsoft.com/office/drawing/2014/main" id="{38088FF7-02F0-DB41-8855-F8E64BFD62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2" name="AutoShape 68">
                <a:extLst>
                  <a:ext uri="{FF2B5EF4-FFF2-40B4-BE49-F238E27FC236}">
                    <a16:creationId xmlns:a16="http://schemas.microsoft.com/office/drawing/2014/main" id="{2800C9B7-CBF6-284C-B26D-9F63F319D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3" name="AutoShape 69">
                <a:extLst>
                  <a:ext uri="{FF2B5EF4-FFF2-40B4-BE49-F238E27FC236}">
                    <a16:creationId xmlns:a16="http://schemas.microsoft.com/office/drawing/2014/main" id="{96A6E1AD-EAAE-7447-A0BC-68D76E1B9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2" name="Rectangle 70">
              <a:extLst>
                <a:ext uri="{FF2B5EF4-FFF2-40B4-BE49-F238E27FC236}">
                  <a16:creationId xmlns:a16="http://schemas.microsoft.com/office/drawing/2014/main" id="{81E7EE8D-57F7-6848-B16A-D11B811B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Rectangle 71">
              <a:extLst>
                <a:ext uri="{FF2B5EF4-FFF2-40B4-BE49-F238E27FC236}">
                  <a16:creationId xmlns:a16="http://schemas.microsoft.com/office/drawing/2014/main" id="{0C489C2A-C1EE-ED4E-915C-600DF0A7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4" name="Group 72">
              <a:extLst>
                <a:ext uri="{FF2B5EF4-FFF2-40B4-BE49-F238E27FC236}">
                  <a16:creationId xmlns:a16="http://schemas.microsoft.com/office/drawing/2014/main" id="{3D5AED95-1F84-444D-A859-E38C83F838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0" name="AutoShape 73">
                <a:extLst>
                  <a:ext uri="{FF2B5EF4-FFF2-40B4-BE49-F238E27FC236}">
                    <a16:creationId xmlns:a16="http://schemas.microsoft.com/office/drawing/2014/main" id="{A9389B09-349A-964B-85BC-37C0E562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AutoShape 74">
                <a:extLst>
                  <a:ext uri="{FF2B5EF4-FFF2-40B4-BE49-F238E27FC236}">
                    <a16:creationId xmlns:a16="http://schemas.microsoft.com/office/drawing/2014/main" id="{4ACE943E-F10C-654A-BD48-143DEEAAE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5" name="Freeform 75">
              <a:extLst>
                <a:ext uri="{FF2B5EF4-FFF2-40B4-BE49-F238E27FC236}">
                  <a16:creationId xmlns:a16="http://schemas.microsoft.com/office/drawing/2014/main" id="{9F74734C-9E68-9045-A6CE-133984B96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6" name="Group 76">
              <a:extLst>
                <a:ext uri="{FF2B5EF4-FFF2-40B4-BE49-F238E27FC236}">
                  <a16:creationId xmlns:a16="http://schemas.microsoft.com/office/drawing/2014/main" id="{99AB90FB-10F4-8646-A5E4-C5948E7CAD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" name="AutoShape 77">
                <a:extLst>
                  <a:ext uri="{FF2B5EF4-FFF2-40B4-BE49-F238E27FC236}">
                    <a16:creationId xmlns:a16="http://schemas.microsoft.com/office/drawing/2014/main" id="{7F4F7BD0-881C-EA41-BF03-C3C7AA0E1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9" name="AutoShape 78">
                <a:extLst>
                  <a:ext uri="{FF2B5EF4-FFF2-40B4-BE49-F238E27FC236}">
                    <a16:creationId xmlns:a16="http://schemas.microsoft.com/office/drawing/2014/main" id="{82794333-9BCA-1844-811D-E175BCA1C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7" name="Rectangle 79">
              <a:extLst>
                <a:ext uri="{FF2B5EF4-FFF2-40B4-BE49-F238E27FC236}">
                  <a16:creationId xmlns:a16="http://schemas.microsoft.com/office/drawing/2014/main" id="{68D85044-2238-9042-992D-932AE7A07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Freeform 80">
              <a:extLst>
                <a:ext uri="{FF2B5EF4-FFF2-40B4-BE49-F238E27FC236}">
                  <a16:creationId xmlns:a16="http://schemas.microsoft.com/office/drawing/2014/main" id="{E6A4A31B-CB3E-DB4B-8D15-11D8649E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Freeform 81">
              <a:extLst>
                <a:ext uri="{FF2B5EF4-FFF2-40B4-BE49-F238E27FC236}">
                  <a16:creationId xmlns:a16="http://schemas.microsoft.com/office/drawing/2014/main" id="{F52D98EE-0DD8-4D4C-98E3-A45D68AE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Oval 82">
              <a:extLst>
                <a:ext uri="{FF2B5EF4-FFF2-40B4-BE49-F238E27FC236}">
                  <a16:creationId xmlns:a16="http://schemas.microsoft.com/office/drawing/2014/main" id="{490E9F0F-6592-0E4D-A291-EBC6AB463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Freeform 83">
              <a:extLst>
                <a:ext uri="{FF2B5EF4-FFF2-40B4-BE49-F238E27FC236}">
                  <a16:creationId xmlns:a16="http://schemas.microsoft.com/office/drawing/2014/main" id="{250F3DCA-32F4-CC4A-891A-B30F6D8EC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AutoShape 84">
              <a:extLst>
                <a:ext uri="{FF2B5EF4-FFF2-40B4-BE49-F238E27FC236}">
                  <a16:creationId xmlns:a16="http://schemas.microsoft.com/office/drawing/2014/main" id="{6DF44EB1-30B7-8E4A-A62D-94C2ECCAE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AutoShape 85">
              <a:extLst>
                <a:ext uri="{FF2B5EF4-FFF2-40B4-BE49-F238E27FC236}">
                  <a16:creationId xmlns:a16="http://schemas.microsoft.com/office/drawing/2014/main" id="{1E80FD31-CF6D-E841-82CE-8485CA393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Oval 86">
              <a:extLst>
                <a:ext uri="{FF2B5EF4-FFF2-40B4-BE49-F238E27FC236}">
                  <a16:creationId xmlns:a16="http://schemas.microsoft.com/office/drawing/2014/main" id="{A6798635-53B6-DB47-8748-A593507CD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Oval 87">
              <a:extLst>
                <a:ext uri="{FF2B5EF4-FFF2-40B4-BE49-F238E27FC236}">
                  <a16:creationId xmlns:a16="http://schemas.microsoft.com/office/drawing/2014/main" id="{37BB0D05-8767-CF4E-8C65-67C1D8D3F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Oval 88">
              <a:extLst>
                <a:ext uri="{FF2B5EF4-FFF2-40B4-BE49-F238E27FC236}">
                  <a16:creationId xmlns:a16="http://schemas.microsoft.com/office/drawing/2014/main" id="{FA7F2C7C-7482-A14C-87FE-F9538208A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Rectangle 89">
              <a:extLst>
                <a:ext uri="{FF2B5EF4-FFF2-40B4-BE49-F238E27FC236}">
                  <a16:creationId xmlns:a16="http://schemas.microsoft.com/office/drawing/2014/main" id="{9D056117-88A7-394A-A294-1A033CE4F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76" name="Group 90">
            <a:extLst>
              <a:ext uri="{FF2B5EF4-FFF2-40B4-BE49-F238E27FC236}">
                <a16:creationId xmlns:a16="http://schemas.microsoft.com/office/drawing/2014/main" id="{95F59C81-FDB0-844F-941B-B561FC589D42}"/>
              </a:ext>
            </a:extLst>
          </p:cNvPr>
          <p:cNvGrpSpPr>
            <a:grpSpLocks/>
          </p:cNvGrpSpPr>
          <p:nvPr/>
        </p:nvGrpSpPr>
        <p:grpSpPr bwMode="auto">
          <a:xfrm>
            <a:off x="4602047" y="2278063"/>
            <a:ext cx="893762" cy="828675"/>
            <a:chOff x="-44" y="1473"/>
            <a:chExt cx="981" cy="1105"/>
          </a:xfrm>
        </p:grpSpPr>
        <p:pic>
          <p:nvPicPr>
            <p:cNvPr id="77" name="Picture 91" descr="desktop_computer_stylized_medium">
              <a:extLst>
                <a:ext uri="{FF2B5EF4-FFF2-40B4-BE49-F238E27FC236}">
                  <a16:creationId xmlns:a16="http://schemas.microsoft.com/office/drawing/2014/main" id="{82B0CE96-D20F-0542-B0DD-F5A7003AAB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" name="Freeform 92">
              <a:extLst>
                <a:ext uri="{FF2B5EF4-FFF2-40B4-BE49-F238E27FC236}">
                  <a16:creationId xmlns:a16="http://schemas.microsoft.com/office/drawing/2014/main" id="{F915E8C7-3CEB-4841-BD57-4B6D62B7028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FE692778-9BBA-824F-8F43-DA909E4E4FB8}"/>
              </a:ext>
            </a:extLst>
          </p:cNvPr>
          <p:cNvGrpSpPr/>
          <p:nvPr/>
        </p:nvGrpSpPr>
        <p:grpSpPr>
          <a:xfrm>
            <a:off x="5325189" y="3902076"/>
            <a:ext cx="2925958" cy="425450"/>
            <a:chOff x="6666309" y="3902076"/>
            <a:chExt cx="2925958" cy="425450"/>
          </a:xfrm>
        </p:grpSpPr>
        <p:sp>
          <p:nvSpPr>
            <p:cNvPr id="31" name="Line 94">
              <a:extLst>
                <a:ext uri="{FF2B5EF4-FFF2-40B4-BE49-F238E27FC236}">
                  <a16:creationId xmlns:a16="http://schemas.microsoft.com/office/drawing/2014/main" id="{1E51E9DA-15A6-C14B-AFD5-A46BE25514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33754" y="3902076"/>
              <a:ext cx="2400300" cy="41910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4E0794-86DC-1F40-8E76-AAAF9B0356E2}"/>
                </a:ext>
              </a:extLst>
            </p:cNvPr>
            <p:cNvSpPr/>
            <p:nvPr/>
          </p:nvSpPr>
          <p:spPr>
            <a:xfrm>
              <a:off x="7315200" y="4021087"/>
              <a:ext cx="1687079" cy="2829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ext Box 95">
              <a:extLst>
                <a:ext uri="{FF2B5EF4-FFF2-40B4-BE49-F238E27FC236}">
                  <a16:creationId xmlns:a16="http://schemas.microsoft.com/office/drawing/2014/main" id="{F4BA7FFC-6F32-A047-8695-B7E781EB8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6309" y="3960813"/>
              <a:ext cx="2925958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GET</a:t>
              </a:r>
              <a:r>
                <a:rPr lang="en-US" altLang="en-US" sz="14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sz="1200" dirty="0">
                  <a:latin typeface="+mn-lt"/>
                  <a:cs typeface="Calibri" panose="020F0502020204030204" pitchFamily="34" charset="0"/>
                </a:rPr>
                <a:t>http://</a:t>
              </a:r>
              <a:r>
                <a:rPr lang="en-US" altLang="en-US" sz="1200" dirty="0" err="1">
                  <a:latin typeface="+mn-lt"/>
                  <a:cs typeface="Calibri" panose="020F0502020204030204" pitchFamily="34" charset="0"/>
                </a:rPr>
                <a:t>gaia.cs.umass.edu</a:t>
              </a:r>
              <a:r>
                <a:rPr lang="en-US" altLang="en-US" sz="1200" dirty="0">
                  <a:latin typeface="+mn-lt"/>
                  <a:cs typeface="Calibri" panose="020F0502020204030204" pitchFamily="34" charset="0"/>
                </a:rPr>
                <a:t>/</a:t>
              </a:r>
              <a:r>
                <a:rPr lang="en-US" altLang="en-US" sz="1200" dirty="0" err="1">
                  <a:latin typeface="+mn-lt"/>
                  <a:cs typeface="Calibri" panose="020F0502020204030204" pitchFamily="34" charset="0"/>
                </a:rPr>
                <a:t>kurose_ross</a:t>
              </a:r>
              <a:endParaRPr lang="en-US" altLang="en-US" dirty="0">
                <a:latin typeface="+mn-lt"/>
                <a:cs typeface="Calibri" panose="020F0502020204030204" pitchFamily="34" charset="0"/>
              </a:endParaRPr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07F168F7-9A29-E541-87DA-28372B89EEF3}"/>
              </a:ext>
            </a:extLst>
          </p:cNvPr>
          <p:cNvGrpSpPr/>
          <p:nvPr/>
        </p:nvGrpSpPr>
        <p:grpSpPr>
          <a:xfrm>
            <a:off x="7466130" y="4690847"/>
            <a:ext cx="4501406" cy="1733984"/>
            <a:chOff x="5573361" y="3999310"/>
            <a:chExt cx="5860823" cy="2568587"/>
          </a:xfrm>
        </p:grpSpPr>
        <p:sp>
          <p:nvSpPr>
            <p:cNvPr id="87" name="Rectangle 5">
              <a:extLst>
                <a:ext uri="{FF2B5EF4-FFF2-40B4-BE49-F238E27FC236}">
                  <a16:creationId xmlns:a16="http://schemas.microsoft.com/office/drawing/2014/main" id="{7A4E4913-2A55-544E-AD7D-E9F357A54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361" y="4205697"/>
              <a:ext cx="5720151" cy="2362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20000"/>
                </a:spcBef>
                <a:buClr>
                  <a:schemeClr val="accent2"/>
                </a:buClr>
                <a:buSzPct val="85000"/>
                <a:buFont typeface="Wingdings" pitchFamily="2" charset="2"/>
                <a:buNone/>
              </a:pPr>
              <a:r>
                <a:rPr lang="en-US" altLang="en-US" sz="2000" i="1" dirty="0">
                  <a:solidFill>
                    <a:srgbClr val="CC0000"/>
                  </a:solidFill>
                  <a:latin typeface="+mn-lt"/>
                </a:rPr>
                <a:t>Protocols</a:t>
              </a:r>
              <a:r>
                <a:rPr lang="en-US" altLang="en-US" sz="2000" i="1" dirty="0">
                  <a:latin typeface="+mn-lt"/>
                </a:rPr>
                <a:t> define the </a:t>
              </a:r>
              <a:r>
                <a:rPr lang="en-US" altLang="en-US" sz="2000" i="1" dirty="0">
                  <a:solidFill>
                    <a:srgbClr val="CC0000"/>
                  </a:solidFill>
                  <a:latin typeface="+mn-lt"/>
                </a:rPr>
                <a:t>format</a:t>
              </a:r>
              <a:r>
                <a:rPr lang="en-US" altLang="en-US" sz="2000" i="1" dirty="0">
                  <a:latin typeface="+mn-lt"/>
                </a:rPr>
                <a:t>, </a:t>
              </a:r>
              <a:r>
                <a:rPr lang="en-US" altLang="en-US" sz="2000" i="1" dirty="0">
                  <a:solidFill>
                    <a:srgbClr val="CC0000"/>
                  </a:solidFill>
                  <a:latin typeface="+mn-lt"/>
                </a:rPr>
                <a:t>order</a:t>
              </a:r>
              <a:r>
                <a:rPr lang="en-US" altLang="en-US" sz="2000" i="1" dirty="0">
                  <a:latin typeface="+mn-lt"/>
                </a:rPr>
                <a:t> of </a:t>
              </a:r>
              <a:r>
                <a:rPr lang="en-US" altLang="en-US" sz="2000" i="1" dirty="0">
                  <a:solidFill>
                    <a:srgbClr val="CC0000"/>
                  </a:solidFill>
                  <a:latin typeface="+mn-lt"/>
                </a:rPr>
                <a:t>messages sent and received</a:t>
              </a:r>
              <a:r>
                <a:rPr lang="en-US" altLang="en-US" sz="2000" i="1" dirty="0">
                  <a:latin typeface="+mn-lt"/>
                </a:rPr>
                <a:t> among network entities, and </a:t>
              </a:r>
              <a:r>
                <a:rPr lang="en-US" altLang="en-US" sz="2000" i="1" dirty="0">
                  <a:solidFill>
                    <a:srgbClr val="CC0000"/>
                  </a:solidFill>
                  <a:latin typeface="+mn-lt"/>
                </a:rPr>
                <a:t>actions taken</a:t>
              </a:r>
              <a:r>
                <a:rPr lang="en-US" altLang="en-US" sz="2000" i="1" dirty="0">
                  <a:latin typeface="+mn-lt"/>
                </a:rPr>
                <a:t> on msg transmission, receipt</a:t>
              </a:r>
              <a:r>
                <a:rPr lang="en-US" altLang="en-US" sz="1800" i="1" dirty="0">
                  <a:solidFill>
                    <a:srgbClr val="FF0000"/>
                  </a:solidFill>
                  <a:latin typeface="+mn-lt"/>
                </a:rPr>
                <a:t> </a:t>
              </a:r>
            </a:p>
          </p:txBody>
        </p:sp>
        <p:sp>
          <p:nvSpPr>
            <p:cNvPr id="88" name="Rectangle 6">
              <a:extLst>
                <a:ext uri="{FF2B5EF4-FFF2-40B4-BE49-F238E27FC236}">
                  <a16:creationId xmlns:a16="http://schemas.microsoft.com/office/drawing/2014/main" id="{C1077160-5136-DF4D-A768-1DF06CF49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745" y="3999310"/>
              <a:ext cx="5780439" cy="2362200"/>
            </a:xfrm>
            <a:prstGeom prst="rect">
              <a:avLst/>
            </a:prstGeom>
            <a:noFill/>
            <a:ln w="19050">
              <a:solidFill>
                <a:srgbClr val="0000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latin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8923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500"/>
                            </p:stCondLst>
                            <p:childTnLst>
                              <p:par>
                                <p:cTn id="5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dirty="0"/>
              <a:t>A closer look at Internet structure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enterprise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datacenter </a:t>
              </a:r>
            </a:p>
            <a:p>
              <a:pPr>
                <a:lnSpc>
                  <a:spcPct val="90000"/>
                </a:lnSpc>
              </a:pPr>
              <a:r>
                <a:rPr lang="en-US" sz="1050" dirty="0"/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content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provider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network</a:t>
              </a:r>
              <a:endParaRPr lang="en-US" sz="1000" dirty="0"/>
            </a:p>
          </p:txBody>
        </p: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718300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39074" y="1859725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9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0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0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2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2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3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4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5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6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7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4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4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4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8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9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0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CEA6D79-FD00-1148-A95A-8E46A45625BA}"/>
              </a:ext>
            </a:extLst>
          </p:cNvPr>
          <p:cNvGrpSpPr/>
          <p:nvPr/>
        </p:nvGrpSpPr>
        <p:grpSpPr>
          <a:xfrm>
            <a:off x="7332141" y="1814171"/>
            <a:ext cx="4398669" cy="4440468"/>
            <a:chOff x="7295123" y="1843082"/>
            <a:chExt cx="4398669" cy="4440468"/>
          </a:xfrm>
        </p:grpSpPr>
        <p:sp>
          <p:nvSpPr>
            <p:cNvPr id="614" name="Oval 613">
              <a:extLst>
                <a:ext uri="{FF2B5EF4-FFF2-40B4-BE49-F238E27FC236}">
                  <a16:creationId xmlns:a16="http://schemas.microsoft.com/office/drawing/2014/main" id="{6D8354C1-1210-1940-9F91-B4758D5841DC}"/>
                </a:ext>
              </a:extLst>
            </p:cNvPr>
            <p:cNvSpPr/>
            <p:nvPr/>
          </p:nvSpPr>
          <p:spPr>
            <a:xfrm>
              <a:off x="7866885" y="3450880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E3958303-11B7-AC47-B40B-E7F34DA98B87}"/>
                </a:ext>
              </a:extLst>
            </p:cNvPr>
            <p:cNvSpPr/>
            <p:nvPr/>
          </p:nvSpPr>
          <p:spPr>
            <a:xfrm>
              <a:off x="7675465" y="324742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2" name="Oval 631">
              <a:extLst>
                <a:ext uri="{FF2B5EF4-FFF2-40B4-BE49-F238E27FC236}">
                  <a16:creationId xmlns:a16="http://schemas.microsoft.com/office/drawing/2014/main" id="{E52B2236-5BAD-4448-BEE0-0CD0D214FDEF}"/>
                </a:ext>
              </a:extLst>
            </p:cNvPr>
            <p:cNvSpPr/>
            <p:nvPr/>
          </p:nvSpPr>
          <p:spPr>
            <a:xfrm>
              <a:off x="7295123" y="334948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4D09F97-D3D9-764B-B75B-ED7B4816D5B9}"/>
                </a:ext>
              </a:extLst>
            </p:cNvPr>
            <p:cNvGrpSpPr/>
            <p:nvPr/>
          </p:nvGrpSpPr>
          <p:grpSpPr>
            <a:xfrm>
              <a:off x="7384850" y="1843082"/>
              <a:ext cx="4308942" cy="4440468"/>
              <a:chOff x="7384850" y="1843082"/>
              <a:chExt cx="4308942" cy="4440468"/>
            </a:xfrm>
          </p:grpSpPr>
          <p:sp>
            <p:nvSpPr>
              <p:cNvPr id="609" name="Oval 608">
                <a:extLst>
                  <a:ext uri="{FF2B5EF4-FFF2-40B4-BE49-F238E27FC236}">
                    <a16:creationId xmlns:a16="http://schemas.microsoft.com/office/drawing/2014/main" id="{8000236D-4FCB-8E42-8443-B60A47AB111C}"/>
                  </a:ext>
                </a:extLst>
              </p:cNvPr>
              <p:cNvSpPr/>
              <p:nvPr/>
            </p:nvSpPr>
            <p:spPr>
              <a:xfrm>
                <a:off x="9026135" y="5773481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D2A0E321-E076-5E4B-B83B-757AFB1A4CEA}"/>
                  </a:ext>
                </a:extLst>
              </p:cNvPr>
              <p:cNvSpPr/>
              <p:nvPr/>
            </p:nvSpPr>
            <p:spPr>
              <a:xfrm>
                <a:off x="8465833" y="5458029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" name="Oval 610">
                <a:extLst>
                  <a:ext uri="{FF2B5EF4-FFF2-40B4-BE49-F238E27FC236}">
                    <a16:creationId xmlns:a16="http://schemas.microsoft.com/office/drawing/2014/main" id="{25D6BB58-705A-994A-A4C0-4597BD3E586E}"/>
                  </a:ext>
                </a:extLst>
              </p:cNvPr>
              <p:cNvSpPr/>
              <p:nvPr/>
            </p:nvSpPr>
            <p:spPr>
              <a:xfrm>
                <a:off x="7992829" y="538502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626C6AB3-E95B-4E45-912D-03BD50D0AB9E}"/>
                  </a:ext>
                </a:extLst>
              </p:cNvPr>
              <p:cNvSpPr/>
              <p:nvPr/>
            </p:nvSpPr>
            <p:spPr>
              <a:xfrm>
                <a:off x="7652236" y="518975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" name="Oval 612">
                <a:extLst>
                  <a:ext uri="{FF2B5EF4-FFF2-40B4-BE49-F238E27FC236}">
                    <a16:creationId xmlns:a16="http://schemas.microsoft.com/office/drawing/2014/main" id="{651092E3-127F-B747-AC6B-A506BBC80C9F}"/>
                  </a:ext>
                </a:extLst>
              </p:cNvPr>
              <p:cNvSpPr/>
              <p:nvPr/>
            </p:nvSpPr>
            <p:spPr>
              <a:xfrm>
                <a:off x="11017339" y="3399436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C302BF23-8204-FB46-A78D-495CB59FC0FB}"/>
                  </a:ext>
                </a:extLst>
              </p:cNvPr>
              <p:cNvSpPr/>
              <p:nvPr/>
            </p:nvSpPr>
            <p:spPr>
              <a:xfrm>
                <a:off x="8605132" y="192548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4" name="Oval 633">
                <a:extLst>
                  <a:ext uri="{FF2B5EF4-FFF2-40B4-BE49-F238E27FC236}">
                    <a16:creationId xmlns:a16="http://schemas.microsoft.com/office/drawing/2014/main" id="{ED9D1CE7-97E7-BE42-9A9E-DFF564EF6FD2}"/>
                  </a:ext>
                </a:extLst>
              </p:cNvPr>
              <p:cNvSpPr/>
              <p:nvPr/>
            </p:nvSpPr>
            <p:spPr>
              <a:xfrm>
                <a:off x="7384850" y="2332725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5" name="Oval 634">
                <a:extLst>
                  <a:ext uri="{FF2B5EF4-FFF2-40B4-BE49-F238E27FC236}">
                    <a16:creationId xmlns:a16="http://schemas.microsoft.com/office/drawing/2014/main" id="{78E6AF30-B350-C649-8449-B69F6002DF42}"/>
                  </a:ext>
                </a:extLst>
              </p:cNvPr>
              <p:cNvSpPr/>
              <p:nvPr/>
            </p:nvSpPr>
            <p:spPr>
              <a:xfrm>
                <a:off x="7643306" y="184308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6" name="Oval 635">
                <a:extLst>
                  <a:ext uri="{FF2B5EF4-FFF2-40B4-BE49-F238E27FC236}">
                    <a16:creationId xmlns:a16="http://schemas.microsoft.com/office/drawing/2014/main" id="{33196CF4-E8B7-C748-AEBE-BE1C069588D5}"/>
                  </a:ext>
                </a:extLst>
              </p:cNvPr>
              <p:cNvSpPr/>
              <p:nvPr/>
            </p:nvSpPr>
            <p:spPr>
              <a:xfrm>
                <a:off x="11081481" y="4188998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B8AA2F12-9606-F944-8D71-78704F4F02AC}"/>
                  </a:ext>
                </a:extLst>
              </p:cNvPr>
              <p:cNvSpPr/>
              <p:nvPr/>
            </p:nvSpPr>
            <p:spPr>
              <a:xfrm>
                <a:off x="7866885" y="48089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8" name="Oval 637">
                <a:extLst>
                  <a:ext uri="{FF2B5EF4-FFF2-40B4-BE49-F238E27FC236}">
                    <a16:creationId xmlns:a16="http://schemas.microsoft.com/office/drawing/2014/main" id="{C1E7801D-A747-164C-BE12-1FDEB3DFE743}"/>
                  </a:ext>
                </a:extLst>
              </p:cNvPr>
              <p:cNvSpPr/>
              <p:nvPr/>
            </p:nvSpPr>
            <p:spPr>
              <a:xfrm>
                <a:off x="9786432" y="5583683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DF73A1CD-668E-B544-868D-FCFA8CE79DB9}"/>
                  </a:ext>
                </a:extLst>
              </p:cNvPr>
              <p:cNvSpPr/>
              <p:nvPr/>
            </p:nvSpPr>
            <p:spPr>
              <a:xfrm>
                <a:off x="10048818" y="51983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39812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640" grpId="0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dirty="0"/>
              <a:t>A closer look at Internet structure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CCFF"/>
              </a:solidFill>
              <a:latin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/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3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3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4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6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8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9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9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30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CED6763B-8C95-A249-B406-399CD97D3BBA}"/>
              </a:ext>
            </a:extLst>
          </p:cNvPr>
          <p:cNvSpPr/>
          <p:nvPr/>
        </p:nvSpPr>
        <p:spPr>
          <a:xfrm>
            <a:off x="683172" y="1681655"/>
            <a:ext cx="5787853" cy="1703362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769332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dirty="0"/>
              <a:t>A closer look at Internet structure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9525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interconnected routers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network of networks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CCFF"/>
              </a:solidFill>
              <a:latin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/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3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3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4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6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8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9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9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30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6" name="Rectangle 495">
            <a:extLst>
              <a:ext uri="{FF2B5EF4-FFF2-40B4-BE49-F238E27FC236}">
                <a16:creationId xmlns:a16="http://schemas.microsoft.com/office/drawing/2014/main" id="{E9B89C25-995B-4D4B-BEAF-83AAF26ACE92}"/>
              </a:ext>
            </a:extLst>
          </p:cNvPr>
          <p:cNvSpPr/>
          <p:nvPr/>
        </p:nvSpPr>
        <p:spPr>
          <a:xfrm>
            <a:off x="807652" y="1884278"/>
            <a:ext cx="5787853" cy="2921876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655351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5084</TotalTime>
  <Words>3971</Words>
  <Application>Microsoft Macintosh PowerPoint</Application>
  <PresentationFormat>Widescreen</PresentationFormat>
  <Paragraphs>1483</Paragraphs>
  <Slides>43</Slides>
  <Notes>38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43</vt:i4>
      </vt:variant>
    </vt:vector>
  </HeadingPairs>
  <TitlesOfParts>
    <vt:vector size="54" baseType="lpstr">
      <vt:lpstr>ZapfDingbats</vt:lpstr>
      <vt:lpstr>Arial</vt:lpstr>
      <vt:lpstr>Calibri</vt:lpstr>
      <vt:lpstr>Calibri Light</vt:lpstr>
      <vt:lpstr>Comic Sans MS</vt:lpstr>
      <vt:lpstr>Gill Sans MT</vt:lpstr>
      <vt:lpstr>Times New Roman</vt:lpstr>
      <vt:lpstr>Verdana</vt:lpstr>
      <vt:lpstr>Wingdings</vt:lpstr>
      <vt:lpstr>Office Theme</vt:lpstr>
      <vt:lpstr>Clip</vt:lpstr>
      <vt:lpstr>PowerPoint Presentation</vt:lpstr>
      <vt:lpstr>Chapter 1: roadmap</vt:lpstr>
      <vt:lpstr>The Internet: a “nuts and bolts” view</vt:lpstr>
      <vt:lpstr>The Internet: a “service” view</vt:lpstr>
      <vt:lpstr>The Internet: a “Network” view</vt:lpstr>
      <vt:lpstr>What’s a protocol?</vt:lpstr>
      <vt:lpstr>A closer look at Internet structure</vt:lpstr>
      <vt:lpstr>A closer look at Internet structure</vt:lpstr>
      <vt:lpstr>A closer look at Internet structure</vt:lpstr>
      <vt:lpstr>Chapter 1: roadmap</vt:lpstr>
      <vt:lpstr>Access networks and physical media</vt:lpstr>
      <vt:lpstr>Access networks: digital subscriber line (DSL)</vt:lpstr>
      <vt:lpstr>Access networks: cable-based - HFC</vt:lpstr>
      <vt:lpstr>What is NBN</vt:lpstr>
      <vt:lpstr>Access networks: home networks</vt:lpstr>
      <vt:lpstr>Access networks: enterprise networks</vt:lpstr>
      <vt:lpstr>Links: physical media</vt:lpstr>
      <vt:lpstr>Links: physical media</vt:lpstr>
      <vt:lpstr>Links: physical media</vt:lpstr>
      <vt:lpstr>Wireless access networks</vt:lpstr>
      <vt:lpstr>Mid-break</vt:lpstr>
      <vt:lpstr>Chapter 1: roadmap</vt:lpstr>
      <vt:lpstr>The network core</vt:lpstr>
      <vt:lpstr>Host: sends packets of data</vt:lpstr>
      <vt:lpstr>Packet-switching: store-and-forward</vt:lpstr>
      <vt:lpstr>Packet-switching: queueing delay, loss</vt:lpstr>
      <vt:lpstr>Two key network-core functions</vt:lpstr>
      <vt:lpstr>Alternative to packet switching: circuit switching</vt:lpstr>
      <vt:lpstr>Circuit switching: FDM and TDM</vt:lpstr>
      <vt:lpstr>Packet switching versus circuit switching</vt:lpstr>
      <vt:lpstr>Packet switching versus circuit switching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Tier-1 ISP Network map: Telstra</vt:lpstr>
      <vt:lpstr>Chapter 1: summary</vt:lpstr>
      <vt:lpstr>Lecture end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Ren Ping Liu</cp:lastModifiedBy>
  <cp:revision>178</cp:revision>
  <dcterms:created xsi:type="dcterms:W3CDTF">2020-01-18T07:24:59Z</dcterms:created>
  <dcterms:modified xsi:type="dcterms:W3CDTF">2023-02-17T22:36:15Z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ba4f0713-8a76-46fc-9033-3e1b6c45971d_Enabled">
    <vt:lpwstr>true</vt:lpwstr>
  </property>
  <property fmtid="{D5CDD505-2E9C-101B-9397-08002B2CF9AE}" pid="3" name="MSIP_Label_ba4f0713-8a76-46fc-9033-3e1b6c45971d_SetDate">
    <vt:lpwstr>2022-01-02T04:51:28Z</vt:lpwstr>
  </property>
  <property fmtid="{D5CDD505-2E9C-101B-9397-08002B2CF9AE}" pid="4" name="MSIP_Label_ba4f0713-8a76-46fc-9033-3e1b6c45971d_Method">
    <vt:lpwstr>Privileged</vt:lpwstr>
  </property>
  <property fmtid="{D5CDD505-2E9C-101B-9397-08002B2CF9AE}" pid="5" name="MSIP_Label_ba4f0713-8a76-46fc-9033-3e1b6c45971d_Name">
    <vt:lpwstr>UTS-Public</vt:lpwstr>
  </property>
  <property fmtid="{D5CDD505-2E9C-101B-9397-08002B2CF9AE}" pid="6" name="MSIP_Label_ba4f0713-8a76-46fc-9033-3e1b6c45971d_SiteId">
    <vt:lpwstr>e8911c26-cf9f-4a9c-878e-527807be8791</vt:lpwstr>
  </property>
  <property fmtid="{D5CDD505-2E9C-101B-9397-08002B2CF9AE}" pid="7" name="MSIP_Label_ba4f0713-8a76-46fc-9033-3e1b6c45971d_ActionId">
    <vt:lpwstr>9c956b36-fc26-4000-ad78-dbd7b260b114</vt:lpwstr>
  </property>
  <property fmtid="{D5CDD505-2E9C-101B-9397-08002B2CF9AE}" pid="8" name="MSIP_Label_ba4f0713-8a76-46fc-9033-3e1b6c45971d_ContentBits">
    <vt:lpwstr>0</vt:lpwstr>
  </property>
</Properties>
</file>