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960" r:id="rId2"/>
    <p:sldId id="1046" r:id="rId3"/>
    <p:sldId id="1003" r:id="rId4"/>
    <p:sldId id="1004" r:id="rId5"/>
    <p:sldId id="1005" r:id="rId6"/>
    <p:sldId id="1047" r:id="rId7"/>
    <p:sldId id="1049" r:id="rId8"/>
    <p:sldId id="1050" r:id="rId9"/>
    <p:sldId id="1051" r:id="rId10"/>
    <p:sldId id="1064" r:id="rId11"/>
    <p:sldId id="1009" r:id="rId12"/>
    <p:sldId id="1010" r:id="rId13"/>
    <p:sldId id="1008" r:id="rId14"/>
    <p:sldId id="1011" r:id="rId15"/>
    <p:sldId id="1012" r:id="rId16"/>
    <p:sldId id="1013" r:id="rId17"/>
    <p:sldId id="1014" r:id="rId18"/>
    <p:sldId id="1063" r:id="rId19"/>
    <p:sldId id="1052" r:id="rId20"/>
    <p:sldId id="1025" r:id="rId21"/>
    <p:sldId id="1054" r:id="rId22"/>
    <p:sldId id="1055" r:id="rId23"/>
    <p:sldId id="1029" r:id="rId24"/>
    <p:sldId id="1056" r:id="rId25"/>
    <p:sldId id="1028" r:id="rId26"/>
    <p:sldId id="1060" r:id="rId27"/>
    <p:sldId id="1053" r:id="rId28"/>
    <p:sldId id="1032" r:id="rId29"/>
    <p:sldId id="1033" r:id="rId30"/>
    <p:sldId id="1034" r:id="rId31"/>
    <p:sldId id="1036" r:id="rId32"/>
    <p:sldId id="1035" r:id="rId33"/>
    <p:sldId id="1037" r:id="rId34"/>
    <p:sldId id="1061" r:id="rId35"/>
    <p:sldId id="1065" r:id="rId36"/>
    <p:sldId id="104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CDF"/>
    <a:srgbClr val="0000A8"/>
    <a:srgbClr val="9CDFF9"/>
    <a:srgbClr val="B8C2C9"/>
    <a:srgbClr val="D6DCE0"/>
    <a:srgbClr val="0000A3"/>
    <a:srgbClr val="010086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13515-4D40-4F42-BEBD-C87311F84996}" v="143" dt="2023-02-25T23:57:28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0"/>
    <p:restoredTop sz="90136" autoAdjust="0"/>
  </p:normalViewPr>
  <p:slideViewPr>
    <p:cSldViewPr snapToGrid="0" snapToObjects="1">
      <p:cViewPr varScale="1">
        <p:scale>
          <a:sx n="112" d="100"/>
          <a:sy n="112" d="100"/>
        </p:scale>
        <p:origin x="232" y="248"/>
      </p:cViewPr>
      <p:guideLst>
        <p:guide orient="horz" pos="1056"/>
        <p:guide pos="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6ED6E49F-D3C2-6546-B4E9-2736CDC41C6B}"/>
    <pc:docChg chg="undo custSel addSld delSld modSld sldOrd">
      <pc:chgData name="Ren Ping Liu" userId="60ce823c-5cb7-4d3e-be0b-034740f7a9f3" providerId="ADAL" clId="{6ED6E49F-D3C2-6546-B4E9-2736CDC41C6B}" dt="2022-02-27T19:35:45.852" v="293" actId="20577"/>
      <pc:docMkLst>
        <pc:docMk/>
      </pc:docMkLst>
      <pc:sldChg chg="modSp mod">
        <pc:chgData name="Ren Ping Liu" userId="60ce823c-5cb7-4d3e-be0b-034740f7a9f3" providerId="ADAL" clId="{6ED6E49F-D3C2-6546-B4E9-2736CDC41C6B}" dt="2022-02-27T19:20:53.065" v="250" actId="20577"/>
        <pc:sldMkLst>
          <pc:docMk/>
          <pc:sldMk cId="2314825519" sldId="960"/>
        </pc:sldMkLst>
        <pc:spChg chg="mod">
          <ac:chgData name="Ren Ping Liu" userId="60ce823c-5cb7-4d3e-be0b-034740f7a9f3" providerId="ADAL" clId="{6ED6E49F-D3C2-6546-B4E9-2736CDC41C6B}" dt="2022-02-27T19:20:53.065" v="250" actId="20577"/>
          <ac:spMkLst>
            <pc:docMk/>
            <pc:sldMk cId="2314825519" sldId="960"/>
            <ac:spMk id="2" creationId="{39F17610-CC76-6443-84C3-527D661D4109}"/>
          </ac:spMkLst>
        </pc:spChg>
      </pc:sldChg>
      <pc:sldChg chg="modSp mod">
        <pc:chgData name="Ren Ping Liu" userId="60ce823c-5cb7-4d3e-be0b-034740f7a9f3" providerId="ADAL" clId="{6ED6E49F-D3C2-6546-B4E9-2736CDC41C6B}" dt="2022-02-27T19:20:40.171" v="248" actId="20577"/>
        <pc:sldMkLst>
          <pc:docMk/>
          <pc:sldMk cId="1159502493" sldId="1003"/>
        </pc:sldMkLst>
        <pc:spChg chg="mod">
          <ac:chgData name="Ren Ping Liu" userId="60ce823c-5cb7-4d3e-be0b-034740f7a9f3" providerId="ADAL" clId="{6ED6E49F-D3C2-6546-B4E9-2736CDC41C6B}" dt="2022-02-27T19:20:40.171" v="248" actId="20577"/>
          <ac:spMkLst>
            <pc:docMk/>
            <pc:sldMk cId="1159502493" sldId="1003"/>
            <ac:spMk id="7" creationId="{84527315-9237-DF4C-A233-1FDCF6AF614A}"/>
          </ac:spMkLst>
        </pc:spChg>
      </pc:sldChg>
      <pc:sldChg chg="modAnim">
        <pc:chgData name="Ren Ping Liu" userId="60ce823c-5cb7-4d3e-be0b-034740f7a9f3" providerId="ADAL" clId="{6ED6E49F-D3C2-6546-B4E9-2736CDC41C6B}" dt="2022-02-26T02:28:34.574" v="42"/>
        <pc:sldMkLst>
          <pc:docMk/>
          <pc:sldMk cId="2530155294" sldId="1005"/>
        </pc:sldMkLst>
      </pc:sldChg>
      <pc:sldChg chg="del">
        <pc:chgData name="Ren Ping Liu" userId="60ce823c-5cb7-4d3e-be0b-034740f7a9f3" providerId="ADAL" clId="{6ED6E49F-D3C2-6546-B4E9-2736CDC41C6B}" dt="2022-02-26T02:25:14.902" v="28" actId="2696"/>
        <pc:sldMkLst>
          <pc:docMk/>
          <pc:sldMk cId="3489555192" sldId="1006"/>
        </pc:sldMkLst>
      </pc:sldChg>
      <pc:sldChg chg="modSp mod modAnim">
        <pc:chgData name="Ren Ping Liu" userId="60ce823c-5cb7-4d3e-be0b-034740f7a9f3" providerId="ADAL" clId="{6ED6E49F-D3C2-6546-B4E9-2736CDC41C6B}" dt="2022-02-26T02:28:08.872" v="41"/>
        <pc:sldMkLst>
          <pc:docMk/>
          <pc:sldMk cId="3680135642" sldId="1008"/>
        </pc:sldMkLst>
        <pc:spChg chg="mod">
          <ac:chgData name="Ren Ping Liu" userId="60ce823c-5cb7-4d3e-be0b-034740f7a9f3" providerId="ADAL" clId="{6ED6E49F-D3C2-6546-B4E9-2736CDC41C6B}" dt="2022-02-26T02:26:48.227" v="34" actId="5793"/>
          <ac:spMkLst>
            <pc:docMk/>
            <pc:sldMk cId="3680135642" sldId="1008"/>
            <ac:spMk id="36" creationId="{A8C042B3-2BC8-9D42-8821-9A5ACDA9F178}"/>
          </ac:spMkLst>
        </pc:spChg>
        <pc:spChg chg="mod">
          <ac:chgData name="Ren Ping Liu" userId="60ce823c-5cb7-4d3e-be0b-034740f7a9f3" providerId="ADAL" clId="{6ED6E49F-D3C2-6546-B4E9-2736CDC41C6B}" dt="2022-02-26T02:27:19.727" v="40" actId="5793"/>
          <ac:spMkLst>
            <pc:docMk/>
            <pc:sldMk cId="3680135642" sldId="1008"/>
            <ac:spMk id="41" creationId="{1431E193-344C-D942-A74A-5CEEDF81F37D}"/>
          </ac:spMkLst>
        </pc:spChg>
      </pc:sldChg>
      <pc:sldChg chg="modSp mod">
        <pc:chgData name="Ren Ping Liu" userId="60ce823c-5cb7-4d3e-be0b-034740f7a9f3" providerId="ADAL" clId="{6ED6E49F-D3C2-6546-B4E9-2736CDC41C6B}" dt="2022-02-27T19:35:45.852" v="293" actId="20577"/>
        <pc:sldMkLst>
          <pc:docMk/>
          <pc:sldMk cId="1748560716" sldId="1025"/>
        </pc:sldMkLst>
        <pc:spChg chg="mod">
          <ac:chgData name="Ren Ping Liu" userId="60ce823c-5cb7-4d3e-be0b-034740f7a9f3" providerId="ADAL" clId="{6ED6E49F-D3C2-6546-B4E9-2736CDC41C6B}" dt="2022-02-27T19:35:45.852" v="293" actId="20577"/>
          <ac:spMkLst>
            <pc:docMk/>
            <pc:sldMk cId="1748560716" sldId="1025"/>
            <ac:spMk id="171" creationId="{44F6387E-46DD-9449-A92D-C93DB24E732B}"/>
          </ac:spMkLst>
        </pc:spChg>
      </pc:sldChg>
      <pc:sldChg chg="modSp mod ord">
        <pc:chgData name="Ren Ping Liu" userId="60ce823c-5cb7-4d3e-be0b-034740f7a9f3" providerId="ADAL" clId="{6ED6E49F-D3C2-6546-B4E9-2736CDC41C6B}" dt="2022-02-27T04:27:43.694" v="103" actId="20577"/>
        <pc:sldMkLst>
          <pc:docMk/>
          <pc:sldMk cId="3059308100" sldId="1028"/>
        </pc:sldMkLst>
        <pc:spChg chg="mod">
          <ac:chgData name="Ren Ping Liu" userId="60ce823c-5cb7-4d3e-be0b-034740f7a9f3" providerId="ADAL" clId="{6ED6E49F-D3C2-6546-B4E9-2736CDC41C6B}" dt="2022-02-27T04:27:43.694" v="103" actId="20577"/>
          <ac:spMkLst>
            <pc:docMk/>
            <pc:sldMk cId="3059308100" sldId="1028"/>
            <ac:spMk id="17" creationId="{921D3CC3-7FC4-4346-86E8-F841A7674F2D}"/>
          </ac:spMkLst>
        </pc:spChg>
      </pc:sldChg>
      <pc:sldChg chg="modSp">
        <pc:chgData name="Ren Ping Liu" userId="60ce823c-5cb7-4d3e-be0b-034740f7a9f3" providerId="ADAL" clId="{6ED6E49F-D3C2-6546-B4E9-2736CDC41C6B}" dt="2022-02-27T05:10:50.627" v="246" actId="18331"/>
        <pc:sldMkLst>
          <pc:docMk/>
          <pc:sldMk cId="1563821477" sldId="1046"/>
        </pc:sldMkLst>
        <pc:picChg chg="mod">
          <ac:chgData name="Ren Ping Liu" userId="60ce823c-5cb7-4d3e-be0b-034740f7a9f3" providerId="ADAL" clId="{6ED6E49F-D3C2-6546-B4E9-2736CDC41C6B}" dt="2022-02-27T05:10:50.627" v="246" actId="18331"/>
          <ac:picMkLst>
            <pc:docMk/>
            <pc:sldMk cId="1563821477" sldId="1046"/>
            <ac:picMk id="4" creationId="{70B82EAF-7289-4307-8C07-55BB272CEB7B}"/>
          </ac:picMkLst>
        </pc:picChg>
      </pc:sldChg>
      <pc:sldChg chg="modSp mod modAnim">
        <pc:chgData name="Ren Ping Liu" userId="60ce823c-5cb7-4d3e-be0b-034740f7a9f3" providerId="ADAL" clId="{6ED6E49F-D3C2-6546-B4E9-2736CDC41C6B}" dt="2022-02-27T19:26:33.577" v="279" actId="20577"/>
        <pc:sldMkLst>
          <pc:docMk/>
          <pc:sldMk cId="2245113479" sldId="1047"/>
        </pc:sldMkLst>
        <pc:spChg chg="mod">
          <ac:chgData name="Ren Ping Liu" userId="60ce823c-5cb7-4d3e-be0b-034740f7a9f3" providerId="ADAL" clId="{6ED6E49F-D3C2-6546-B4E9-2736CDC41C6B}" dt="2022-02-27T19:26:33.577" v="279" actId="20577"/>
          <ac:spMkLst>
            <pc:docMk/>
            <pc:sldMk cId="2245113479" sldId="1047"/>
            <ac:spMk id="7" creationId="{210A9985-5035-6E49-BD01-E57CD8BA7278}"/>
          </ac:spMkLst>
        </pc:spChg>
      </pc:sldChg>
      <pc:sldChg chg="modSp mod">
        <pc:chgData name="Ren Ping Liu" userId="60ce823c-5cb7-4d3e-be0b-034740f7a9f3" providerId="ADAL" clId="{6ED6E49F-D3C2-6546-B4E9-2736CDC41C6B}" dt="2022-02-26T02:24:51.221" v="27" actId="14100"/>
        <pc:sldMkLst>
          <pc:docMk/>
          <pc:sldMk cId="1059876120" sldId="1049"/>
        </pc:sldMkLst>
        <pc:spChg chg="mod">
          <ac:chgData name="Ren Ping Liu" userId="60ce823c-5cb7-4d3e-be0b-034740f7a9f3" providerId="ADAL" clId="{6ED6E49F-D3C2-6546-B4E9-2736CDC41C6B}" dt="2022-02-26T02:24:51.221" v="27" actId="14100"/>
          <ac:spMkLst>
            <pc:docMk/>
            <pc:sldMk cId="1059876120" sldId="1049"/>
            <ac:spMk id="4" creationId="{0F86DBEA-A489-3F42-A45E-B871F33D91BE}"/>
          </ac:spMkLst>
        </pc:spChg>
      </pc:sldChg>
      <pc:sldChg chg="new del">
        <pc:chgData name="Ren Ping Liu" userId="60ce823c-5cb7-4d3e-be0b-034740f7a9f3" providerId="ADAL" clId="{6ED6E49F-D3C2-6546-B4E9-2736CDC41C6B}" dt="2022-02-26T02:49:56.255" v="64" actId="2696"/>
        <pc:sldMkLst>
          <pc:docMk/>
          <pc:sldMk cId="1628417106" sldId="1057"/>
        </pc:sldMkLst>
      </pc:sldChg>
      <pc:sldChg chg="modSp new del mod">
        <pc:chgData name="Ren Ping Liu" userId="60ce823c-5cb7-4d3e-be0b-034740f7a9f3" providerId="ADAL" clId="{6ED6E49F-D3C2-6546-B4E9-2736CDC41C6B}" dt="2022-02-27T04:36:32.964" v="210" actId="2696"/>
        <pc:sldMkLst>
          <pc:docMk/>
          <pc:sldMk cId="2546505212" sldId="1058"/>
        </pc:sldMkLst>
        <pc:spChg chg="mod">
          <ac:chgData name="Ren Ping Liu" userId="60ce823c-5cb7-4d3e-be0b-034740f7a9f3" providerId="ADAL" clId="{6ED6E49F-D3C2-6546-B4E9-2736CDC41C6B}" dt="2022-02-26T02:52:31.739" v="87" actId="20577"/>
          <ac:spMkLst>
            <pc:docMk/>
            <pc:sldMk cId="2546505212" sldId="1058"/>
            <ac:spMk id="2" creationId="{21201C88-9BBA-BF44-BB47-E0C388DC951B}"/>
          </ac:spMkLst>
        </pc:spChg>
        <pc:spChg chg="mod">
          <ac:chgData name="Ren Ping Liu" userId="60ce823c-5cb7-4d3e-be0b-034740f7a9f3" providerId="ADAL" clId="{6ED6E49F-D3C2-6546-B4E9-2736CDC41C6B}" dt="2022-02-26T02:44:55.730" v="56" actId="20577"/>
          <ac:spMkLst>
            <pc:docMk/>
            <pc:sldMk cId="2546505212" sldId="1058"/>
            <ac:spMk id="3" creationId="{44C50C04-AD48-EF49-B7FD-0E08EEFB9A9C}"/>
          </ac:spMkLst>
        </pc:spChg>
      </pc:sldChg>
      <pc:sldChg chg="addSp delSp modSp new mod modAnim">
        <pc:chgData name="Ren Ping Liu" userId="60ce823c-5cb7-4d3e-be0b-034740f7a9f3" providerId="ADAL" clId="{6ED6E49F-D3C2-6546-B4E9-2736CDC41C6B}" dt="2022-02-27T04:36:43.974" v="213" actId="20577"/>
        <pc:sldMkLst>
          <pc:docMk/>
          <pc:sldMk cId="3863225625" sldId="1059"/>
        </pc:sldMkLst>
        <pc:spChg chg="mod">
          <ac:chgData name="Ren Ping Liu" userId="60ce823c-5cb7-4d3e-be0b-034740f7a9f3" providerId="ADAL" clId="{6ED6E49F-D3C2-6546-B4E9-2736CDC41C6B}" dt="2022-02-27T04:36:43.974" v="213" actId="20577"/>
          <ac:spMkLst>
            <pc:docMk/>
            <pc:sldMk cId="3863225625" sldId="1059"/>
            <ac:spMk id="2" creationId="{A3FD044F-A754-FA44-8EA1-CDB7F529EAF8}"/>
          </ac:spMkLst>
        </pc:spChg>
        <pc:spChg chg="del">
          <ac:chgData name="Ren Ping Liu" userId="60ce823c-5cb7-4d3e-be0b-034740f7a9f3" providerId="ADAL" clId="{6ED6E49F-D3C2-6546-B4E9-2736CDC41C6B}" dt="2022-02-26T02:47:54.831" v="60" actId="478"/>
          <ac:spMkLst>
            <pc:docMk/>
            <pc:sldMk cId="3863225625" sldId="1059"/>
            <ac:spMk id="3" creationId="{9E70F43B-72BC-8B4E-9865-34FDB827B790}"/>
          </ac:spMkLst>
        </pc:spChg>
        <pc:picChg chg="add mod">
          <ac:chgData name="Ren Ping Liu" userId="60ce823c-5cb7-4d3e-be0b-034740f7a9f3" providerId="ADAL" clId="{6ED6E49F-D3C2-6546-B4E9-2736CDC41C6B}" dt="2022-02-26T02:47:58.516" v="61" actId="1076"/>
          <ac:picMkLst>
            <pc:docMk/>
            <pc:sldMk cId="3863225625" sldId="1059"/>
            <ac:picMk id="5" creationId="{61CFA249-69D6-2247-B1CF-41B85C89ABD9}"/>
          </ac:picMkLst>
        </pc:picChg>
      </pc:sldChg>
      <pc:sldChg chg="addSp delSp modSp new mod modAnim">
        <pc:chgData name="Ren Ping Liu" userId="60ce823c-5cb7-4d3e-be0b-034740f7a9f3" providerId="ADAL" clId="{6ED6E49F-D3C2-6546-B4E9-2736CDC41C6B}" dt="2022-02-27T04:33:42.487" v="163" actId="14100"/>
        <pc:sldMkLst>
          <pc:docMk/>
          <pc:sldMk cId="2074311956" sldId="1060"/>
        </pc:sldMkLst>
        <pc:spChg chg="del">
          <ac:chgData name="Ren Ping Liu" userId="60ce823c-5cb7-4d3e-be0b-034740f7a9f3" providerId="ADAL" clId="{6ED6E49F-D3C2-6546-B4E9-2736CDC41C6B}" dt="2022-02-27T04:29:09.925" v="156" actId="478"/>
          <ac:spMkLst>
            <pc:docMk/>
            <pc:sldMk cId="2074311956" sldId="1060"/>
            <ac:spMk id="2" creationId="{84CB14D9-396E-994E-BE52-52E1F0305791}"/>
          </ac:spMkLst>
        </pc:spChg>
        <pc:spChg chg="mod">
          <ac:chgData name="Ren Ping Liu" userId="60ce823c-5cb7-4d3e-be0b-034740f7a9f3" providerId="ADAL" clId="{6ED6E49F-D3C2-6546-B4E9-2736CDC41C6B}" dt="2022-02-27T04:29:02.306" v="155" actId="20577"/>
          <ac:spMkLst>
            <pc:docMk/>
            <pc:sldMk cId="2074311956" sldId="1060"/>
            <ac:spMk id="3" creationId="{A8E8DA3F-89B3-8E4A-8D99-8E60BFD3E50A}"/>
          </ac:spMkLst>
        </pc:spChg>
        <pc:spChg chg="add mod">
          <ac:chgData name="Ren Ping Liu" userId="60ce823c-5cb7-4d3e-be0b-034740f7a9f3" providerId="ADAL" clId="{6ED6E49F-D3C2-6546-B4E9-2736CDC41C6B}" dt="2022-02-27T04:29:29.144" v="158" actId="1076"/>
          <ac:spMkLst>
            <pc:docMk/>
            <pc:sldMk cId="2074311956" sldId="1060"/>
            <ac:spMk id="5" creationId="{DAA4356A-6B1A-C244-A74D-9C30DAA4E695}"/>
          </ac:spMkLst>
        </pc:spChg>
        <pc:spChg chg="add mod">
          <ac:chgData name="Ren Ping Liu" userId="60ce823c-5cb7-4d3e-be0b-034740f7a9f3" providerId="ADAL" clId="{6ED6E49F-D3C2-6546-B4E9-2736CDC41C6B}" dt="2022-02-27T04:29:29.144" v="158" actId="1076"/>
          <ac:spMkLst>
            <pc:docMk/>
            <pc:sldMk cId="2074311956" sldId="1060"/>
            <ac:spMk id="6" creationId="{E4F31B68-4CFF-8741-8A57-6ED847914F48}"/>
          </ac:spMkLst>
        </pc:spChg>
        <pc:spChg chg="add mod">
          <ac:chgData name="Ren Ping Liu" userId="60ce823c-5cb7-4d3e-be0b-034740f7a9f3" providerId="ADAL" clId="{6ED6E49F-D3C2-6546-B4E9-2736CDC41C6B}" dt="2022-02-27T04:29:29.144" v="158" actId="1076"/>
          <ac:spMkLst>
            <pc:docMk/>
            <pc:sldMk cId="2074311956" sldId="1060"/>
            <ac:spMk id="7" creationId="{4814C9A9-3F97-D14D-A667-735DA0BCE246}"/>
          </ac:spMkLst>
        </pc:spChg>
        <pc:spChg chg="add mod">
          <ac:chgData name="Ren Ping Liu" userId="60ce823c-5cb7-4d3e-be0b-034740f7a9f3" providerId="ADAL" clId="{6ED6E49F-D3C2-6546-B4E9-2736CDC41C6B}" dt="2022-02-27T04:29:29.144" v="158" actId="1076"/>
          <ac:spMkLst>
            <pc:docMk/>
            <pc:sldMk cId="2074311956" sldId="1060"/>
            <ac:spMk id="8" creationId="{53A93C56-3913-8B46-AFA8-6D5EBD510787}"/>
          </ac:spMkLst>
        </pc:spChg>
        <pc:spChg chg="add mod">
          <ac:chgData name="Ren Ping Liu" userId="60ce823c-5cb7-4d3e-be0b-034740f7a9f3" providerId="ADAL" clId="{6ED6E49F-D3C2-6546-B4E9-2736CDC41C6B}" dt="2022-02-27T04:29:29.144" v="158" actId="1076"/>
          <ac:spMkLst>
            <pc:docMk/>
            <pc:sldMk cId="2074311956" sldId="1060"/>
            <ac:spMk id="9" creationId="{3FFA9F63-06E5-A348-B2E3-E893D3711CD1}"/>
          </ac:spMkLst>
        </pc:spChg>
        <pc:spChg chg="add mod">
          <ac:chgData name="Ren Ping Liu" userId="60ce823c-5cb7-4d3e-be0b-034740f7a9f3" providerId="ADAL" clId="{6ED6E49F-D3C2-6546-B4E9-2736CDC41C6B}" dt="2022-02-27T04:29:29.144" v="158" actId="1076"/>
          <ac:spMkLst>
            <pc:docMk/>
            <pc:sldMk cId="2074311956" sldId="1060"/>
            <ac:spMk id="10" creationId="{67F82556-3068-C24F-B5EC-6C0416BBB1FD}"/>
          </ac:spMkLst>
        </pc:spChg>
        <pc:spChg chg="add mod">
          <ac:chgData name="Ren Ping Liu" userId="60ce823c-5cb7-4d3e-be0b-034740f7a9f3" providerId="ADAL" clId="{6ED6E49F-D3C2-6546-B4E9-2736CDC41C6B}" dt="2022-02-27T04:29:29.144" v="158" actId="1076"/>
          <ac:spMkLst>
            <pc:docMk/>
            <pc:sldMk cId="2074311956" sldId="1060"/>
            <ac:spMk id="11" creationId="{9A1C8372-B13D-CA43-AC7F-45E78437395E}"/>
          </ac:spMkLst>
        </pc:spChg>
        <pc:spChg chg="add mod">
          <ac:chgData name="Ren Ping Liu" userId="60ce823c-5cb7-4d3e-be0b-034740f7a9f3" providerId="ADAL" clId="{6ED6E49F-D3C2-6546-B4E9-2736CDC41C6B}" dt="2022-02-27T04:33:42.487" v="163" actId="14100"/>
          <ac:spMkLst>
            <pc:docMk/>
            <pc:sldMk cId="2074311956" sldId="1060"/>
            <ac:spMk id="13" creationId="{BDAE0F1B-6BFD-A84A-9FD9-4A8F582291E2}"/>
          </ac:spMkLst>
        </pc:spChg>
        <pc:graphicFrameChg chg="add mod">
          <ac:chgData name="Ren Ping Liu" userId="60ce823c-5cb7-4d3e-be0b-034740f7a9f3" providerId="ADAL" clId="{6ED6E49F-D3C2-6546-B4E9-2736CDC41C6B}" dt="2022-02-27T04:29:29.144" v="158" actId="1076"/>
          <ac:graphicFrameMkLst>
            <pc:docMk/>
            <pc:sldMk cId="2074311956" sldId="1060"/>
            <ac:graphicFrameMk id="12" creationId="{9B6006A8-30F7-4E45-90CB-52EF43709B49}"/>
          </ac:graphicFrameMkLst>
        </pc:graphicFrameChg>
      </pc:sldChg>
      <pc:sldChg chg="modSp new mod">
        <pc:chgData name="Ren Ping Liu" userId="60ce823c-5cb7-4d3e-be0b-034740f7a9f3" providerId="ADAL" clId="{6ED6E49F-D3C2-6546-B4E9-2736CDC41C6B}" dt="2022-02-27T05:10:20.319" v="245" actId="20577"/>
        <pc:sldMkLst>
          <pc:docMk/>
          <pc:sldMk cId="1562233590" sldId="1061"/>
        </pc:sldMkLst>
        <pc:spChg chg="mod">
          <ac:chgData name="Ren Ping Liu" userId="60ce823c-5cb7-4d3e-be0b-034740f7a9f3" providerId="ADAL" clId="{6ED6E49F-D3C2-6546-B4E9-2736CDC41C6B}" dt="2022-02-27T05:10:20.319" v="245" actId="20577"/>
          <ac:spMkLst>
            <pc:docMk/>
            <pc:sldMk cId="1562233590" sldId="1061"/>
            <ac:spMk id="2" creationId="{5F004CCB-B0D4-9749-A8BE-045E41BD75A1}"/>
          </ac:spMkLst>
        </pc:spChg>
        <pc:spChg chg="mod">
          <ac:chgData name="Ren Ping Liu" userId="60ce823c-5cb7-4d3e-be0b-034740f7a9f3" providerId="ADAL" clId="{6ED6E49F-D3C2-6546-B4E9-2736CDC41C6B}" dt="2022-02-27T04:36:20.571" v="209" actId="20577"/>
          <ac:spMkLst>
            <pc:docMk/>
            <pc:sldMk cId="1562233590" sldId="1061"/>
            <ac:spMk id="3" creationId="{C166FC22-E2DF-5748-9563-D5A0100958A8}"/>
          </ac:spMkLst>
        </pc:spChg>
      </pc:sldChg>
    </pc:docChg>
  </pc:docChgLst>
  <pc:docChgLst>
    <pc:chgData name="Ren Ping Liu" userId="60ce823c-5cb7-4d3e-be0b-034740f7a9f3" providerId="ADAL" clId="{F6C13515-4D40-4F42-BEBD-C87311F84996}"/>
    <pc:docChg chg="undo custSel addSld delSld modSld sldOrd">
      <pc:chgData name="Ren Ping Liu" userId="60ce823c-5cb7-4d3e-be0b-034740f7a9f3" providerId="ADAL" clId="{F6C13515-4D40-4F42-BEBD-C87311F84996}" dt="2023-02-25T23:57:28.341" v="937" actId="20577"/>
      <pc:docMkLst>
        <pc:docMk/>
      </pc:docMkLst>
      <pc:sldChg chg="modSp mod">
        <pc:chgData name="Ren Ping Liu" userId="60ce823c-5cb7-4d3e-be0b-034740f7a9f3" providerId="ADAL" clId="{F6C13515-4D40-4F42-BEBD-C87311F84996}" dt="2023-02-25T18:53:22.366" v="291" actId="20577"/>
        <pc:sldMkLst>
          <pc:docMk/>
          <pc:sldMk cId="2314825519" sldId="960"/>
        </pc:sldMkLst>
        <pc:spChg chg="mod">
          <ac:chgData name="Ren Ping Liu" userId="60ce823c-5cb7-4d3e-be0b-034740f7a9f3" providerId="ADAL" clId="{F6C13515-4D40-4F42-BEBD-C87311F84996}" dt="2023-02-25T18:53:22.366" v="291" actId="20577"/>
          <ac:spMkLst>
            <pc:docMk/>
            <pc:sldMk cId="2314825519" sldId="960"/>
            <ac:spMk id="2" creationId="{39F17610-CC76-6443-84C3-527D661D4109}"/>
          </ac:spMkLst>
        </pc:spChg>
      </pc:sldChg>
      <pc:sldChg chg="modSp mod">
        <pc:chgData name="Ren Ping Liu" userId="60ce823c-5cb7-4d3e-be0b-034740f7a9f3" providerId="ADAL" clId="{F6C13515-4D40-4F42-BEBD-C87311F84996}" dt="2023-02-25T19:30:55.554" v="342" actId="20577"/>
        <pc:sldMkLst>
          <pc:docMk/>
          <pc:sldMk cId="3581487003" sldId="1004"/>
        </pc:sldMkLst>
        <pc:spChg chg="mod">
          <ac:chgData name="Ren Ping Liu" userId="60ce823c-5cb7-4d3e-be0b-034740f7a9f3" providerId="ADAL" clId="{F6C13515-4D40-4F42-BEBD-C87311F84996}" dt="2023-02-25T19:30:55.554" v="342" actId="20577"/>
          <ac:spMkLst>
            <pc:docMk/>
            <pc:sldMk cId="3581487003" sldId="1004"/>
            <ac:spMk id="92" creationId="{2521317A-C1CF-B84E-8D60-CC1E8C06357E}"/>
          </ac:spMkLst>
        </pc:spChg>
      </pc:sldChg>
      <pc:sldChg chg="modSp mod">
        <pc:chgData name="Ren Ping Liu" userId="60ce823c-5cb7-4d3e-be0b-034740f7a9f3" providerId="ADAL" clId="{F6C13515-4D40-4F42-BEBD-C87311F84996}" dt="2023-02-25T19:31:19.800" v="360" actId="20577"/>
        <pc:sldMkLst>
          <pc:docMk/>
          <pc:sldMk cId="2530155294" sldId="1005"/>
        </pc:sldMkLst>
        <pc:spChg chg="mod">
          <ac:chgData name="Ren Ping Liu" userId="60ce823c-5cb7-4d3e-be0b-034740f7a9f3" providerId="ADAL" clId="{F6C13515-4D40-4F42-BEBD-C87311F84996}" dt="2023-02-25T19:31:19.800" v="360" actId="20577"/>
          <ac:spMkLst>
            <pc:docMk/>
            <pc:sldMk cId="2530155294" sldId="1005"/>
            <ac:spMk id="92" creationId="{2521317A-C1CF-B84E-8D60-CC1E8C06357E}"/>
          </ac:spMkLst>
        </pc:spChg>
      </pc:sldChg>
      <pc:sldChg chg="addSp modSp mod modAnim">
        <pc:chgData name="Ren Ping Liu" userId="60ce823c-5cb7-4d3e-be0b-034740f7a9f3" providerId="ADAL" clId="{F6C13515-4D40-4F42-BEBD-C87311F84996}" dt="2023-02-25T23:10:29.535" v="405"/>
        <pc:sldMkLst>
          <pc:docMk/>
          <pc:sldMk cId="3680135642" sldId="1008"/>
        </pc:sldMkLst>
        <pc:spChg chg="add mod">
          <ac:chgData name="Ren Ping Liu" userId="60ce823c-5cb7-4d3e-be0b-034740f7a9f3" providerId="ADAL" clId="{F6C13515-4D40-4F42-BEBD-C87311F84996}" dt="2023-02-25T23:10:16.592" v="403" actId="1076"/>
          <ac:spMkLst>
            <pc:docMk/>
            <pc:sldMk cId="3680135642" sldId="1008"/>
            <ac:spMk id="5" creationId="{1D3F7F27-E960-D718-1EC4-96AC12A51961}"/>
          </ac:spMkLst>
        </pc:spChg>
      </pc:sldChg>
      <pc:sldChg chg="ord">
        <pc:chgData name="Ren Ping Liu" userId="60ce823c-5cb7-4d3e-be0b-034740f7a9f3" providerId="ADAL" clId="{F6C13515-4D40-4F42-BEBD-C87311F84996}" dt="2023-02-24T06:30:55.999" v="43" actId="20578"/>
        <pc:sldMkLst>
          <pc:docMk/>
          <pc:sldMk cId="2153436399" sldId="1009"/>
        </pc:sldMkLst>
      </pc:sldChg>
      <pc:sldChg chg="ord">
        <pc:chgData name="Ren Ping Liu" userId="60ce823c-5cb7-4d3e-be0b-034740f7a9f3" providerId="ADAL" clId="{F6C13515-4D40-4F42-BEBD-C87311F84996}" dt="2023-02-24T06:31:04.401" v="44" actId="20578"/>
        <pc:sldMkLst>
          <pc:docMk/>
          <pc:sldMk cId="1987055377" sldId="1010"/>
        </pc:sldMkLst>
      </pc:sldChg>
      <pc:sldChg chg="addSp modSp mod">
        <pc:chgData name="Ren Ping Liu" userId="60ce823c-5cb7-4d3e-be0b-034740f7a9f3" providerId="ADAL" clId="{F6C13515-4D40-4F42-BEBD-C87311F84996}" dt="2023-02-25T23:13:33.317" v="409" actId="1076"/>
        <pc:sldMkLst>
          <pc:docMk/>
          <pc:sldMk cId="3676252500" sldId="1014"/>
        </pc:sldMkLst>
        <pc:spChg chg="add mod">
          <ac:chgData name="Ren Ping Liu" userId="60ce823c-5cb7-4d3e-be0b-034740f7a9f3" providerId="ADAL" clId="{F6C13515-4D40-4F42-BEBD-C87311F84996}" dt="2023-02-25T23:13:33.317" v="409" actId="1076"/>
          <ac:spMkLst>
            <pc:docMk/>
            <pc:sldMk cId="3676252500" sldId="1014"/>
            <ac:spMk id="8" creationId="{8420E3D9-D8E5-53CA-95FA-F6D58E211376}"/>
          </ac:spMkLst>
        </pc:spChg>
      </pc:sldChg>
      <pc:sldChg chg="modSp mod">
        <pc:chgData name="Ren Ping Liu" userId="60ce823c-5cb7-4d3e-be0b-034740f7a9f3" providerId="ADAL" clId="{F6C13515-4D40-4F42-BEBD-C87311F84996}" dt="2023-02-24T18:48:08.707" v="223" actId="1076"/>
        <pc:sldMkLst>
          <pc:docMk/>
          <pc:sldMk cId="926438781" sldId="1054"/>
        </pc:sldMkLst>
        <pc:spChg chg="mod">
          <ac:chgData name="Ren Ping Liu" userId="60ce823c-5cb7-4d3e-be0b-034740f7a9f3" providerId="ADAL" clId="{F6C13515-4D40-4F42-BEBD-C87311F84996}" dt="2023-02-24T18:48:08.707" v="223" actId="1076"/>
          <ac:spMkLst>
            <pc:docMk/>
            <pc:sldMk cId="926438781" sldId="1054"/>
            <ac:spMk id="7" creationId="{17DA0238-A12D-1C44-9A6D-DFB6F055AF36}"/>
          </ac:spMkLst>
        </pc:spChg>
        <pc:spChg chg="mod">
          <ac:chgData name="Ren Ping Liu" userId="60ce823c-5cb7-4d3e-be0b-034740f7a9f3" providerId="ADAL" clId="{F6C13515-4D40-4F42-BEBD-C87311F84996}" dt="2023-02-24T18:48:08.707" v="223" actId="1076"/>
          <ac:spMkLst>
            <pc:docMk/>
            <pc:sldMk cId="926438781" sldId="1054"/>
            <ac:spMk id="8" creationId="{36EB0406-A551-F84D-9D40-5101C86EC16D}"/>
          </ac:spMkLst>
        </pc:spChg>
        <pc:spChg chg="mod">
          <ac:chgData name="Ren Ping Liu" userId="60ce823c-5cb7-4d3e-be0b-034740f7a9f3" providerId="ADAL" clId="{F6C13515-4D40-4F42-BEBD-C87311F84996}" dt="2023-02-24T18:48:08.707" v="223" actId="1076"/>
          <ac:spMkLst>
            <pc:docMk/>
            <pc:sldMk cId="926438781" sldId="1054"/>
            <ac:spMk id="9" creationId="{1734A352-4331-CB45-8603-7B5306B31356}"/>
          </ac:spMkLst>
        </pc:spChg>
        <pc:spChg chg="mod">
          <ac:chgData name="Ren Ping Liu" userId="60ce823c-5cb7-4d3e-be0b-034740f7a9f3" providerId="ADAL" clId="{F6C13515-4D40-4F42-BEBD-C87311F84996}" dt="2023-02-24T18:48:08.707" v="223" actId="1076"/>
          <ac:spMkLst>
            <pc:docMk/>
            <pc:sldMk cId="926438781" sldId="1054"/>
            <ac:spMk id="10" creationId="{F7328DD7-580F-E24B-A3A8-ACE837E01AFA}"/>
          </ac:spMkLst>
        </pc:spChg>
        <pc:grpChg chg="mod">
          <ac:chgData name="Ren Ping Liu" userId="60ce823c-5cb7-4d3e-be0b-034740f7a9f3" providerId="ADAL" clId="{F6C13515-4D40-4F42-BEBD-C87311F84996}" dt="2023-02-24T18:48:08.707" v="223" actId="1076"/>
          <ac:grpSpMkLst>
            <pc:docMk/>
            <pc:sldMk cId="926438781" sldId="1054"/>
            <ac:grpSpMk id="6" creationId="{FE47FD7A-200C-344B-BC0C-0AFB20B5717D}"/>
          </ac:grpSpMkLst>
        </pc:grpChg>
      </pc:sldChg>
      <pc:sldChg chg="modSp mod modAnim">
        <pc:chgData name="Ren Ping Liu" userId="60ce823c-5cb7-4d3e-be0b-034740f7a9f3" providerId="ADAL" clId="{F6C13515-4D40-4F42-BEBD-C87311F84996}" dt="2023-02-24T18:51:55.652" v="260"/>
        <pc:sldMkLst>
          <pc:docMk/>
          <pc:sldMk cId="4096037369" sldId="1055"/>
        </pc:sldMkLst>
        <pc:spChg chg="mod">
          <ac:chgData name="Ren Ping Liu" userId="60ce823c-5cb7-4d3e-be0b-034740f7a9f3" providerId="ADAL" clId="{F6C13515-4D40-4F42-BEBD-C87311F84996}" dt="2023-02-24T18:50:13.124" v="258" actId="20577"/>
          <ac:spMkLst>
            <pc:docMk/>
            <pc:sldMk cId="4096037369" sldId="1055"/>
            <ac:spMk id="32" creationId="{2DA25345-D956-C849-865F-432ADECAFB00}"/>
          </ac:spMkLst>
        </pc:spChg>
      </pc:sldChg>
      <pc:sldChg chg="modSp mod">
        <pc:chgData name="Ren Ping Liu" userId="60ce823c-5cb7-4d3e-be0b-034740f7a9f3" providerId="ADAL" clId="{F6C13515-4D40-4F42-BEBD-C87311F84996}" dt="2023-02-24T19:01:43.100" v="289" actId="20577"/>
        <pc:sldMkLst>
          <pc:docMk/>
          <pc:sldMk cId="2074311956" sldId="1060"/>
        </pc:sldMkLst>
        <pc:graphicFrameChg chg="modGraphic">
          <ac:chgData name="Ren Ping Liu" userId="60ce823c-5cb7-4d3e-be0b-034740f7a9f3" providerId="ADAL" clId="{F6C13515-4D40-4F42-BEBD-C87311F84996}" dt="2023-02-24T19:01:43.100" v="289" actId="20577"/>
          <ac:graphicFrameMkLst>
            <pc:docMk/>
            <pc:sldMk cId="2074311956" sldId="1060"/>
            <ac:graphicFrameMk id="12" creationId="{9B6006A8-30F7-4E45-90CB-52EF43709B49}"/>
          </ac:graphicFrameMkLst>
        </pc:graphicFrameChg>
      </pc:sldChg>
      <pc:sldChg chg="modSp mod">
        <pc:chgData name="Ren Ping Liu" userId="60ce823c-5cb7-4d3e-be0b-034740f7a9f3" providerId="ADAL" clId="{F6C13515-4D40-4F42-BEBD-C87311F84996}" dt="2023-02-25T23:29:20.970" v="491" actId="108"/>
        <pc:sldMkLst>
          <pc:docMk/>
          <pc:sldMk cId="1562233590" sldId="1061"/>
        </pc:sldMkLst>
        <pc:spChg chg="mod">
          <ac:chgData name="Ren Ping Liu" userId="60ce823c-5cb7-4d3e-be0b-034740f7a9f3" providerId="ADAL" clId="{F6C13515-4D40-4F42-BEBD-C87311F84996}" dt="2023-02-25T23:29:20.970" v="491" actId="108"/>
          <ac:spMkLst>
            <pc:docMk/>
            <pc:sldMk cId="1562233590" sldId="1061"/>
            <ac:spMk id="2" creationId="{5F004CCB-B0D4-9749-A8BE-045E41BD75A1}"/>
          </ac:spMkLst>
        </pc:spChg>
      </pc:sldChg>
      <pc:sldChg chg="del mod modShow">
        <pc:chgData name="Ren Ping Liu" userId="60ce823c-5cb7-4d3e-be0b-034740f7a9f3" providerId="ADAL" clId="{F6C13515-4D40-4F42-BEBD-C87311F84996}" dt="2023-02-24T06:40:16.910" v="46" actId="2696"/>
        <pc:sldMkLst>
          <pc:docMk/>
          <pc:sldMk cId="1380948706" sldId="1062"/>
        </pc:sldMkLst>
      </pc:sldChg>
      <pc:sldChg chg="addSp delSp modSp add mod delAnim modAnim">
        <pc:chgData name="Ren Ping Liu" userId="60ce823c-5cb7-4d3e-be0b-034740f7a9f3" providerId="ADAL" clId="{F6C13515-4D40-4F42-BEBD-C87311F84996}" dt="2023-02-25T23:08:13.396" v="397"/>
        <pc:sldMkLst>
          <pc:docMk/>
          <pc:sldMk cId="989898210" sldId="1064"/>
        </pc:sldMkLst>
        <pc:spChg chg="add mod">
          <ac:chgData name="Ren Ping Liu" userId="60ce823c-5cb7-4d3e-be0b-034740f7a9f3" providerId="ADAL" clId="{F6C13515-4D40-4F42-BEBD-C87311F84996}" dt="2023-02-25T18:55:03.514" v="293" actId="1076"/>
          <ac:spMkLst>
            <pc:docMk/>
            <pc:sldMk cId="989898210" sldId="1064"/>
            <ac:spMk id="8" creationId="{E3FE8E72-B545-9624-D35E-1E67ADC52E80}"/>
          </ac:spMkLst>
        </pc:spChg>
        <pc:spChg chg="add mod">
          <ac:chgData name="Ren Ping Liu" userId="60ce823c-5cb7-4d3e-be0b-034740f7a9f3" providerId="ADAL" clId="{F6C13515-4D40-4F42-BEBD-C87311F84996}" dt="2023-02-25T19:32:15.310" v="384" actId="14100"/>
          <ac:spMkLst>
            <pc:docMk/>
            <pc:sldMk cId="989898210" sldId="1064"/>
            <ac:spMk id="11" creationId="{090D9655-A5CB-34B1-F6A8-BA2C9097C5F0}"/>
          </ac:spMkLst>
        </pc:spChg>
        <pc:spChg chg="del">
          <ac:chgData name="Ren Ping Liu" userId="60ce823c-5cb7-4d3e-be0b-034740f7a9f3" providerId="ADAL" clId="{F6C13515-4D40-4F42-BEBD-C87311F84996}" dt="2023-02-24T06:45:42.902" v="67" actId="478"/>
          <ac:spMkLst>
            <pc:docMk/>
            <pc:sldMk cId="989898210" sldId="1064"/>
            <ac:spMk id="52" creationId="{A295C9C7-DA39-ED42-847F-83EE93D04F56}"/>
          </ac:spMkLst>
        </pc:spChg>
        <pc:spChg chg="del">
          <ac:chgData name="Ren Ping Liu" userId="60ce823c-5cb7-4d3e-be0b-034740f7a9f3" providerId="ADAL" clId="{F6C13515-4D40-4F42-BEBD-C87311F84996}" dt="2023-02-24T06:45:39.857" v="66" actId="478"/>
          <ac:spMkLst>
            <pc:docMk/>
            <pc:sldMk cId="989898210" sldId="1064"/>
            <ac:spMk id="53" creationId="{4367B5FB-6961-314F-9C99-C943E30E405F}"/>
          </ac:spMkLst>
        </pc:spChg>
        <pc:spChg chg="del">
          <ac:chgData name="Ren Ping Liu" userId="60ce823c-5cb7-4d3e-be0b-034740f7a9f3" providerId="ADAL" clId="{F6C13515-4D40-4F42-BEBD-C87311F84996}" dt="2023-02-24T06:45:51.332" v="69" actId="478"/>
          <ac:spMkLst>
            <pc:docMk/>
            <pc:sldMk cId="989898210" sldId="1064"/>
            <ac:spMk id="69" creationId="{998D4A0D-64F1-0C49-9BBF-FB735A3F9606}"/>
          </ac:spMkLst>
        </pc:spChg>
        <pc:spChg chg="mod">
          <ac:chgData name="Ren Ping Liu" userId="60ce823c-5cb7-4d3e-be0b-034740f7a9f3" providerId="ADAL" clId="{F6C13515-4D40-4F42-BEBD-C87311F84996}" dt="2023-02-25T19:32:29.448" v="396" actId="20577"/>
          <ac:spMkLst>
            <pc:docMk/>
            <pc:sldMk cId="989898210" sldId="1064"/>
            <ac:spMk id="92" creationId="{2521317A-C1CF-B84E-8D60-CC1E8C06357E}"/>
          </ac:spMkLst>
        </pc:spChg>
        <pc:grpChg chg="del">
          <ac:chgData name="Ren Ping Liu" userId="60ce823c-5cb7-4d3e-be0b-034740f7a9f3" providerId="ADAL" clId="{F6C13515-4D40-4F42-BEBD-C87311F84996}" dt="2023-02-24T06:45:48.628" v="68" actId="478"/>
          <ac:grpSpMkLst>
            <pc:docMk/>
            <pc:sldMk cId="989898210" sldId="1064"/>
            <ac:grpSpMk id="9" creationId="{E7DB7FA8-F9A7-FB4D-B8FF-0FBB7086AF05}"/>
          </ac:grpSpMkLst>
        </pc:grpChg>
      </pc:sldChg>
      <pc:sldChg chg="modSp add mod modAnim">
        <pc:chgData name="Ren Ping Liu" userId="60ce823c-5cb7-4d3e-be0b-034740f7a9f3" providerId="ADAL" clId="{F6C13515-4D40-4F42-BEBD-C87311F84996}" dt="2023-02-25T23:57:28.341" v="937" actId="20577"/>
        <pc:sldMkLst>
          <pc:docMk/>
          <pc:sldMk cId="1500760302" sldId="1065"/>
        </pc:sldMkLst>
        <pc:spChg chg="mod">
          <ac:chgData name="Ren Ping Liu" userId="60ce823c-5cb7-4d3e-be0b-034740f7a9f3" providerId="ADAL" clId="{F6C13515-4D40-4F42-BEBD-C87311F84996}" dt="2023-02-25T23:57:28.341" v="937" actId="20577"/>
          <ac:spMkLst>
            <pc:docMk/>
            <pc:sldMk cId="1500760302" sldId="1065"/>
            <ac:spMk id="2" creationId="{5F004CCB-B0D4-9749-A8BE-045E41BD75A1}"/>
          </ac:spMkLst>
        </pc:spChg>
        <pc:spChg chg="mod">
          <ac:chgData name="Ren Ping Liu" userId="60ce823c-5cb7-4d3e-be0b-034740f7a9f3" providerId="ADAL" clId="{F6C13515-4D40-4F42-BEBD-C87311F84996}" dt="2023-02-25T23:45:32.184" v="513" actId="6549"/>
          <ac:spMkLst>
            <pc:docMk/>
            <pc:sldMk cId="1500760302" sldId="1065"/>
            <ac:spMk id="3" creationId="{C166FC22-E2DF-5748-9563-D5A0100958A8}"/>
          </ac:spMkLst>
        </pc:spChg>
      </pc:sldChg>
    </pc:docChg>
  </pc:docChgLst>
  <pc:docChgLst>
    <pc:chgData name="Ren Ping Liu" userId="60ce823c-5cb7-4d3e-be0b-034740f7a9f3" providerId="ADAL" clId="{47E23FF3-C09C-C54B-B66B-BA3A77D9A33A}"/>
    <pc:docChg chg="undo custSel mod addSld delSld modSld sldOrd">
      <pc:chgData name="Ren Ping Liu" userId="60ce823c-5cb7-4d3e-be0b-034740f7a9f3" providerId="ADAL" clId="{47E23FF3-C09C-C54B-B66B-BA3A77D9A33A}" dt="2022-01-02T06:12:30.601" v="292" actId="207"/>
      <pc:docMkLst>
        <pc:docMk/>
      </pc:docMkLst>
      <pc:sldChg chg="del">
        <pc:chgData name="Ren Ping Liu" userId="60ce823c-5cb7-4d3e-be0b-034740f7a9f3" providerId="ADAL" clId="{47E23FF3-C09C-C54B-B66B-BA3A77D9A33A}" dt="2022-01-02T05:10:33.121" v="189" actId="2696"/>
        <pc:sldMkLst>
          <pc:docMk/>
          <pc:sldMk cId="4215190468" sldId="956"/>
        </pc:sldMkLst>
      </pc:sldChg>
      <pc:sldChg chg="del">
        <pc:chgData name="Ren Ping Liu" userId="60ce823c-5cb7-4d3e-be0b-034740f7a9f3" providerId="ADAL" clId="{47E23FF3-C09C-C54B-B66B-BA3A77D9A33A}" dt="2022-01-02T05:00:13.622" v="71" actId="2696"/>
        <pc:sldMkLst>
          <pc:docMk/>
          <pc:sldMk cId="533023549" sldId="958"/>
        </pc:sldMkLst>
      </pc:sldChg>
      <pc:sldChg chg="modSp mod">
        <pc:chgData name="Ren Ping Liu" userId="60ce823c-5cb7-4d3e-be0b-034740f7a9f3" providerId="ADAL" clId="{47E23FF3-C09C-C54B-B66B-BA3A77D9A33A}" dt="2022-01-02T04:58:55.374" v="70" actId="14100"/>
        <pc:sldMkLst>
          <pc:docMk/>
          <pc:sldMk cId="178774210" sldId="959"/>
        </pc:sldMkLst>
        <pc:spChg chg="mod">
          <ac:chgData name="Ren Ping Liu" userId="60ce823c-5cb7-4d3e-be0b-034740f7a9f3" providerId="ADAL" clId="{47E23FF3-C09C-C54B-B66B-BA3A77D9A33A}" dt="2022-01-02T04:57:44.827" v="7" actId="20577"/>
          <ac:spMkLst>
            <pc:docMk/>
            <pc:sldMk cId="178774210" sldId="959"/>
            <ac:spMk id="2" creationId="{3B8CD900-19EC-824C-BF74-AADFBF5A172E}"/>
          </ac:spMkLst>
        </pc:spChg>
        <pc:spChg chg="mod">
          <ac:chgData name="Ren Ping Liu" userId="60ce823c-5cb7-4d3e-be0b-034740f7a9f3" providerId="ADAL" clId="{47E23FF3-C09C-C54B-B66B-BA3A77D9A33A}" dt="2022-01-02T04:58:55.374" v="70" actId="14100"/>
          <ac:spMkLst>
            <pc:docMk/>
            <pc:sldMk cId="178774210" sldId="959"/>
            <ac:spMk id="3" creationId="{288366B7-1FF0-134B-B419-0A5A82710974}"/>
          </ac:spMkLst>
        </pc:spChg>
      </pc:sldChg>
      <pc:sldChg chg="modSp mod">
        <pc:chgData name="Ren Ping Liu" userId="60ce823c-5cb7-4d3e-be0b-034740f7a9f3" providerId="ADAL" clId="{47E23FF3-C09C-C54B-B66B-BA3A77D9A33A}" dt="2022-01-02T05:03:54.242" v="101" actId="20577"/>
        <pc:sldMkLst>
          <pc:docMk/>
          <pc:sldMk cId="2609794141" sldId="962"/>
        </pc:sldMkLst>
        <pc:spChg chg="mod">
          <ac:chgData name="Ren Ping Liu" userId="60ce823c-5cb7-4d3e-be0b-034740f7a9f3" providerId="ADAL" clId="{47E23FF3-C09C-C54B-B66B-BA3A77D9A33A}" dt="2022-01-02T05:03:54.242" v="101" actId="20577"/>
          <ac:spMkLst>
            <pc:docMk/>
            <pc:sldMk cId="2609794141" sldId="962"/>
            <ac:spMk id="609" creationId="{206E5658-AD06-5B45-9559-3CE607888606}"/>
          </ac:spMkLst>
        </pc:spChg>
      </pc:sldChg>
      <pc:sldChg chg="modSp mod">
        <pc:chgData name="Ren Ping Liu" userId="60ce823c-5cb7-4d3e-be0b-034740f7a9f3" providerId="ADAL" clId="{47E23FF3-C09C-C54B-B66B-BA3A77D9A33A}" dt="2022-01-02T05:03:34.593" v="97" actId="20577"/>
        <pc:sldMkLst>
          <pc:docMk/>
          <pc:sldMk cId="1958923006" sldId="963"/>
        </pc:sldMkLst>
        <pc:spChg chg="mod">
          <ac:chgData name="Ren Ping Liu" userId="60ce823c-5cb7-4d3e-be0b-034740f7a9f3" providerId="ADAL" clId="{47E23FF3-C09C-C54B-B66B-BA3A77D9A33A}" dt="2022-01-02T05:03:11.100" v="94" actId="20577"/>
          <ac:spMkLst>
            <pc:docMk/>
            <pc:sldMk cId="1958923006" sldId="963"/>
            <ac:spMk id="15" creationId="{E3C8F55E-81A4-6845-B300-C80C498A8F1A}"/>
          </ac:spMkLst>
        </pc:spChg>
        <pc:spChg chg="mod">
          <ac:chgData name="Ren Ping Liu" userId="60ce823c-5cb7-4d3e-be0b-034740f7a9f3" providerId="ADAL" clId="{47E23FF3-C09C-C54B-B66B-BA3A77D9A33A}" dt="2022-01-02T05:03:34.593" v="97" actId="20577"/>
          <ac:spMkLst>
            <pc:docMk/>
            <pc:sldMk cId="1958923006" sldId="963"/>
            <ac:spMk id="25" creationId="{1F4F822A-BED8-454A-AAC2-A1B3AFF6B966}"/>
          </ac:spMkLst>
        </pc:spChg>
      </pc:sldChg>
      <pc:sldChg chg="del">
        <pc:chgData name="Ren Ping Liu" userId="60ce823c-5cb7-4d3e-be0b-034740f7a9f3" providerId="ADAL" clId="{47E23FF3-C09C-C54B-B66B-BA3A77D9A33A}" dt="2022-01-02T05:11:42.550" v="193" actId="2696"/>
        <pc:sldMkLst>
          <pc:docMk/>
          <pc:sldMk cId="2933442144" sldId="964"/>
        </pc:sldMkLst>
      </pc:sldChg>
      <pc:sldChg chg="del">
        <pc:chgData name="Ren Ping Liu" userId="60ce823c-5cb7-4d3e-be0b-034740f7a9f3" providerId="ADAL" clId="{47E23FF3-C09C-C54B-B66B-BA3A77D9A33A}" dt="2022-01-02T05:57:51.539" v="275" actId="2696"/>
        <pc:sldMkLst>
          <pc:docMk/>
          <pc:sldMk cId="1251227092" sldId="968"/>
        </pc:sldMkLst>
      </pc:sldChg>
      <pc:sldChg chg="del">
        <pc:chgData name="Ren Ping Liu" userId="60ce823c-5cb7-4d3e-be0b-034740f7a9f3" providerId="ADAL" clId="{47E23FF3-C09C-C54B-B66B-BA3A77D9A33A}" dt="2022-01-02T05:46:56.456" v="196" actId="2696"/>
        <pc:sldMkLst>
          <pc:docMk/>
          <pc:sldMk cId="3346501482" sldId="970"/>
        </pc:sldMkLst>
      </pc:sldChg>
      <pc:sldChg chg="modSp mod ord">
        <pc:chgData name="Ren Ping Liu" userId="60ce823c-5cb7-4d3e-be0b-034740f7a9f3" providerId="ADAL" clId="{47E23FF3-C09C-C54B-B66B-BA3A77D9A33A}" dt="2022-01-02T05:48:19.868" v="219" actId="115"/>
        <pc:sldMkLst>
          <pc:docMk/>
          <pc:sldMk cId="1767517223" sldId="973"/>
        </pc:sldMkLst>
        <pc:spChg chg="mod">
          <ac:chgData name="Ren Ping Liu" userId="60ce823c-5cb7-4d3e-be0b-034740f7a9f3" providerId="ADAL" clId="{47E23FF3-C09C-C54B-B66B-BA3A77D9A33A}" dt="2022-01-02T05:48:19.868" v="219" actId="115"/>
          <ac:spMkLst>
            <pc:docMk/>
            <pc:sldMk cId="1767517223" sldId="973"/>
            <ac:spMk id="121" creationId="{2727FB33-7506-E74E-B6C6-D1B4CA8AE42F}"/>
          </ac:spMkLst>
        </pc:spChg>
      </pc:sldChg>
      <pc:sldChg chg="modSp mod">
        <pc:chgData name="Ren Ping Liu" userId="60ce823c-5cb7-4d3e-be0b-034740f7a9f3" providerId="ADAL" clId="{47E23FF3-C09C-C54B-B66B-BA3A77D9A33A}" dt="2022-01-02T05:49:46.491" v="225" actId="14"/>
        <pc:sldMkLst>
          <pc:docMk/>
          <pc:sldMk cId="2067777870" sldId="974"/>
        </pc:sldMkLst>
        <pc:spChg chg="mod">
          <ac:chgData name="Ren Ping Liu" userId="60ce823c-5cb7-4d3e-be0b-034740f7a9f3" providerId="ADAL" clId="{47E23FF3-C09C-C54B-B66B-BA3A77D9A33A}" dt="2022-01-02T05:47:22.996" v="207" actId="20577"/>
          <ac:spMkLst>
            <pc:docMk/>
            <pc:sldMk cId="2067777870" sldId="974"/>
            <ac:spMk id="2" creationId="{3B8CD900-19EC-824C-BF74-AADFBF5A172E}"/>
          </ac:spMkLst>
        </pc:spChg>
        <pc:spChg chg="mod">
          <ac:chgData name="Ren Ping Liu" userId="60ce823c-5cb7-4d3e-be0b-034740f7a9f3" providerId="ADAL" clId="{47E23FF3-C09C-C54B-B66B-BA3A77D9A33A}" dt="2022-01-02T05:48:59.555" v="222" actId="14100"/>
          <ac:spMkLst>
            <pc:docMk/>
            <pc:sldMk cId="2067777870" sldId="974"/>
            <ac:spMk id="260" creationId="{3A960207-651B-E74F-9A13-2415AC01B5D5}"/>
          </ac:spMkLst>
        </pc:spChg>
        <pc:spChg chg="mod">
          <ac:chgData name="Ren Ping Liu" userId="60ce823c-5cb7-4d3e-be0b-034740f7a9f3" providerId="ADAL" clId="{47E23FF3-C09C-C54B-B66B-BA3A77D9A33A}" dt="2022-01-02T05:48:59.555" v="222" actId="14100"/>
          <ac:spMkLst>
            <pc:docMk/>
            <pc:sldMk cId="2067777870" sldId="974"/>
            <ac:spMk id="261" creationId="{FBA0C571-DE6E-AB4E-B457-4EE79045B619}"/>
          </ac:spMkLst>
        </pc:spChg>
        <pc:spChg chg="mod">
          <ac:chgData name="Ren Ping Liu" userId="60ce823c-5cb7-4d3e-be0b-034740f7a9f3" providerId="ADAL" clId="{47E23FF3-C09C-C54B-B66B-BA3A77D9A33A}" dt="2022-01-02T05:49:46.491" v="225" actId="14"/>
          <ac:spMkLst>
            <pc:docMk/>
            <pc:sldMk cId="2067777870" sldId="974"/>
            <ac:spMk id="263" creationId="{65731DA2-5F5C-CE45-8C28-78D072DBA74A}"/>
          </ac:spMkLst>
        </pc:spChg>
        <pc:grpChg chg="mod">
          <ac:chgData name="Ren Ping Liu" userId="60ce823c-5cb7-4d3e-be0b-034740f7a9f3" providerId="ADAL" clId="{47E23FF3-C09C-C54B-B66B-BA3A77D9A33A}" dt="2022-01-02T05:48:59.555" v="222" actId="14100"/>
          <ac:grpSpMkLst>
            <pc:docMk/>
            <pc:sldMk cId="2067777870" sldId="974"/>
            <ac:grpSpMk id="259" creationId="{2F6C783C-0026-4943-BF4A-677BBABDEDED}"/>
          </ac:grpSpMkLst>
        </pc:grpChg>
      </pc:sldChg>
      <pc:sldChg chg="modSp del mod">
        <pc:chgData name="Ren Ping Liu" userId="60ce823c-5cb7-4d3e-be0b-034740f7a9f3" providerId="ADAL" clId="{47E23FF3-C09C-C54B-B66B-BA3A77D9A33A}" dt="2022-01-02T05:55:52.512" v="268" actId="2696"/>
        <pc:sldMkLst>
          <pc:docMk/>
          <pc:sldMk cId="386875326" sldId="977"/>
        </pc:sldMkLst>
        <pc:cxnChg chg="mod">
          <ac:chgData name="Ren Ping Liu" userId="60ce823c-5cb7-4d3e-be0b-034740f7a9f3" providerId="ADAL" clId="{47E23FF3-C09C-C54B-B66B-BA3A77D9A33A}" dt="2022-01-02T05:55:36.690" v="267" actId="14100"/>
          <ac:cxnSpMkLst>
            <pc:docMk/>
            <pc:sldMk cId="386875326" sldId="977"/>
            <ac:cxnSpMk id="153" creationId="{67DC36C0-FB7F-C743-A67E-B459F261B223}"/>
          </ac:cxnSpMkLst>
        </pc:cxnChg>
      </pc:sldChg>
      <pc:sldChg chg="add">
        <pc:chgData name="Ren Ping Liu" userId="60ce823c-5cb7-4d3e-be0b-034740f7a9f3" providerId="ADAL" clId="{47E23FF3-C09C-C54B-B66B-BA3A77D9A33A}" dt="2022-01-02T05:56:23.925" v="269"/>
        <pc:sldMkLst>
          <pc:docMk/>
          <pc:sldMk cId="1102300357" sldId="977"/>
        </pc:sldMkLst>
      </pc:sldChg>
      <pc:sldChg chg="modSp mod">
        <pc:chgData name="Ren Ping Liu" userId="60ce823c-5cb7-4d3e-be0b-034740f7a9f3" providerId="ADAL" clId="{47E23FF3-C09C-C54B-B66B-BA3A77D9A33A}" dt="2022-01-02T05:53:02.592" v="266" actId="14100"/>
        <pc:sldMkLst>
          <pc:docMk/>
          <pc:sldMk cId="1389753227" sldId="981"/>
        </pc:sldMkLst>
        <pc:spChg chg="mod">
          <ac:chgData name="Ren Ping Liu" userId="60ce823c-5cb7-4d3e-be0b-034740f7a9f3" providerId="ADAL" clId="{47E23FF3-C09C-C54B-B66B-BA3A77D9A33A}" dt="2022-01-02T05:53:02.592" v="266" actId="14100"/>
          <ac:spMkLst>
            <pc:docMk/>
            <pc:sldMk cId="1389753227" sldId="981"/>
            <ac:spMk id="216" creationId="{646A742F-504F-3B40-89FE-C4D20BCCDC37}"/>
          </ac:spMkLst>
        </pc:spChg>
        <pc:spChg chg="mod">
          <ac:chgData name="Ren Ping Liu" userId="60ce823c-5cb7-4d3e-be0b-034740f7a9f3" providerId="ADAL" clId="{47E23FF3-C09C-C54B-B66B-BA3A77D9A33A}" dt="2022-01-02T05:53:02.592" v="266" actId="14100"/>
          <ac:spMkLst>
            <pc:docMk/>
            <pc:sldMk cId="1389753227" sldId="981"/>
            <ac:spMk id="217" creationId="{7503FB48-7A18-9847-91A0-679C80B8D223}"/>
          </ac:spMkLst>
        </pc:spChg>
        <pc:grpChg chg="mod">
          <ac:chgData name="Ren Ping Liu" userId="60ce823c-5cb7-4d3e-be0b-034740f7a9f3" providerId="ADAL" clId="{47E23FF3-C09C-C54B-B66B-BA3A77D9A33A}" dt="2022-01-02T05:53:02.592" v="266" actId="14100"/>
          <ac:grpSpMkLst>
            <pc:docMk/>
            <pc:sldMk cId="1389753227" sldId="981"/>
            <ac:grpSpMk id="215" creationId="{D742C348-83AB-E741-83A9-DF2ED1BEF85B}"/>
          </ac:grpSpMkLst>
        </pc:grpChg>
      </pc:sldChg>
      <pc:sldChg chg="addSp delSp modSp mod">
        <pc:chgData name="Ren Ping Liu" userId="60ce823c-5cb7-4d3e-be0b-034740f7a9f3" providerId="ADAL" clId="{47E23FF3-C09C-C54B-B66B-BA3A77D9A33A}" dt="2022-01-02T06:11:16.517" v="290" actId="20577"/>
        <pc:sldMkLst>
          <pc:docMk/>
          <pc:sldMk cId="4185691790" sldId="1001"/>
        </pc:sldMkLst>
        <pc:spChg chg="mod">
          <ac:chgData name="Ren Ping Liu" userId="60ce823c-5cb7-4d3e-be0b-034740f7a9f3" providerId="ADAL" clId="{47E23FF3-C09C-C54B-B66B-BA3A77D9A33A}" dt="2022-01-02T06:11:16.517" v="290" actId="20577"/>
          <ac:spMkLst>
            <pc:docMk/>
            <pc:sldMk cId="4185691790" sldId="1001"/>
            <ac:spMk id="2" creationId="{3B8CD900-19EC-824C-BF74-AADFBF5A172E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3" creationId="{EC1BA623-0BF4-DB44-A163-2F24A4C39EC3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" creationId="{176C898C-C05D-7B46-A994-9EA29F86D319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15" creationId="{AD7B903D-A9F0-1947-BEF4-677025C4D5AC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16" creationId="{09DC3E28-E3DA-3C48-A453-09FD46DB8EBE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17" creationId="{506C0AF6-034E-0945-B057-5AD36EA2E335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18" creationId="{62F2F6A5-4E23-D54B-937E-0BAA6DE7E25F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19" creationId="{5CD37532-1DA7-4647-82AD-A36EC4C21B54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20" creationId="{0C6ED735-C468-964B-B66F-7D72715F606C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21" creationId="{EADEBA81-BE80-E843-BEEE-BB1AF6D405FB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23" creationId="{427B76CA-EEA9-AA42-ACA8-293B0FB06725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26" creationId="{83F9DC38-AD1F-5141-9EBF-703CB7E3E8EE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30" creationId="{6264A5A8-90F5-8B4C-9EF0-478DAF58508F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33" creationId="{8371212E-6DA8-124D-A0FE-51CC9CF12F7A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36" creationId="{0810608F-CCF3-CA4B-9D04-BD5EBBD51CDD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37" creationId="{9CE11D48-D612-F044-A80D-29F4D96B2BAF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38" creationId="{86E975B1-BC75-5C44-8DAD-09B424BB8B13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43" creationId="{F15CC6F8-829E-1141-9B23-4496A5B2AFE8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44" creationId="{290487BA-3D66-7B4A-9D74-789641701EA6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45" creationId="{FD1B5229-BE14-A34E-BB33-6B68D452D120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47" creationId="{800BEEA3-5588-8D4B-A21A-EB7CBDFF4A91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48" creationId="{C9E0C0FB-BF84-BE46-A172-090C2F95FD5B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0" creationId="{013FA78E-130C-7D44-974C-982926B0959B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1" creationId="{898C6D1E-B612-AC4B-95CD-825AE5C1BB95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2" creationId="{7AA628DA-49E7-4B42-84F4-387C5DB200DE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3" creationId="{E55205E2-9D35-CB44-A168-2A2FA092C3B2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5" creationId="{6BBA6BA0-48D4-AD4A-8EAC-B5995E848332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6" creationId="{43571E09-12E3-1148-B8A8-7BA7D9B93875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8" creationId="{E80C2EBF-0BA9-6648-BC7B-AF2C6568CFDC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59" creationId="{8B8FCBE6-55BA-E14A-98F7-3A5F96C6F9A1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0" creationId="{C0DC4D6F-7C44-1847-A4E4-ADD787E6E700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1" creationId="{86ACF70A-1984-8F4E-B689-0F4C56BA07D3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3" creationId="{A3121881-D3EA-DD4C-A38A-92D0B7F5E8D9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4" creationId="{4BFCAF2D-BE98-7D44-9EAC-66548471439B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6" creationId="{61D2352F-963E-CE41-A25B-1CF639A23A42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7" creationId="{7E25B5EA-1406-6544-A9F7-C1D169725E88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8" creationId="{05712714-F565-014A-90F9-EA15545821C5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69" creationId="{39C9127C-F417-5B4C-965C-E1B42536C123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71" creationId="{5EA5C73B-0D45-6244-835B-7B03A4B8F2B6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72" creationId="{D266A702-0FA1-AE45-A1D7-7513B4ED01E1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74" creationId="{4D500CEC-83BB-0844-9117-4DBC99502518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75" creationId="{7DCD151A-CAE8-7F48-8529-FCF335C16B66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76" creationId="{E7F07B5A-67B4-8C43-AA15-E637E5482F9C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77" creationId="{C9708D37-DA35-3F4E-9966-D1CB54DC5B3C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79" creationId="{F7B4C4EB-4039-1D49-A333-A3ECD5005D75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80" creationId="{E3E70234-E4E5-7641-AF91-266F272EB5DB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82" creationId="{396419B0-D2E9-FD49-BDC1-F66F284F533B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83" creationId="{256632C1-132C-5D4A-B4A9-A39E72C9699A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84" creationId="{EFF89079-854B-954B-98C7-EFF5029E0D7D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85" creationId="{3917454C-3C53-0B4B-BE3A-313214027C7B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92" creationId="{ACE6FA5B-BE9F-DC43-87EA-9D846E359708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95" creationId="{1A762051-FFC8-FC45-9C5C-C2E57D4C95B5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96" creationId="{88210C29-B214-8D49-8818-8798B9C27203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198" creationId="{6D946CCE-A936-4844-AD61-7E4B7BB77BF1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200" creationId="{17D8F4BA-4447-A046-99B7-87A3933FD6FF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201" creationId="{EA218E8B-48B3-554A-B371-978269CD2C18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203" creationId="{6891AA3E-FCA9-304D-A2D8-63D50D9C5318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210" creationId="{1AA8A23C-3B79-E048-8525-ABDE960BB291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211" creationId="{433DF450-F6EA-234E-81A8-81932570EE57}"/>
          </ac:spMkLst>
        </pc:spChg>
        <pc:spChg chg="mod">
          <ac:chgData name="Ren Ping Liu" userId="60ce823c-5cb7-4d3e-be0b-034740f7a9f3" providerId="ADAL" clId="{47E23FF3-C09C-C54B-B66B-BA3A77D9A33A}" dt="2022-01-02T06:10:48.689" v="282" actId="1076"/>
          <ac:spMkLst>
            <pc:docMk/>
            <pc:sldMk cId="4185691790" sldId="1001"/>
            <ac:spMk id="212" creationId="{419DBF04-23E6-7744-81CA-694D68FEF008}"/>
          </ac:spMkLst>
        </pc:s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2" creationId="{51F77B2B-3AD2-474B-A9E1-589285590670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8" creationId="{C089EE9F-EFC6-A24F-A31D-687079A57653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9" creationId="{11409699-F6CF-BF47-B557-5B0B4DD13AD7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14" creationId="{34622269-F398-CC47-A606-48E46BFA30ED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31" creationId="{6655B0F2-7DA9-944B-A7DA-0DBA58297CB0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46" creationId="{6162EC44-D023-AF4B-A206-E7509BB988C4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49" creationId="{2E0A3360-081D-F94B-8D16-276E235AB5FA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54" creationId="{ADC48D98-624A-4D4C-9532-8DAFAD700A2E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57" creationId="{8A37B13D-C1FA-5B4D-A4EB-6D82312C54CB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62" creationId="{87E6EC53-7E1A-684E-A31C-338D0D1337FE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65" creationId="{47BB9030-D335-FD4A-A388-60048FEDBDA1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70" creationId="{5C6E93A7-E125-2845-8067-00A236EC62E2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73" creationId="{220FFEE9-F00D-FC44-A6B7-33C2BFCF131E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78" creationId="{CA1E52A0-0A3D-C943-AF8C-E2DF7B82B2AB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81" creationId="{D4733258-E740-E947-A21C-0A6A2D58B07B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91" creationId="{4525D4C0-C00D-C54D-941C-AE8B3F8E97E0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93" creationId="{40A93D68-4077-1540-A741-57A4E8F7B61A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97" creationId="{F6BFA787-99AE-DE45-A233-027F7CA7D22D}"/>
          </ac:grpSpMkLst>
        </pc:grpChg>
        <pc:grpChg chg="mod">
          <ac:chgData name="Ren Ping Liu" userId="60ce823c-5cb7-4d3e-be0b-034740f7a9f3" providerId="ADAL" clId="{47E23FF3-C09C-C54B-B66B-BA3A77D9A33A}" dt="2022-01-02T06:10:48.689" v="282" actId="1076"/>
          <ac:grpSpMkLst>
            <pc:docMk/>
            <pc:sldMk cId="4185691790" sldId="1001"/>
            <ac:grpSpMk id="199" creationId="{6CB6BBB8-CDB9-DF46-BC17-601ED0253B90}"/>
          </ac:grpSpMkLst>
        </pc:grpChg>
        <pc:picChg chg="del">
          <ac:chgData name="Ren Ping Liu" userId="60ce823c-5cb7-4d3e-be0b-034740f7a9f3" providerId="ADAL" clId="{47E23FF3-C09C-C54B-B66B-BA3A77D9A33A}" dt="2022-01-02T06:09:57.346" v="278" actId="478"/>
          <ac:picMkLst>
            <pc:docMk/>
            <pc:sldMk cId="4185691790" sldId="1001"/>
            <ac:picMk id="3" creationId="{44C257FC-D68A-8348-83F1-9E9A9AA967F9}"/>
          </ac:picMkLst>
        </pc:picChg>
        <pc:picChg chg="del">
          <ac:chgData name="Ren Ping Liu" userId="60ce823c-5cb7-4d3e-be0b-034740f7a9f3" providerId="ADAL" clId="{47E23FF3-C09C-C54B-B66B-BA3A77D9A33A}" dt="2022-01-02T06:10:51.744" v="283" actId="478"/>
          <ac:picMkLst>
            <pc:docMk/>
            <pc:sldMk cId="4185691790" sldId="1001"/>
            <ac:picMk id="4" creationId="{AEEBBA5D-D43B-2C42-9622-3289B7BD731A}"/>
          </ac:picMkLst>
        </pc:picChg>
        <pc:picChg chg="add mod">
          <ac:chgData name="Ren Ping Liu" userId="60ce823c-5cb7-4d3e-be0b-034740f7a9f3" providerId="ADAL" clId="{47E23FF3-C09C-C54B-B66B-BA3A77D9A33A}" dt="2022-01-02T06:10:34.595" v="281" actId="1076"/>
          <ac:picMkLst>
            <pc:docMk/>
            <pc:sldMk cId="4185691790" sldId="1001"/>
            <ac:picMk id="84" creationId="{C6184A0A-732D-124C-8BBA-9F72E25DE1A1}"/>
          </ac:picMkLst>
        </pc:picChg>
      </pc:sldChg>
      <pc:sldChg chg="modSp add mod">
        <pc:chgData name="Ren Ping Liu" userId="60ce823c-5cb7-4d3e-be0b-034740f7a9f3" providerId="ADAL" clId="{47E23FF3-C09C-C54B-B66B-BA3A77D9A33A}" dt="2022-01-02T05:10:25.138" v="188" actId="400"/>
        <pc:sldMkLst>
          <pc:docMk/>
          <pc:sldMk cId="2190661595" sldId="1041"/>
        </pc:sldMkLst>
        <pc:spChg chg="mod">
          <ac:chgData name="Ren Ping Liu" userId="60ce823c-5cb7-4d3e-be0b-034740f7a9f3" providerId="ADAL" clId="{47E23FF3-C09C-C54B-B66B-BA3A77D9A33A}" dt="2022-01-02T05:10:25.138" v="188" actId="400"/>
          <ac:spMkLst>
            <pc:docMk/>
            <pc:sldMk cId="2190661595" sldId="1041"/>
            <ac:spMk id="9" creationId="{55AB9D8D-7F05-094B-8DA6-3095A7A7A096}"/>
          </ac:spMkLst>
        </pc:spChg>
      </pc:sldChg>
      <pc:sldChg chg="modSp add del mod">
        <pc:chgData name="Ren Ping Liu" userId="60ce823c-5cb7-4d3e-be0b-034740f7a9f3" providerId="ADAL" clId="{47E23FF3-C09C-C54B-B66B-BA3A77D9A33A}" dt="2022-01-02T05:58:07.219" v="277" actId="404"/>
        <pc:sldMkLst>
          <pc:docMk/>
          <pc:sldMk cId="1364198591" sldId="1042"/>
        </pc:sldMkLst>
        <pc:spChg chg="mod">
          <ac:chgData name="Ren Ping Liu" userId="60ce823c-5cb7-4d3e-be0b-034740f7a9f3" providerId="ADAL" clId="{47E23FF3-C09C-C54B-B66B-BA3A77D9A33A}" dt="2022-01-02T05:58:07.219" v="277" actId="404"/>
          <ac:spMkLst>
            <pc:docMk/>
            <pc:sldMk cId="1364198591" sldId="1042"/>
            <ac:spMk id="9" creationId="{55AB9D8D-7F05-094B-8DA6-3095A7A7A096}"/>
          </ac:spMkLst>
        </pc:spChg>
      </pc:sldChg>
      <pc:sldChg chg="addSp delSp modSp add mod modAnim">
        <pc:chgData name="Ren Ping Liu" userId="60ce823c-5cb7-4d3e-be0b-034740f7a9f3" providerId="ADAL" clId="{47E23FF3-C09C-C54B-B66B-BA3A77D9A33A}" dt="2022-01-02T05:51:51.067" v="248" actId="20577"/>
        <pc:sldMkLst>
          <pc:docMk/>
          <pc:sldMk cId="3179082831" sldId="1043"/>
        </pc:sldMkLst>
        <pc:spChg chg="mod">
          <ac:chgData name="Ren Ping Liu" userId="60ce823c-5cb7-4d3e-be0b-034740f7a9f3" providerId="ADAL" clId="{47E23FF3-C09C-C54B-B66B-BA3A77D9A33A}" dt="2022-01-02T05:50:35.335" v="238" actId="6549"/>
          <ac:spMkLst>
            <pc:docMk/>
            <pc:sldMk cId="3179082831" sldId="1043"/>
            <ac:spMk id="2" creationId="{3B8CD900-19EC-824C-BF74-AADFBF5A172E}"/>
          </ac:spMkLst>
        </pc:spChg>
        <pc:spChg chg="mod">
          <ac:chgData name="Ren Ping Liu" userId="60ce823c-5cb7-4d3e-be0b-034740f7a9f3" providerId="ADAL" clId="{47E23FF3-C09C-C54B-B66B-BA3A77D9A33A}" dt="2022-01-02T05:50:56.609" v="240"/>
          <ac:spMkLst>
            <pc:docMk/>
            <pc:sldMk cId="3179082831" sldId="1043"/>
            <ac:spMk id="178" creationId="{FD134F47-C1B8-5841-B764-BA9A9744F16B}"/>
          </ac:spMkLst>
        </pc:spChg>
        <pc:spChg chg="mod">
          <ac:chgData name="Ren Ping Liu" userId="60ce823c-5cb7-4d3e-be0b-034740f7a9f3" providerId="ADAL" clId="{47E23FF3-C09C-C54B-B66B-BA3A77D9A33A}" dt="2022-01-02T05:51:51.067" v="248" actId="20577"/>
          <ac:spMkLst>
            <pc:docMk/>
            <pc:sldMk cId="3179082831" sldId="1043"/>
            <ac:spMk id="263" creationId="{65731DA2-5F5C-CE45-8C28-78D072DBA74A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11" creationId="{55C1251C-79AE-8E45-A29D-D20BC725A961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12" creationId="{29D57EF7-9FD7-8E4C-8851-986BAF26F81A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14" creationId="{E2260115-6B62-6442-BFA6-A406A51902CD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31" creationId="{B16AC43B-CDE4-3943-992B-D7039B5F9CA3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48" creationId="{00521831-0ED5-1349-A47C-654339E42A5E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49" creationId="{FD3FC836-7E87-9B4B-B95B-3BA0FE84BF70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50" creationId="{02BC4B2D-D64A-8743-BADC-E5942116F402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651" creationId="{92E8BA01-B757-A445-BCC4-2A21C55AFB06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25" creationId="{ADE52973-3C0D-654A-B045-1EDAD64D65D6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43" creationId="{114B5E74-3593-4647-A004-4F78DEEBD9A4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44" creationId="{DC1BDAA3-86EF-E54B-AD19-30AE2ECA9311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45" creationId="{148D29E6-C94A-DC42-8250-908976A5D102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46" creationId="{01C6EDDD-38D0-6B49-B717-D2D0A8815C12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47" creationId="{13411482-5915-9549-9E0F-94906C9234B0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48" creationId="{1F9C292F-8EBB-3541-9B89-E1F31CD174E4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49" creationId="{7320EA55-A59E-E248-A70B-FDBD113905C5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0" creationId="{DB61BF90-6CFB-6842-9230-52758DB964BD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1" creationId="{5282A8AA-73E0-1047-98E9-0E8A22EB1094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2" creationId="{7C99B789-7258-6A4A-9F8D-57979E1CEE4E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3" creationId="{B1D16F00-E881-6A47-A6A1-0BBDC19BC901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4" creationId="{838FA314-27D9-7A43-996B-E5F93E02DF5E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5" creationId="{45C72033-F8DA-3B45-8390-923125718D2A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6" creationId="{19393445-5216-7C45-9B45-58EB5CD3E448}"/>
          </ac:spMkLst>
        </pc:spChg>
        <pc:spChg chg="del">
          <ac:chgData name="Ren Ping Liu" userId="60ce823c-5cb7-4d3e-be0b-034740f7a9f3" providerId="ADAL" clId="{47E23FF3-C09C-C54B-B66B-BA3A77D9A33A}" dt="2022-01-02T05:50:55.150" v="239" actId="478"/>
          <ac:spMkLst>
            <pc:docMk/>
            <pc:sldMk cId="3179082831" sldId="1043"/>
            <ac:spMk id="757" creationId="{D5C846CD-8651-7846-BF61-84EC54D4AEB7}"/>
          </ac:spMkLst>
        </pc:s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5" creationId="{425B97A1-27C5-EC40-B34A-476FC38D829B}"/>
          </ac:grpSpMkLst>
        </pc:grpChg>
        <pc:grpChg chg="add mod">
          <ac:chgData name="Ren Ping Liu" userId="60ce823c-5cb7-4d3e-be0b-034740f7a9f3" providerId="ADAL" clId="{47E23FF3-C09C-C54B-B66B-BA3A77D9A33A}" dt="2022-01-02T05:51:12.662" v="242" actId="14100"/>
          <ac:grpSpMkLst>
            <pc:docMk/>
            <pc:sldMk cId="3179082831" sldId="1043"/>
            <ac:grpSpMk id="176" creationId="{82850DA2-A4B0-404C-AF93-D7FD6CF7764B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259" creationId="{2F6C783C-0026-4943-BF4A-677BBABDEDED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632" creationId="{59FF6125-68C3-404F-958E-E497C5054413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654" creationId="{5F9A759B-4E1F-9A42-88D3-95E2D1ADE5D5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674" creationId="{087367B6-4D70-604B-8798-517094B2852A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691" creationId="{B35A80F1-D0E0-F049-AF3B-A40C61B0C1DC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708" creationId="{B99E0137-E9E9-2449-A341-E95B1A39B473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726" creationId="{3D447709-B395-E140-A6E8-A4B0C8933F41}"/>
          </ac:grpSpMkLst>
        </pc:grpChg>
        <pc:grpChg chg="del">
          <ac:chgData name="Ren Ping Liu" userId="60ce823c-5cb7-4d3e-be0b-034740f7a9f3" providerId="ADAL" clId="{47E23FF3-C09C-C54B-B66B-BA3A77D9A33A}" dt="2022-01-02T05:50:55.150" v="239" actId="478"/>
          <ac:grpSpMkLst>
            <pc:docMk/>
            <pc:sldMk cId="3179082831" sldId="1043"/>
            <ac:grpSpMk id="802" creationId="{69F003EB-6D99-1141-ABFE-67460D1B76E9}"/>
          </ac:grpSpMkLst>
        </pc:grpChg>
        <pc:picChg chg="mod">
          <ac:chgData name="Ren Ping Liu" userId="60ce823c-5cb7-4d3e-be0b-034740f7a9f3" providerId="ADAL" clId="{47E23FF3-C09C-C54B-B66B-BA3A77D9A33A}" dt="2022-01-02T05:50:56.609" v="240"/>
          <ac:picMkLst>
            <pc:docMk/>
            <pc:sldMk cId="3179082831" sldId="1043"/>
            <ac:picMk id="177" creationId="{1D340B50-37F8-F749-B415-8B3DA23053BB}"/>
          </ac:picMkLst>
        </pc:picChg>
        <pc:picChg chg="del">
          <ac:chgData name="Ren Ping Liu" userId="60ce823c-5cb7-4d3e-be0b-034740f7a9f3" providerId="ADAL" clId="{47E23FF3-C09C-C54B-B66B-BA3A77D9A33A}" dt="2022-01-02T05:50:55.150" v="239" actId="478"/>
          <ac:picMkLst>
            <pc:docMk/>
            <pc:sldMk cId="3179082831" sldId="1043"/>
            <ac:picMk id="652" creationId="{06B7565B-0476-B44C-9A6B-CF79DB7BFD38}"/>
          </ac:picMkLst>
        </pc:picChg>
      </pc:sldChg>
      <pc:sldChg chg="modSp add mod">
        <pc:chgData name="Ren Ping Liu" userId="60ce823c-5cb7-4d3e-be0b-034740f7a9f3" providerId="ADAL" clId="{47E23FF3-C09C-C54B-B66B-BA3A77D9A33A}" dt="2022-01-02T05:57:40.902" v="274" actId="207"/>
        <pc:sldMkLst>
          <pc:docMk/>
          <pc:sldMk cId="2123463467" sldId="1044"/>
        </pc:sldMkLst>
        <pc:spChg chg="mod">
          <ac:chgData name="Ren Ping Liu" userId="60ce823c-5cb7-4d3e-be0b-034740f7a9f3" providerId="ADAL" clId="{47E23FF3-C09C-C54B-B66B-BA3A77D9A33A}" dt="2022-01-02T05:57:40.902" v="274" actId="207"/>
          <ac:spMkLst>
            <pc:docMk/>
            <pc:sldMk cId="2123463467" sldId="1044"/>
            <ac:spMk id="9" creationId="{55AB9D8D-7F05-094B-8DA6-3095A7A7A096}"/>
          </ac:spMkLst>
        </pc:spChg>
      </pc:sldChg>
      <pc:sldChg chg="modSp add mod">
        <pc:chgData name="Ren Ping Liu" userId="60ce823c-5cb7-4d3e-be0b-034740f7a9f3" providerId="ADAL" clId="{47E23FF3-C09C-C54B-B66B-BA3A77D9A33A}" dt="2022-01-02T06:12:30.601" v="292" actId="207"/>
        <pc:sldMkLst>
          <pc:docMk/>
          <pc:sldMk cId="1033329104" sldId="1045"/>
        </pc:sldMkLst>
        <pc:spChg chg="mod">
          <ac:chgData name="Ren Ping Liu" userId="60ce823c-5cb7-4d3e-be0b-034740f7a9f3" providerId="ADAL" clId="{47E23FF3-C09C-C54B-B66B-BA3A77D9A33A}" dt="2022-01-02T06:12:30.601" v="292" actId="207"/>
          <ac:spMkLst>
            <pc:docMk/>
            <pc:sldMk cId="1033329104" sldId="1045"/>
            <ac:spMk id="17" creationId="{921D3CC3-7FC4-4346-86E8-F841A7674F2D}"/>
          </ac:spMkLst>
        </pc:spChg>
      </pc:sldChg>
    </pc:docChg>
  </pc:docChgLst>
  <pc:docChgLst>
    <pc:chgData name="Ren Ping Liu" userId="60ce823c-5cb7-4d3e-be0b-034740f7a9f3" providerId="ADAL" clId="{03431CF3-040E-0148-BEBE-8FBFE76506F3}"/>
    <pc:docChg chg="undo custSel addSld delSld modSld">
      <pc:chgData name="Ren Ping Liu" userId="60ce823c-5cb7-4d3e-be0b-034740f7a9f3" providerId="ADAL" clId="{03431CF3-040E-0148-BEBE-8FBFE76506F3}" dt="2022-08-07T23:02:48.587" v="541" actId="20577"/>
      <pc:docMkLst>
        <pc:docMk/>
      </pc:docMkLst>
      <pc:sldChg chg="modSp mod">
        <pc:chgData name="Ren Ping Liu" userId="60ce823c-5cb7-4d3e-be0b-034740f7a9f3" providerId="ADAL" clId="{03431CF3-040E-0148-BEBE-8FBFE76506F3}" dt="2022-08-06T21:02:59.482" v="361" actId="20577"/>
        <pc:sldMkLst>
          <pc:docMk/>
          <pc:sldMk cId="2314825519" sldId="960"/>
        </pc:sldMkLst>
        <pc:spChg chg="mod">
          <ac:chgData name="Ren Ping Liu" userId="60ce823c-5cb7-4d3e-be0b-034740f7a9f3" providerId="ADAL" clId="{03431CF3-040E-0148-BEBE-8FBFE76506F3}" dt="2022-08-06T21:02:59.482" v="361" actId="20577"/>
          <ac:spMkLst>
            <pc:docMk/>
            <pc:sldMk cId="2314825519" sldId="960"/>
            <ac:spMk id="2" creationId="{39F17610-CC76-6443-84C3-527D661D4109}"/>
          </ac:spMkLst>
        </pc:spChg>
      </pc:sldChg>
      <pc:sldChg chg="addSp delSp modSp mod modAnim">
        <pc:chgData name="Ren Ping Liu" userId="60ce823c-5cb7-4d3e-be0b-034740f7a9f3" providerId="ADAL" clId="{03431CF3-040E-0148-BEBE-8FBFE76506F3}" dt="2022-08-07T23:02:48.587" v="541" actId="20577"/>
        <pc:sldMkLst>
          <pc:docMk/>
          <pc:sldMk cId="1159502493" sldId="1003"/>
        </pc:sldMkLst>
        <pc:spChg chg="add mod">
          <ac:chgData name="Ren Ping Liu" userId="60ce823c-5cb7-4d3e-be0b-034740f7a9f3" providerId="ADAL" clId="{03431CF3-040E-0148-BEBE-8FBFE76506F3}" dt="2022-08-06T00:39:05.265" v="359" actId="20577"/>
          <ac:spMkLst>
            <pc:docMk/>
            <pc:sldMk cId="1159502493" sldId="1003"/>
            <ac:spMk id="4" creationId="{F3980E31-59EB-1BA4-2EF7-03E3856EF088}"/>
          </ac:spMkLst>
        </pc:spChg>
        <pc:spChg chg="add mod">
          <ac:chgData name="Ren Ping Liu" userId="60ce823c-5cb7-4d3e-be0b-034740f7a9f3" providerId="ADAL" clId="{03431CF3-040E-0148-BEBE-8FBFE76506F3}" dt="2022-08-06T00:38:48.329" v="357" actId="20577"/>
          <ac:spMkLst>
            <pc:docMk/>
            <pc:sldMk cId="1159502493" sldId="1003"/>
            <ac:spMk id="5" creationId="{7190C3CD-D4FA-649B-42CE-951A13310F8B}"/>
          </ac:spMkLst>
        </pc:spChg>
        <pc:spChg chg="mod">
          <ac:chgData name="Ren Ping Liu" userId="60ce823c-5cb7-4d3e-be0b-034740f7a9f3" providerId="ADAL" clId="{03431CF3-040E-0148-BEBE-8FBFE76506F3}" dt="2022-08-05T23:54:24.266" v="74" actId="14100"/>
          <ac:spMkLst>
            <pc:docMk/>
            <pc:sldMk cId="1159502493" sldId="1003"/>
            <ac:spMk id="7" creationId="{84527315-9237-DF4C-A233-1FDCF6AF614A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8" creationId="{98D5C74F-DBE1-C34C-8A85-F480C540B7D8}"/>
          </ac:spMkLst>
        </pc:spChg>
        <pc:spChg chg="add mod">
          <ac:chgData name="Ren Ping Liu" userId="60ce823c-5cb7-4d3e-be0b-034740f7a9f3" providerId="ADAL" clId="{03431CF3-040E-0148-BEBE-8FBFE76506F3}" dt="2022-08-06T21:07:59.288" v="426" actId="1076"/>
          <ac:spMkLst>
            <pc:docMk/>
            <pc:sldMk cId="1159502493" sldId="1003"/>
            <ac:spMk id="9" creationId="{02FB3A70-A4DD-8587-71C3-9E3265F1E2B8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19" creationId="{792C422C-E0B3-284D-90D1-78EE41CE1BFE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0" creationId="{D9614611-AD9E-6646-B638-622773F004FA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1" creationId="{A39734E3-ED9A-EC49-B73C-34CBE5CBF7F3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2" creationId="{3AF0224D-49F6-7745-96F9-78A841403227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3" creationId="{58B9B601-E851-654F-AA2B-143A70BEF35C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4" creationId="{647088DD-46B7-8A40-B3C8-FF97968F51C9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5" creationId="{77696821-8A04-3945-AF9E-0065C2861C04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6" creationId="{B6154A2C-EC19-F34F-ACCE-9E5D937822D3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27" creationId="{995F56C7-414D-8A48-884F-85A203498F59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30" creationId="{B442F163-2B26-9C41-A4DA-56CB0408A27B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33" creationId="{B1E6742A-3259-B348-BD9F-24C231CD73DB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44" creationId="{E17EDB94-A18A-5345-B878-1F5CDE4C6EA2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45" creationId="{72EE0D2E-3A6D-224A-A965-4A3CAB0E05C3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46" creationId="{B8BAB5F9-E33D-6D40-AF1F-A688FE37C639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47" creationId="{3A81C53A-7389-0940-8B19-188881DD0EB8}"/>
          </ac:spMkLst>
        </pc:spChg>
        <pc:spChg chg="mod">
          <ac:chgData name="Ren Ping Liu" userId="60ce823c-5cb7-4d3e-be0b-034740f7a9f3" providerId="ADAL" clId="{03431CF3-040E-0148-BEBE-8FBFE76506F3}" dt="2022-08-07T23:02:48.587" v="541" actId="20577"/>
          <ac:spMkLst>
            <pc:docMk/>
            <pc:sldMk cId="1159502493" sldId="1003"/>
            <ac:spMk id="50" creationId="{15E16EFE-9699-4F4E-BFC6-790480667E12}"/>
          </ac:spMkLst>
        </pc:spChg>
        <pc:spChg chg="mod">
          <ac:chgData name="Ren Ping Liu" userId="60ce823c-5cb7-4d3e-be0b-034740f7a9f3" providerId="ADAL" clId="{03431CF3-040E-0148-BEBE-8FBFE76506F3}" dt="2022-08-06T00:02:00.429" v="123" actId="1076"/>
          <ac:spMkLst>
            <pc:docMk/>
            <pc:sldMk cId="1159502493" sldId="1003"/>
            <ac:spMk id="51" creationId="{13FF81C3-546D-F344-9FE2-4D72EFA0CD2C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53" creationId="{674A1D43-19A1-AA41-9CBF-545C92FF13AA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54" creationId="{CDBE935F-08EE-9646-85EA-B0063869E76E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0" creationId="{D7769EBE-F27C-654D-9E70-D2F8F0CA4BC6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1" creationId="{5534D58D-15F7-4148-BD77-062817774551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3" creationId="{1906A403-4D02-E745-9F12-A4DD0B4A4D9D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4" creationId="{CEA9A27B-E199-2342-BF59-3743FE242837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5" creationId="{3E302C75-BA44-2547-9BE3-5EE9C07B3027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6" creationId="{60B5EF7E-8EDB-5946-B230-2EAE3B474B06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8" creationId="{59DD18B2-282C-6549-A49E-60E3E19F2A62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69" creationId="{51031821-CCEB-7F4A-B58F-080033E04E6D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71" creationId="{8952442E-1885-3E49-AB68-416A3E2001F6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72" creationId="{E05D2B3E-D3BE-6540-9837-84ECB6B5E389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73" creationId="{C4191C4F-5CEE-5B4B-881D-8241D7AE9EA2}"/>
          </ac:spMkLst>
        </pc:spChg>
        <pc:spChg chg="mod">
          <ac:chgData name="Ren Ping Liu" userId="60ce823c-5cb7-4d3e-be0b-034740f7a9f3" providerId="ADAL" clId="{03431CF3-040E-0148-BEBE-8FBFE76506F3}" dt="2022-08-06T00:01:55.317" v="122" actId="1076"/>
          <ac:spMkLst>
            <pc:docMk/>
            <pc:sldMk cId="1159502493" sldId="1003"/>
            <ac:spMk id="74" creationId="{0AD58D69-0B48-324F-A1A4-01181A17EF6F}"/>
          </ac:spMkLst>
        </pc:spChg>
        <pc:grpChg chg="mod">
          <ac:chgData name="Ren Ping Liu" userId="60ce823c-5cb7-4d3e-be0b-034740f7a9f3" providerId="ADAL" clId="{03431CF3-040E-0148-BEBE-8FBFE76506F3}" dt="2022-08-06T00:01:55.317" v="122" actId="1076"/>
          <ac:grpSpMkLst>
            <pc:docMk/>
            <pc:sldMk cId="1159502493" sldId="1003"/>
            <ac:grpSpMk id="28" creationId="{F052C581-6C44-5947-B232-97223D315667}"/>
          </ac:grpSpMkLst>
        </pc:grpChg>
        <pc:grpChg chg="mod">
          <ac:chgData name="Ren Ping Liu" userId="60ce823c-5cb7-4d3e-be0b-034740f7a9f3" providerId="ADAL" clId="{03431CF3-040E-0148-BEBE-8FBFE76506F3}" dt="2022-08-06T00:02:00.429" v="123" actId="1076"/>
          <ac:grpSpMkLst>
            <pc:docMk/>
            <pc:sldMk cId="1159502493" sldId="1003"/>
            <ac:grpSpMk id="49" creationId="{99FB082D-48A3-DB4E-B785-79F493984667}"/>
          </ac:grpSpMkLst>
        </pc:grpChg>
        <pc:grpChg chg="mod">
          <ac:chgData name="Ren Ping Liu" userId="60ce823c-5cb7-4d3e-be0b-034740f7a9f3" providerId="ADAL" clId="{03431CF3-040E-0148-BEBE-8FBFE76506F3}" dt="2022-08-06T00:01:55.317" v="122" actId="1076"/>
          <ac:grpSpMkLst>
            <pc:docMk/>
            <pc:sldMk cId="1159502493" sldId="1003"/>
            <ac:grpSpMk id="52" creationId="{26EEA1DE-D9F0-2D47-AABB-733C528B384F}"/>
          </ac:grpSpMkLst>
        </pc:grpChg>
        <pc:grpChg chg="del">
          <ac:chgData name="Ren Ping Liu" userId="60ce823c-5cb7-4d3e-be0b-034740f7a9f3" providerId="ADAL" clId="{03431CF3-040E-0148-BEBE-8FBFE76506F3}" dt="2022-08-05T23:53:16.617" v="49" actId="478"/>
          <ac:grpSpMkLst>
            <pc:docMk/>
            <pc:sldMk cId="1159502493" sldId="1003"/>
            <ac:grpSpMk id="55" creationId="{BB37FD35-03D6-7647-8A50-07C919E6BBD2}"/>
          </ac:grpSpMkLst>
        </pc:grpChg>
        <pc:grpChg chg="mod">
          <ac:chgData name="Ren Ping Liu" userId="60ce823c-5cb7-4d3e-be0b-034740f7a9f3" providerId="ADAL" clId="{03431CF3-040E-0148-BEBE-8FBFE76506F3}" dt="2022-08-06T00:01:55.317" v="122" actId="1076"/>
          <ac:grpSpMkLst>
            <pc:docMk/>
            <pc:sldMk cId="1159502493" sldId="1003"/>
            <ac:grpSpMk id="59" creationId="{750A30BE-4517-024C-8E13-70C75C60C9A9}"/>
          </ac:grpSpMkLst>
        </pc:grpChg>
        <pc:grpChg chg="mod">
          <ac:chgData name="Ren Ping Liu" userId="60ce823c-5cb7-4d3e-be0b-034740f7a9f3" providerId="ADAL" clId="{03431CF3-040E-0148-BEBE-8FBFE76506F3}" dt="2022-08-06T00:01:55.317" v="122" actId="1076"/>
          <ac:grpSpMkLst>
            <pc:docMk/>
            <pc:sldMk cId="1159502493" sldId="1003"/>
            <ac:grpSpMk id="62" creationId="{3FDB434E-DC0A-064F-BFB7-51AD3253C155}"/>
          </ac:grpSpMkLst>
        </pc:grpChg>
        <pc:grpChg chg="mod">
          <ac:chgData name="Ren Ping Liu" userId="60ce823c-5cb7-4d3e-be0b-034740f7a9f3" providerId="ADAL" clId="{03431CF3-040E-0148-BEBE-8FBFE76506F3}" dt="2022-08-06T00:01:55.317" v="122" actId="1076"/>
          <ac:grpSpMkLst>
            <pc:docMk/>
            <pc:sldMk cId="1159502493" sldId="1003"/>
            <ac:grpSpMk id="67" creationId="{AFCCB386-E080-BE4D-86AE-B67CDC4394C0}"/>
          </ac:grpSpMkLst>
        </pc:grpChg>
        <pc:grpChg chg="mod">
          <ac:chgData name="Ren Ping Liu" userId="60ce823c-5cb7-4d3e-be0b-034740f7a9f3" providerId="ADAL" clId="{03431CF3-040E-0148-BEBE-8FBFE76506F3}" dt="2022-08-06T00:01:55.317" v="122" actId="1076"/>
          <ac:grpSpMkLst>
            <pc:docMk/>
            <pc:sldMk cId="1159502493" sldId="1003"/>
            <ac:grpSpMk id="70" creationId="{86105421-33A8-6C4D-8961-627026B91B4D}"/>
          </ac:grpSpMkLst>
        </pc:grpChg>
        <pc:picChg chg="mod">
          <ac:chgData name="Ren Ping Liu" userId="60ce823c-5cb7-4d3e-be0b-034740f7a9f3" providerId="ADAL" clId="{03431CF3-040E-0148-BEBE-8FBFE76506F3}" dt="2022-08-06T00:01:55.317" v="122" actId="1076"/>
          <ac:picMkLst>
            <pc:docMk/>
            <pc:sldMk cId="1159502493" sldId="1003"/>
            <ac:picMk id="29" creationId="{BB04112D-992F-1B48-BF73-2AE172AB41AF}"/>
          </ac:picMkLst>
        </pc:picChg>
        <pc:picChg chg="mod">
          <ac:chgData name="Ren Ping Liu" userId="60ce823c-5cb7-4d3e-be0b-034740f7a9f3" providerId="ADAL" clId="{03431CF3-040E-0148-BEBE-8FBFE76506F3}" dt="2022-08-06T00:01:55.317" v="122" actId="1076"/>
          <ac:picMkLst>
            <pc:docMk/>
            <pc:sldMk cId="1159502493" sldId="1003"/>
            <ac:picMk id="32" creationId="{281B4469-5924-7847-99B5-6CF657E9E577}"/>
          </ac:picMkLst>
        </pc:picChg>
      </pc:sldChg>
      <pc:sldChg chg="modSp mod">
        <pc:chgData name="Ren Ping Liu" userId="60ce823c-5cb7-4d3e-be0b-034740f7a9f3" providerId="ADAL" clId="{03431CF3-040E-0148-BEBE-8FBFE76506F3}" dt="2022-08-06T21:28:21.790" v="522" actId="20577"/>
        <pc:sldMkLst>
          <pc:docMk/>
          <pc:sldMk cId="3581487003" sldId="1004"/>
        </pc:sldMkLst>
        <pc:spChg chg="mod">
          <ac:chgData name="Ren Ping Liu" userId="60ce823c-5cb7-4d3e-be0b-034740f7a9f3" providerId="ADAL" clId="{03431CF3-040E-0148-BEBE-8FBFE76506F3}" dt="2022-08-06T00:22:46.640" v="303" actId="14100"/>
          <ac:spMkLst>
            <pc:docMk/>
            <pc:sldMk cId="3581487003" sldId="1004"/>
            <ac:spMk id="75" creationId="{9033E5DB-6EA3-CE4C-B1A8-C9C804BDCB3F}"/>
          </ac:spMkLst>
        </pc:spChg>
        <pc:spChg chg="mod">
          <ac:chgData name="Ren Ping Liu" userId="60ce823c-5cb7-4d3e-be0b-034740f7a9f3" providerId="ADAL" clId="{03431CF3-040E-0148-BEBE-8FBFE76506F3}" dt="2022-08-06T21:28:21.790" v="522" actId="20577"/>
          <ac:spMkLst>
            <pc:docMk/>
            <pc:sldMk cId="3581487003" sldId="1004"/>
            <ac:spMk id="92" creationId="{2521317A-C1CF-B84E-8D60-CC1E8C06357E}"/>
          </ac:spMkLst>
        </pc:spChg>
      </pc:sldChg>
      <pc:sldChg chg="modSp mod">
        <pc:chgData name="Ren Ping Liu" userId="60ce823c-5cb7-4d3e-be0b-034740f7a9f3" providerId="ADAL" clId="{03431CF3-040E-0148-BEBE-8FBFE76506F3}" dt="2022-08-06T21:28:14.992" v="519" actId="20577"/>
        <pc:sldMkLst>
          <pc:docMk/>
          <pc:sldMk cId="2530155294" sldId="1005"/>
        </pc:sldMkLst>
        <pc:spChg chg="mod">
          <ac:chgData name="Ren Ping Liu" userId="60ce823c-5cb7-4d3e-be0b-034740f7a9f3" providerId="ADAL" clId="{03431CF3-040E-0148-BEBE-8FBFE76506F3}" dt="2022-08-06T21:28:14.992" v="519" actId="20577"/>
          <ac:spMkLst>
            <pc:docMk/>
            <pc:sldMk cId="2530155294" sldId="1005"/>
            <ac:spMk id="92" creationId="{2521317A-C1CF-B84E-8D60-CC1E8C06357E}"/>
          </ac:spMkLst>
        </pc:spChg>
      </pc:sldChg>
      <pc:sldChg chg="modSp mod modAnim">
        <pc:chgData name="Ren Ping Liu" userId="60ce823c-5cb7-4d3e-be0b-034740f7a9f3" providerId="ADAL" clId="{03431CF3-040E-0148-BEBE-8FBFE76506F3}" dt="2022-08-06T21:20:20.032" v="468" actId="20577"/>
        <pc:sldMkLst>
          <pc:docMk/>
          <pc:sldMk cId="3680135642" sldId="1008"/>
        </pc:sldMkLst>
        <pc:spChg chg="mod">
          <ac:chgData name="Ren Ping Liu" userId="60ce823c-5cb7-4d3e-be0b-034740f7a9f3" providerId="ADAL" clId="{03431CF3-040E-0148-BEBE-8FBFE76506F3}" dt="2022-08-06T21:20:20.032" v="468" actId="20577"/>
          <ac:spMkLst>
            <pc:docMk/>
            <pc:sldMk cId="3680135642" sldId="1008"/>
            <ac:spMk id="34" creationId="{98FB6AB4-1235-1542-AA41-4826D9F4BEA2}"/>
          </ac:spMkLst>
        </pc:spChg>
        <pc:spChg chg="mod">
          <ac:chgData name="Ren Ping Liu" userId="60ce823c-5cb7-4d3e-be0b-034740f7a9f3" providerId="ADAL" clId="{03431CF3-040E-0148-BEBE-8FBFE76506F3}" dt="2022-08-06T21:19:58.085" v="452" actId="20577"/>
          <ac:spMkLst>
            <pc:docMk/>
            <pc:sldMk cId="3680135642" sldId="1008"/>
            <ac:spMk id="36" creationId="{A8C042B3-2BC8-9D42-8821-9A5ACDA9F178}"/>
          </ac:spMkLst>
        </pc:spChg>
      </pc:sldChg>
      <pc:sldChg chg="addSp modSp mod modAnim">
        <pc:chgData name="Ren Ping Liu" userId="60ce823c-5cb7-4d3e-be0b-034740f7a9f3" providerId="ADAL" clId="{03431CF3-040E-0148-BEBE-8FBFE76506F3}" dt="2022-08-06T21:27:41.675" v="516"/>
        <pc:sldMkLst>
          <pc:docMk/>
          <pc:sldMk cId="2364278450" sldId="1013"/>
        </pc:sldMkLst>
        <pc:spChg chg="add mod">
          <ac:chgData name="Ren Ping Liu" userId="60ce823c-5cb7-4d3e-be0b-034740f7a9f3" providerId="ADAL" clId="{03431CF3-040E-0148-BEBE-8FBFE76506F3}" dt="2022-08-06T21:27:31.858" v="515" actId="1076"/>
          <ac:spMkLst>
            <pc:docMk/>
            <pc:sldMk cId="2364278450" sldId="1013"/>
            <ac:spMk id="3" creationId="{3F38CA50-BB54-9B1E-387D-447E8F066EB2}"/>
          </ac:spMkLst>
        </pc:spChg>
      </pc:sldChg>
      <pc:sldChg chg="addSp modSp mod">
        <pc:chgData name="Ren Ping Liu" userId="60ce823c-5cb7-4d3e-be0b-034740f7a9f3" providerId="ADAL" clId="{03431CF3-040E-0148-BEBE-8FBFE76506F3}" dt="2022-08-06T21:29:47.151" v="534" actId="1076"/>
        <pc:sldMkLst>
          <pc:docMk/>
          <pc:sldMk cId="3676252500" sldId="1014"/>
        </pc:sldMkLst>
        <pc:spChg chg="add mod">
          <ac:chgData name="Ren Ping Liu" userId="60ce823c-5cb7-4d3e-be0b-034740f7a9f3" providerId="ADAL" clId="{03431CF3-040E-0148-BEBE-8FBFE76506F3}" dt="2022-08-06T21:29:40.083" v="532" actId="1076"/>
          <ac:spMkLst>
            <pc:docMk/>
            <pc:sldMk cId="3676252500" sldId="1014"/>
            <ac:spMk id="5" creationId="{1E9C0322-B257-96B6-9B4C-545E625FB802}"/>
          </ac:spMkLst>
        </pc:spChg>
        <pc:spChg chg="add mod">
          <ac:chgData name="Ren Ping Liu" userId="60ce823c-5cb7-4d3e-be0b-034740f7a9f3" providerId="ADAL" clId="{03431CF3-040E-0148-BEBE-8FBFE76506F3}" dt="2022-08-06T21:29:47.151" v="534" actId="1076"/>
          <ac:spMkLst>
            <pc:docMk/>
            <pc:sldMk cId="3676252500" sldId="1014"/>
            <ac:spMk id="7" creationId="{A9FF2E85-4ACA-D2A1-3070-FC3023B1811F}"/>
          </ac:spMkLst>
        </pc:spChg>
      </pc:sldChg>
      <pc:sldChg chg="modSp add mod">
        <pc:chgData name="Ren Ping Liu" userId="60ce823c-5cb7-4d3e-be0b-034740f7a9f3" providerId="ADAL" clId="{03431CF3-040E-0148-BEBE-8FBFE76506F3}" dt="2022-08-06T00:31:09.621" v="336" actId="6549"/>
        <pc:sldMkLst>
          <pc:docMk/>
          <pc:sldMk cId="2489059933" sldId="1048"/>
        </pc:sldMkLst>
        <pc:spChg chg="mod">
          <ac:chgData name="Ren Ping Liu" userId="60ce823c-5cb7-4d3e-be0b-034740f7a9f3" providerId="ADAL" clId="{03431CF3-040E-0148-BEBE-8FBFE76506F3}" dt="2022-08-06T00:29:47.548" v="334" actId="20577"/>
          <ac:spMkLst>
            <pc:docMk/>
            <pc:sldMk cId="2489059933" sldId="1048"/>
            <ac:spMk id="6" creationId="{BF026966-46DB-701E-2024-0612CADA94C6}"/>
          </ac:spMkLst>
        </pc:spChg>
        <pc:spChg chg="mod">
          <ac:chgData name="Ren Ping Liu" userId="60ce823c-5cb7-4d3e-be0b-034740f7a9f3" providerId="ADAL" clId="{03431CF3-040E-0148-BEBE-8FBFE76506F3}" dt="2022-08-06T00:31:09.621" v="336" actId="6549"/>
          <ac:spMkLst>
            <pc:docMk/>
            <pc:sldMk cId="2489059933" sldId="1048"/>
            <ac:spMk id="7" creationId="{B18AEDFC-F05E-AF58-1A04-4AA643C5CA39}"/>
          </ac:spMkLst>
        </pc:spChg>
      </pc:sldChg>
      <pc:sldChg chg="del">
        <pc:chgData name="Ren Ping Liu" userId="60ce823c-5cb7-4d3e-be0b-034740f7a9f3" providerId="ADAL" clId="{03431CF3-040E-0148-BEBE-8FBFE76506F3}" dt="2022-08-06T21:42:58.472" v="535" actId="2696"/>
        <pc:sldMkLst>
          <pc:docMk/>
          <pc:sldMk cId="3863225625" sldId="1059"/>
        </pc:sldMkLst>
      </pc:sldChg>
      <pc:sldChg chg="modSp mod">
        <pc:chgData name="Ren Ping Liu" userId="60ce823c-5cb7-4d3e-be0b-034740f7a9f3" providerId="ADAL" clId="{03431CF3-040E-0148-BEBE-8FBFE76506F3}" dt="2022-08-05T23:50:05.259" v="4" actId="20577"/>
        <pc:sldMkLst>
          <pc:docMk/>
          <pc:sldMk cId="1562233590" sldId="1061"/>
        </pc:sldMkLst>
        <pc:spChg chg="mod">
          <ac:chgData name="Ren Ping Liu" userId="60ce823c-5cb7-4d3e-be0b-034740f7a9f3" providerId="ADAL" clId="{03431CF3-040E-0148-BEBE-8FBFE76506F3}" dt="2022-08-05T23:50:05.259" v="4" actId="20577"/>
          <ac:spMkLst>
            <pc:docMk/>
            <pc:sldMk cId="1562233590" sldId="1061"/>
            <ac:spMk id="2" creationId="{5F004CCB-B0D4-9749-A8BE-045E41BD75A1}"/>
          </ac:spMkLst>
        </pc:spChg>
      </pc:sldChg>
      <pc:sldChg chg="add modAnim">
        <pc:chgData name="Ren Ping Liu" userId="60ce823c-5cb7-4d3e-be0b-034740f7a9f3" providerId="ADAL" clId="{03431CF3-040E-0148-BEBE-8FBFE76506F3}" dt="2022-08-06T00:05:33.674" v="241"/>
        <pc:sldMkLst>
          <pc:docMk/>
          <pc:sldMk cId="1380948706" sldId="1062"/>
        </pc:sldMkLst>
      </pc:sldChg>
      <pc:sldChg chg="add">
        <pc:chgData name="Ren Ping Liu" userId="60ce823c-5cb7-4d3e-be0b-034740f7a9f3" providerId="ADAL" clId="{03431CF3-040E-0148-BEBE-8FBFE76506F3}" dt="2022-08-06T00:25:33.014" v="327"/>
        <pc:sldMkLst>
          <pc:docMk/>
          <pc:sldMk cId="3694971608" sldId="1063"/>
        </pc:sldMkLst>
      </pc:sldChg>
    </pc:docChg>
  </pc:docChgLst>
  <pc:docChgLst>
    <pc:chgData name="Ren Ping Liu" userId="60ce823c-5cb7-4d3e-be0b-034740f7a9f3" providerId="ADAL" clId="{50EEFAAB-7A2F-8B4E-9CC0-513EA5C3F72B}"/>
    <pc:docChg chg="undo custSel addSld delSld modSld">
      <pc:chgData name="Ren Ping Liu" userId="60ce823c-5cb7-4d3e-be0b-034740f7a9f3" providerId="ADAL" clId="{50EEFAAB-7A2F-8B4E-9CC0-513EA5C3F72B}" dt="2022-01-05T01:08:46.653" v="620" actId="1076"/>
      <pc:docMkLst>
        <pc:docMk/>
      </pc:docMkLst>
      <pc:sldChg chg="add del">
        <pc:chgData name="Ren Ping Liu" userId="60ce823c-5cb7-4d3e-be0b-034740f7a9f3" providerId="ADAL" clId="{50EEFAAB-7A2F-8B4E-9CC0-513EA5C3F72B}" dt="2022-01-02T06:30:19.350" v="156" actId="2696"/>
        <pc:sldMkLst>
          <pc:docMk/>
          <pc:sldMk cId="1565453664" sldId="452"/>
        </pc:sldMkLst>
      </pc:sldChg>
      <pc:sldChg chg="modSp add del mod">
        <pc:chgData name="Ren Ping Liu" userId="60ce823c-5cb7-4d3e-be0b-034740f7a9f3" providerId="ADAL" clId="{50EEFAAB-7A2F-8B4E-9CC0-513EA5C3F72B}" dt="2022-01-02T06:30:19.350" v="156" actId="2696"/>
        <pc:sldMkLst>
          <pc:docMk/>
          <pc:sldMk cId="2538989454" sldId="457"/>
        </pc:sldMkLst>
        <pc:spChg chg="mod">
          <ac:chgData name="Ren Ping Liu" userId="60ce823c-5cb7-4d3e-be0b-034740f7a9f3" providerId="ADAL" clId="{50EEFAAB-7A2F-8B4E-9CC0-513EA5C3F72B}" dt="2022-01-02T06:26:22.487" v="62" actId="27636"/>
          <ac:spMkLst>
            <pc:docMk/>
            <pc:sldMk cId="2538989454" sldId="457"/>
            <ac:spMk id="73734" creationId="{E73FFB50-3B49-F345-A729-7EA36E1BF236}"/>
          </ac:spMkLst>
        </pc:spChg>
      </pc:sldChg>
      <pc:sldChg chg="add del">
        <pc:chgData name="Ren Ping Liu" userId="60ce823c-5cb7-4d3e-be0b-034740f7a9f3" providerId="ADAL" clId="{50EEFAAB-7A2F-8B4E-9CC0-513EA5C3F72B}" dt="2022-01-02T06:30:19.350" v="156" actId="2696"/>
        <pc:sldMkLst>
          <pc:docMk/>
          <pc:sldMk cId="3976858089" sldId="458"/>
        </pc:sldMkLst>
      </pc:sldChg>
      <pc:sldChg chg="add del">
        <pc:chgData name="Ren Ping Liu" userId="60ce823c-5cb7-4d3e-be0b-034740f7a9f3" providerId="ADAL" clId="{50EEFAAB-7A2F-8B4E-9CC0-513EA5C3F72B}" dt="2022-01-02T06:30:19.350" v="156" actId="2696"/>
        <pc:sldMkLst>
          <pc:docMk/>
          <pc:sldMk cId="2534608742" sldId="459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692581944" sldId="957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78774210" sldId="959"/>
        </pc:sldMkLst>
      </pc:sldChg>
      <pc:sldChg chg="addSp modSp mod">
        <pc:chgData name="Ren Ping Liu" userId="60ce823c-5cb7-4d3e-be0b-034740f7a9f3" providerId="ADAL" clId="{50EEFAAB-7A2F-8B4E-9CC0-513EA5C3F72B}" dt="2022-01-05T01:08:46.653" v="620" actId="1076"/>
        <pc:sldMkLst>
          <pc:docMk/>
          <pc:sldMk cId="2314825519" sldId="960"/>
        </pc:sldMkLst>
        <pc:spChg chg="add mod">
          <ac:chgData name="Ren Ping Liu" userId="60ce823c-5cb7-4d3e-be0b-034740f7a9f3" providerId="ADAL" clId="{50EEFAAB-7A2F-8B4E-9CC0-513EA5C3F72B}" dt="2022-01-05T01:08:46.653" v="620" actId="1076"/>
          <ac:spMkLst>
            <pc:docMk/>
            <pc:sldMk cId="2314825519" sldId="960"/>
            <ac:spMk id="2" creationId="{39F17610-CC76-6443-84C3-527D661D4109}"/>
          </ac:spMkLst>
        </pc:spChg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955511339" sldId="961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609794141" sldId="962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958923006" sldId="963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4133981228" sldId="965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647693326" sldId="966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446553518" sldId="967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4154648514" sldId="969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767517223" sldId="973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067777870" sldId="974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686971569" sldId="975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576902241" sldId="976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102300357" sldId="977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3008086356" sldId="978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227531169" sldId="979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4261154658" sldId="980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389753227" sldId="981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3688356377" sldId="982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598388145" sldId="983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403095897" sldId="984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192521579" sldId="985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3997576614" sldId="986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188746582" sldId="987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747047901" sldId="988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3346647593" sldId="989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250181796" sldId="991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3305037893" sldId="992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825928742" sldId="994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097668855" sldId="995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988320396" sldId="996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3683189634" sldId="997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670985530" sldId="998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520032544" sldId="999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585633133" sldId="1000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4185691790" sldId="1001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470786342" sldId="1002"/>
        </pc:sldMkLst>
      </pc:sldChg>
      <pc:sldChg chg="delSp modSp mod">
        <pc:chgData name="Ren Ping Liu" userId="60ce823c-5cb7-4d3e-be0b-034740f7a9f3" providerId="ADAL" clId="{50EEFAAB-7A2F-8B4E-9CC0-513EA5C3F72B}" dt="2022-01-02T06:57:15.814" v="197" actId="5793"/>
        <pc:sldMkLst>
          <pc:docMk/>
          <pc:sldMk cId="1159502493" sldId="1003"/>
        </pc:sldMkLst>
        <pc:spChg chg="mod">
          <ac:chgData name="Ren Ping Liu" userId="60ce823c-5cb7-4d3e-be0b-034740f7a9f3" providerId="ADAL" clId="{50EEFAAB-7A2F-8B4E-9CC0-513EA5C3F72B}" dt="2022-01-02T06:57:15.814" v="197" actId="5793"/>
          <ac:spMkLst>
            <pc:docMk/>
            <pc:sldMk cId="1159502493" sldId="1003"/>
            <ac:spMk id="7" creationId="{84527315-9237-DF4C-A233-1FDCF6AF614A}"/>
          </ac:spMkLst>
        </pc:spChg>
        <pc:spChg chg="del">
          <ac:chgData name="Ren Ping Liu" userId="60ce823c-5cb7-4d3e-be0b-034740f7a9f3" providerId="ADAL" clId="{50EEFAAB-7A2F-8B4E-9CC0-513EA5C3F72B}" dt="2022-01-02T06:55:35.204" v="168" actId="478"/>
          <ac:spMkLst>
            <pc:docMk/>
            <pc:sldMk cId="1159502493" sldId="1003"/>
            <ac:spMk id="48" creationId="{55739AFA-3D6C-274F-AF45-B98657A19046}"/>
          </ac:spMkLst>
        </pc:spChg>
      </pc:sldChg>
      <pc:sldChg chg="add del">
        <pc:chgData name="Ren Ping Liu" userId="60ce823c-5cb7-4d3e-be0b-034740f7a9f3" providerId="ADAL" clId="{50EEFAAB-7A2F-8B4E-9CC0-513EA5C3F72B}" dt="2022-01-02T06:46:21.964" v="167" actId="2696"/>
        <pc:sldMkLst>
          <pc:docMk/>
          <pc:sldMk cId="1047906347" sldId="1007"/>
        </pc:sldMkLst>
      </pc:sldChg>
      <pc:sldChg chg="modSp mod">
        <pc:chgData name="Ren Ping Liu" userId="60ce823c-5cb7-4d3e-be0b-034740f7a9f3" providerId="ADAL" clId="{50EEFAAB-7A2F-8B4E-9CC0-513EA5C3F72B}" dt="2022-01-02T07:01:37.875" v="291" actId="1076"/>
        <pc:sldMkLst>
          <pc:docMk/>
          <pc:sldMk cId="3680135642" sldId="1008"/>
        </pc:sldMkLst>
        <pc:spChg chg="mod">
          <ac:chgData name="Ren Ping Liu" userId="60ce823c-5cb7-4d3e-be0b-034740f7a9f3" providerId="ADAL" clId="{50EEFAAB-7A2F-8B4E-9CC0-513EA5C3F72B}" dt="2022-01-02T07:01:37.875" v="291" actId="1076"/>
          <ac:spMkLst>
            <pc:docMk/>
            <pc:sldMk cId="3680135642" sldId="1008"/>
            <ac:spMk id="34" creationId="{98FB6AB4-1235-1542-AA41-4826D9F4BEA2}"/>
          </ac:spMkLst>
        </pc:spChg>
        <pc:spChg chg="mod">
          <ac:chgData name="Ren Ping Liu" userId="60ce823c-5cb7-4d3e-be0b-034740f7a9f3" providerId="ADAL" clId="{50EEFAAB-7A2F-8B4E-9CC0-513EA5C3F72B}" dt="2022-01-02T07:01:18.801" v="287" actId="1076"/>
          <ac:spMkLst>
            <pc:docMk/>
            <pc:sldMk cId="3680135642" sldId="1008"/>
            <ac:spMk id="36" creationId="{A8C042B3-2BC8-9D42-8821-9A5ACDA9F178}"/>
          </ac:spMkLst>
        </pc:spChg>
      </pc:sldChg>
      <pc:sldChg chg="addSp modSp mod modAnim">
        <pc:chgData name="Ren Ping Liu" userId="60ce823c-5cb7-4d3e-be0b-034740f7a9f3" providerId="ADAL" clId="{50EEFAAB-7A2F-8B4E-9CC0-513EA5C3F72B}" dt="2022-01-02T07:08:23.285" v="302" actId="1076"/>
        <pc:sldMkLst>
          <pc:docMk/>
          <pc:sldMk cId="1987055377" sldId="1010"/>
        </pc:sldMkLst>
        <pc:spChg chg="add mod">
          <ac:chgData name="Ren Ping Liu" userId="60ce823c-5cb7-4d3e-be0b-034740f7a9f3" providerId="ADAL" clId="{50EEFAAB-7A2F-8B4E-9CC0-513EA5C3F72B}" dt="2022-01-02T07:08:23.285" v="302" actId="1076"/>
          <ac:spMkLst>
            <pc:docMk/>
            <pc:sldMk cId="1987055377" sldId="1010"/>
            <ac:spMk id="20" creationId="{ED75F38B-1B32-384D-BE8C-08D641B8C715}"/>
          </ac:spMkLst>
        </pc:spChg>
      </pc:sldChg>
      <pc:sldChg chg="del">
        <pc:chgData name="Ren Ping Liu" userId="60ce823c-5cb7-4d3e-be0b-034740f7a9f3" providerId="ADAL" clId="{50EEFAAB-7A2F-8B4E-9CC0-513EA5C3F72B}" dt="2022-01-02T07:03:26.532" v="292" actId="2696"/>
        <pc:sldMkLst>
          <pc:docMk/>
          <pc:sldMk cId="3102436567" sldId="1015"/>
        </pc:sldMkLst>
      </pc:sldChg>
      <pc:sldChg chg="del">
        <pc:chgData name="Ren Ping Liu" userId="60ce823c-5cb7-4d3e-be0b-034740f7a9f3" providerId="ADAL" clId="{50EEFAAB-7A2F-8B4E-9CC0-513EA5C3F72B}" dt="2022-01-02T07:03:26.532" v="292" actId="2696"/>
        <pc:sldMkLst>
          <pc:docMk/>
          <pc:sldMk cId="3055740342" sldId="1017"/>
        </pc:sldMkLst>
      </pc:sldChg>
      <pc:sldChg chg="del">
        <pc:chgData name="Ren Ping Liu" userId="60ce823c-5cb7-4d3e-be0b-034740f7a9f3" providerId="ADAL" clId="{50EEFAAB-7A2F-8B4E-9CC0-513EA5C3F72B}" dt="2022-01-02T07:03:26.532" v="292" actId="2696"/>
        <pc:sldMkLst>
          <pc:docMk/>
          <pc:sldMk cId="3601865640" sldId="1018"/>
        </pc:sldMkLst>
      </pc:sldChg>
      <pc:sldChg chg="del">
        <pc:chgData name="Ren Ping Liu" userId="60ce823c-5cb7-4d3e-be0b-034740f7a9f3" providerId="ADAL" clId="{50EEFAAB-7A2F-8B4E-9CC0-513EA5C3F72B}" dt="2022-01-02T07:03:26.532" v="292" actId="2696"/>
        <pc:sldMkLst>
          <pc:docMk/>
          <pc:sldMk cId="3885533110" sldId="1020"/>
        </pc:sldMkLst>
      </pc:sldChg>
      <pc:sldChg chg="del">
        <pc:chgData name="Ren Ping Liu" userId="60ce823c-5cb7-4d3e-be0b-034740f7a9f3" providerId="ADAL" clId="{50EEFAAB-7A2F-8B4E-9CC0-513EA5C3F72B}" dt="2022-01-02T07:03:26.532" v="292" actId="2696"/>
        <pc:sldMkLst>
          <pc:docMk/>
          <pc:sldMk cId="1885018876" sldId="1021"/>
        </pc:sldMkLst>
      </pc:sldChg>
      <pc:sldChg chg="del">
        <pc:chgData name="Ren Ping Liu" userId="60ce823c-5cb7-4d3e-be0b-034740f7a9f3" providerId="ADAL" clId="{50EEFAAB-7A2F-8B4E-9CC0-513EA5C3F72B}" dt="2022-01-02T07:03:26.532" v="292" actId="2696"/>
        <pc:sldMkLst>
          <pc:docMk/>
          <pc:sldMk cId="3149794725" sldId="1022"/>
        </pc:sldMkLst>
      </pc:sldChg>
      <pc:sldChg chg="del">
        <pc:chgData name="Ren Ping Liu" userId="60ce823c-5cb7-4d3e-be0b-034740f7a9f3" providerId="ADAL" clId="{50EEFAAB-7A2F-8B4E-9CC0-513EA5C3F72B}" dt="2022-01-02T07:05:13.028" v="296" actId="2696"/>
        <pc:sldMkLst>
          <pc:docMk/>
          <pc:sldMk cId="2464781136" sldId="1023"/>
        </pc:sldMkLst>
      </pc:sldChg>
      <pc:sldChg chg="addSp delSp modSp mod modAnim">
        <pc:chgData name="Ren Ping Liu" userId="60ce823c-5cb7-4d3e-be0b-034740f7a9f3" providerId="ADAL" clId="{50EEFAAB-7A2F-8B4E-9CC0-513EA5C3F72B}" dt="2022-01-02T07:14:29.333" v="386" actId="20577"/>
        <pc:sldMkLst>
          <pc:docMk/>
          <pc:sldMk cId="1748560716" sldId="1025"/>
        </pc:sldMkLst>
        <pc:spChg chg="mod">
          <ac:chgData name="Ren Ping Liu" userId="60ce823c-5cb7-4d3e-be0b-034740f7a9f3" providerId="ADAL" clId="{50EEFAAB-7A2F-8B4E-9CC0-513EA5C3F72B}" dt="2022-01-02T07:14:29.333" v="386" actId="20577"/>
          <ac:spMkLst>
            <pc:docMk/>
            <pc:sldMk cId="1748560716" sldId="1025"/>
            <ac:spMk id="2" creationId="{3B8CD900-19EC-824C-BF74-AADFBF5A172E}"/>
          </ac:spMkLst>
        </pc:spChg>
        <pc:spChg chg="add mod">
          <ac:chgData name="Ren Ping Liu" userId="60ce823c-5cb7-4d3e-be0b-034740f7a9f3" providerId="ADAL" clId="{50EEFAAB-7A2F-8B4E-9CC0-513EA5C3F72B}" dt="2022-01-02T07:12:38.978" v="315" actId="14100"/>
          <ac:spMkLst>
            <pc:docMk/>
            <pc:sldMk cId="1748560716" sldId="1025"/>
            <ac:spMk id="7" creationId="{08C756B3-F695-C449-9C6B-DD53F0314FE1}"/>
          </ac:spMkLst>
        </pc:spChg>
        <pc:spChg chg="add mod">
          <ac:chgData name="Ren Ping Liu" userId="60ce823c-5cb7-4d3e-be0b-034740f7a9f3" providerId="ADAL" clId="{50EEFAAB-7A2F-8B4E-9CC0-513EA5C3F72B}" dt="2022-01-02T07:13:41.362" v="324" actId="14100"/>
          <ac:spMkLst>
            <pc:docMk/>
            <pc:sldMk cId="1748560716" sldId="1025"/>
            <ac:spMk id="8" creationId="{8B9B6EFC-7AC1-3147-A589-0C1B50541BF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" creationId="{1F68C04F-5E8B-7243-9AFF-9EC83265268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" creationId="{618648D7-17DC-6641-87AD-4A1EA0C0EFC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2" creationId="{CDFE4E53-5E48-8245-AEC0-71329358423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4" creationId="{7ACB475B-FCF3-D847-8173-AEC728869CF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" creationId="{FA840670-5288-EE46-8A95-1DCF970596E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6" creationId="{903642BA-3AE5-A842-B51E-5AC66205002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7" creationId="{7B71B30C-F23E-BC45-82DF-98C13BD34BB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8" creationId="{A47E2024-5278-B84D-8045-4A99FC04E13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" creationId="{0E065796-2725-F24E-B8BA-880C51D66E9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" creationId="{5CF0450C-597E-1643-AA81-56485093207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" creationId="{620F6BE9-0886-D54B-8EB5-DB9458AA04D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" creationId="{BB58B846-1281-A842-AB01-4BA72A2A0EC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" creationId="{151B2307-67A6-874F-9302-D371398D084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" creationId="{176384EC-A7B1-F74D-9166-0AE2C940DB6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" creationId="{35096701-EC95-DC47-B726-076321876C9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" creationId="{2EE86AFF-6926-5748-8C59-2FAD903B2CC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" creationId="{16C22084-376B-214E-ACDE-9B80DD77A3B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" creationId="{D6D2ACCD-EFF1-A84E-837D-45359FB752C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" creationId="{B0269DC9-7EC5-FB44-8B97-062A49AE9DC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" creationId="{F8788E9B-6B9D-274A-BD0F-1FB57A212F9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" creationId="{99317193-A81E-4947-8943-BA098BCBECE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" creationId="{D708648F-180D-784D-8DB7-163EBD4E98A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" creationId="{D48F2443-C3FA-A249-80A7-23942C429FD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" creationId="{BD81E146-C882-DB4F-A341-2F68C3EF891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" creationId="{7DC3B8AA-59C2-3643-8A6A-573347F989A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" creationId="{746A2788-D858-1344-BB35-DEC2D1F9745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9" creationId="{6499824B-5849-D14C-AA57-DADFFBB515D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" creationId="{9E1B7B33-9539-7346-AD35-19471322BFD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" creationId="{A799D8B1-9E35-9E4C-AB76-FECE71ACF40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" creationId="{7D5E9390-BE78-CF40-9372-4EC1B6BBE14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" creationId="{F159C6BE-7325-E64D-AED4-FEF68A3320E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" creationId="{2B2A752F-A6F9-984A-BB57-0025DA735F89}"/>
          </ac:spMkLst>
        </pc:spChg>
        <pc:spChg chg="del">
          <ac:chgData name="Ren Ping Liu" userId="60ce823c-5cb7-4d3e-be0b-034740f7a9f3" providerId="ADAL" clId="{50EEFAAB-7A2F-8B4E-9CC0-513EA5C3F72B}" dt="2022-01-02T07:11:24.047" v="303" actId="478"/>
          <ac:spMkLst>
            <pc:docMk/>
            <pc:sldMk cId="1748560716" sldId="1025"/>
            <ac:spMk id="45" creationId="{B003BE48-58DC-5A4B-9250-A838A7C7044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" creationId="{69B8BFD0-04DB-B547-B7B8-7993F0EF2CA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" creationId="{525F8F75-6854-974F-9D7A-01F72F861B9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8" creationId="{5A92DBA9-DCEB-E04F-AF53-5E621152C0D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" creationId="{6028BFF6-968E-C142-ABF4-86578F52DD4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" creationId="{0DE8317D-25DF-6A4C-B99B-ED4F17E7890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" creationId="{4D27B77A-E126-804D-8D0C-AA5A0B93B94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" creationId="{73C25825-3F86-B749-8043-3602793B7E5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" creationId="{9B68CD2B-AABD-7448-8E3D-F1E8D85A1B2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4" creationId="{900D8BDA-8BB4-0F46-8D18-02DE14F0490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76" creationId="{F5A5F514-F1F3-4545-A182-85438082A32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78" creationId="{AE6EDC66-BE48-2549-BEC0-24C41A5C178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79" creationId="{50929967-4FEC-BA48-B0D8-A8D13B4B7C2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0" creationId="{528CD97F-A1BE-3748-9DBC-8C9FA865F37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1" creationId="{75ABF23E-CC9B-574D-B533-611A1F71647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2" creationId="{4E6AF504-B72F-8646-BE1E-06A15269177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3" creationId="{BCD8A0D9-8CDF-9448-9E72-71A84598D76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5" creationId="{40DA9376-3CDA-2140-9D39-AAD4DFB7010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6" creationId="{92409254-52B9-0C44-BD4F-3EF03079326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7" creationId="{8D65BA66-47D6-0B4E-9D97-B31523BF3D6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8" creationId="{86883336-B568-9741-8D3B-33D81D4945A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89" creationId="{84030711-5E8A-6746-84ED-D807FC831F6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0" creationId="{E39E8EE5-5203-B345-8028-8EC3B2756D2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2" creationId="{3D64EBD3-A57B-B44A-B9BD-B7D8D877E01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4" creationId="{A7D85EEE-4677-4047-A98A-DF3C9088E25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5" creationId="{A9064E5A-5764-0B4F-B1FB-2515EA40397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6" creationId="{4F4D3E00-EA9E-B041-B1E9-F962C137B0E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7" creationId="{5BE60489-64F6-4B42-B7DC-C57B8E213E9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8" creationId="{3CF1596A-C79C-444C-A83E-5FB38829500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99" creationId="{91E7B7F0-FFC0-3745-91DA-17D0B84DBD4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1" creationId="{6556CBE6-E04C-134A-B2D1-81AD1190BE4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2" creationId="{AA4D1536-C44A-F043-9AB0-C6052641FBC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3" creationId="{2E8672B8-474F-2744-825C-CB3FFF77B56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4" creationId="{1BCF1B1F-56F7-6840-9A67-5F967ED1F02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5" creationId="{9E522492-FD8C-0548-97F9-5443CF808BA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6" creationId="{DFD792E1-D28D-884F-9A8C-B83872CA78A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09" creationId="{8B5C1611-B517-6141-A25C-CF477CDD4744}"/>
          </ac:spMkLst>
        </pc:spChg>
        <pc:spChg chg="del">
          <ac:chgData name="Ren Ping Liu" userId="60ce823c-5cb7-4d3e-be0b-034740f7a9f3" providerId="ADAL" clId="{50EEFAAB-7A2F-8B4E-9CC0-513EA5C3F72B}" dt="2022-01-02T07:11:28.818" v="304" actId="478"/>
          <ac:spMkLst>
            <pc:docMk/>
            <pc:sldMk cId="1748560716" sldId="1025"/>
            <ac:spMk id="111" creationId="{1B4EE37F-42F3-2442-ACAD-B722241FF92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2" creationId="{E9B99098-9EB2-8A49-AAD2-8E6E383CDC1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4" creationId="{A7C50AA4-AD6A-EC43-AF9D-28C1663D6F4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5" creationId="{48C9840F-37C8-CF46-A502-97AD6EC5326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6" creationId="{5DC22A28-20E3-F74D-B734-21B0DAC5C01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7" creationId="{F982A0D1-9FB6-0644-AF7E-9F15C2B501A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8" creationId="{E5F37006-9ED8-DA41-B3B7-5220B2EEA33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19" creationId="{01EA8A1C-6345-D44B-9EF5-49BEE4EC929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21" creationId="{9AA39CFD-F64B-2B44-99DC-380D7BECBCE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22" creationId="{45B174B4-2C4D-2243-8EE6-C7C660F8E88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23" creationId="{EC2C747A-A961-994D-B41B-3EB541E1859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24" creationId="{C5F080DC-333C-B348-B385-5B6B8279985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25" creationId="{D27D0284-740C-2B49-A35D-09C0FC4BF7D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26" creationId="{713575BE-4DF1-1F49-B017-1E8FBCEE183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48" creationId="{F629A169-0B58-7F45-9DD4-D9E6AF82865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49" creationId="{C8D421BF-49A5-9A47-8AA2-2710F7B7405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0" creationId="{4EFAC5E1-58A1-1F42-9B9E-F37BD90C871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1" creationId="{5B7D4F81-1E70-EE45-A4F8-D05D63EFA6F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2" creationId="{8CA43368-48BB-C047-86DE-2A568AF4D38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3" creationId="{36B683AC-6411-4442-9B54-9FACA0C8601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4" creationId="{928BB995-72A4-F943-9F69-D9F2033C256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5" creationId="{A2F46FDD-D01C-4445-9B48-554EBA9F1DA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6" creationId="{556DF4DB-B5BB-E144-A4C0-BEBFB5E56C4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7" creationId="{44141F59-9FBD-914F-882E-48BFEE8935F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8" creationId="{E4961EBD-9E6F-024B-92A3-32AEE65E66D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59" creationId="{D0A43D26-328A-094C-B136-F87F02D2178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63" creationId="{7FB8FCAA-9D1A-9340-A732-240DDE3353A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67" creationId="{DEC2C4C3-D9DB-3643-9A1D-51ABD09EBCC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68" creationId="{AC35EB72-6262-164C-821F-48C46D26DDD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69" creationId="{23938764-959E-4B45-A1FE-BAE1B03782F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70" creationId="{BB8DFB7B-5683-D041-8A2C-D251034C247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71" creationId="{44F6387E-46DD-9449-A92D-C93DB24E732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84" creationId="{FD19B379-57B9-FB4E-B93C-B42DA9547C2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85" creationId="{0B5F3E26-C74C-8846-92EB-51BC37E174E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86" creationId="{8CC03D55-61A7-C141-8D25-325800FAD2D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87" creationId="{051855E7-4CB3-CC4F-8544-135F3EE11C4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88" creationId="{BACBE8CA-E97E-B040-A6C6-DD80A7742C5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89" creationId="{FA9DBE1A-2E6B-144B-AB29-757A3EDFE0E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0" creationId="{5344F9D7-1F22-3F4A-BE08-45E11EE571B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3" creationId="{B4403256-728A-8A40-8E55-F1E22D55DCD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4" creationId="{F04423F4-9761-F143-8EE9-82993853E9D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5" creationId="{01B4E912-9993-454C-BA8F-C63F05F0FD1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6" creationId="{F86C46E0-D405-3541-B892-DF3208CBAED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7" creationId="{9BF5BDE1-57A2-BC47-B6E3-0E094C22545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8" creationId="{A55E95D4-D903-F746-88B0-525E954117E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199" creationId="{1E94C2A5-C53D-A441-A21E-DD88145218B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2" creationId="{453E0861-382A-7B4D-8547-9FDC15ECC3B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3" creationId="{55564F64-54F5-DF47-8733-EF4CF6AB4E5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4" creationId="{9892662C-29DE-0B44-8D76-1D7C42916BA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5" creationId="{4C26629F-A51D-664F-85F3-8DDEA113348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6" creationId="{97307436-ED48-C242-82B5-055DB8204A4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7" creationId="{7FA41D60-A629-B94B-9D5D-E0B3CD4E0F6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08" creationId="{4F1025F6-168E-CD4C-8B9C-5645E27BA13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1" creationId="{9960EAD3-F3D9-E344-B72B-FCAF050C7C8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2" creationId="{A6982CBB-450D-004C-92A6-FBB47711EBB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3" creationId="{7964282C-9C46-404E-92C0-F070E0FD3D9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4" creationId="{81C71EF3-FEC7-A84D-B9B0-2C71FF92875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5" creationId="{0B7A4523-AAFC-A949-BFE1-12CDE87E387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6" creationId="{7ABEDC92-D94A-424F-8AFF-8AAEB01FC27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17" creationId="{CB2AFA3B-1EA2-9748-A4D6-3096B5B7FB5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0" creationId="{1ACE9C6D-11E0-1B45-B3A8-3781896468A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1" creationId="{0E5EC543-AB3C-4143-9884-932894784F8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2" creationId="{63773437-D4DF-FA4F-A7A5-5FF133527F7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3" creationId="{1375BE5C-9601-E642-B251-42169AB9937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4" creationId="{D18E3AC8-ECBC-A641-9CD2-9414414845C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5" creationId="{C0A890C5-71EE-E14A-8C4A-0387B2F24FB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6" creationId="{D862CF7F-D315-A645-9E75-D8688EB1812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29" creationId="{ECBC39DF-4A07-164A-9590-9C22E63A4EE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0" creationId="{FE592BD2-0D2F-B145-A8C8-58256A7EF38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1" creationId="{6A2E8CCB-2C68-724A-B116-E47DEFFCED3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2" creationId="{45EA895D-7DB6-BB4E-B284-B8816727E16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3" creationId="{9F121A60-409B-6543-AB00-E3C07C3CE91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4" creationId="{2FAADE7F-73BE-FD46-82DC-78D5A990797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5" creationId="{D3FEA308-E525-9C4A-9975-0517E03F74A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8" creationId="{E3731CEA-453B-7042-80B1-21FDC700201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39" creationId="{A0A9BF44-3EC7-3141-900D-83DF8F024A1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0" creationId="{054109AC-6D48-C749-8274-0A654B86677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1" creationId="{CEDECD4A-EA1C-E845-8886-FD6C7F9600A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2" creationId="{A31F2B2D-66E1-8445-981B-111611D0C06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3" creationId="{065083CD-04A2-904F-8E26-FFCD3F4D5D6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4" creationId="{E6C701ED-86A6-8143-9F1E-6CB51BA3864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7" creationId="{4EAF485E-ED81-AB49-AA52-C5F2E72609E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8" creationId="{23802BEC-3479-0044-A5B3-ED585B3F20D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49" creationId="{87B3A1E8-3F53-4A4E-B430-442E00DFDC9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1" creationId="{9BB84B8E-36D8-1245-BBB7-992DCF359C7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2" creationId="{8F17AAEA-55FB-1441-B044-B0FCAF28ED2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3" creationId="{B5766FAF-6421-F947-AF0B-4198C18904F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4" creationId="{A786E905-F5EF-9349-B839-B2474D0CD0B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5" creationId="{DB787B81-A664-D841-928B-ACA8F9B8E7C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6" creationId="{E2DE5E24-27E9-DE4B-BD0B-4E1D5817C30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7" creationId="{E04D5DA0-F848-5C43-9D64-8549E2E0A6C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59" creationId="{8509DAB1-C088-0D4C-9DE6-59E416CD1C7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0" creationId="{2FACA68A-189F-4A48-8718-297BEEC4EA5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1" creationId="{A7165B62-1BC7-774B-99D2-B5C0F5A5D0A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2" creationId="{64698822-AA4D-284F-A676-31F61648C20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3" creationId="{FFDDAE40-A141-DF42-9DD1-7C8AB0EE10A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4" creationId="{2F248B1C-1489-C748-A4FE-60E2B0E5A01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5" creationId="{C9571BFF-3C1F-8E4F-9AEA-2A0FFE87869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7" creationId="{C18AE039-7506-9D4F-8349-6FAD64C78C0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8" creationId="{B29F781B-2B57-134D-8A16-C158A5EDD03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69" creationId="{7D637651-4FE1-3549-B1AB-3F46B9DF76E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0" creationId="{6BE84F93-F4BF-814F-A967-106431DD89E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1" creationId="{429D45B4-C0FC-B845-A181-8B5A72AF173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2" creationId="{C5B98EB5-8FD2-464C-BFDB-FA87BB25CD4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3" creationId="{828E6161-3739-5244-8FA1-8F03156E2B4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5" creationId="{71C6693E-AAB0-A643-A297-AECE1C9A52A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6" creationId="{FD727497-5687-444C-A012-9B8992139A7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7" creationId="{9474380A-AC2D-2744-8937-A507E8FA3A9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8" creationId="{3F215F46-79B7-7646-AB32-36A2B58F388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79" creationId="{17B22E95-24FD-D145-853D-DC828569724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0" creationId="{247AFFAC-327B-4248-BC2F-EBEED3D5498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1" creationId="{64AC181D-2D80-F64B-B724-674FA9C0700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3" creationId="{C1CCB69F-201D-AF4F-BA2F-54524C0E430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4" creationId="{8AFF6BAE-0760-A241-8ECE-79A7D8011F7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5" creationId="{122A25A8-CF33-E443-80DB-1FE727C84BB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6" creationId="{65BCA911-91B5-D14D-BFFA-A9F5BC5ED03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7" creationId="{106174BC-CDDA-8A42-9E3D-ABBE797F0EC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8" creationId="{6C594FAF-8FC6-C345-BA80-56D59B680B4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89" creationId="{FB7C6F90-BD3D-1344-9FA9-811B32F74EF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1" creationId="{7C46AF46-61D9-D847-8234-4AD6A4961E9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2" creationId="{44DC1E00-E7C5-BF4C-9DF3-96F851218FA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3" creationId="{E50FAB63-83FA-BB4A-9622-9BE920CC41C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4" creationId="{AEE31302-C9FC-EC4D-BD3D-2DD7F81D9FC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5" creationId="{1956B108-D7C1-8C4F-AFA0-0034E7F7E64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6" creationId="{C3C5BBB1-9E2A-AA41-BEF6-688F1FD5F09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7" creationId="{CA22A42F-02DD-0243-AF7A-3DABB5E6627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8" creationId="{4049F3F3-1F21-7141-90FC-5D9123FF3CF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299" creationId="{D19F6412-7B44-F849-9125-A82B72A8692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0" creationId="{F52DF83A-C1CA-8543-8FE6-DE8DD34BBB8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1" creationId="{09029B69-DA09-5940-B368-1DB12B233D6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4" creationId="{912B6AA1-3CA0-EA4A-A4CA-34E8824126E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5" creationId="{F7CE7A7F-80FC-4C4A-9B4E-C2CFBA1AD00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6" creationId="{332C5293-A225-674E-9389-382D4FAC261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7" creationId="{85436528-E4A8-924B-AFA3-57BBA19E66A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8" creationId="{E52E58A3-D8F1-1B4C-B7EF-F0BB7B70724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09" creationId="{857EAE08-646A-094E-808D-2CB9BEBAA42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0" creationId="{8EBC0CA1-77C4-CD4E-A44C-4B00DD9A800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3" creationId="{BF5ECDE1-0340-C44B-B439-8EE02FE7AED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4" creationId="{1470E71B-0343-9E45-B6B3-3426523DB34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5" creationId="{D997C144-9142-BD40-A129-8BFF1A189A6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6" creationId="{FE47F678-D1DF-5F46-8AA1-001385CDB04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7" creationId="{A391A8EE-EFD4-CC49-AC33-CAF68DEE25A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8" creationId="{060620BF-560E-694D-94EA-09F9E0B5A67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19" creationId="{DDE3501F-774E-384B-AAA8-767BCFC035C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2" creationId="{8714AB8A-5BA2-E14F-AE61-A570AA8D23B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3" creationId="{52FFAD87-46AB-2A4D-BEE1-D2C35D39D73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4" creationId="{B4B55394-9C1A-0B4C-8F58-44D6ABAF064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5" creationId="{F62FC99B-87CA-CB4E-B1AA-745986EDD35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6" creationId="{A78D12DB-D873-3A46-8204-80E2C2C96C5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7" creationId="{8118D45C-86FA-E940-B90F-FB83530B1A2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28" creationId="{32F1499E-4250-8241-8BC3-166AD44BD05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1" creationId="{A8CDD031-EF15-A543-A5F9-9604019748B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2" creationId="{08B9DDC8-42A9-E442-A0AB-66B22A4F8DB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3" creationId="{9E490A0B-6565-344C-A98E-886AF71608D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4" creationId="{63C8833A-909D-A54B-8B32-C7511E0963A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5" creationId="{4A84B398-C174-404F-86DF-4AAD9D82B3D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6" creationId="{43D84BC0-C5D9-224A-A81B-D70D6E5D4DA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37" creationId="{A63F8E75-498F-0248-9D47-971E6F93299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0" creationId="{2149AB6E-ED41-9446-A60A-E81B3D75D3E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1" creationId="{63C2EDFB-508C-A640-B6F5-643493C8566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2" creationId="{881AD3F2-0142-054E-8AF9-F769AFF7E65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3" creationId="{9DB65412-4EA4-6944-877C-DC69C50466B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4" creationId="{2BC5C09F-5729-1546-B2A8-0B12D4EB2EB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5" creationId="{1426F08C-B0C6-4048-A7E5-CC372B6ADE0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6" creationId="{F93617A8-7A5C-244B-8937-B47BF8CBCD9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49" creationId="{D0770420-E6F4-2245-9CD8-9A1FD10B1BD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0" creationId="{CE8563BF-FC5C-E54F-A8D0-97F215F288C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1" creationId="{97BA4B83-7E2B-3742-8167-B4D0628D546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2" creationId="{75669700-A513-CA47-82AD-10B8D4C1CD0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3" creationId="{6DBC4C20-F7C3-E143-877D-20A9CFA3BB7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4" creationId="{FE32DA8F-ADC7-4745-8C55-1153F3C1989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5" creationId="{FFE91750-289A-4147-A930-0F3EB6A740A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8" creationId="{339A7B3D-EF34-C84B-A934-F120C857819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59" creationId="{E82E4E33-37A8-0540-B90B-0F6F288C27C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0" creationId="{5F94DA1E-81F1-ED40-9EF3-AE2D6724806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1" creationId="{0CA60ECA-9A31-D249-A05F-BB1D79E1AB3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2" creationId="{B1681570-B458-CE4C-ABFC-362200FF350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3" creationId="{C4C8BCBE-B74D-1E48-9F89-8214E5C0BED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4" creationId="{44FFE50D-C9C3-7340-A67C-B55E78C1644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7" creationId="{99C88EF7-4438-7D4F-8B05-BD8493C7993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8" creationId="{BCB38EF0-DF6C-264D-8255-4456E3AFC1E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69" creationId="{2E687C00-FDE5-AA44-A7D8-D75887D4453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0" creationId="{8C3A9826-1325-5248-934C-8253B65041F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1" creationId="{4435F4ED-0F9D-6C45-A4F9-DD60B66444B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2" creationId="{907B7BE5-A3AD-9545-A643-1C5BF2DE9BD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3" creationId="{13B57D49-D901-2E4F-B911-859F84C11C0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6" creationId="{1F7B3C3A-2B96-0441-A403-546ED9A105E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7" creationId="{0D5087D9-0356-314C-890A-61511EA4894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8" creationId="{496DD535-A0DA-D744-9D7E-F2DA83A3E6E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79" creationId="{BA3A5B91-5696-1F4E-9EE4-11501CDA914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0" creationId="{536AE0F5-3C89-724C-B597-B00E808F542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1" creationId="{16C7FC23-67AD-7B4F-8597-E98DC13B651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2" creationId="{83B44376-7855-D04E-82E1-F9136FA39D6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5" creationId="{8F43AC6F-F7A9-E04C-8922-F182AC40E44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6" creationId="{1C592592-1132-2943-8557-1492DEA992A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7" creationId="{E957B7E6-DC55-FB43-A91C-F068EDCFA36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8" creationId="{36975238-9721-A742-A822-46C2E3FB4F0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89" creationId="{E42A6A2F-8CEF-9342-B4BC-CCCF6176253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90" creationId="{6EBDC5C9-6062-BE49-AD65-7C793D226BD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91" creationId="{2AF4C4E1-FC00-4949-94E4-B7A74FE8001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96" creationId="{C3AE4BDD-F364-8742-B260-7AF6C9A1AC4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97" creationId="{983C32B2-F8B5-154A-9B24-EAB02C45C4F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398" creationId="{82BC7F3D-A027-3A44-ABC4-86A0D9BF547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0" creationId="{C37314AC-3DF7-2D40-B943-066C7C4673D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1" creationId="{7091BA11-F6BE-1846-AECE-8BF43EB263A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2" creationId="{FB2E4208-0025-AA46-B8DD-D29C28BF9EA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3" creationId="{12410667-7C3C-E84F-A9D9-AE030AA3628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4" creationId="{1D4401C0-CCD7-1845-BEC0-85EB4E490EE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5" creationId="{A0082E9F-D32B-A144-B66A-513F3DAF753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6" creationId="{CAAEFF96-D5CA-534A-B850-6CE0CA5D35A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8" creationId="{6A210683-25A7-1A49-9636-360BDCF3E89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09" creationId="{A017C3E0-2991-1E4C-845D-1E34E6B679C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0" creationId="{BFCA8905-C0AB-7840-B75D-94DF16AA937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1" creationId="{C24509B5-C1E9-5349-B34C-013D14457F3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2" creationId="{D8EE7D7F-A68B-FA4B-95B4-5E4BDC45602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3" creationId="{D3CD8F6B-744B-2748-B0B4-896795B103A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4" creationId="{023850D7-3491-A74A-B209-8288BEC6CE8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6" creationId="{D6A23025-909A-A248-8F39-091D18AE82A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7" creationId="{2540F758-1E6B-4548-9EA9-0DB3A9A2216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8" creationId="{C72CD1F1-E11B-E44E-BFC9-E7FE78BD811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19" creationId="{777018BD-3386-144E-AB6A-7BD6CB8B932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0" creationId="{ABD67BDA-A64D-5E44-A0A5-7B7DE5CDA14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1" creationId="{576D52D0-E382-6E48-B816-D03B80D9C67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2" creationId="{966FE5A2-8571-B248-9FB4-2E319AEA59A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4" creationId="{8E48DB5D-162A-E041-BABD-867ACDBF96F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5" creationId="{B2BBA342-F352-BB41-AEE1-716E7600105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6" creationId="{7BDABAF6-657F-4246-BA69-F85B94DB031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7" creationId="{9E284F6E-1CF8-0749-98E1-94A275F1954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8" creationId="{1D494D4D-1D8C-7C44-8A66-061A24EAF78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29" creationId="{47C7AE94-2A03-C74E-8A39-5DBC7462527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0" creationId="{9C61C5CC-1630-DA49-8ED3-50C6BB8F932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2" creationId="{056B63C9-2FBD-014C-86C5-C9B4955D11F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3" creationId="{92A6C3B0-E1B8-E14E-B7D2-FFBC71A082B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4" creationId="{15A887EF-1BAF-EE47-9880-46AA80356D9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5" creationId="{29F75004-9E0E-7E41-BF5B-838CD4D1EA3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6" creationId="{A65B5D23-3E5D-F249-AC5E-C5254B195AA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7" creationId="{D28A1897-979E-A344-8393-8B3DBF3728A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8" creationId="{D553954A-A7FA-E84B-893A-8BBE0D1B3E5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39" creationId="{B420F0E3-61D7-CD47-B825-8E2E13F647C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0" creationId="{BF94DF8F-A823-DD46-950B-93641815B9D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1" creationId="{8183621D-B634-EF4D-974F-619B08A62B3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3" creationId="{F7A388C2-246B-534B-89F8-826D7C23F0D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5" creationId="{023E114B-5885-3A44-9CD8-243DB454A75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6" creationId="{2E9502C5-4B08-0147-9ACA-07A5CFE7A47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7" creationId="{A0C851F2-DA51-F54C-865E-74D2BDAA447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8" creationId="{B6C18833-4CD5-B04D-A9EE-7838ADF84C0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49" creationId="{5AC1FC00-A271-4349-9438-26E2BBDE40D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0" creationId="{DCD33B2A-4167-2A4D-95D7-79133314B76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2" creationId="{715A2846-8DCC-8B45-A16F-5ED65EAD005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3" creationId="{B5D0F026-3B2B-C449-8B33-741E75C0FB6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4" creationId="{632AC0A0-BCFC-334B-AA69-6D832379E45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5" creationId="{E0745F88-F306-424E-9C19-5095EC2268A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6" creationId="{6EE2C39F-DB58-E947-B3DF-19879DDB0A6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7" creationId="{790C5039-7A1F-F649-9AFC-88A3453EE86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8" creationId="{4083AD01-01EA-2D48-BC92-D25FBB40B8C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59" creationId="{8AC716E5-2D48-3848-9EE1-61F029CCC23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0" creationId="{7BC2ED05-A389-A64A-ABEE-615568FBF8D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1" creationId="{5B541D0C-72F5-5C41-AB09-1082AC575BD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2" creationId="{D9679C23-3E73-A74D-8894-239098E620D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3" creationId="{D049D94D-8B5B-344F-8291-371145842A7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4" creationId="{5C44EEBF-C9AF-7142-BB74-2A7141D6456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5" creationId="{ECA66371-82D0-5B4A-8FE1-2CCBD438C79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6" creationId="{710DBA3B-AF99-3446-BF6B-FAB2E59E193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7" creationId="{5B65D4E0-05C7-3846-9268-46B8C682ABB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8" creationId="{18426E12-3C0B-204D-98A5-33F630F710A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69" creationId="{CDADB78D-8AFC-314A-A08D-13B0A83A4AF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0" creationId="{ED201216-271B-BD4F-9796-CD9BE725267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1" creationId="{FC83318A-8372-1641-BB0D-95493B1BD00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2" creationId="{D1534D3A-856B-6F49-973D-473130A49DD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3" creationId="{702B0A2B-C439-E049-A599-EFC1FE847D2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4" creationId="{61A0E593-A307-4342-A842-5CF6FB255BE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5" creationId="{1BD64407-DE26-7F41-A94A-95596439A73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6" creationId="{F8AB3748-37E0-324B-97FA-EE4FA2DE0B5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7" creationId="{DE74DD6D-249B-994E-9D09-7A990AE129B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8" creationId="{619EBA09-2DA4-3045-B422-28BBE5C0F24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79" creationId="{A5D330FF-0076-3A4E-8A73-5ECC23AC6ED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80" creationId="{52B4722D-C2A0-4E41-B3B6-F181A85E858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82" creationId="{4C3E1DC1-B787-6D4A-ADCF-C75D16949C1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84" creationId="{DF38F69D-0BC1-4740-9DEC-4291F50FE3F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85" creationId="{BD14AF05-FC3C-5C49-B52D-8964BE1A2E0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87" creationId="{F1B5A14B-9633-4442-B40F-11E0302C6FC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89" creationId="{A3FEAEB7-B042-924C-B667-C76599A2D12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0" creationId="{0D0F2621-6593-374B-BC25-FE2DAC1BFD6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1" creationId="{81C6EA06-50B2-8C4E-927D-7291E2961CF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2" creationId="{1DC6BC4C-A59D-A149-B5A4-1DADB534393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3" creationId="{B6C96C9C-82BA-2049-A855-27C453740BB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4" creationId="{ED48BADF-D745-4246-AEB9-F8A7C2C3657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5" creationId="{B61C60BC-0EF4-5840-AD92-DA35733690A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6" creationId="{C5DC3267-8A92-344D-A6C3-61E1736D6CF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7" creationId="{7E715FD4-9C85-8A4C-B352-6648FAB94BA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8" creationId="{31DE14B1-335E-504F-AABC-C4827483A9C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499" creationId="{9316D6FB-8088-F941-A0D3-1F31D3E4FC6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0" creationId="{DEE3DAEC-2930-9745-B333-74803F4994B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1" creationId="{7881F349-D614-F548-A4C6-7F0A44FB565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2" creationId="{52E52B48-2FA6-924A-A336-05F6D814718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3" creationId="{AC8DF04B-B0DD-C64F-BA27-5AF39B4E870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4" creationId="{ECEF4B01-EC32-BF46-893B-E2516BA887A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5" creationId="{597D7C89-AF8D-624B-A977-C1264998B69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6" creationId="{673AA6E7-AEF0-D746-9219-515369243FA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7" creationId="{F8AC4F0F-9097-064E-9071-D1605591131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8" creationId="{C92C71CC-E3A5-934D-9849-249D22D94EB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09" creationId="{BFBAD3A0-A44B-B347-B449-C9EBAA9015A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10" creationId="{1B8CEDAE-4ACC-5240-A8C2-83F81F17C63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11" creationId="{F796E763-2592-0049-AE06-E8B9C092074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12" creationId="{00EEE9DB-94AE-1C41-A37E-55D87891C06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14" creationId="{1FDDFDA0-CD23-C44A-92FF-D8BB249ECD5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16" creationId="{1627DDDC-0B22-2145-9D88-05748918D7A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17" creationId="{27F5F276-10BC-8047-8B24-FA5825E9748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19" creationId="{F4DB288B-EE42-7D41-9413-F0CBF2EF24C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1" creationId="{AFD5A9D5-B392-514F-8719-087E9C0FFFA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2" creationId="{05346E87-FBFC-BC48-BBE5-9A304ED022F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3" creationId="{5F668C53-D76A-7C42-AB9E-0E178274860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4" creationId="{80ED257A-B609-C945-8E2F-5B46FDF4614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5" creationId="{5D739DBA-9EBF-E241-B218-F7A4EAB48E6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6" creationId="{D3FBFCCC-F4B0-8246-8327-FA724692981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7" creationId="{6F55B6D8-42E0-FF40-B489-952C9DA6BE90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8" creationId="{C5BBE362-2A54-924E-82A0-E9D80922CE8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29" creationId="{1233FB89-F486-5B47-B9E1-535D6AB976D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0" creationId="{4426F02C-450D-BE4C-B57B-A42D163DCF1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1" creationId="{8D89672A-68E7-604C-8068-A46C9C841C7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2" creationId="{AB6A4371-8523-3D49-B9DF-714A114E74B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3" creationId="{95852450-E4B0-0140-B5B2-7D1B3A45D79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4" creationId="{D2BDC2EC-9F98-004A-B649-526D8C22AE1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5" creationId="{3E1ADD7A-8EF3-8A48-B2B1-143BE27A6FB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6" creationId="{894765D4-FB18-FB49-AC3C-DAC9D150475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7" creationId="{90CFA9DE-ED61-5D48-A9E5-4D64B7CEB89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8" creationId="{A83FF100-F684-6848-8875-81964B7FA5A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39" creationId="{132657DC-A857-FD45-8090-847DAA9136B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41" creationId="{7A25D155-C56C-ED4B-B1E0-D939DB8E0BC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43" creationId="{79903A6B-479F-5F4D-A369-ADC73C45396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45" creationId="{BF31BC0E-BDC9-4F40-8E00-936CF3B308F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47" creationId="{B9F1ADF4-1D0D-8E47-890E-DA1F3818557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48" creationId="{13B9BAEC-164A-7447-9639-6255FA5DAFE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49" creationId="{1AE9019C-26DF-E346-9DF9-8D8B829A1E8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0" creationId="{63424560-6D1F-3744-A3F8-97B17E0DF63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1" creationId="{7D64B7E5-2835-CC46-AB59-900D1C86BB1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2" creationId="{AA9CA2FB-3265-514D-8F90-079C56D182E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3" creationId="{9C1DBAD6-0822-014D-8DED-AF5594389D5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4" creationId="{9A624E75-AC20-6D4E-AF55-FDA94C21F1B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5" creationId="{5BF0BD5C-23C9-0747-BBCA-9D5B832EF08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6" creationId="{2690AB26-C2D6-C94A-967B-226D12C6455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7" creationId="{584A0B3A-9529-6245-B175-A266F29CE50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8" creationId="{F87E9A98-EC7B-8849-AE3F-A4BB8B32B15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59" creationId="{F7826B6B-D413-C643-B9AA-B4C8C5A8281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0" creationId="{2C4EE720-EE5F-A241-B948-CC665B484F1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1" creationId="{1100E033-C7A8-9F46-A626-3D913145AE4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2" creationId="{93AF2AF9-622E-5048-AC31-77745F1DF0D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3" creationId="{0EE259E4-AA63-8D44-A405-7CEFD423AB6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4" creationId="{1631C512-6E1D-5B49-81AC-A234BB49063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5" creationId="{EB3D163E-6B78-6744-B8EB-02FA5D3EB83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6" creationId="{3D260D87-8F20-3843-8DC0-70D80C83666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8" creationId="{35CC53E4-AAC9-A843-BEB4-0AEC22D90E2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69" creationId="{4E9DD740-0E97-2F44-9F66-D38CECD49D1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0" creationId="{3DBA7695-6375-D34A-A537-D7EBBB54C05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1" creationId="{70F79E05-035B-9244-981B-0959368E17D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2" creationId="{FFEC5E69-27BD-1A42-9B73-05E74AC8116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3" creationId="{A6A92CEE-6CF9-D74D-97A6-7AFF238D983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4" creationId="{02A38211-A3D6-9A4D-A074-0262DEFE2C3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6" creationId="{8319282E-628D-CB46-A86D-24ADF26E576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7" creationId="{3AD3CE6F-B1AD-7E42-88FE-2BA60043C1F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8" creationId="{2C8CFA4F-7708-C443-8942-0EF34104096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79" creationId="{80E493E7-8DF9-374E-9E6F-BF5E3713438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0" creationId="{B41B298E-36D0-8843-B0EA-24D5F886F8C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1" creationId="{4FD1345F-E3B3-6F46-8265-50257C04618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2" creationId="{CDC7C4DF-0738-DF4C-B20F-71625D9D4BE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4" creationId="{D47467B3-6B03-2E42-9574-B2A76529F5E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5" creationId="{E05B25DD-0B7F-CC4A-9B69-CC926086754D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6" creationId="{B530AA12-8D5B-BD42-B2F5-4875F3B00C34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7" creationId="{6A3E7CC7-86A0-D242-87EE-A30D337535E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8" creationId="{571EFBAF-F827-7A41-81E8-EA72E7D70703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89" creationId="{0D84F75D-C551-6E4B-8482-9DA23949781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0" creationId="{B64FB01F-A886-EC4B-B17B-13987128F59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2" creationId="{232D5FA9-90AA-9348-98E1-685DD5AF681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3" creationId="{9A143169-174F-4E44-88AE-C3D4197183C5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4" creationId="{0C2F2C35-5A49-D548-953B-D18F395E591B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5" creationId="{1F787190-D661-004B-A538-FCBE1A65659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6" creationId="{FF34D983-E1E8-0B44-B8CC-2A1F413AE90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7" creationId="{DFC0F370-29B9-D145-A1DC-2120B956625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598" creationId="{06BB044A-B2E3-1741-804F-7FB6ADF07069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0" creationId="{46BF114B-B08D-154B-8C1F-3171708AC00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1" creationId="{1935C75C-FC91-EB4E-A1BF-9C94F87F24B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2" creationId="{F57B21A7-095C-FB4C-9CE3-0857923B7DC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3" creationId="{819DBA69-1A1E-1248-A325-B8582096749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4" creationId="{15A55453-8106-844B-B83C-74D8276A486E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5" creationId="{5EE28938-3A76-CB43-8F77-5D3A13FDD33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6" creationId="{AE3C7B7E-9D88-7642-B0C3-0AAA0527DCDC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8" creationId="{EAD39CB9-B7BA-7C44-B88B-094A7590EAE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09" creationId="{753BAB11-8927-464E-8AE5-D923784592E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0" creationId="{AF52F3BB-5E77-DA42-A053-76FB94F4445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1" creationId="{81AE022B-3B44-1846-951D-9F8874B8F208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2" creationId="{C124E7E2-EAE0-D84D-B2D8-DEA9FD04FB9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3" creationId="{BE25654E-F599-C944-8B8B-88D4ACEFAE7A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4" creationId="{4849CDAA-61A7-C149-8D3B-4E5312A25D7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6" creationId="{D83AAA4A-D724-DF42-BB3A-700F9F66A1B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7" creationId="{4388B175-4B4E-A448-8814-B52C589FFE36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8" creationId="{21029DAF-E71B-1D4B-B121-57645DF1205F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19" creationId="{B2129EC9-3837-164F-B2C6-BBAA016ED6E2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20" creationId="{E6311CC6-3A88-5647-991B-69D8391D9671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21" creationId="{E4B6FB3C-1EEF-ED4C-BDFB-04BEACFA35E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22" creationId="{1A5D91B6-883A-2047-B153-350F2601A187}"/>
          </ac:spMkLst>
        </pc:spChg>
        <pc:spChg chg="mod">
          <ac:chgData name="Ren Ping Liu" userId="60ce823c-5cb7-4d3e-be0b-034740f7a9f3" providerId="ADAL" clId="{50EEFAAB-7A2F-8B4E-9CC0-513EA5C3F72B}" dt="2022-01-02T07:12:09.903" v="307" actId="1076"/>
          <ac:spMkLst>
            <pc:docMk/>
            <pc:sldMk cId="1748560716" sldId="1025"/>
            <ac:spMk id="623" creationId="{3E4235AF-4684-214B-8243-FD05E910BC31}"/>
          </ac:spMkLst>
        </pc:spChg>
        <pc:grpChg chg="add 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9" creationId="{8F4F5F0C-6661-7244-BC4D-BD1E6EC3242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3" creationId="{8AD67112-5BAA-3349-876A-B910AB8900D8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1" creationId="{AA702A48-EEEE-9E43-B391-A6423A02A6AC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4" creationId="{10494563-DAE6-544F-A731-C9CA99BB7E6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5" creationId="{CF2281D7-72FB-D446-B73F-9E27CE5725A4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6" creationId="{F47B8C07-03E4-A14E-9644-146D44153817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8" creationId="{7D2ABEB4-1EBD-3349-9F0F-2B9487E71F69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9" creationId="{6247E846-845A-2F48-B788-CB19054CA2EE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0" creationId="{4A4DAD76-516C-B448-B670-03EE5F796194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1" creationId="{DE9E5CB5-A571-6D42-92FC-C846AF76A901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2" creationId="{DC4358DC-6D25-E64C-A080-7E9C5F91187D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5" creationId="{03A22A47-A4C4-504F-90D0-D78E2191A90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6" creationId="{2B408115-BF3E-1E48-BFD3-5D2510079039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7" creationId="{DC467204-C029-5A4D-A287-B77DFE43752E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8" creationId="{D4DE5B10-812F-3241-A5C2-6816EB545F6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72" creationId="{14342E8B-838E-6E45-BB19-07A0D035A4EA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73" creationId="{3EC31E62-A1B1-C444-ADA8-076A4CE5B07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84" creationId="{0998A7D9-6AA9-2C4B-B452-BD182BFA40FC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00" creationId="{89276E36-7FEF-1642-B1B3-5C1F182F4970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07" creationId="{BE7B317A-4526-0C4C-B22C-752584AAB34C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20" creationId="{7670F764-F39D-1A4D-AE64-2EB116C58FCA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27" creationId="{F6B5ACEB-2C25-6A40-915D-F41A151D95B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28" creationId="{D556335A-8397-FF4C-9316-F7FD6E76D1CC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29" creationId="{DD3D771A-D765-9E49-8A6C-56492081062E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30" creationId="{70B60678-1D34-8440-A428-C1920662E93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31" creationId="{FE3C5E87-C34B-364B-AD2A-2F61DC1417C8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32" creationId="{983C44ED-8634-2A49-A91E-27561F96049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37" creationId="{1D935956-09FE-634A-BE53-31558114B42D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38" creationId="{A9EDA986-69C4-B240-897E-03D8410F7DD0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39" creationId="{BBFC5098-8F7C-9B48-BDF4-0CB2D8BF58F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0" creationId="{B48E30EC-9BBD-C042-8339-00D9044EA208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1" creationId="{23E532EB-33A0-2E47-BF71-48AADCA93433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2" creationId="{62711AFA-906A-F543-8B93-5BF30483510F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3" creationId="{D08D34D5-D9F9-EF45-B8FF-DE2958E9185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4" creationId="{95DD57FE-4C23-454C-A6DA-0C7A30627128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5" creationId="{AEEFCBAF-A561-E545-82A7-EF89F4369DDA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6" creationId="{89FAE727-CEEF-9E49-916B-32D0FD9D24AF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47" creationId="{07240538-8127-7E42-8059-0D2349B84BF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60" creationId="{F198B240-A510-5C44-A971-FB3EDEAFD237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61" creationId="{6287EAD5-264C-5446-9283-7A407FC9906F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62" creationId="{BCA4A214-520B-CD4D-A8A2-768DA657574F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64" creationId="{9CBB6A51-7F70-2546-ADA9-E8D1D35C686A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65" creationId="{368F13B7-3AE4-3940-8BF3-36B82B17AC82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66" creationId="{89CB576F-A719-5447-9AAF-A912B834FA73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73" creationId="{E4A058E2-B8D9-F742-A99B-0764854E604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74" creationId="{C85D4386-086F-3947-A9ED-3694A2B6EFD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75" creationId="{7554A3E5-C10C-CD44-A8CB-0860890B5309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76" creationId="{1A9E0FA1-D67E-744F-9D0D-A485C613DEF3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77" creationId="{0F384E68-FE7E-554A-8D9E-1AE5F70ABBB6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78" creationId="{49645C70-8EE8-1742-A442-B55576382C03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179" creationId="{D2852DEE-7875-5E49-813F-19D990FA588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250" creationId="{D8B6C08D-9D93-E146-BFAF-FF4D7A4AC95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258" creationId="{2D7921E3-08D4-224C-9ECB-A84D78B5E500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266" creationId="{C18F9F9B-EBFC-1C48-BE65-B7CAA9E6B1E7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274" creationId="{CC98923B-50B7-464F-BE9E-262C4951C19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282" creationId="{C25C6FA3-B8DA-1F47-907C-400AE96E8C1D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290" creationId="{78EDC09E-F133-2241-9B85-7291F81B8815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399" creationId="{D41C706F-7EE7-DD4B-83C0-F1F7CDC8162E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07" creationId="{AFA73617-FB51-E542-9F5A-0C6192F44FBE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15" creationId="{CFC7A3D9-FAB4-E546-AE41-65BABACFA489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23" creationId="{08A20DF5-3EE2-5245-846E-C6558BD8C871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31" creationId="{9A88121C-D8AB-734B-B1DB-BB74AF61591A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51" creationId="{089D29CA-E868-824A-A0FF-392E15436080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81" creationId="{AEE15F3B-EE86-6840-8C2D-214B6A9590D2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83" creationId="{D524723E-908D-B346-B367-155AB4167B9B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86" creationId="{3DA0C642-C5DB-494B-95D8-1CE8EDC2F3A3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488" creationId="{5F883F0B-6A7A-EF45-B865-D334E1BAC068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13" creationId="{594D02AC-FDEF-F548-B019-21C6F7D55529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15" creationId="{CC8BE840-A5A4-FC46-9847-152384E44578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18" creationId="{B27B5F3F-1037-7743-8CF0-34355F3AF8A3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20" creationId="{D9006A72-F360-D64B-AE95-1F08CE039201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67" creationId="{53AC8C18-390E-7747-92E0-25A29E651A49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75" creationId="{20193E99-6646-E148-89D0-338BCA2C5F5E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83" creationId="{D281AE75-10D2-B646-9031-BD3511E726E2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91" creationId="{253B9857-D0E0-474D-A2A4-767310AADCB7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599" creationId="{AA127297-3B62-834E-A2F1-40A143C1783C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07" creationId="{94F25B34-4E87-2944-B9B9-AEC1983DDFB8}"/>
          </ac:grpSpMkLst>
        </pc:grpChg>
        <pc:grpChg chg="mod">
          <ac:chgData name="Ren Ping Liu" userId="60ce823c-5cb7-4d3e-be0b-034740f7a9f3" providerId="ADAL" clId="{50EEFAAB-7A2F-8B4E-9CC0-513EA5C3F72B}" dt="2022-01-02T07:12:09.903" v="307" actId="1076"/>
          <ac:grpSpMkLst>
            <pc:docMk/>
            <pc:sldMk cId="1748560716" sldId="1025"/>
            <ac:grpSpMk id="615" creationId="{D7008317-229F-4A4A-9992-85A23A22530C}"/>
          </ac:grpSpMkLst>
        </pc:grp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25" creationId="{3583B486-BC49-8143-9324-D829AE45B7CE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28" creationId="{5DB02C8D-3CCC-5943-A6CC-3D6C4833045F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63" creationId="{67D01E9D-538A-A540-92DB-2AC4171E5199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69" creationId="{83BA8EF4-5D20-9642-98F7-294BF1EAC0FC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70" creationId="{2A80C263-C643-3941-B08C-EA1F411B91E1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71" creationId="{179A42F9-191A-2B46-8F0E-7E51BB22ECC2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74" creationId="{6B696DBE-0CC6-B542-9569-26CF19AB93BE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75" creationId="{14939A9B-42B2-FE47-B8FF-88381AC9F379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77" creationId="{862DC0FC-272B-7843-866D-587D9B523F48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91" creationId="{7D140F4B-E39D-CD4B-A82A-9FA2012C669E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93" creationId="{4DB76CBC-5699-D94A-B5C5-58B651F85A28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08" creationId="{AA8561C8-D906-544B-B7DC-C328969FF3E5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10" creationId="{BE917339-BD4E-FD40-86EB-1CDF94427EAF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13" creationId="{349216A4-5D12-8743-99C0-7F2D8FACE296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33" creationId="{5C753C41-E679-5749-A178-5A44491CB4F7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34" creationId="{9243DC94-45CE-E14F-8B94-234F18134ACE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35" creationId="{3458D0FE-9AFE-BA49-8BA5-2299B46C1DD7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36" creationId="{28124FDA-B7B1-CF45-A43F-CB05F4CE1681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72" creationId="{F4031E14-40BC-9648-BEFB-8E21B90CB8DE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80" creationId="{18D933F9-3D30-8143-8BF3-950B36672628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81" creationId="{282FA75F-A352-564E-8149-EB506795136E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82" creationId="{D2A67EA9-AB5B-1A4D-B074-C9EEAE5898F5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183" creationId="{10F0CA98-269B-7F48-A707-5D2A11C3FB09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394" creationId="{77DD848B-E2C4-3348-BA60-D84862C40CE8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395" creationId="{BB29E16C-AC41-B243-BA41-F2D721E6C44D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442" creationId="{813C2F30-6004-ED45-9263-EDD9A01EDAAD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444" creationId="{9BBB1689-247C-3F45-B9A4-679752014527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540" creationId="{69D2BB91-DDC0-F944-B68B-53670555210F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542" creationId="{BA262164-4079-E740-BB6F-00B13814CF0E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544" creationId="{C818C336-3C08-9D49-95BA-CDAD8DE94208}"/>
          </ac:picMkLst>
        </pc:picChg>
        <pc:picChg chg="mod">
          <ac:chgData name="Ren Ping Liu" userId="60ce823c-5cb7-4d3e-be0b-034740f7a9f3" providerId="ADAL" clId="{50EEFAAB-7A2F-8B4E-9CC0-513EA5C3F72B}" dt="2022-01-02T07:12:09.903" v="307" actId="1076"/>
          <ac:picMkLst>
            <pc:docMk/>
            <pc:sldMk cId="1748560716" sldId="1025"/>
            <ac:picMk id="546" creationId="{5B6C08AA-8892-2047-BB0E-BEBB97647A75}"/>
          </ac:picMkLst>
        </pc:pic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191" creationId="{0EA49F16-65AA-8544-BD98-3E9B55690258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192" creationId="{2623B857-6F73-3942-B3D8-3A27444725C8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00" creationId="{C1390DF6-7670-4247-AC22-C59B8BABAAA5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01" creationId="{50584191-D7B2-0943-A0BE-2B50ACE023BB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09" creationId="{C7D82893-F22B-F941-B0CC-A0CC79329D3A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10" creationId="{CE2B68EA-2395-5647-A39B-63CF639DDA56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18" creationId="{8210A0AC-EC04-174F-8910-0272CA0C2FBB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19" creationId="{670FFB69-D5AB-F84F-89C2-7282D0BB2209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27" creationId="{0CB09237-4AB6-3B4C-A993-F22646919930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28" creationId="{DEBFFCD6-A165-ED48-81C1-C4CFA76BEC90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36" creationId="{02AEF739-8021-8442-8A92-D448D8B9A208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37" creationId="{3143B752-316E-F64D-ACC9-4A255AD5FCF5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45" creationId="{2AB6FF9D-013C-1F48-B547-D439D36CB699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246" creationId="{1C08EA2D-DB7E-3247-87CF-0856DAC6ED80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02" creationId="{74B6284C-A3CA-4B4D-8BFB-ECB31C348A7C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03" creationId="{5A08DE60-3193-0648-BA69-4E0A2F90783D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11" creationId="{83766DC4-8528-1244-A169-174EF8385154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12" creationId="{F9D9AE14-686C-7046-B410-D7CB37048749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20" creationId="{F8007BC5-C9EE-D14E-93EA-189F0BE2A1C0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21" creationId="{476BD7F7-CCC6-AD4D-A78C-9BC8C690D7F4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29" creationId="{DFCC2559-EEE6-8442-AE61-CC2BC79AB2B5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30" creationId="{967DE54F-8361-6B44-B79F-01E313C2E489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38" creationId="{7628B469-FFBD-6D4D-9CD6-BE162BE17771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39" creationId="{5CA461E7-9D58-6D49-BA89-E44DE4223968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47" creationId="{1404791A-6323-AB48-99C6-C589E1BC6193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48" creationId="{3B899ECE-EB34-DE49-9E0D-7BE938D3D54A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56" creationId="{29BF6ADB-2EFD-7B4F-87D5-83C03DA1A95A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57" creationId="{5493C8EA-C2B2-9B44-8337-9BFA8FC8A4C7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65" creationId="{18F83530-DB87-C344-86EC-5F84172C60E9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66" creationId="{FC2E037A-1EA2-EB4D-AEAE-DBC7A693BC84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74" creationId="{2B8BDA56-AF60-9C4C-A321-6EC816806A11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75" creationId="{BFB24A6F-20FC-3141-AA3C-1F955B90C14A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83" creationId="{C8646AEF-8A0C-6A41-BE4A-F9C4575DCE74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84" creationId="{59D928CD-A47D-064F-AB24-511FF81E345F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92" creationId="{6E67709C-70B4-8644-BD55-A19D9018AEDA}"/>
          </ac:cxnSpMkLst>
        </pc:cxnChg>
        <pc:cxnChg chg="mod">
          <ac:chgData name="Ren Ping Liu" userId="60ce823c-5cb7-4d3e-be0b-034740f7a9f3" providerId="ADAL" clId="{50EEFAAB-7A2F-8B4E-9CC0-513EA5C3F72B}" dt="2022-01-02T07:12:09.903" v="307" actId="1076"/>
          <ac:cxnSpMkLst>
            <pc:docMk/>
            <pc:sldMk cId="1748560716" sldId="1025"/>
            <ac:cxnSpMk id="393" creationId="{EBF2058C-260E-654B-9A41-2715AA1A5BDD}"/>
          </ac:cxnSpMkLst>
        </pc:cxnChg>
      </pc:sldChg>
      <pc:sldChg chg="del">
        <pc:chgData name="Ren Ping Liu" userId="60ce823c-5cb7-4d3e-be0b-034740f7a9f3" providerId="ADAL" clId="{50EEFAAB-7A2F-8B4E-9CC0-513EA5C3F72B}" dt="2022-01-02T07:21:44.255" v="530" actId="2696"/>
        <pc:sldMkLst>
          <pc:docMk/>
          <pc:sldMk cId="523262165" sldId="1026"/>
        </pc:sldMkLst>
      </pc:sldChg>
      <pc:sldChg chg="del">
        <pc:chgData name="Ren Ping Liu" userId="60ce823c-5cb7-4d3e-be0b-034740f7a9f3" providerId="ADAL" clId="{50EEFAAB-7A2F-8B4E-9CC0-513EA5C3F72B}" dt="2022-01-02T07:21:44.255" v="530" actId="2696"/>
        <pc:sldMkLst>
          <pc:docMk/>
          <pc:sldMk cId="1199541360" sldId="1027"/>
        </pc:sldMkLst>
      </pc:sldChg>
      <pc:sldChg chg="modSp mod">
        <pc:chgData name="Ren Ping Liu" userId="60ce823c-5cb7-4d3e-be0b-034740f7a9f3" providerId="ADAL" clId="{50EEFAAB-7A2F-8B4E-9CC0-513EA5C3F72B}" dt="2022-01-02T07:24:12.765" v="607" actId="20577"/>
        <pc:sldMkLst>
          <pc:docMk/>
          <pc:sldMk cId="4233331607" sldId="1029"/>
        </pc:sldMkLst>
        <pc:spChg chg="mod">
          <ac:chgData name="Ren Ping Liu" userId="60ce823c-5cb7-4d3e-be0b-034740f7a9f3" providerId="ADAL" clId="{50EEFAAB-7A2F-8B4E-9CC0-513EA5C3F72B}" dt="2022-01-02T07:24:04.324" v="602" actId="1076"/>
          <ac:spMkLst>
            <pc:docMk/>
            <pc:sldMk cId="4233331607" sldId="1029"/>
            <ac:spMk id="7" creationId="{D52760EE-E3E5-AB4A-B314-FF76E66715C6}"/>
          </ac:spMkLst>
        </pc:spChg>
        <pc:spChg chg="mod">
          <ac:chgData name="Ren Ping Liu" userId="60ce823c-5cb7-4d3e-be0b-034740f7a9f3" providerId="ADAL" clId="{50EEFAAB-7A2F-8B4E-9CC0-513EA5C3F72B}" dt="2022-01-02T07:24:04.324" v="602" actId="1076"/>
          <ac:spMkLst>
            <pc:docMk/>
            <pc:sldMk cId="4233331607" sldId="1029"/>
            <ac:spMk id="8" creationId="{7FC87645-22AD-8040-8C83-BC2F64C5D928}"/>
          </ac:spMkLst>
        </pc:spChg>
        <pc:spChg chg="mod">
          <ac:chgData name="Ren Ping Liu" userId="60ce823c-5cb7-4d3e-be0b-034740f7a9f3" providerId="ADAL" clId="{50EEFAAB-7A2F-8B4E-9CC0-513EA5C3F72B}" dt="2022-01-02T07:24:12.765" v="607" actId="20577"/>
          <ac:spMkLst>
            <pc:docMk/>
            <pc:sldMk cId="4233331607" sldId="1029"/>
            <ac:spMk id="9" creationId="{8C032AE1-21C7-1541-9531-59DC0E0F6A64}"/>
          </ac:spMkLst>
        </pc:spChg>
        <pc:spChg chg="mod">
          <ac:chgData name="Ren Ping Liu" userId="60ce823c-5cb7-4d3e-be0b-034740f7a9f3" providerId="ADAL" clId="{50EEFAAB-7A2F-8B4E-9CC0-513EA5C3F72B}" dt="2022-01-02T07:24:04.324" v="602" actId="1076"/>
          <ac:spMkLst>
            <pc:docMk/>
            <pc:sldMk cId="4233331607" sldId="1029"/>
            <ac:spMk id="10" creationId="{2FF6CB9E-FC16-794F-9F97-8FE4CC7DA95C}"/>
          </ac:spMkLst>
        </pc:spChg>
        <pc:spChg chg="mod">
          <ac:chgData name="Ren Ping Liu" userId="60ce823c-5cb7-4d3e-be0b-034740f7a9f3" providerId="ADAL" clId="{50EEFAAB-7A2F-8B4E-9CC0-513EA5C3F72B}" dt="2022-01-02T07:24:04.324" v="602" actId="1076"/>
          <ac:spMkLst>
            <pc:docMk/>
            <pc:sldMk cId="4233331607" sldId="1029"/>
            <ac:spMk id="11" creationId="{E0C842E9-2804-A24B-90F5-1E76ED56B971}"/>
          </ac:spMkLst>
        </pc:spChg>
        <pc:spChg chg="mod">
          <ac:chgData name="Ren Ping Liu" userId="60ce823c-5cb7-4d3e-be0b-034740f7a9f3" providerId="ADAL" clId="{50EEFAAB-7A2F-8B4E-9CC0-513EA5C3F72B}" dt="2022-01-02T07:24:04.324" v="602" actId="1076"/>
          <ac:spMkLst>
            <pc:docMk/>
            <pc:sldMk cId="4233331607" sldId="1029"/>
            <ac:spMk id="12" creationId="{80C10F46-6CD7-F647-A004-85EB56C772DF}"/>
          </ac:spMkLst>
        </pc:spChg>
        <pc:spChg chg="mod">
          <ac:chgData name="Ren Ping Liu" userId="60ce823c-5cb7-4d3e-be0b-034740f7a9f3" providerId="ADAL" clId="{50EEFAAB-7A2F-8B4E-9CC0-513EA5C3F72B}" dt="2022-01-02T07:24:04.324" v="602" actId="1076"/>
          <ac:spMkLst>
            <pc:docMk/>
            <pc:sldMk cId="4233331607" sldId="1029"/>
            <ac:spMk id="13" creationId="{264B0C4A-9518-2F45-BBDA-97BCDD99E256}"/>
          </ac:spMkLst>
        </pc:spChg>
        <pc:spChg chg="mod">
          <ac:chgData name="Ren Ping Liu" userId="60ce823c-5cb7-4d3e-be0b-034740f7a9f3" providerId="ADAL" clId="{50EEFAAB-7A2F-8B4E-9CC0-513EA5C3F72B}" dt="2022-01-02T07:23:06.802" v="578" actId="1076"/>
          <ac:spMkLst>
            <pc:docMk/>
            <pc:sldMk cId="4233331607" sldId="1029"/>
            <ac:spMk id="17" creationId="{921D3CC3-7FC4-4346-86E8-F841A7674F2D}"/>
          </ac:spMkLst>
        </pc:spChg>
        <pc:grpChg chg="mod">
          <ac:chgData name="Ren Ping Liu" userId="60ce823c-5cb7-4d3e-be0b-034740f7a9f3" providerId="ADAL" clId="{50EEFAAB-7A2F-8B4E-9CC0-513EA5C3F72B}" dt="2022-01-02T07:24:04.324" v="602" actId="1076"/>
          <ac:grpSpMkLst>
            <pc:docMk/>
            <pc:sldMk cId="4233331607" sldId="1029"/>
            <ac:grpSpMk id="5" creationId="{33EE82EB-3D7B-324B-ADA2-7529491D0F68}"/>
          </ac:grpSpMkLst>
        </pc:grpChg>
      </pc:sldChg>
      <pc:sldChg chg="del">
        <pc:chgData name="Ren Ping Liu" userId="60ce823c-5cb7-4d3e-be0b-034740f7a9f3" providerId="ADAL" clId="{50EEFAAB-7A2F-8B4E-9CC0-513EA5C3F72B}" dt="2022-01-02T07:27:03.199" v="615" actId="2696"/>
        <pc:sldMkLst>
          <pc:docMk/>
          <pc:sldMk cId="2160188904" sldId="1030"/>
        </pc:sldMkLst>
      </pc:sldChg>
      <pc:sldChg chg="del">
        <pc:chgData name="Ren Ping Liu" userId="60ce823c-5cb7-4d3e-be0b-034740f7a9f3" providerId="ADAL" clId="{50EEFAAB-7A2F-8B4E-9CC0-513EA5C3F72B}" dt="2022-01-02T07:05:27.028" v="298" actId="2696"/>
        <pc:sldMkLst>
          <pc:docMk/>
          <pc:sldMk cId="628817939" sldId="1031"/>
        </pc:sldMkLst>
      </pc:sldChg>
      <pc:sldChg chg="modSp mod">
        <pc:chgData name="Ren Ping Liu" userId="60ce823c-5cb7-4d3e-be0b-034740f7a9f3" providerId="ADAL" clId="{50EEFAAB-7A2F-8B4E-9CC0-513EA5C3F72B}" dt="2022-01-02T08:23:02.428" v="618" actId="20577"/>
        <pc:sldMkLst>
          <pc:docMk/>
          <pc:sldMk cId="1622081437" sldId="1037"/>
        </pc:sldMkLst>
        <pc:spChg chg="mod">
          <ac:chgData name="Ren Ping Liu" userId="60ce823c-5cb7-4d3e-be0b-034740f7a9f3" providerId="ADAL" clId="{50EEFAAB-7A2F-8B4E-9CC0-513EA5C3F72B}" dt="2022-01-02T08:23:02.428" v="618" actId="20577"/>
          <ac:spMkLst>
            <pc:docMk/>
            <pc:sldMk cId="1622081437" sldId="1037"/>
            <ac:spMk id="17" creationId="{921D3CC3-7FC4-4346-86E8-F841A7674F2D}"/>
          </ac:spMkLst>
        </pc:spChg>
      </pc:sldChg>
      <pc:sldChg chg="del">
        <pc:chgData name="Ren Ping Liu" userId="60ce823c-5cb7-4d3e-be0b-034740f7a9f3" providerId="ADAL" clId="{50EEFAAB-7A2F-8B4E-9CC0-513EA5C3F72B}" dt="2022-01-02T08:22:39.678" v="616" actId="2696"/>
        <pc:sldMkLst>
          <pc:docMk/>
          <pc:sldMk cId="2053052612" sldId="1038"/>
        </pc:sldMkLst>
      </pc:sldChg>
      <pc:sldChg chg="del">
        <pc:chgData name="Ren Ping Liu" userId="60ce823c-5cb7-4d3e-be0b-034740f7a9f3" providerId="ADAL" clId="{50EEFAAB-7A2F-8B4E-9CC0-513EA5C3F72B}" dt="2022-01-04T23:35:30.314" v="619" actId="2696"/>
        <pc:sldMkLst>
          <pc:docMk/>
          <pc:sldMk cId="283855014" sldId="1039"/>
        </pc:sldMkLst>
      </pc:sldChg>
      <pc:sldChg chg="del">
        <pc:chgData name="Ren Ping Liu" userId="60ce823c-5cb7-4d3e-be0b-034740f7a9f3" providerId="ADAL" clId="{50EEFAAB-7A2F-8B4E-9CC0-513EA5C3F72B}" dt="2022-01-02T08:22:41.013" v="617" actId="2696"/>
        <pc:sldMkLst>
          <pc:docMk/>
          <pc:sldMk cId="4191487026" sldId="1040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190661595" sldId="1041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364198591" sldId="1042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3179082831" sldId="1043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2123463467" sldId="1044"/>
        </pc:sldMkLst>
      </pc:sldChg>
      <pc:sldChg chg="del">
        <pc:chgData name="Ren Ping Liu" userId="60ce823c-5cb7-4d3e-be0b-034740f7a9f3" providerId="ADAL" clId="{50EEFAAB-7A2F-8B4E-9CC0-513EA5C3F72B}" dt="2022-01-02T06:22:44.158" v="56" actId="2696"/>
        <pc:sldMkLst>
          <pc:docMk/>
          <pc:sldMk cId="1033329104" sldId="1045"/>
        </pc:sldMkLst>
      </pc:sldChg>
      <pc:sldChg chg="modSp add mod">
        <pc:chgData name="Ren Ping Liu" userId="60ce823c-5cb7-4d3e-be0b-034740f7a9f3" providerId="ADAL" clId="{50EEFAAB-7A2F-8B4E-9CC0-513EA5C3F72B}" dt="2022-01-02T06:22:27.715" v="55" actId="108"/>
        <pc:sldMkLst>
          <pc:docMk/>
          <pc:sldMk cId="1563821477" sldId="1046"/>
        </pc:sldMkLst>
        <pc:spChg chg="mod">
          <ac:chgData name="Ren Ping Liu" userId="60ce823c-5cb7-4d3e-be0b-034740f7a9f3" providerId="ADAL" clId="{50EEFAAB-7A2F-8B4E-9CC0-513EA5C3F72B}" dt="2022-01-02T06:22:27.715" v="55" actId="108"/>
          <ac:spMkLst>
            <pc:docMk/>
            <pc:sldMk cId="1563821477" sldId="1046"/>
            <ac:spMk id="9" creationId="{55AB9D8D-7F05-094B-8DA6-3095A7A7A096}"/>
          </ac:spMkLst>
        </pc:spChg>
      </pc:sldChg>
      <pc:sldChg chg="addSp delSp modSp new mod modAnim">
        <pc:chgData name="Ren Ping Liu" userId="60ce823c-5cb7-4d3e-be0b-034740f7a9f3" providerId="ADAL" clId="{50EEFAAB-7A2F-8B4E-9CC0-513EA5C3F72B}" dt="2022-01-02T06:28:30.539" v="122" actId="1037"/>
        <pc:sldMkLst>
          <pc:docMk/>
          <pc:sldMk cId="2245113479" sldId="1047"/>
        </pc:sldMkLst>
        <pc:spChg chg="mod">
          <ac:chgData name="Ren Ping Liu" userId="60ce823c-5cb7-4d3e-be0b-034740f7a9f3" providerId="ADAL" clId="{50EEFAAB-7A2F-8B4E-9CC0-513EA5C3F72B}" dt="2022-01-02T06:27:42.185" v="90" actId="20577"/>
          <ac:spMkLst>
            <pc:docMk/>
            <pc:sldMk cId="2245113479" sldId="1047"/>
            <ac:spMk id="2" creationId="{AC729FD2-C630-514A-85A8-DE82BDFDE848}"/>
          </ac:spMkLst>
        </pc:spChg>
        <pc:spChg chg="del">
          <ac:chgData name="Ren Ping Liu" userId="60ce823c-5cb7-4d3e-be0b-034740f7a9f3" providerId="ADAL" clId="{50EEFAAB-7A2F-8B4E-9CC0-513EA5C3F72B}" dt="2022-01-02T06:27:24.826" v="64" actId="478"/>
          <ac:spMkLst>
            <pc:docMk/>
            <pc:sldMk cId="2245113479" sldId="1047"/>
            <ac:spMk id="3" creationId="{0AFF6A54-827B-404A-9B33-50E4CEED044D}"/>
          </ac:spMkLst>
        </pc:spChg>
        <pc:spChg chg="del">
          <ac:chgData name="Ren Ping Liu" userId="60ce823c-5cb7-4d3e-be0b-034740f7a9f3" providerId="ADAL" clId="{50EEFAAB-7A2F-8B4E-9CC0-513EA5C3F72B}" dt="2022-01-02T06:27:27.946" v="65" actId="478"/>
          <ac:spMkLst>
            <pc:docMk/>
            <pc:sldMk cId="2245113479" sldId="1047"/>
            <ac:spMk id="4" creationId="{EE5830C5-286F-3944-AB2B-E2F36E8AA185}"/>
          </ac:spMkLst>
        </pc:spChg>
        <pc:spChg chg="add mod">
          <ac:chgData name="Ren Ping Liu" userId="60ce823c-5cb7-4d3e-be0b-034740f7a9f3" providerId="ADAL" clId="{50EEFAAB-7A2F-8B4E-9CC0-513EA5C3F72B}" dt="2022-01-02T06:28:30.539" v="122" actId="1037"/>
          <ac:spMkLst>
            <pc:docMk/>
            <pc:sldMk cId="2245113479" sldId="1047"/>
            <ac:spMk id="6" creationId="{780ED461-833B-AC4A-AEE7-628C9A020820}"/>
          </ac:spMkLst>
        </pc:spChg>
        <pc:spChg chg="add mod">
          <ac:chgData name="Ren Ping Liu" userId="60ce823c-5cb7-4d3e-be0b-034740f7a9f3" providerId="ADAL" clId="{50EEFAAB-7A2F-8B4E-9CC0-513EA5C3F72B}" dt="2022-01-02T06:28:30.539" v="122" actId="1037"/>
          <ac:spMkLst>
            <pc:docMk/>
            <pc:sldMk cId="2245113479" sldId="1047"/>
            <ac:spMk id="7" creationId="{210A9985-5035-6E49-BD01-E57CD8BA7278}"/>
          </ac:spMkLst>
        </pc:spChg>
        <pc:spChg chg="add mod">
          <ac:chgData name="Ren Ping Liu" userId="60ce823c-5cb7-4d3e-be0b-034740f7a9f3" providerId="ADAL" clId="{50EEFAAB-7A2F-8B4E-9CC0-513EA5C3F72B}" dt="2022-01-02T06:28:30.539" v="122" actId="1037"/>
          <ac:spMkLst>
            <pc:docMk/>
            <pc:sldMk cId="2245113479" sldId="1047"/>
            <ac:spMk id="21" creationId="{01807348-DEC8-1E4B-B845-DABB3F9E5BBC}"/>
          </ac:spMkLst>
        </pc:spChg>
        <pc:spChg chg="add mod">
          <ac:chgData name="Ren Ping Liu" userId="60ce823c-5cb7-4d3e-be0b-034740f7a9f3" providerId="ADAL" clId="{50EEFAAB-7A2F-8B4E-9CC0-513EA5C3F72B}" dt="2022-01-02T06:28:30.539" v="122" actId="1037"/>
          <ac:spMkLst>
            <pc:docMk/>
            <pc:sldMk cId="2245113479" sldId="1047"/>
            <ac:spMk id="23" creationId="{0FF5062E-497B-C24D-994F-5999EECC539C}"/>
          </ac:spMkLst>
        </pc:spChg>
        <pc:spChg chg="add mod">
          <ac:chgData name="Ren Ping Liu" userId="60ce823c-5cb7-4d3e-be0b-034740f7a9f3" providerId="ADAL" clId="{50EEFAAB-7A2F-8B4E-9CC0-513EA5C3F72B}" dt="2022-01-02T06:28:30.539" v="122" actId="1037"/>
          <ac:spMkLst>
            <pc:docMk/>
            <pc:sldMk cId="2245113479" sldId="1047"/>
            <ac:spMk id="24" creationId="{28AFE988-358D-EA40-B3A2-55A069C6EF31}"/>
          </ac:spMkLst>
        </pc:sp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8" creationId="{73950B00-5088-D14D-BFAD-02E9561BFE9C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9" creationId="{300F2183-0A86-5C44-9680-6F97913D80B8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0" creationId="{A1D3667E-92D5-EE47-B1F3-F03F313E71BC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1" creationId="{7CD31648-7D80-BE4F-BB4C-D4987C462356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2" creationId="{1703AF94-4AFB-3D4D-A820-937DCEBB5807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3" creationId="{A48EAA56-7278-454F-BBD2-37617FC28AE4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4" creationId="{D56CDD47-688E-1749-9B3E-0A92302C7497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5" creationId="{85602271-6E22-F649-A431-02C1E35AB644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6" creationId="{D33F8E0B-CC5D-4849-B2D3-ADF8B1583AB6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7" creationId="{154F21B8-31EE-C847-8B35-F71215E0EBB2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8" creationId="{2D7ECC1C-8EDE-3947-8A99-45C2F5C66EF8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19" creationId="{D2BC96DA-7426-9441-99F4-8C3522BE0FA1}"/>
          </ac:picMkLst>
        </pc:picChg>
        <pc:picChg chg="add mod">
          <ac:chgData name="Ren Ping Liu" userId="60ce823c-5cb7-4d3e-be0b-034740f7a9f3" providerId="ADAL" clId="{50EEFAAB-7A2F-8B4E-9CC0-513EA5C3F72B}" dt="2022-01-02T06:28:30.539" v="122" actId="1037"/>
          <ac:picMkLst>
            <pc:docMk/>
            <pc:sldMk cId="2245113479" sldId="1047"/>
            <ac:picMk id="20" creationId="{D28BEE68-8F22-BA45-BF05-D478D0BE587F}"/>
          </ac:picMkLst>
        </pc:picChg>
        <pc:cxnChg chg="add mod">
          <ac:chgData name="Ren Ping Liu" userId="60ce823c-5cb7-4d3e-be0b-034740f7a9f3" providerId="ADAL" clId="{50EEFAAB-7A2F-8B4E-9CC0-513EA5C3F72B}" dt="2022-01-02T06:28:30.539" v="122" actId="1037"/>
          <ac:cxnSpMkLst>
            <pc:docMk/>
            <pc:sldMk cId="2245113479" sldId="1047"/>
            <ac:cxnSpMk id="22" creationId="{24BA14EF-79B8-0044-B867-663956008843}"/>
          </ac:cxnSpMkLst>
        </pc:cxnChg>
      </pc:sldChg>
      <pc:sldChg chg="new del">
        <pc:chgData name="Ren Ping Liu" userId="60ce823c-5cb7-4d3e-be0b-034740f7a9f3" providerId="ADAL" clId="{50EEFAAB-7A2F-8B4E-9CC0-513EA5C3F72B}" dt="2022-01-02T06:29:09.195" v="125" actId="2696"/>
        <pc:sldMkLst>
          <pc:docMk/>
          <pc:sldMk cId="3222940650" sldId="1048"/>
        </pc:sldMkLst>
      </pc:sldChg>
      <pc:sldChg chg="addSp modSp new mod modAnim">
        <pc:chgData name="Ren Ping Liu" userId="60ce823c-5cb7-4d3e-be0b-034740f7a9f3" providerId="ADAL" clId="{50EEFAAB-7A2F-8B4E-9CC0-513EA5C3F72B}" dt="2022-01-02T06:29:55.892" v="155" actId="1037"/>
        <pc:sldMkLst>
          <pc:docMk/>
          <pc:sldMk cId="1059876120" sldId="1049"/>
        </pc:sldMkLst>
        <pc:spChg chg="mod">
          <ac:chgData name="Ren Ping Liu" userId="60ce823c-5cb7-4d3e-be0b-034740f7a9f3" providerId="ADAL" clId="{50EEFAAB-7A2F-8B4E-9CC0-513EA5C3F72B}" dt="2022-01-02T06:29:25.516" v="126"/>
          <ac:spMkLst>
            <pc:docMk/>
            <pc:sldMk cId="1059876120" sldId="1049"/>
            <ac:spMk id="2" creationId="{76BB4BE1-64D4-B045-83B3-EA8F03BE5F59}"/>
          </ac:spMkLst>
        </pc:spChg>
        <pc:spChg chg="add mod">
          <ac:chgData name="Ren Ping Liu" userId="60ce823c-5cb7-4d3e-be0b-034740f7a9f3" providerId="ADAL" clId="{50EEFAAB-7A2F-8B4E-9CC0-513EA5C3F72B}" dt="2022-01-02T06:29:55.892" v="155" actId="1037"/>
          <ac:spMkLst>
            <pc:docMk/>
            <pc:sldMk cId="1059876120" sldId="1049"/>
            <ac:spMk id="4" creationId="{0F86DBEA-A489-3F42-A45E-B871F33D91BE}"/>
          </ac:spMkLst>
        </pc:spChg>
        <pc:spChg chg="add mod">
          <ac:chgData name="Ren Ping Liu" userId="60ce823c-5cb7-4d3e-be0b-034740f7a9f3" providerId="ADAL" clId="{50EEFAAB-7A2F-8B4E-9CC0-513EA5C3F72B}" dt="2022-01-02T06:29:55.892" v="155" actId="1037"/>
          <ac:spMkLst>
            <pc:docMk/>
            <pc:sldMk cId="1059876120" sldId="1049"/>
            <ac:spMk id="14" creationId="{D377753B-D9DD-F846-9C74-723B27CC1E2C}"/>
          </ac:spMkLst>
        </pc:spChg>
        <pc:spChg chg="add mod">
          <ac:chgData name="Ren Ping Liu" userId="60ce823c-5cb7-4d3e-be0b-034740f7a9f3" providerId="ADAL" clId="{50EEFAAB-7A2F-8B4E-9CC0-513EA5C3F72B}" dt="2022-01-02T06:29:55.892" v="155" actId="1037"/>
          <ac:spMkLst>
            <pc:docMk/>
            <pc:sldMk cId="1059876120" sldId="1049"/>
            <ac:spMk id="16" creationId="{E0369756-2834-7340-8F1D-C48B06F101AB}"/>
          </ac:spMkLst>
        </pc:spChg>
        <pc:spChg chg="add mod">
          <ac:chgData name="Ren Ping Liu" userId="60ce823c-5cb7-4d3e-be0b-034740f7a9f3" providerId="ADAL" clId="{50EEFAAB-7A2F-8B4E-9CC0-513EA5C3F72B}" dt="2022-01-02T06:29:55.892" v="155" actId="1037"/>
          <ac:spMkLst>
            <pc:docMk/>
            <pc:sldMk cId="1059876120" sldId="1049"/>
            <ac:spMk id="17" creationId="{509B071E-FE51-EA4B-88B9-04560A7DDACC}"/>
          </ac:spMkLst>
        </pc:sp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5" creationId="{37B3F750-E041-7741-B27B-655254F13939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6" creationId="{ED928481-5321-D349-9CC7-C69F2D7E87DA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7" creationId="{73CA2623-8680-B84B-8FA1-392B675A9EFD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8" creationId="{13FDAF50-E3A2-B640-9577-173E68E314C3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9" creationId="{BC79540B-640E-5242-BAD2-E9F10CC974A6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10" creationId="{D85D267A-7AA1-9644-874C-A354F9E4C7CF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11" creationId="{2C8E823C-2F82-1C47-8B2C-84D724BDCADB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12" creationId="{78D17BA6-DC46-BE4F-95CC-5623659659AB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13" creationId="{2B7E8F32-A054-9146-9BE9-3882170AB615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18" creationId="{970428FD-3DC1-CA42-B527-08C306D91857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19" creationId="{72AB773D-3756-8849-B3AE-2B2951C9B51A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20" creationId="{055E3C70-BC47-3C47-A1C8-FB68C3D11763}"/>
          </ac:picMkLst>
        </pc:picChg>
        <pc:picChg chg="add mod">
          <ac:chgData name="Ren Ping Liu" userId="60ce823c-5cb7-4d3e-be0b-034740f7a9f3" providerId="ADAL" clId="{50EEFAAB-7A2F-8B4E-9CC0-513EA5C3F72B}" dt="2022-01-02T06:29:55.892" v="155" actId="1037"/>
          <ac:picMkLst>
            <pc:docMk/>
            <pc:sldMk cId="1059876120" sldId="1049"/>
            <ac:picMk id="21" creationId="{9A42CE5B-754A-F04B-86CF-375BB541615B}"/>
          </ac:picMkLst>
        </pc:picChg>
        <pc:cxnChg chg="add mod">
          <ac:chgData name="Ren Ping Liu" userId="60ce823c-5cb7-4d3e-be0b-034740f7a9f3" providerId="ADAL" clId="{50EEFAAB-7A2F-8B4E-9CC0-513EA5C3F72B}" dt="2022-01-02T06:29:55.892" v="155" actId="1037"/>
          <ac:cxnSpMkLst>
            <pc:docMk/>
            <pc:sldMk cId="1059876120" sldId="1049"/>
            <ac:cxnSpMk id="15" creationId="{3DC236C5-B461-774C-905F-1564E6B344F0}"/>
          </ac:cxnSpMkLst>
        </pc:cxnChg>
      </pc:sldChg>
      <pc:sldChg chg="addSp modSp new modAnim">
        <pc:chgData name="Ren Ping Liu" userId="60ce823c-5cb7-4d3e-be0b-034740f7a9f3" providerId="ADAL" clId="{50EEFAAB-7A2F-8B4E-9CC0-513EA5C3F72B}" dt="2022-01-02T06:31:09.283" v="160" actId="1076"/>
        <pc:sldMkLst>
          <pc:docMk/>
          <pc:sldMk cId="2863391804" sldId="1050"/>
        </pc:sldMkLst>
        <pc:spChg chg="mod">
          <ac:chgData name="Ren Ping Liu" userId="60ce823c-5cb7-4d3e-be0b-034740f7a9f3" providerId="ADAL" clId="{50EEFAAB-7A2F-8B4E-9CC0-513EA5C3F72B}" dt="2022-01-02T06:30:41.978" v="158"/>
          <ac:spMkLst>
            <pc:docMk/>
            <pc:sldMk cId="2863391804" sldId="1050"/>
            <ac:spMk id="2" creationId="{AAF94007-9B5A-E348-BB53-FF4A4989EA7F}"/>
          </ac:spMkLst>
        </pc:spChg>
        <pc:spChg chg="add mod">
          <ac:chgData name="Ren Ping Liu" userId="60ce823c-5cb7-4d3e-be0b-034740f7a9f3" providerId="ADAL" clId="{50EEFAAB-7A2F-8B4E-9CC0-513EA5C3F72B}" dt="2022-01-02T06:31:09.283" v="160" actId="1076"/>
          <ac:spMkLst>
            <pc:docMk/>
            <pc:sldMk cId="2863391804" sldId="1050"/>
            <ac:spMk id="18" creationId="{5E5DD8DB-0C34-3D4B-A5E0-9CA61A9CB1BA}"/>
          </ac:spMkLst>
        </pc:spChg>
        <pc:spChg chg="add mod">
          <ac:chgData name="Ren Ping Liu" userId="60ce823c-5cb7-4d3e-be0b-034740f7a9f3" providerId="ADAL" clId="{50EEFAAB-7A2F-8B4E-9CC0-513EA5C3F72B}" dt="2022-01-02T06:31:09.283" v="160" actId="1076"/>
          <ac:spMkLst>
            <pc:docMk/>
            <pc:sldMk cId="2863391804" sldId="1050"/>
            <ac:spMk id="19" creationId="{A12E17B7-3713-3B47-B999-CB64F8F9FD16}"/>
          </ac:spMkLst>
        </pc:spChg>
        <pc:spChg chg="add mod">
          <ac:chgData name="Ren Ping Liu" userId="60ce823c-5cb7-4d3e-be0b-034740f7a9f3" providerId="ADAL" clId="{50EEFAAB-7A2F-8B4E-9CC0-513EA5C3F72B}" dt="2022-01-02T06:31:09.283" v="160" actId="1076"/>
          <ac:spMkLst>
            <pc:docMk/>
            <pc:sldMk cId="2863391804" sldId="1050"/>
            <ac:spMk id="20" creationId="{DBBAC1F1-5F21-084B-9F9D-0B1544E65379}"/>
          </ac:spMkLst>
        </pc:sp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4" creationId="{53B48ECA-08AB-0643-BB65-3644333B9122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5" creationId="{FDE6B6F9-716D-594E-A320-55F687802671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6" creationId="{F4ED11BE-437C-E74E-940A-B3251AD12C7B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7" creationId="{E68C7C2A-C9DF-4B4B-891B-617EF74456FF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8" creationId="{A0CFE4D3-125E-7449-9FDE-F1A643E7D522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9" creationId="{90738BD8-4E48-B046-855F-7E9A0DE11B07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10" creationId="{A173DA0C-6743-EA42-BE09-6F7ECB85D9C0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11" creationId="{5DB84514-A93A-B14E-B9C8-5F1CB5E74FCB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12" creationId="{BFA0A0F6-0BF6-3C43-B887-0DA57BEDD1D4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13" creationId="{2D357157-0DBB-0D4E-B3E2-2C90D075C816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14" creationId="{5E9C000D-8D4E-574F-8A52-8DC23BBC07BB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15" creationId="{EC45BF40-6B70-D540-A329-7C2B851DA91C}"/>
          </ac:picMkLst>
        </pc:picChg>
        <pc:picChg chg="add mod">
          <ac:chgData name="Ren Ping Liu" userId="60ce823c-5cb7-4d3e-be0b-034740f7a9f3" providerId="ADAL" clId="{50EEFAAB-7A2F-8B4E-9CC0-513EA5C3F72B}" dt="2022-01-02T06:31:09.283" v="160" actId="1076"/>
          <ac:picMkLst>
            <pc:docMk/>
            <pc:sldMk cId="2863391804" sldId="1050"/>
            <ac:picMk id="16" creationId="{1ADB80A4-5D1E-824B-B0F3-0C35A6417A5E}"/>
          </ac:picMkLst>
        </pc:picChg>
        <pc:cxnChg chg="add mod">
          <ac:chgData name="Ren Ping Liu" userId="60ce823c-5cb7-4d3e-be0b-034740f7a9f3" providerId="ADAL" clId="{50EEFAAB-7A2F-8B4E-9CC0-513EA5C3F72B}" dt="2022-01-02T06:31:09.283" v="160" actId="1076"/>
          <ac:cxnSpMkLst>
            <pc:docMk/>
            <pc:sldMk cId="2863391804" sldId="1050"/>
            <ac:cxnSpMk id="17" creationId="{49969008-3FE4-9842-ACB2-AA73E8FA7C78}"/>
          </ac:cxnSpMkLst>
        </pc:cxnChg>
      </pc:sldChg>
      <pc:sldChg chg="addSp modSp new modAnim">
        <pc:chgData name="Ren Ping Liu" userId="60ce823c-5cb7-4d3e-be0b-034740f7a9f3" providerId="ADAL" clId="{50EEFAAB-7A2F-8B4E-9CC0-513EA5C3F72B}" dt="2022-01-02T06:32:15.201" v="164" actId="1076"/>
        <pc:sldMkLst>
          <pc:docMk/>
          <pc:sldMk cId="2747913665" sldId="1051"/>
        </pc:sldMkLst>
        <pc:spChg chg="mod">
          <ac:chgData name="Ren Ping Liu" userId="60ce823c-5cb7-4d3e-be0b-034740f7a9f3" providerId="ADAL" clId="{50EEFAAB-7A2F-8B4E-9CC0-513EA5C3F72B}" dt="2022-01-02T06:31:42.358" v="162"/>
          <ac:spMkLst>
            <pc:docMk/>
            <pc:sldMk cId="2747913665" sldId="1051"/>
            <ac:spMk id="2" creationId="{4A042BF0-C123-9E46-856D-70BC95CE4555}"/>
          </ac:spMkLst>
        </pc:spChg>
        <pc:spChg chg="add mod">
          <ac:chgData name="Ren Ping Liu" userId="60ce823c-5cb7-4d3e-be0b-034740f7a9f3" providerId="ADAL" clId="{50EEFAAB-7A2F-8B4E-9CC0-513EA5C3F72B}" dt="2022-01-02T06:32:15.201" v="164" actId="1076"/>
          <ac:spMkLst>
            <pc:docMk/>
            <pc:sldMk cId="2747913665" sldId="1051"/>
            <ac:spMk id="18" creationId="{FF330349-0586-1A44-AFC1-17E58967E3CA}"/>
          </ac:spMkLst>
        </pc:spChg>
        <pc:spChg chg="add mod">
          <ac:chgData name="Ren Ping Liu" userId="60ce823c-5cb7-4d3e-be0b-034740f7a9f3" providerId="ADAL" clId="{50EEFAAB-7A2F-8B4E-9CC0-513EA5C3F72B}" dt="2022-01-02T06:32:15.201" v="164" actId="1076"/>
          <ac:spMkLst>
            <pc:docMk/>
            <pc:sldMk cId="2747913665" sldId="1051"/>
            <ac:spMk id="19" creationId="{2BA88732-869E-D449-B707-FBE7CB7C41AB}"/>
          </ac:spMkLst>
        </pc:sp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4" creationId="{23D0E23E-542B-E842-87A9-A6918A2F94FF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5" creationId="{CF2504AB-DB8F-5F42-AD56-F68023F9C570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6" creationId="{7FD5684B-7C8D-D54C-A3E0-9D5F1F954D2D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7" creationId="{DBC4022E-FB72-B64A-ADE4-86ED000AD5DB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8" creationId="{241BD4A7-1012-1E45-A97F-FD8E846B2410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9" creationId="{4DC7AF99-618A-9D4A-886F-82F8B4FB3012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10" creationId="{B6BB406F-05AB-F14B-91BF-CFCFCFE8C81F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11" creationId="{1393F4B3-0934-F24D-9BB8-300E90BE60BC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12" creationId="{8130BCB3-2B98-DB4C-AF97-13EF02AC99D6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13" creationId="{A1AE39FF-A929-1247-8BE7-CBAC049C605D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14" creationId="{25A144EE-9284-FF4C-8075-EBB017433D0E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15" creationId="{EFE3CF2D-C81F-7947-8059-70F74A839F25}"/>
          </ac:picMkLst>
        </pc:picChg>
        <pc:picChg chg="add mod">
          <ac:chgData name="Ren Ping Liu" userId="60ce823c-5cb7-4d3e-be0b-034740f7a9f3" providerId="ADAL" clId="{50EEFAAB-7A2F-8B4E-9CC0-513EA5C3F72B}" dt="2022-01-02T06:32:15.201" v="164" actId="1076"/>
          <ac:picMkLst>
            <pc:docMk/>
            <pc:sldMk cId="2747913665" sldId="1051"/>
            <ac:picMk id="16" creationId="{9DD5C480-3161-4946-B725-2F5B2213FB46}"/>
          </ac:picMkLst>
        </pc:picChg>
        <pc:cxnChg chg="add mod">
          <ac:chgData name="Ren Ping Liu" userId="60ce823c-5cb7-4d3e-be0b-034740f7a9f3" providerId="ADAL" clId="{50EEFAAB-7A2F-8B4E-9CC0-513EA5C3F72B}" dt="2022-01-02T06:32:15.201" v="164" actId="1076"/>
          <ac:cxnSpMkLst>
            <pc:docMk/>
            <pc:sldMk cId="2747913665" sldId="1051"/>
            <ac:cxnSpMk id="17" creationId="{76A36E83-9267-6C49-8939-A7CC4CC7A9FD}"/>
          </ac:cxnSpMkLst>
        </pc:cxnChg>
      </pc:sldChg>
      <pc:sldChg chg="modSp add mod">
        <pc:chgData name="Ren Ping Liu" userId="60ce823c-5cb7-4d3e-be0b-034740f7a9f3" providerId="ADAL" clId="{50EEFAAB-7A2F-8B4E-9CC0-513EA5C3F72B}" dt="2022-01-02T07:05:01.620" v="295" actId="108"/>
        <pc:sldMkLst>
          <pc:docMk/>
          <pc:sldMk cId="2462855623" sldId="1052"/>
        </pc:sldMkLst>
        <pc:spChg chg="mod">
          <ac:chgData name="Ren Ping Liu" userId="60ce823c-5cb7-4d3e-be0b-034740f7a9f3" providerId="ADAL" clId="{50EEFAAB-7A2F-8B4E-9CC0-513EA5C3F72B}" dt="2022-01-02T07:05:01.620" v="295" actId="108"/>
          <ac:spMkLst>
            <pc:docMk/>
            <pc:sldMk cId="2462855623" sldId="1052"/>
            <ac:spMk id="9" creationId="{55AB9D8D-7F05-094B-8DA6-3095A7A7A096}"/>
          </ac:spMkLst>
        </pc:spChg>
      </pc:sldChg>
      <pc:sldChg chg="modSp add mod">
        <pc:chgData name="Ren Ping Liu" userId="60ce823c-5cb7-4d3e-be0b-034740f7a9f3" providerId="ADAL" clId="{50EEFAAB-7A2F-8B4E-9CC0-513EA5C3F72B}" dt="2022-01-02T07:05:42.201" v="300" actId="108"/>
        <pc:sldMkLst>
          <pc:docMk/>
          <pc:sldMk cId="177932736" sldId="1053"/>
        </pc:sldMkLst>
        <pc:spChg chg="mod">
          <ac:chgData name="Ren Ping Liu" userId="60ce823c-5cb7-4d3e-be0b-034740f7a9f3" providerId="ADAL" clId="{50EEFAAB-7A2F-8B4E-9CC0-513EA5C3F72B}" dt="2022-01-02T07:05:42.201" v="300" actId="108"/>
          <ac:spMkLst>
            <pc:docMk/>
            <pc:sldMk cId="177932736" sldId="1053"/>
            <ac:spMk id="9" creationId="{55AB9D8D-7F05-094B-8DA6-3095A7A7A096}"/>
          </ac:spMkLst>
        </pc:spChg>
      </pc:sldChg>
      <pc:sldChg chg="addSp modSp new mod">
        <pc:chgData name="Ren Ping Liu" userId="60ce823c-5cb7-4d3e-be0b-034740f7a9f3" providerId="ADAL" clId="{50EEFAAB-7A2F-8B4E-9CC0-513EA5C3F72B}" dt="2022-01-02T07:18:11.067" v="496" actId="20577"/>
        <pc:sldMkLst>
          <pc:docMk/>
          <pc:sldMk cId="926438781" sldId="1054"/>
        </pc:sldMkLst>
        <pc:spChg chg="mod">
          <ac:chgData name="Ren Ping Liu" userId="60ce823c-5cb7-4d3e-be0b-034740f7a9f3" providerId="ADAL" clId="{50EEFAAB-7A2F-8B4E-9CC0-513EA5C3F72B}" dt="2022-01-02T07:16:08.405" v="424" actId="20577"/>
          <ac:spMkLst>
            <pc:docMk/>
            <pc:sldMk cId="926438781" sldId="1054"/>
            <ac:spMk id="2" creationId="{9F8151DE-DC8F-6842-A882-BC9FDE996B33}"/>
          </ac:spMkLst>
        </pc:spChg>
        <pc:spChg chg="add mod">
          <ac:chgData name="Ren Ping Liu" userId="60ce823c-5cb7-4d3e-be0b-034740f7a9f3" providerId="ADAL" clId="{50EEFAAB-7A2F-8B4E-9CC0-513EA5C3F72B}" dt="2022-01-02T07:18:11.067" v="496" actId="20577"/>
          <ac:spMkLst>
            <pc:docMk/>
            <pc:sldMk cId="926438781" sldId="1054"/>
            <ac:spMk id="5" creationId="{6179202D-571C-2F42-9D0E-B45878DC406B}"/>
          </ac:spMkLst>
        </pc:spChg>
        <pc:spChg chg="mod">
          <ac:chgData name="Ren Ping Liu" userId="60ce823c-5cb7-4d3e-be0b-034740f7a9f3" providerId="ADAL" clId="{50EEFAAB-7A2F-8B4E-9CC0-513EA5C3F72B}" dt="2022-01-02T07:17:05.734" v="428" actId="1076"/>
          <ac:spMkLst>
            <pc:docMk/>
            <pc:sldMk cId="926438781" sldId="1054"/>
            <ac:spMk id="7" creationId="{17DA0238-A12D-1C44-9A6D-DFB6F055AF36}"/>
          </ac:spMkLst>
        </pc:spChg>
        <pc:spChg chg="mod">
          <ac:chgData name="Ren Ping Liu" userId="60ce823c-5cb7-4d3e-be0b-034740f7a9f3" providerId="ADAL" clId="{50EEFAAB-7A2F-8B4E-9CC0-513EA5C3F72B}" dt="2022-01-02T07:17:05.734" v="428" actId="1076"/>
          <ac:spMkLst>
            <pc:docMk/>
            <pc:sldMk cId="926438781" sldId="1054"/>
            <ac:spMk id="8" creationId="{36EB0406-A551-F84D-9D40-5101C86EC16D}"/>
          </ac:spMkLst>
        </pc:spChg>
        <pc:spChg chg="mod">
          <ac:chgData name="Ren Ping Liu" userId="60ce823c-5cb7-4d3e-be0b-034740f7a9f3" providerId="ADAL" clId="{50EEFAAB-7A2F-8B4E-9CC0-513EA5C3F72B}" dt="2022-01-02T07:17:05.734" v="428" actId="1076"/>
          <ac:spMkLst>
            <pc:docMk/>
            <pc:sldMk cId="926438781" sldId="1054"/>
            <ac:spMk id="9" creationId="{1734A352-4331-CB45-8603-7B5306B31356}"/>
          </ac:spMkLst>
        </pc:spChg>
        <pc:spChg chg="mod">
          <ac:chgData name="Ren Ping Liu" userId="60ce823c-5cb7-4d3e-be0b-034740f7a9f3" providerId="ADAL" clId="{50EEFAAB-7A2F-8B4E-9CC0-513EA5C3F72B}" dt="2022-01-02T07:17:05.734" v="428" actId="1076"/>
          <ac:spMkLst>
            <pc:docMk/>
            <pc:sldMk cId="926438781" sldId="1054"/>
            <ac:spMk id="10" creationId="{F7328DD7-580F-E24B-A3A8-ACE837E01AFA}"/>
          </ac:spMkLst>
        </pc:spChg>
        <pc:grpChg chg="add mod">
          <ac:chgData name="Ren Ping Liu" userId="60ce823c-5cb7-4d3e-be0b-034740f7a9f3" providerId="ADAL" clId="{50EEFAAB-7A2F-8B4E-9CC0-513EA5C3F72B}" dt="2022-01-02T07:17:05.734" v="428" actId="1076"/>
          <ac:grpSpMkLst>
            <pc:docMk/>
            <pc:sldMk cId="926438781" sldId="1054"/>
            <ac:grpSpMk id="6" creationId="{FE47FD7A-200C-344B-BC0C-0AFB20B5717D}"/>
          </ac:grpSpMkLst>
        </pc:grpChg>
        <pc:picChg chg="add mod">
          <ac:chgData name="Ren Ping Liu" userId="60ce823c-5cb7-4d3e-be0b-034740f7a9f3" providerId="ADAL" clId="{50EEFAAB-7A2F-8B4E-9CC0-513EA5C3F72B}" dt="2022-01-02T07:16:33.759" v="426" actId="1076"/>
          <ac:picMkLst>
            <pc:docMk/>
            <pc:sldMk cId="926438781" sldId="1054"/>
            <ac:picMk id="4" creationId="{BDD97C6B-F87F-2843-BFCD-F41736FDB6DD}"/>
          </ac:picMkLst>
        </pc:picChg>
      </pc:sldChg>
      <pc:sldChg chg="addSp modSp new mod modAnim">
        <pc:chgData name="Ren Ping Liu" userId="60ce823c-5cb7-4d3e-be0b-034740f7a9f3" providerId="ADAL" clId="{50EEFAAB-7A2F-8B4E-9CC0-513EA5C3F72B}" dt="2022-01-02T07:19:42.591" v="529" actId="1076"/>
        <pc:sldMkLst>
          <pc:docMk/>
          <pc:sldMk cId="4096037369" sldId="1055"/>
        </pc:sldMkLst>
        <pc:spChg chg="mod">
          <ac:chgData name="Ren Ping Liu" userId="60ce823c-5cb7-4d3e-be0b-034740f7a9f3" providerId="ADAL" clId="{50EEFAAB-7A2F-8B4E-9CC0-513EA5C3F72B}" dt="2022-01-02T07:18:40.753" v="523" actId="20577"/>
          <ac:spMkLst>
            <pc:docMk/>
            <pc:sldMk cId="4096037369" sldId="1055"/>
            <ac:spMk id="2" creationId="{A485FACC-9316-CF4D-AC1F-52C03E19ACD2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6" creationId="{C0495FC0-8D87-114B-ABD5-62B019C9C807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7" creationId="{A43C0D57-F9FC-A740-84F1-600D55734DC0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8" creationId="{28D1AC1C-7A1E-134D-858C-5A5B23901970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9" creationId="{7AD20A62-E136-CB40-B302-D0B5F26761DF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10" creationId="{4DBBFA83-6501-6F4B-BF42-04BEC4B3AA41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12" creationId="{B4DE6EA1-F1BD-5946-BC86-CF86B3015EE8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13" creationId="{7C2CB6A5-4A6D-9D46-92AF-6BCD9B4A67F3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14" creationId="{38E7D2AC-D596-EF40-AF81-EB1B6FEDE43A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17" creationId="{B664910A-95C9-974E-9F1C-93FACE647421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18" creationId="{D031A349-314E-B544-802E-671D1C359E18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19" creationId="{849447D6-60B1-EA44-9D18-8DEE473F013C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0" creationId="{06B13BA7-8A0E-4E40-9173-4C4120078669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1" creationId="{D7978E0F-9332-3941-A56C-1B1F1F8D624B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2" creationId="{814C8293-7163-6141-ABF5-7BC4359B04A9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3" creationId="{003A30AB-F126-DA4B-8A1F-4624CC56D84A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4" creationId="{1C073C23-32C5-284C-9F89-E0BE6E19DB0B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5" creationId="{459ED772-4E1D-224B-A985-8106E1BC4402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6" creationId="{BF2E6BC1-9C2B-684E-84C6-A444D3E22896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7" creationId="{2FDEFEF6-015B-5746-BA77-E67C2209CDB7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8" creationId="{4FB77420-2564-8A46-A151-E5A346CE39E7}"/>
          </ac:spMkLst>
        </pc:spChg>
        <pc:spChg chg="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29" creationId="{24D80F3F-09D8-D445-A3D4-5DE842CF8EFB}"/>
          </ac:spMkLst>
        </pc:spChg>
        <pc:spChg chg="add 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30" creationId="{2E6CB6FE-EE7D-6D4C-A937-946EE37BEA44}"/>
          </ac:spMkLst>
        </pc:spChg>
        <pc:spChg chg="add 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31" creationId="{490D74E2-C933-E04E-82B1-1AD9D18D9B7E}"/>
          </ac:spMkLst>
        </pc:spChg>
        <pc:spChg chg="add 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32" creationId="{2DA25345-D956-C849-865F-432ADECAFB00}"/>
          </ac:spMkLst>
        </pc:spChg>
        <pc:spChg chg="add 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33" creationId="{9ED79729-BB7C-BD4E-88F8-D3FE6DB98028}"/>
          </ac:spMkLst>
        </pc:spChg>
        <pc:spChg chg="add mod">
          <ac:chgData name="Ren Ping Liu" userId="60ce823c-5cb7-4d3e-be0b-034740f7a9f3" providerId="ADAL" clId="{50EEFAAB-7A2F-8B4E-9CC0-513EA5C3F72B}" dt="2022-01-02T07:19:42.591" v="529" actId="1076"/>
          <ac:spMkLst>
            <pc:docMk/>
            <pc:sldMk cId="4096037369" sldId="1055"/>
            <ac:spMk id="34" creationId="{C3FF7840-1EF8-BF4E-AA19-5727E0B5B43D}"/>
          </ac:spMkLst>
        </pc:spChg>
        <pc:grpChg chg="add mod">
          <ac:chgData name="Ren Ping Liu" userId="60ce823c-5cb7-4d3e-be0b-034740f7a9f3" providerId="ADAL" clId="{50EEFAAB-7A2F-8B4E-9CC0-513EA5C3F72B}" dt="2022-01-02T07:19:42.591" v="529" actId="1076"/>
          <ac:grpSpMkLst>
            <pc:docMk/>
            <pc:sldMk cId="4096037369" sldId="1055"/>
            <ac:grpSpMk id="5" creationId="{EBC22BDF-CEDA-8E41-9469-D4C07CE1CCD1}"/>
          </ac:grpSpMkLst>
        </pc:grpChg>
        <pc:grpChg chg="mod">
          <ac:chgData name="Ren Ping Liu" userId="60ce823c-5cb7-4d3e-be0b-034740f7a9f3" providerId="ADAL" clId="{50EEFAAB-7A2F-8B4E-9CC0-513EA5C3F72B}" dt="2022-01-02T07:19:42.591" v="529" actId="1076"/>
          <ac:grpSpMkLst>
            <pc:docMk/>
            <pc:sldMk cId="4096037369" sldId="1055"/>
            <ac:grpSpMk id="15" creationId="{0A905765-F78B-6A46-BE26-EA91EC0974D1}"/>
          </ac:grpSpMkLst>
        </pc:grpChg>
        <pc:grpChg chg="mod">
          <ac:chgData name="Ren Ping Liu" userId="60ce823c-5cb7-4d3e-be0b-034740f7a9f3" providerId="ADAL" clId="{50EEFAAB-7A2F-8B4E-9CC0-513EA5C3F72B}" dt="2022-01-02T07:19:42.591" v="529" actId="1076"/>
          <ac:grpSpMkLst>
            <pc:docMk/>
            <pc:sldMk cId="4096037369" sldId="1055"/>
            <ac:grpSpMk id="16" creationId="{FBE3C6AF-8556-294E-8ECC-5AFF6460F0B0}"/>
          </ac:grpSpMkLst>
        </pc:grpChg>
        <pc:picChg chg="add mod">
          <ac:chgData name="Ren Ping Liu" userId="60ce823c-5cb7-4d3e-be0b-034740f7a9f3" providerId="ADAL" clId="{50EEFAAB-7A2F-8B4E-9CC0-513EA5C3F72B}" dt="2022-01-02T07:18:56.227" v="526" actId="1076"/>
          <ac:picMkLst>
            <pc:docMk/>
            <pc:sldMk cId="4096037369" sldId="1055"/>
            <ac:picMk id="4" creationId="{71E6B540-D6DA-094E-82ED-B977D52AF94F}"/>
          </ac:picMkLst>
        </pc:picChg>
        <pc:picChg chg="mod">
          <ac:chgData name="Ren Ping Liu" userId="60ce823c-5cb7-4d3e-be0b-034740f7a9f3" providerId="ADAL" clId="{50EEFAAB-7A2F-8B4E-9CC0-513EA5C3F72B}" dt="2022-01-02T07:19:42.591" v="529" actId="1076"/>
          <ac:picMkLst>
            <pc:docMk/>
            <pc:sldMk cId="4096037369" sldId="1055"/>
            <ac:picMk id="11" creationId="{23DBD582-28D1-D94B-A364-7EBCC41A3764}"/>
          </ac:picMkLst>
        </pc:picChg>
      </pc:sldChg>
      <pc:sldChg chg="addSp delSp modSp new mod modAnim">
        <pc:chgData name="Ren Ping Liu" userId="60ce823c-5cb7-4d3e-be0b-034740f7a9f3" providerId="ADAL" clId="{50EEFAAB-7A2F-8B4E-9CC0-513EA5C3F72B}" dt="2022-01-02T07:26:32.173" v="614" actId="113"/>
        <pc:sldMkLst>
          <pc:docMk/>
          <pc:sldMk cId="3101322778" sldId="1056"/>
        </pc:sldMkLst>
        <pc:spChg chg="del">
          <ac:chgData name="Ren Ping Liu" userId="60ce823c-5cb7-4d3e-be0b-034740f7a9f3" providerId="ADAL" clId="{50EEFAAB-7A2F-8B4E-9CC0-513EA5C3F72B}" dt="2022-01-02T07:26:01.160" v="609" actId="478"/>
          <ac:spMkLst>
            <pc:docMk/>
            <pc:sldMk cId="3101322778" sldId="1056"/>
            <ac:spMk id="2" creationId="{8805253D-BE21-EF43-9255-521112515C9E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" creationId="{1B457CE6-C93D-3040-B65E-78D9F0EE5D80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" creationId="{C37182CB-A3DC-734B-8DA4-D8C56E61BEE4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" creationId="{AD2508D3-900E-024F-8543-586F1CCCF3F5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" creationId="{DF9B8723-5034-A340-B9F4-D2E0E95F8ECB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" creationId="{FEE71869-AA5A-D04C-A19B-1F7DEEEDB346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" creationId="{60DC7948-29B8-8642-BF59-090DD8272520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" creationId="{1ABB664C-FED5-5343-87E6-4A3BA3FB6557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" creationId="{AA00DDDE-F2C6-3149-A1DD-DD364429B7F8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6" creationId="{25ABBDE3-388F-2B4C-B3FF-5DB297D85144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8" creationId="{620B2CDB-CBE8-8A45-8FA0-EDAC1DEDAC6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9" creationId="{B40A7D35-A876-E74C-89EB-FD86FB479B02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0" creationId="{24538EC2-079E-4344-90E5-1741EC27DF3E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1" creationId="{59CBC1EE-7D59-8044-80DD-A38CE94F31A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2" creationId="{D3DC7E93-F29A-C74B-8C44-B459A895F4D8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3" creationId="{5781BFF3-4321-744D-9938-A468C6175C6D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4" creationId="{66226FFF-D434-F746-99CC-448AFEA818A2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5" creationId="{E1EB6F6C-FD09-2645-B9BD-6D704BC1CF2E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6" creationId="{015B75C8-ED44-B14B-A0CB-D6D1744A348B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7" creationId="{7537BA39-E91C-B846-86B2-80EA8A5B4DC9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8" creationId="{92169B8C-6997-0844-8BAC-9B3D7FA9E5F5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29" creationId="{BFB54BCC-064C-CE45-ABCF-9AE1180F3F0A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0" creationId="{24E5DF0F-456C-944E-9461-60C25F4E4BEF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1" creationId="{90632908-F6B5-E34B-91A7-F9C2C737BB65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2" creationId="{4738DDA4-E736-C242-9AC7-21A0E41DC035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4" creationId="{19B09C12-2459-BF4E-A4FE-691D8A35B664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5" creationId="{F3A48EE8-BC19-E84D-BE02-AF6AEC2022C2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6" creationId="{FE2FA4DF-7388-3448-9903-29A7BBF7DBD5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7" creationId="{CA180963-6779-854D-8C5F-9890D1701415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8" creationId="{E6C47E33-94E2-1B42-A5A1-835F36F932A5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39" creationId="{AE696BD2-D441-CB44-9781-9E1AE4174237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0" creationId="{0FBECCA4-C411-6947-8040-065653153AA5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2" creationId="{50FDA093-1D98-6847-94C4-9F0C3FF7AB40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3" creationId="{4BD93513-93D7-3748-AB61-53495896C1FD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4" creationId="{5A3BB04B-DD6A-B547-B67B-6C9A105CF897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5" creationId="{BBD04190-CEE8-A54C-8D92-02888D4D9985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6" creationId="{1C079703-3E56-FD49-8225-91D76C55540A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7" creationId="{14AA6236-2BBC-B840-8382-E96FBF8F0681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8" creationId="{5F47176B-41F5-BF43-A0FB-9CC4A6D6769A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49" creationId="{342D1D91-EEC2-894F-B55F-6EC67A601C3A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50" creationId="{80C2C3AF-0D30-734F-839B-7B920E319BF4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51" creationId="{24C808B5-083E-7C49-A2D6-139E3BE599F3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52" creationId="{E5A9D0E9-7BC6-0C4F-9CCC-9744F7F262BE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53" creationId="{7F388D63-7133-B24A-96CE-841C3A8BA31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59" creationId="{46739787-B59A-F64A-B470-3C3D07AEAF42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0" creationId="{B5BA3734-3A77-D242-9C15-C03DF82D564B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1" creationId="{F7E2CC8D-64E1-0B41-836C-61289164D7F3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2" creationId="{0FAEF85F-D585-0D45-83E2-3C0448583A86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3" creationId="{E247C6DD-3E18-DD4E-9E36-77D8FEB65BB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4" creationId="{4369222D-FFB3-0B43-B4B7-DD640328FE1D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5" creationId="{E0FFD0B9-57CE-1D40-A59A-7D9FB4390912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6" creationId="{2CEDD594-209A-FA40-97A4-D4C2FCC96364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7" creationId="{A9EC7723-F88C-0F44-BCE9-EDFCA712E451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8" creationId="{79CE4673-370C-E246-B30C-5C66A5BF588A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69" creationId="{5688386C-56B7-D04C-80AD-2DCEC5A20DB8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0" creationId="{4B101A97-DC17-0F42-9808-4EFA7DADEC47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1" creationId="{BC7CE80F-4C52-B543-95DA-86B3C4CEC9E0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2" creationId="{5BF77CC2-FE4B-FB4B-802C-676EBEEF65DA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3" creationId="{0C95C92D-A6D7-1D49-BAE1-3E26F76273E8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4" creationId="{6BCB84E0-55FC-9B41-9ED5-99C68C3E132D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5" creationId="{ECEC1125-C1E8-6A4E-B861-2D4FEFB7C2FE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6" creationId="{BFB0301C-2338-B844-82E2-08BA40AFED9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7" creationId="{AB3E1139-76E7-B64D-BFE3-B9D5D83C1FC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78" creationId="{9F0B3A59-B797-9D46-B781-782CD6EC0C9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0" creationId="{2681E137-18E4-844B-89F4-93B84E6D3447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1" creationId="{B691438E-87A2-F847-892B-082B17DC77F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2" creationId="{3EB2F68D-8AD2-A848-B8DE-6C192F50B8E7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3" creationId="{ED7ED04E-6D44-8A42-9C96-B1E14344F6F8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4" creationId="{F45CB6D2-6326-234B-847F-AF2EE462E003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6" creationId="{4B5A658D-518B-2844-AC3A-F807791C7C2E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7" creationId="{B0838D04-18FF-1740-9F60-8CEE9D4296FB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8" creationId="{11ABA273-D1E2-2C4A-B1BD-CF72A27663DC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89" creationId="{DC8B8D7F-5AB2-5540-9F25-0AF7CE422EF3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0" creationId="{669E1260-C6C7-8546-A791-73BDD587AFD7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4" creationId="{C26498C1-2D1D-3145-8113-4360AB34E44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5" creationId="{5D25CA4A-EE90-564D-970C-3C219DCEF861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6" creationId="{10DDBB29-ED53-9F49-A776-FB5C47BDF74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7" creationId="{F7C85B43-B467-F244-B484-5659698EA7D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8" creationId="{3F57FF3E-9F0C-AA40-B7A5-0D1C858BB23B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99" creationId="{0117285B-F63E-6145-B0F6-6DACADF40643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0" creationId="{CAF25A51-A05B-DE4A-ABAB-9D8BBBE2789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1" creationId="{30F89856-4D37-A140-B4FA-BEB52B8E7D5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2" creationId="{0ECD3ECD-8106-EF44-ACE1-4F82A26BFCF6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3" creationId="{5F00D1DC-64B5-3C4F-9E27-52F791FFF028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4" creationId="{4E24C877-A54A-104A-A529-B9A74DE8F151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5" creationId="{1612578C-42EA-6441-A4C2-930759752E8D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6" creationId="{0B8AF794-4231-F54F-84D4-6714B0D32EA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7" creationId="{1894866A-26E7-904D-A1F2-3F5095BC042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09" creationId="{0995F728-4ED3-C04C-AB24-02995561C077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0" creationId="{B41B29AE-8EA4-A34F-9BA0-BD9D9165A7AE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1" creationId="{6901F625-F201-DC42-894C-E7E3344D9D78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2" creationId="{B80697D5-94BD-0447-BA0A-7EFE116189F1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3" creationId="{5C7BC8AD-D60B-C845-9602-124D709925F5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4" creationId="{B6C77116-5FA1-5D4B-B5B3-43BC5A5C953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6" creationId="{76704C16-1641-BA44-A248-6D21BC6A0A8D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7" creationId="{6462E805-2DE1-B94B-843A-1C41326A5CCD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8" creationId="{EB647B11-CD5D-834B-B996-BC9A1A87E066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19" creationId="{2C0746EE-10CC-414D-B6BD-F18FA56E39A4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0" creationId="{99B65B2F-7EF0-4647-8ACC-8F90E79C490D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1" creationId="{F44E915F-46FF-1543-8737-62CB1193620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2" creationId="{69EE90A2-655C-C947-9172-F4A6B103468F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3" creationId="{481C301E-5395-1343-8EE3-8229F1602C11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4" creationId="{9947A82C-3FFB-B041-BD2A-429C388B4DFE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5" creationId="{19DCDF18-3531-ED4A-9B29-E58485A19938}"/>
          </ac:spMkLst>
        </pc:spChg>
        <pc:spChg chg="add mod">
          <ac:chgData name="Ren Ping Liu" userId="60ce823c-5cb7-4d3e-be0b-034740f7a9f3" providerId="ADAL" clId="{50EEFAAB-7A2F-8B4E-9CC0-513EA5C3F72B}" dt="2022-01-02T07:26:32.173" v="614" actId="113"/>
          <ac:spMkLst>
            <pc:docMk/>
            <pc:sldMk cId="3101322778" sldId="1056"/>
            <ac:spMk id="126" creationId="{94B872ED-5385-924E-833D-49044BE12A6D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27" creationId="{1F8765F9-9AA5-6647-A4E1-91058241CD2A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31" creationId="{14C9FEBD-5485-9B4F-BFE5-C5E1F7C62032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32" creationId="{00E33B0A-3CF5-A94E-9424-955E4DA5FA9C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33" creationId="{416BC424-66BE-FD44-90D9-EC78BB33F952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34" creationId="{B1F790C1-17BA-8C4B-97EF-8C5F8F6F167A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36" creationId="{233BB9E0-79DE-A04C-B4F1-DD63F8ECC999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37" creationId="{B70895FC-406F-394E-9B63-ACE3A9C7F297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38" creationId="{27FFD730-E491-CB40-9B48-B9B024F035F2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41" creationId="{6D3B85F3-F4B1-AE43-B2E3-4EE7640CC7AE}"/>
          </ac:spMkLst>
        </pc:spChg>
        <pc:spChg chg="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44" creationId="{0B979BC3-368A-874C-8DC5-3AD4B505A824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45" creationId="{2ADCBE03-2551-1444-AB1E-770B3BF286D7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46" creationId="{396AD2FE-2C11-E943-9D14-2828A48D1B92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52" creationId="{AFD48680-17B5-AC48-8D98-720557CCB31E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53" creationId="{27FD02EA-CAE8-8445-82A6-7C510AD08088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54" creationId="{C1FB0BA2-E049-174A-948C-FB9F862226FD}"/>
          </ac:spMkLst>
        </pc:spChg>
        <pc:spChg chg="add mod">
          <ac:chgData name="Ren Ping Liu" userId="60ce823c-5cb7-4d3e-be0b-034740f7a9f3" providerId="ADAL" clId="{50EEFAAB-7A2F-8B4E-9CC0-513EA5C3F72B}" dt="2022-01-02T07:26:20.063" v="611" actId="1076"/>
          <ac:spMkLst>
            <pc:docMk/>
            <pc:sldMk cId="3101322778" sldId="1056"/>
            <ac:spMk id="155" creationId="{3A58F689-3816-EE4F-834E-E44B573C4B8F}"/>
          </ac:spMkLst>
        </pc:s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5" creationId="{ADAE9FEB-3470-A74A-866D-4CC8F392FB36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7" creationId="{FD30D011-FF86-C845-992C-CD0EB75AE1F2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33" creationId="{E7FBC86C-575B-1741-95BB-39D4F859E837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41" creationId="{1C4183CC-A6C3-A742-839D-51B1F471D087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54" creationId="{6FB38C61-43E6-7948-AFAD-DE0F07178195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55" creationId="{3863FE9B-D6D0-A74D-B92D-16B20C34531D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56" creationId="{D337026D-733F-CD4A-BD67-2969EE688E45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57" creationId="{BCED10F4-3285-7945-AEB4-44EFEDC7380C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58" creationId="{152B806D-90FA-6E44-A524-FA29325513C6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79" creationId="{A0C8ACB7-17F7-1E44-9424-2679DDD0598E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85" creationId="{189406C9-4A51-614F-B21B-6A7CB32EC33E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91" creationId="{4CB222CA-0156-CB45-92E7-8B1569966C42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92" creationId="{667306C8-E933-034C-9C3B-67BE138802C6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93" creationId="{262CF166-0FB0-7848-84AF-D52892E3D0E9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08" creationId="{47BBC5B0-466C-F742-8619-F6ACF86B44C6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15" creationId="{29506807-B71B-8F4E-8386-ED65FAB98564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28" creationId="{EB88B457-8F6A-FD40-98FE-F593DBB4BB6B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29" creationId="{763D118E-E58C-9F4F-B66D-2286DD37A8C7}"/>
          </ac:grpSpMkLst>
        </pc:grpChg>
        <pc:grpChg chg="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30" creationId="{6114FC60-8996-224F-83BE-89653F35A97B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35" creationId="{47D2F4F3-F6FA-B448-9F67-8B153014E86B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39" creationId="{A42C04F7-871E-7249-AF2E-C697618209D3}"/>
          </ac:grpSpMkLst>
        </pc:grpChg>
        <pc:grpChg chg="add mod">
          <ac:chgData name="Ren Ping Liu" userId="60ce823c-5cb7-4d3e-be0b-034740f7a9f3" providerId="ADAL" clId="{50EEFAAB-7A2F-8B4E-9CC0-513EA5C3F72B}" dt="2022-01-02T07:26:20.063" v="611" actId="1076"/>
          <ac:grpSpMkLst>
            <pc:docMk/>
            <pc:sldMk cId="3101322778" sldId="1056"/>
            <ac:grpSpMk id="142" creationId="{B43189F7-B7DF-E04A-B319-01F7FA2FFD6B}"/>
          </ac:grpSpMkLst>
        </pc:grpChg>
        <pc:picChg chg="add del mod">
          <ac:chgData name="Ren Ping Liu" userId="60ce823c-5cb7-4d3e-be0b-034740f7a9f3" providerId="ADAL" clId="{50EEFAAB-7A2F-8B4E-9CC0-513EA5C3F72B}" dt="2022-01-02T07:26:25.827" v="612" actId="478"/>
          <ac:picMkLst>
            <pc:docMk/>
            <pc:sldMk cId="3101322778" sldId="1056"/>
            <ac:picMk id="15" creationId="{39DFAAD2-DA07-7849-BAD9-76A9608F9B70}"/>
          </ac:picMkLst>
        </pc:picChg>
        <pc:picChg chg="mod">
          <ac:chgData name="Ren Ping Liu" userId="60ce823c-5cb7-4d3e-be0b-034740f7a9f3" providerId="ADAL" clId="{50EEFAAB-7A2F-8B4E-9CC0-513EA5C3F72B}" dt="2022-01-02T07:26:20.063" v="611" actId="1076"/>
          <ac:picMkLst>
            <pc:docMk/>
            <pc:sldMk cId="3101322778" sldId="1056"/>
            <ac:picMk id="140" creationId="{7B8FB073-569A-7748-8B55-46EA2242264F}"/>
          </ac:picMkLst>
        </pc:picChg>
        <pc:picChg chg="mod">
          <ac:chgData name="Ren Ping Liu" userId="60ce823c-5cb7-4d3e-be0b-034740f7a9f3" providerId="ADAL" clId="{50EEFAAB-7A2F-8B4E-9CC0-513EA5C3F72B}" dt="2022-01-02T07:26:20.063" v="611" actId="1076"/>
          <ac:picMkLst>
            <pc:docMk/>
            <pc:sldMk cId="3101322778" sldId="1056"/>
            <ac:picMk id="143" creationId="{3520DF05-2B21-4341-A9F6-1C76AAE8E357}"/>
          </ac:picMkLst>
        </pc:picChg>
        <pc:cxnChg chg="mod">
          <ac:chgData name="Ren Ping Liu" userId="60ce823c-5cb7-4d3e-be0b-034740f7a9f3" providerId="ADAL" clId="{50EEFAAB-7A2F-8B4E-9CC0-513EA5C3F72B}" dt="2022-01-02T07:26:20.063" v="611" actId="1076"/>
          <ac:cxnSpMkLst>
            <pc:docMk/>
            <pc:sldMk cId="3101322778" sldId="1056"/>
            <ac:cxnSpMk id="13" creationId="{A2C5ED47-B085-7A4C-B3AB-87FA45ADEA4C}"/>
          </ac:cxnSpMkLst>
        </pc:cxnChg>
        <pc:cxnChg chg="mod">
          <ac:chgData name="Ren Ping Liu" userId="60ce823c-5cb7-4d3e-be0b-034740f7a9f3" providerId="ADAL" clId="{50EEFAAB-7A2F-8B4E-9CC0-513EA5C3F72B}" dt="2022-01-02T07:26:20.063" v="611" actId="1076"/>
          <ac:cxnSpMkLst>
            <pc:docMk/>
            <pc:sldMk cId="3101322778" sldId="1056"/>
            <ac:cxnSpMk id="14" creationId="{519151C1-98BB-2247-98AC-510DE3D3D99A}"/>
          </ac:cxnSpMkLst>
        </pc:cxnChg>
        <pc:cxnChg chg="add mod">
          <ac:chgData name="Ren Ping Liu" userId="60ce823c-5cb7-4d3e-be0b-034740f7a9f3" providerId="ADAL" clId="{50EEFAAB-7A2F-8B4E-9CC0-513EA5C3F72B}" dt="2022-01-02T07:26:20.063" v="611" actId="1076"/>
          <ac:cxnSpMkLst>
            <pc:docMk/>
            <pc:sldMk cId="3101322778" sldId="1056"/>
            <ac:cxnSpMk id="147" creationId="{9F78D1A0-8F27-7C4A-86CC-0AA35FD738C1}"/>
          </ac:cxnSpMkLst>
        </pc:cxnChg>
        <pc:cxnChg chg="add mod">
          <ac:chgData name="Ren Ping Liu" userId="60ce823c-5cb7-4d3e-be0b-034740f7a9f3" providerId="ADAL" clId="{50EEFAAB-7A2F-8B4E-9CC0-513EA5C3F72B}" dt="2022-01-02T07:26:20.063" v="611" actId="1076"/>
          <ac:cxnSpMkLst>
            <pc:docMk/>
            <pc:sldMk cId="3101322778" sldId="1056"/>
            <ac:cxnSpMk id="148" creationId="{8598B57A-DE97-F147-8710-A08CE024E488}"/>
          </ac:cxnSpMkLst>
        </pc:cxnChg>
        <pc:cxnChg chg="add mod">
          <ac:chgData name="Ren Ping Liu" userId="60ce823c-5cb7-4d3e-be0b-034740f7a9f3" providerId="ADAL" clId="{50EEFAAB-7A2F-8B4E-9CC0-513EA5C3F72B}" dt="2022-01-02T07:26:20.063" v="611" actId="1076"/>
          <ac:cxnSpMkLst>
            <pc:docMk/>
            <pc:sldMk cId="3101322778" sldId="1056"/>
            <ac:cxnSpMk id="149" creationId="{6690FF70-5A8F-EA4F-9CAA-B5416DBC549B}"/>
          </ac:cxnSpMkLst>
        </pc:cxnChg>
        <pc:cxnChg chg="add mod">
          <ac:chgData name="Ren Ping Liu" userId="60ce823c-5cb7-4d3e-be0b-034740f7a9f3" providerId="ADAL" clId="{50EEFAAB-7A2F-8B4E-9CC0-513EA5C3F72B}" dt="2022-01-02T07:26:20.063" v="611" actId="1076"/>
          <ac:cxnSpMkLst>
            <pc:docMk/>
            <pc:sldMk cId="3101322778" sldId="1056"/>
            <ac:cxnSpMk id="150" creationId="{2717BE8D-641E-BF49-B40F-1D6663C4E0BE}"/>
          </ac:cxnSpMkLst>
        </pc:cxnChg>
        <pc:cxnChg chg="add mod">
          <ac:chgData name="Ren Ping Liu" userId="60ce823c-5cb7-4d3e-be0b-034740f7a9f3" providerId="ADAL" clId="{50EEFAAB-7A2F-8B4E-9CC0-513EA5C3F72B}" dt="2022-01-02T07:26:20.063" v="611" actId="1076"/>
          <ac:cxnSpMkLst>
            <pc:docMk/>
            <pc:sldMk cId="3101322778" sldId="1056"/>
            <ac:cxnSpMk id="151" creationId="{A0AEA2B7-0730-EC41-9D89-4582348DD4DF}"/>
          </ac:cxnSpMkLst>
        </pc:cxnChg>
      </pc:sldChg>
      <pc:sldMasterChg chg="delSldLayout">
        <pc:chgData name="Ren Ping Liu" userId="60ce823c-5cb7-4d3e-be0b-034740f7a9f3" providerId="ADAL" clId="{50EEFAAB-7A2F-8B4E-9CC0-513EA5C3F72B}" dt="2022-01-02T06:30:19.350" v="156" actId="2696"/>
        <pc:sldMasterMkLst>
          <pc:docMk/>
          <pc:sldMasterMk cId="2775165307" sldId="2147483648"/>
        </pc:sldMasterMkLst>
        <pc:sldLayoutChg chg="del">
          <pc:chgData name="Ren Ping Liu" userId="60ce823c-5cb7-4d3e-be0b-034740f7a9f3" providerId="ADAL" clId="{50EEFAAB-7A2F-8B4E-9CC0-513EA5C3F72B}" dt="2022-01-02T06:30:19.350" v="156" actId="2696"/>
          <pc:sldLayoutMkLst>
            <pc:docMk/>
            <pc:sldMasterMk cId="2775165307" sldId="2147483648"/>
            <pc:sldLayoutMk cId="2105593140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2/26/23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7.2 (January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slide content for 2020 link technologies and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Master slide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Feb.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few updates suggest by Catherine Rosenberg (thanks!)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titles in a </a:t>
            </a:r>
            <a:r>
              <a:rPr lang="en-US"/>
              <a:t>lighter font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6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4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4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3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79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85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1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7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80C3A-FA40-BD44-901E-27B4E4B2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1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Introduction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1996-2022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486BED-0E6D-424B-9246-93E87D8E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688113"/>
            <a:ext cx="3981504" cy="184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edition, Global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400" dirty="0">
                <a:latin typeface="Verdana"/>
              </a:rPr>
              <a:t>Copyright © 2022 Pearson Education Ltd</a:t>
            </a:r>
            <a:endParaRPr lang="en-US" altLang="en-US" sz="1400" dirty="0">
              <a:latin typeface="+mn-lt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01A748A-E298-47A6-9757-6556970B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17610-CC76-6443-84C3-527D661D4109}"/>
              </a:ext>
            </a:extLst>
          </p:cNvPr>
          <p:cNvSpPr txBox="1"/>
          <p:nvPr/>
        </p:nvSpPr>
        <p:spPr>
          <a:xfrm>
            <a:off x="1350014" y="2175558"/>
            <a:ext cx="501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on 26 Feb 2022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D72523-4228-9C47-B195-4AAF96A160BD}"/>
              </a:ext>
            </a:extLst>
          </p:cNvPr>
          <p:cNvGrpSpPr/>
          <p:nvPr/>
        </p:nvGrpSpPr>
        <p:grpSpPr>
          <a:xfrm>
            <a:off x="3364430" y="1767623"/>
            <a:ext cx="1511352" cy="863670"/>
            <a:chOff x="7493876" y="2774731"/>
            <a:chExt cx="1481958" cy="894622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FB9E0EF-9063-B545-BC2B-062A0488CC7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0BF60BF-9AF2-D948-8319-1FF102BC7D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32B55C6-F759-234F-8CF0-5FB387F35B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1153D6F-A3DF-7246-9629-9228753ADE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1C55D52C-AF37-4949-9428-203518D525C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8904F43-F0C7-374E-ADE8-8A024A6627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4597C3-FAA4-A147-A86C-C510882704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Packet delay: four sources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7" name="Line 24">
            <a:extLst>
              <a:ext uri="{FF2B5EF4-FFF2-40B4-BE49-F238E27FC236}">
                <a16:creationId xmlns:a16="http://schemas.microsoft.com/office/drawing/2014/main" id="{79DB8C95-768E-854F-9CEA-5533DCECB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011" y="1783635"/>
            <a:ext cx="741403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9803C6B5-AE4A-F54B-86CB-D404B2A7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378" y="2002710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" name="Rectangle 30">
            <a:extLst>
              <a:ext uri="{FF2B5EF4-FFF2-40B4-BE49-F238E27FC236}">
                <a16:creationId xmlns:a16="http://schemas.microsoft.com/office/drawing/2014/main" id="{2BFFBBBA-8F3E-7640-8D9F-E3A7047B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773" y="2074148"/>
            <a:ext cx="147645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" name="Rectangle 31">
            <a:extLst>
              <a:ext uri="{FF2B5EF4-FFF2-40B4-BE49-F238E27FC236}">
                <a16:creationId xmlns:a16="http://schemas.microsoft.com/office/drawing/2014/main" id="{212ACD5F-D6C3-824B-9E9F-FCD29265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07" y="2074148"/>
            <a:ext cx="147645" cy="200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988CA620-4CC5-3D4B-81DA-0F82F93E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061" y="1833751"/>
            <a:ext cx="366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4" name="Rectangle 38">
            <a:extLst>
              <a:ext uri="{FF2B5EF4-FFF2-40B4-BE49-F238E27FC236}">
                <a16:creationId xmlns:a16="http://schemas.microsoft.com/office/drawing/2014/main" id="{5F99C41D-D784-474B-94F5-AC461617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301" y="20122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5" name="Text Box 39">
            <a:extLst>
              <a:ext uri="{FF2B5EF4-FFF2-40B4-BE49-F238E27FC236}">
                <a16:creationId xmlns:a16="http://schemas.microsoft.com/office/drawing/2014/main" id="{4FBD0AA4-42C3-2B49-BDB1-0979DED2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720" y="1587878"/>
            <a:ext cx="1700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propagation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86" name="Line 40">
            <a:extLst>
              <a:ext uri="{FF2B5EF4-FFF2-40B4-BE49-F238E27FC236}">
                <a16:creationId xmlns:a16="http://schemas.microsoft.com/office/drawing/2014/main" id="{7B62D1A5-A310-5848-8995-E8F4780C47C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73803" y="1831109"/>
            <a:ext cx="3191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7" name="Text Box 43">
            <a:extLst>
              <a:ext uri="{FF2B5EF4-FFF2-40B4-BE49-F238E27FC236}">
                <a16:creationId xmlns:a16="http://schemas.microsoft.com/office/drawing/2014/main" id="{867387BA-39EC-9E4E-8BB0-480BC442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098" y="2729785"/>
            <a:ext cx="151182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nodal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processing</a:t>
            </a:r>
          </a:p>
        </p:txBody>
      </p:sp>
      <p:sp>
        <p:nvSpPr>
          <p:cNvPr id="88" name="Line 44">
            <a:extLst>
              <a:ext uri="{FF2B5EF4-FFF2-40B4-BE49-F238E27FC236}">
                <a16:creationId xmlns:a16="http://schemas.microsoft.com/office/drawing/2014/main" id="{CDB7B374-4A7A-E246-8D88-69216785D71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63541" y="2729991"/>
            <a:ext cx="833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9" name="Line 45">
            <a:extLst>
              <a:ext uri="{FF2B5EF4-FFF2-40B4-BE49-F238E27FC236}">
                <a16:creationId xmlns:a16="http://schemas.microsoft.com/office/drawing/2014/main" id="{EDEDB796-E60B-E245-AAE8-8E7D4AD0954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87959" y="2536110"/>
            <a:ext cx="3857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0" name="Text Box 46">
            <a:extLst>
              <a:ext uri="{FF2B5EF4-FFF2-40B4-BE49-F238E27FC236}">
                <a16:creationId xmlns:a16="http://schemas.microsoft.com/office/drawing/2014/main" id="{EED5545D-BA61-2046-A423-41F4F0BC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969" y="2957464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queueing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ACC9FCD3-B95B-4D4B-87FC-A93C4585FCF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9892" y="2536110"/>
            <a:ext cx="595346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2521317A-C1CF-B84E-8D60-CC1E8C06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73" y="5754426"/>
            <a:ext cx="10700895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nodal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proc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queue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trans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prop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altLang="en-US" sz="3200" i="1" dirty="0">
                <a:solidFill>
                  <a:srgbClr val="000000"/>
                </a:solidFill>
                <a:latin typeface="+mn-lt"/>
              </a:rPr>
              <a:t>2ms+2.5*L/R+L/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R+d</a:t>
            </a:r>
            <a:r>
              <a:rPr lang="en-US" altLang="en-US" sz="3200" i="1" dirty="0">
                <a:solidFill>
                  <a:srgbClr val="000000"/>
                </a:solidFill>
                <a:latin typeface="+mn-lt"/>
              </a:rPr>
              <a:t>/s</a:t>
            </a:r>
          </a:p>
        </p:txBody>
      </p:sp>
      <p:sp>
        <p:nvSpPr>
          <p:cNvPr id="93" name="Line 25">
            <a:extLst>
              <a:ext uri="{FF2B5EF4-FFF2-40B4-BE49-F238E27FC236}">
                <a16:creationId xmlns:a16="http://schemas.microsoft.com/office/drawing/2014/main" id="{F5D3A1C5-3798-AA4A-9717-BC9CD2814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131" y="2323384"/>
            <a:ext cx="735346" cy="5499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4" name="Rectangle 32">
            <a:extLst>
              <a:ext uri="{FF2B5EF4-FFF2-40B4-BE49-F238E27FC236}">
                <a16:creationId xmlns:a16="http://schemas.microsoft.com/office/drawing/2014/main" id="{499B4666-F248-7346-9FEA-7936F1E5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202" y="19741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5" name="Line 33">
            <a:extLst>
              <a:ext uri="{FF2B5EF4-FFF2-40B4-BE49-F238E27FC236}">
                <a16:creationId xmlns:a16="http://schemas.microsoft.com/office/drawing/2014/main" id="{468D7A2B-9164-6E4A-96CE-D29F3704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88" y="1910635"/>
            <a:ext cx="2111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3AB8F241-2337-4244-89DF-4C80D59B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15" y="1467723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A</a:t>
            </a: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68CF5C6F-336B-3C4A-90BF-D34A0287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58" y="2420223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+mn-lt"/>
              </a:rPr>
              <a:t>B</a:t>
            </a:r>
          </a:p>
        </p:txBody>
      </p:sp>
      <p:grpSp>
        <p:nvGrpSpPr>
          <p:cNvPr id="98" name="Group 66">
            <a:extLst>
              <a:ext uri="{FF2B5EF4-FFF2-40B4-BE49-F238E27FC236}">
                <a16:creationId xmlns:a16="http://schemas.microsoft.com/office/drawing/2014/main" id="{7A33E76B-0B7D-BD4C-95A3-F5F9B6632736}"/>
              </a:ext>
            </a:extLst>
          </p:cNvPr>
          <p:cNvGrpSpPr>
            <a:grpSpLocks/>
          </p:cNvGrpSpPr>
          <p:nvPr/>
        </p:nvGrpSpPr>
        <p:grpSpPr bwMode="auto">
          <a:xfrm>
            <a:off x="1923392" y="1467723"/>
            <a:ext cx="779505" cy="679450"/>
            <a:chOff x="-44" y="1473"/>
            <a:chExt cx="981" cy="1105"/>
          </a:xfrm>
        </p:grpSpPr>
        <p:pic>
          <p:nvPicPr>
            <p:cNvPr id="116" name="Picture 67" descr="desktop_computer_stylized_medium">
              <a:extLst>
                <a:ext uri="{FF2B5EF4-FFF2-40B4-BE49-F238E27FC236}">
                  <a16:creationId xmlns:a16="http://schemas.microsoft.com/office/drawing/2014/main" id="{388E3E99-7752-0140-B682-2CFDCCFD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233087D-1E28-874B-99E3-90A56E5DA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99" name="Group 69">
            <a:extLst>
              <a:ext uri="{FF2B5EF4-FFF2-40B4-BE49-F238E27FC236}">
                <a16:creationId xmlns:a16="http://schemas.microsoft.com/office/drawing/2014/main" id="{53B22ADC-2C36-5141-AAAC-31B53FC8C1F4}"/>
              </a:ext>
            </a:extLst>
          </p:cNvPr>
          <p:cNvGrpSpPr>
            <a:grpSpLocks/>
          </p:cNvGrpSpPr>
          <p:nvPr/>
        </p:nvGrpSpPr>
        <p:grpSpPr bwMode="auto">
          <a:xfrm>
            <a:off x="1914200" y="2474691"/>
            <a:ext cx="779506" cy="679450"/>
            <a:chOff x="-44" y="1473"/>
            <a:chExt cx="981" cy="1105"/>
          </a:xfrm>
        </p:grpSpPr>
        <p:pic>
          <p:nvPicPr>
            <p:cNvPr id="114" name="Picture 70" descr="desktop_computer_stylized_medium">
              <a:extLst>
                <a:ext uri="{FF2B5EF4-FFF2-40B4-BE49-F238E27FC236}">
                  <a16:creationId xmlns:a16="http://schemas.microsoft.com/office/drawing/2014/main" id="{DA4C023E-F595-544A-9929-08480475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BD3780DD-1306-2540-89B8-0A42DEECFC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sp>
        <p:nvSpPr>
          <p:cNvPr id="100" name="Text Box 41">
            <a:extLst>
              <a:ext uri="{FF2B5EF4-FFF2-40B4-BE49-F238E27FC236}">
                <a16:creationId xmlns:a16="http://schemas.microsoft.com/office/drawing/2014/main" id="{488CD73E-ECC7-E842-9578-1478C5F1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86" y="1145961"/>
            <a:ext cx="1768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transmission</a:t>
            </a:r>
          </a:p>
        </p:txBody>
      </p:sp>
      <p:sp>
        <p:nvSpPr>
          <p:cNvPr id="101" name="Line 42">
            <a:extLst>
              <a:ext uri="{FF2B5EF4-FFF2-40B4-BE49-F238E27FC236}">
                <a16:creationId xmlns:a16="http://schemas.microsoft.com/office/drawing/2014/main" id="{B22F26F3-A41E-8848-BDA7-FE528ACF22F9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038725" y="1443910"/>
            <a:ext cx="52866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3" name="Rectangle 31">
            <a:extLst>
              <a:ext uri="{FF2B5EF4-FFF2-40B4-BE49-F238E27FC236}">
                <a16:creationId xmlns:a16="http://schemas.microsoft.com/office/drawing/2014/main" id="{9C43DB7F-CC6C-3D47-AEBE-0F3B6F74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441" y="2630267"/>
            <a:ext cx="139773" cy="18519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" name="Line 33">
            <a:extLst>
              <a:ext uri="{FF2B5EF4-FFF2-40B4-BE49-F238E27FC236}">
                <a16:creationId xmlns:a16="http://schemas.microsoft.com/office/drawing/2014/main" id="{1420A34E-BA5D-D248-8FAC-DCC28151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771" y="2599885"/>
            <a:ext cx="219680" cy="16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58503-FA9B-1542-A0D6-E85B92D1E5BA}"/>
              </a:ext>
            </a:extLst>
          </p:cNvPr>
          <p:cNvCxnSpPr/>
          <p:nvPr/>
        </p:nvCxnSpPr>
        <p:spPr>
          <a:xfrm>
            <a:off x="4880582" y="2238559"/>
            <a:ext cx="3388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49D3C3B-F6BB-8747-AE74-C4B438FB99F4}"/>
              </a:ext>
            </a:extLst>
          </p:cNvPr>
          <p:cNvGrpSpPr/>
          <p:nvPr/>
        </p:nvGrpSpPr>
        <p:grpSpPr>
          <a:xfrm>
            <a:off x="7991017" y="1778258"/>
            <a:ext cx="1511352" cy="863670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D7E8999-C7DA-4C41-AF40-118E015147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FE0DA3-6E20-DC4B-8111-DD2816780A5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7FD192-76B7-BB4E-8D74-8B6F33DBA7D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30CC598-6AE0-744A-9CEF-611CD26990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0B09B4D-82A4-6D4A-B104-F100560C44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CB1C4B0-5780-D24E-8D85-35BA5CE4255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78B6DE2-15CA-DC49-A0BD-10E78562E1D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FE8E72-B545-9624-D35E-1E67ADC52E80}"/>
              </a:ext>
            </a:extLst>
          </p:cNvPr>
          <p:cNvSpPr txBox="1"/>
          <p:nvPr/>
        </p:nvSpPr>
        <p:spPr>
          <a:xfrm>
            <a:off x="4435530" y="3647038"/>
            <a:ext cx="414821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i="1" dirty="0" err="1">
                <a:solidFill>
                  <a:srgbClr val="CC0000"/>
                </a:solidFill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</a:rPr>
              <a:t>proc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2ms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i="1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queue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2.5*L/R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i="1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i="1" baseline="-25000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trans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L/R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i="1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prop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2800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D9655-A5CB-34B1-F6A8-BA2C9097C5F0}"/>
              </a:ext>
            </a:extLst>
          </p:cNvPr>
          <p:cNvSpPr txBox="1"/>
          <p:nvPr/>
        </p:nvSpPr>
        <p:spPr>
          <a:xfrm>
            <a:off x="2539423" y="3602502"/>
            <a:ext cx="253438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defRPr/>
            </a:pPr>
            <a:r>
              <a:rPr lang="en-US" sz="3200" b="1" dirty="0">
                <a:solidFill>
                  <a:srgbClr val="0000A3"/>
                </a:solidFill>
                <a:latin typeface="+mj-lt"/>
                <a:ea typeface="ＭＳ Ｐゴシック" panose="020B0600070205080204" pitchFamily="34" charset="-128"/>
                <a:cs typeface="+mj-cs"/>
              </a:rPr>
              <a:t>Nodal delay:</a:t>
            </a:r>
          </a:p>
        </p:txBody>
      </p:sp>
    </p:spTree>
    <p:extLst>
      <p:ext uri="{BB962C8B-B14F-4D97-AF65-F5344CB8AC3E}">
        <p14:creationId xmlns:p14="http://schemas.microsoft.com/office/powerpoint/2010/main" val="9898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38">
            <a:extLst>
              <a:ext uri="{FF2B5EF4-FFF2-40B4-BE49-F238E27FC236}">
                <a16:creationId xmlns:a16="http://schemas.microsoft.com/office/drawing/2014/main" id="{54E266FC-2C53-E845-810D-72800D812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1406" y="5366286"/>
            <a:ext cx="469144" cy="315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5">
            <a:extLst>
              <a:ext uri="{FF2B5EF4-FFF2-40B4-BE49-F238E27FC236}">
                <a16:creationId xmlns:a16="http://schemas.microsoft.com/office/drawing/2014/main" id="{BF1773B1-5019-2B4A-BE6A-B8195D898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1311" y="5467468"/>
            <a:ext cx="639909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49EA779-C782-D646-A376-27962D2DE8E5}"/>
              </a:ext>
            </a:extLst>
          </p:cNvPr>
          <p:cNvGrpSpPr/>
          <p:nvPr/>
        </p:nvGrpSpPr>
        <p:grpSpPr>
          <a:xfrm>
            <a:off x="3109054" y="5514269"/>
            <a:ext cx="860625" cy="398511"/>
            <a:chOff x="7493876" y="2774731"/>
            <a:chExt cx="1481958" cy="894622"/>
          </a:xfrm>
        </p:grpSpPr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51DA911-6679-5545-AC55-97B68D0A590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B387723-AD5A-6B40-86DC-4E06378B6C3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AEAA504-561F-934C-865A-D764D9D4B58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B39429AE-64BE-C648-B108-3B471FFD1A3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109B151A-13E2-DE44-ACE5-AC68DBD136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EF70FD4D-FD10-ED44-BB61-DD85162EEA3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F03C20EC-4A97-134D-9A10-FFE3DDFF03F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Line 106">
            <a:extLst>
              <a:ext uri="{FF2B5EF4-FFF2-40B4-BE49-F238E27FC236}">
                <a16:creationId xmlns:a16="http://schemas.microsoft.com/office/drawing/2014/main" id="{254FEBFF-881B-E94A-B5B4-5A077C547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6350" y="5451593"/>
            <a:ext cx="67755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08">
            <a:extLst>
              <a:ext uri="{FF2B5EF4-FFF2-40B4-BE49-F238E27FC236}">
                <a16:creationId xmlns:a16="http://schemas.microsoft.com/office/drawing/2014/main" id="{524659AB-C458-864A-B318-E8190017E7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8223" y="5062655"/>
            <a:ext cx="661222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91">
            <a:extLst>
              <a:ext uri="{FF2B5EF4-FFF2-40B4-BE49-F238E27FC236}">
                <a16:creationId xmlns:a16="http://schemas.microsoft.com/office/drawing/2014/main" id="{EB8F889A-4D2D-1B4E-8BFD-EC217EFF6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474" y="5583355"/>
            <a:ext cx="318847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A77B42D-EF91-9343-B8AA-7F791CA6173D}"/>
              </a:ext>
            </a:extLst>
          </p:cNvPr>
          <p:cNvGrpSpPr/>
          <p:nvPr/>
        </p:nvGrpSpPr>
        <p:grpSpPr>
          <a:xfrm>
            <a:off x="3957067" y="5203592"/>
            <a:ext cx="860625" cy="398511"/>
            <a:chOff x="7493876" y="2774731"/>
            <a:chExt cx="1481958" cy="894622"/>
          </a:xfrm>
        </p:grpSpPr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717B3640-CBA8-9D4D-B10E-118D8375828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DF87D0C-16B9-0242-9434-F058BACF6AF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75F2C4B-EC99-0546-B8BC-E6ABDA1C57C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7AB43264-5575-584F-8FE6-D1C2C13E1C3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99D8A414-A25C-5C43-9BC9-95C40A420EC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B398E537-2A8D-B343-AFFC-0C206FB72B1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8F5B5F4D-A081-8041-8446-B98FF777149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Line 113">
            <a:extLst>
              <a:ext uri="{FF2B5EF4-FFF2-40B4-BE49-F238E27FC236}">
                <a16:creationId xmlns:a16="http://schemas.microsoft.com/office/drawing/2014/main" id="{EEC03E85-460E-344B-B658-EA55A92713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660" y="5511918"/>
            <a:ext cx="865759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4">
            <a:extLst>
              <a:ext uri="{FF2B5EF4-FFF2-40B4-BE49-F238E27FC236}">
                <a16:creationId xmlns:a16="http://schemas.microsoft.com/office/drawing/2014/main" id="{6AFF4B42-51C0-8447-92BB-FCA57D50B6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7823" y="5773855"/>
            <a:ext cx="48712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EAC493A-EEEF-7C4F-AA98-1801621812D4}"/>
              </a:ext>
            </a:extLst>
          </p:cNvPr>
          <p:cNvGrpSpPr/>
          <p:nvPr/>
        </p:nvGrpSpPr>
        <p:grpSpPr>
          <a:xfrm>
            <a:off x="4985387" y="5543879"/>
            <a:ext cx="860625" cy="398511"/>
            <a:chOff x="7493876" y="2774731"/>
            <a:chExt cx="1481958" cy="894622"/>
          </a:xfrm>
        </p:grpSpPr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C772A01-ED51-DF4C-9654-6B6278386C2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003DFE7-C366-8140-9629-CD63DF215ED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F84292C-45D7-D245-AF05-1049328026B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672ECA71-4ED1-A742-8D27-C7DD78E8129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AB422B19-1B67-F744-AB96-3C00EBB25F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64DBC56A-851B-1045-8E18-0E1AE5828A8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687D1E8F-A9D2-414E-B37C-C2A41CFCDB2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“Real” Internet delays and routes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980180" y="1324511"/>
            <a:ext cx="10342830" cy="1885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sz="3200" dirty="0">
                <a:ea typeface="ＭＳ Ｐゴシック" panose="020B0600070205080204" pitchFamily="34" charset="-128"/>
              </a:rPr>
              <a:t>what do “</a:t>
            </a:r>
            <a:r>
              <a:rPr lang="en-US" altLang="ja-JP" sz="3200" dirty="0">
                <a:ea typeface="ＭＳ Ｐゴシック" panose="020B0600070205080204" pitchFamily="34" charset="-128"/>
              </a:rPr>
              <a:t>real” Internet delay &amp; loss look like? </a:t>
            </a:r>
          </a:p>
          <a:p>
            <a:pPr marL="287338" indent="-287338"/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traceroute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program: provides delay measurement from source to router along end-end Internet path towards destination.  For all </a:t>
            </a:r>
            <a:r>
              <a:rPr lang="en-US" altLang="en-US" sz="32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:</a:t>
            </a:r>
          </a:p>
        </p:txBody>
      </p:sp>
      <p:sp>
        <p:nvSpPr>
          <p:cNvPr id="23" name="Line 260">
            <a:extLst>
              <a:ext uri="{FF2B5EF4-FFF2-40B4-BE49-F238E27FC236}">
                <a16:creationId xmlns:a16="http://schemas.microsoft.com/office/drawing/2014/main" id="{146ED7EC-5957-5A4D-8C10-71CB9EFF9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850" y="5476993"/>
            <a:ext cx="67755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61">
            <a:extLst>
              <a:ext uri="{FF2B5EF4-FFF2-40B4-BE49-F238E27FC236}">
                <a16:creationId xmlns:a16="http://schemas.microsoft.com/office/drawing/2014/main" id="{7F082344-D846-A442-8098-3870FBC04E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0060" y="5423018"/>
            <a:ext cx="777191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92">
            <a:extLst>
              <a:ext uri="{FF2B5EF4-FFF2-40B4-BE49-F238E27FC236}">
                <a16:creationId xmlns:a16="http://schemas.microsoft.com/office/drawing/2014/main" id="{F2A2632A-A659-1B45-9C0A-17E3A7312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524" y="5170605"/>
            <a:ext cx="318847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95">
            <a:extLst>
              <a:ext uri="{FF2B5EF4-FFF2-40B4-BE49-F238E27FC236}">
                <a16:creationId xmlns:a16="http://schemas.microsoft.com/office/drawing/2014/main" id="{69CE8977-5EAF-2D48-AB87-ABB232029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4926" y="5277473"/>
            <a:ext cx="8857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00">
            <a:extLst>
              <a:ext uri="{FF2B5EF4-FFF2-40B4-BE49-F238E27FC236}">
                <a16:creationId xmlns:a16="http://schemas.microsoft.com/office/drawing/2014/main" id="{A650D718-81E6-C34A-AA06-669C8384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161" y="5135680"/>
            <a:ext cx="139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  <a:latin typeface="+mn-lt"/>
              </a:rPr>
              <a:t>3 probes</a:t>
            </a:r>
          </a:p>
        </p:txBody>
      </p:sp>
      <p:sp>
        <p:nvSpPr>
          <p:cNvPr id="30" name="Text Box 302">
            <a:extLst>
              <a:ext uri="{FF2B5EF4-FFF2-40B4-BE49-F238E27FC236}">
                <a16:creationId xmlns:a16="http://schemas.microsoft.com/office/drawing/2014/main" id="{8C2F6269-CD63-DC47-AA5A-D6F6AD85E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524" y="5696068"/>
            <a:ext cx="139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  <a:latin typeface="+mn-lt"/>
              </a:rPr>
              <a:t>3 probes</a:t>
            </a:r>
          </a:p>
        </p:txBody>
      </p:sp>
      <p:sp>
        <p:nvSpPr>
          <p:cNvPr id="31" name="Text Box 304">
            <a:extLst>
              <a:ext uri="{FF2B5EF4-FFF2-40B4-BE49-F238E27FC236}">
                <a16:creationId xmlns:a16="http://schemas.microsoft.com/office/drawing/2014/main" id="{43A2AD3C-9D79-9140-BB67-1BE3BD42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700" y="5044156"/>
            <a:ext cx="139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3 probes</a:t>
            </a:r>
          </a:p>
        </p:txBody>
      </p:sp>
      <p:grpSp>
        <p:nvGrpSpPr>
          <p:cNvPr id="32" name="Group 100">
            <a:extLst>
              <a:ext uri="{FF2B5EF4-FFF2-40B4-BE49-F238E27FC236}">
                <a16:creationId xmlns:a16="http://schemas.microsoft.com/office/drawing/2014/main" id="{1BEC51D1-0886-F14D-B99F-4CA3879860C9}"/>
              </a:ext>
            </a:extLst>
          </p:cNvPr>
          <p:cNvGrpSpPr>
            <a:grpSpLocks/>
          </p:cNvGrpSpPr>
          <p:nvPr/>
        </p:nvGrpSpPr>
        <p:grpSpPr bwMode="auto">
          <a:xfrm>
            <a:off x="1934728" y="5072180"/>
            <a:ext cx="1027081" cy="688975"/>
            <a:chOff x="-44" y="1473"/>
            <a:chExt cx="981" cy="1105"/>
          </a:xfrm>
        </p:grpSpPr>
        <p:pic>
          <p:nvPicPr>
            <p:cNvPr id="33" name="Picture 101" descr="desktop_computer_stylized_medium">
              <a:extLst>
                <a:ext uri="{FF2B5EF4-FFF2-40B4-BE49-F238E27FC236}">
                  <a16:creationId xmlns:a16="http://schemas.microsoft.com/office/drawing/2014/main" id="{C4436358-53EB-1341-B2F7-BBA9BFD86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813CA23-213B-0C4B-B526-D05F84EB96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" name="Group 103">
            <a:extLst>
              <a:ext uri="{FF2B5EF4-FFF2-40B4-BE49-F238E27FC236}">
                <a16:creationId xmlns:a16="http://schemas.microsoft.com/office/drawing/2014/main" id="{838A2555-9382-2A43-A8D2-3F77BF649C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77586" y="5110280"/>
            <a:ext cx="1051754" cy="669925"/>
            <a:chOff x="-44" y="1473"/>
            <a:chExt cx="981" cy="1105"/>
          </a:xfrm>
        </p:grpSpPr>
        <p:pic>
          <p:nvPicPr>
            <p:cNvPr id="42" name="Picture 104" descr="desktop_computer_stylized_medium">
              <a:extLst>
                <a:ext uri="{FF2B5EF4-FFF2-40B4-BE49-F238E27FC236}">
                  <a16:creationId xmlns:a16="http://schemas.microsoft.com/office/drawing/2014/main" id="{99E32CCD-2CED-C441-BCF6-83FBBB7A2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1DE64A0C-778E-0542-AF02-9D5203B331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4" name="Freeform 303">
            <a:extLst>
              <a:ext uri="{FF2B5EF4-FFF2-40B4-BE49-F238E27FC236}">
                <a16:creationId xmlns:a16="http://schemas.microsoft.com/office/drawing/2014/main" id="{D57CFF59-F6AE-0444-8D13-D8E49817EC92}"/>
              </a:ext>
            </a:extLst>
          </p:cNvPr>
          <p:cNvSpPr>
            <a:spLocks/>
          </p:cNvSpPr>
          <p:nvPr/>
        </p:nvSpPr>
        <p:spPr bwMode="auto">
          <a:xfrm>
            <a:off x="2868986" y="5356343"/>
            <a:ext cx="3135331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299">
            <a:extLst>
              <a:ext uri="{FF2B5EF4-FFF2-40B4-BE49-F238E27FC236}">
                <a16:creationId xmlns:a16="http://schemas.microsoft.com/office/drawing/2014/main" id="{106F45C5-44D3-EB44-A1DD-18F6304B9226}"/>
              </a:ext>
            </a:extLst>
          </p:cNvPr>
          <p:cNvSpPr>
            <a:spLocks/>
          </p:cNvSpPr>
          <p:nvPr/>
        </p:nvSpPr>
        <p:spPr bwMode="auto">
          <a:xfrm>
            <a:off x="2900736" y="5392855"/>
            <a:ext cx="584553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301">
            <a:extLst>
              <a:ext uri="{FF2B5EF4-FFF2-40B4-BE49-F238E27FC236}">
                <a16:creationId xmlns:a16="http://schemas.microsoft.com/office/drawing/2014/main" id="{B0DADD8E-881D-B14F-BA59-384DC3B918B6}"/>
              </a:ext>
            </a:extLst>
          </p:cNvPr>
          <p:cNvSpPr>
            <a:spLocks/>
          </p:cNvSpPr>
          <p:nvPr/>
        </p:nvSpPr>
        <p:spPr bwMode="auto">
          <a:xfrm>
            <a:off x="2894387" y="5307130"/>
            <a:ext cx="1877656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1E1CD52-668E-2940-80F2-B10C4C902272}"/>
              </a:ext>
            </a:extLst>
          </p:cNvPr>
          <p:cNvGrpSpPr/>
          <p:nvPr/>
        </p:nvGrpSpPr>
        <p:grpSpPr>
          <a:xfrm>
            <a:off x="6096000" y="5229664"/>
            <a:ext cx="860625" cy="398511"/>
            <a:chOff x="7493876" y="2774731"/>
            <a:chExt cx="1481958" cy="894622"/>
          </a:xfrm>
        </p:grpSpPr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524447EB-AF2A-A041-9AAF-22AE80BEBBC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2DFC5C8-0F07-0646-B191-3F36D49C23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9560971-B62C-2E4C-935A-836B552692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E2E046A7-F455-5A48-9F2B-58FE95A5E2B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B411AFE3-7C43-B447-9404-B41B6AD175D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149A557C-1B39-D44A-ABCE-44F29E0A3D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C47C4949-2773-9643-AB8D-C5F0FC9CD57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Rectangle 5">
            <a:extLst>
              <a:ext uri="{FF2B5EF4-FFF2-40B4-BE49-F238E27FC236}">
                <a16:creationId xmlns:a16="http://schemas.microsoft.com/office/drawing/2014/main" id="{C45704CB-2C2D-E04A-BF4B-17BB274AE2EB}"/>
              </a:ext>
            </a:extLst>
          </p:cNvPr>
          <p:cNvSpPr txBox="1">
            <a:spLocks noChangeArrowheads="1"/>
          </p:cNvSpPr>
          <p:nvPr/>
        </p:nvSpPr>
        <p:spPr>
          <a:xfrm>
            <a:off x="909932" y="3067365"/>
            <a:ext cx="10342830" cy="1723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lvl="1" indent="-225425"/>
            <a:r>
              <a:rPr lang="en-US" altLang="en-US" sz="2800" dirty="0">
                <a:ea typeface="Arial" panose="020B0604020202020204" pitchFamily="34" charset="0"/>
              </a:rPr>
              <a:t>sends three packets that will reach router </a:t>
            </a:r>
            <a:r>
              <a:rPr lang="en-US" altLang="en-US" sz="2800" i="1" dirty="0" err="1">
                <a:ea typeface="Arial" panose="020B0604020202020204" pitchFamily="34" charset="0"/>
              </a:rPr>
              <a:t>i</a:t>
            </a:r>
            <a:r>
              <a:rPr lang="en-US" altLang="en-US" sz="2800" dirty="0">
                <a:ea typeface="Arial" panose="020B0604020202020204" pitchFamily="34" charset="0"/>
              </a:rPr>
              <a:t> on path towards destination (with time-to-live field value of </a:t>
            </a:r>
            <a:r>
              <a:rPr lang="en-US" altLang="en-US" sz="2800" i="1" dirty="0" err="1">
                <a:ea typeface="Arial" panose="020B0604020202020204" pitchFamily="34" charset="0"/>
              </a:rPr>
              <a:t>i</a:t>
            </a:r>
            <a:r>
              <a:rPr lang="en-US" altLang="en-US" sz="2800" dirty="0">
                <a:ea typeface="Arial" panose="020B0604020202020204" pitchFamily="34" charset="0"/>
              </a:rPr>
              <a:t>)</a:t>
            </a:r>
          </a:p>
          <a:p>
            <a:pPr marL="682625" lvl="1" indent="-225425"/>
            <a:r>
              <a:rPr lang="en-US" altLang="en-US" sz="2800" dirty="0">
                <a:ea typeface="Arial" panose="020B0604020202020204" pitchFamily="34" charset="0"/>
              </a:rPr>
              <a:t>router </a:t>
            </a:r>
            <a:r>
              <a:rPr lang="en-US" altLang="en-US" sz="2800" i="1" dirty="0" err="1">
                <a:ea typeface="Arial" panose="020B0604020202020204" pitchFamily="34" charset="0"/>
              </a:rPr>
              <a:t>i</a:t>
            </a:r>
            <a:r>
              <a:rPr lang="en-US" altLang="en-US" sz="2800" dirty="0">
                <a:ea typeface="Arial" panose="020B0604020202020204" pitchFamily="34" charset="0"/>
              </a:rPr>
              <a:t> will return packets to sender</a:t>
            </a:r>
          </a:p>
          <a:p>
            <a:pPr marL="682625" lvl="1" indent="-225425"/>
            <a:r>
              <a:rPr lang="en-US" altLang="en-US" sz="2800" dirty="0">
                <a:ea typeface="Arial" panose="020B0604020202020204" pitchFamily="34" charset="0"/>
              </a:rPr>
              <a:t>sender measures time interval between transmission and reply</a:t>
            </a:r>
            <a:endParaRPr lang="en-US" altLang="en-US" sz="320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Real Internet delays and routes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7892B7DA-887D-4048-94A0-6C1A0FF2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495" y="2282978"/>
            <a:ext cx="82296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 dirty="0"/>
              <a:t>1  cs-</a:t>
            </a:r>
            <a:r>
              <a:rPr lang="en-US" altLang="en-US" sz="1600" dirty="0" err="1"/>
              <a:t>gw</a:t>
            </a:r>
            <a:r>
              <a:rPr lang="en-US" altLang="en-US" sz="1600" dirty="0"/>
              <a:t> (128.119.240.254)  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2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2  border1-rt-fa5-1-0.gw.umass.edu (128.119.3.145)  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2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3  </a:t>
            </a:r>
            <a:r>
              <a:rPr lang="en-US" altLang="en-US" sz="1600" dirty="0" err="1"/>
              <a:t>cht-vbns.gw.umass.edu</a:t>
            </a:r>
            <a:r>
              <a:rPr lang="en-US" altLang="en-US" sz="1600" dirty="0"/>
              <a:t> (128.119.3.130)  6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5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5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4  jn1-at1-0-0-19.wor.vbns.net (204.147.132.129)  16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13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5  jn1-so7-0-0-0.wae.vbns.net (204.147.136.136)  21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18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18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6  </a:t>
            </a:r>
            <a:r>
              <a:rPr lang="en-US" altLang="en-US" sz="1600" dirty="0" err="1"/>
              <a:t>abilene-vbns.abilene.ucaid.edu</a:t>
            </a:r>
            <a:r>
              <a:rPr lang="en-US" altLang="en-US" sz="1600" dirty="0"/>
              <a:t> (198.32.11.9)  22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18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22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7  </a:t>
            </a:r>
            <a:r>
              <a:rPr lang="en-US" altLang="en-US" sz="1600" dirty="0" err="1"/>
              <a:t>nycm-wash.abilene.ucaid.edu</a:t>
            </a:r>
            <a:r>
              <a:rPr lang="en-US" altLang="en-US" sz="1600" dirty="0"/>
              <a:t> (198.32.8.46)  22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22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22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8  62.40.103.253 (62.40.103.253)  104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109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106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9  de2-1.de1.de.geant.net (62.40.96.129)  109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102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104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10  de.fr1.fr.geant.net (62.40.96.50)  113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121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114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11  renater-gw.fr1.fr.geant.net (62.40.103.54)  112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114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112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12  nio-n2.cssi.renater.fr (193.51.206.13)  111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114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116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13  </a:t>
            </a:r>
            <a:r>
              <a:rPr lang="en-US" altLang="en-US" sz="1600" dirty="0" err="1"/>
              <a:t>nice.cssi.renater.fr</a:t>
            </a:r>
            <a:r>
              <a:rPr lang="en-US" altLang="en-US" sz="1600" dirty="0"/>
              <a:t> (195.220.98.102)  123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125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124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14  r3t2-nice.cssi.renater.fr (195.220.98.110)  126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126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124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15  eurecom-valbonne.r3t2.ft.net (193.48.50.54)  135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128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133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16  194.214.211.25 (194.214.211.25)  126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128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126 </a:t>
            </a:r>
            <a:r>
              <a:rPr lang="en-US" altLang="en-US" sz="1600" dirty="0" err="1"/>
              <a:t>ms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17  * * *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18  * * *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19  </a:t>
            </a:r>
            <a:r>
              <a:rPr lang="en-US" altLang="en-US" sz="1600" dirty="0" err="1"/>
              <a:t>fantasia.eurecom.fr</a:t>
            </a:r>
            <a:r>
              <a:rPr lang="en-US" altLang="en-US" sz="1600" dirty="0"/>
              <a:t> (193.55.113.142)  132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128 </a:t>
            </a:r>
            <a:r>
              <a:rPr lang="en-US" altLang="en-US" sz="1600" dirty="0" err="1"/>
              <a:t>ms</a:t>
            </a:r>
            <a:r>
              <a:rPr lang="en-US" altLang="en-US" sz="1600" dirty="0"/>
              <a:t>  136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ms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6BA8008D-6458-AA4E-BF53-C2EE121D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133" y="1091177"/>
            <a:ext cx="8193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CC0000"/>
                </a:solidFill>
                <a:latin typeface="+mn-lt"/>
              </a:rPr>
              <a:t>traceroute: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gaia.cs.umass.edu</a:t>
            </a:r>
            <a:r>
              <a:rPr lang="en-US" altLang="en-US" sz="2800" dirty="0">
                <a:latin typeface="+mn-lt"/>
              </a:rPr>
              <a:t> to </a:t>
            </a:r>
            <a:r>
              <a:rPr lang="en-US" altLang="en-US" sz="2800" dirty="0" err="1">
                <a:latin typeface="+mn-lt"/>
              </a:rPr>
              <a:t>www.eurecom.fr</a:t>
            </a:r>
            <a:endParaRPr lang="en-US" altLang="en-US" sz="2800" dirty="0">
              <a:latin typeface="+mn-lt"/>
            </a:endParaRP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7FD28BA9-B712-134B-86AC-CFCC39EB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162" y="1596610"/>
            <a:ext cx="5937250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3 delay measurements from </a:t>
            </a:r>
          </a:p>
          <a:p>
            <a:pPr>
              <a:lnSpc>
                <a:spcPct val="85000"/>
              </a:lnSpc>
            </a:pPr>
            <a:r>
              <a:rPr lang="en-US" altLang="en-US" sz="1800" dirty="0" err="1">
                <a:solidFill>
                  <a:srgbClr val="CC0000"/>
                </a:solidFill>
                <a:latin typeface="+mn-lt"/>
              </a:rPr>
              <a:t>gaia.cs.umass.edu</a:t>
            </a:r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to </a:t>
            </a:r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cs-</a:t>
            </a:r>
            <a:r>
              <a:rPr lang="en-US" altLang="en-US" sz="1800" dirty="0" err="1">
                <a:solidFill>
                  <a:srgbClr val="CC0000"/>
                </a:solidFill>
                <a:latin typeface="+mn-lt"/>
              </a:rPr>
              <a:t>gw.cs.umass.edu</a:t>
            </a:r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72" name="Line 8">
            <a:extLst>
              <a:ext uri="{FF2B5EF4-FFF2-40B4-BE49-F238E27FC236}">
                <a16:creationId xmlns:a16="http://schemas.microsoft.com/office/drawing/2014/main" id="{F1026D73-2E6E-CF45-8EF3-ADEA186C5F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0508" y="190991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9">
            <a:extLst>
              <a:ext uri="{FF2B5EF4-FFF2-40B4-BE49-F238E27FC236}">
                <a16:creationId xmlns:a16="http://schemas.microsoft.com/office/drawing/2014/main" id="{2DB0FD1B-3421-FB44-A67B-6CAF879C89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0258" y="189880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0">
            <a:extLst>
              <a:ext uri="{FF2B5EF4-FFF2-40B4-BE49-F238E27FC236}">
                <a16:creationId xmlns:a16="http://schemas.microsoft.com/office/drawing/2014/main" id="{B675A34D-78B1-1642-8329-2219BE4346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195" y="190832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417C0065-CF59-F04B-A2B4-24B98D2D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403" y="5464534"/>
            <a:ext cx="6286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* means no response (probe lost, router not replying)</a:t>
            </a:r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D3347813-BBD3-9B4D-B4C4-CAF563726A82}"/>
              </a:ext>
            </a:extLst>
          </p:cNvPr>
          <p:cNvSpPr>
            <a:spLocks/>
          </p:cNvSpPr>
          <p:nvPr/>
        </p:nvSpPr>
        <p:spPr bwMode="auto">
          <a:xfrm>
            <a:off x="7051470" y="359584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15">
            <a:extLst>
              <a:ext uri="{FF2B5EF4-FFF2-40B4-BE49-F238E27FC236}">
                <a16:creationId xmlns:a16="http://schemas.microsoft.com/office/drawing/2014/main" id="{36225CEE-E8B5-D342-87EF-CF5AADE6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045" y="338152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trans-oceanic link</a:t>
            </a:r>
          </a:p>
        </p:txBody>
      </p:sp>
      <p:sp>
        <p:nvSpPr>
          <p:cNvPr id="79" name="TextBox 1">
            <a:extLst>
              <a:ext uri="{FF2B5EF4-FFF2-40B4-BE49-F238E27FC236}">
                <a16:creationId xmlns:a16="http://schemas.microsoft.com/office/drawing/2014/main" id="{5B7BE9BA-BD29-2540-9F9F-541887F3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70" y="6259665"/>
            <a:ext cx="6529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* Do some traceroutes from exotic countries at </a:t>
            </a:r>
            <a:r>
              <a:rPr lang="en-US" altLang="en-US" sz="1800" dirty="0" err="1">
                <a:latin typeface="+mn-lt"/>
              </a:rPr>
              <a:t>www.traceroute.org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461E9B9B-D89F-E045-903F-E4B91E6BD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045" y="4088438"/>
            <a:ext cx="2743200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looks like delays </a:t>
            </a:r>
            <a:r>
              <a:rPr lang="en-US" altLang="en-US" sz="2000" i="1" dirty="0">
                <a:solidFill>
                  <a:srgbClr val="CC0000"/>
                </a:solidFill>
                <a:latin typeface="+mn-lt"/>
              </a:rPr>
              <a:t>decrease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! Why?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3C3101AA-04AC-604D-B1DD-586ADCDA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566" y="2305498"/>
            <a:ext cx="4086092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3 delay measurements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to </a:t>
            </a:r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border1-rt-fa5-1-0.gw.umass.edu 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144341-821E-C445-8967-E53F584FFF2F}"/>
              </a:ext>
            </a:extLst>
          </p:cNvPr>
          <p:cNvCxnSpPr/>
          <p:nvPr/>
        </p:nvCxnSpPr>
        <p:spPr>
          <a:xfrm flipH="1">
            <a:off x="8136140" y="2591761"/>
            <a:ext cx="73896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545969-F2B6-3640-A5C7-754982F63617}"/>
              </a:ext>
            </a:extLst>
          </p:cNvPr>
          <p:cNvCxnSpPr/>
          <p:nvPr/>
        </p:nvCxnSpPr>
        <p:spPr>
          <a:xfrm flipH="1">
            <a:off x="8136140" y="4381712"/>
            <a:ext cx="73896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945742-6EAA-EB4A-8286-39E218644BBB}"/>
              </a:ext>
            </a:extLst>
          </p:cNvPr>
          <p:cNvCxnSpPr>
            <a:cxnSpLocks/>
          </p:cNvCxnSpPr>
          <p:nvPr/>
        </p:nvCxnSpPr>
        <p:spPr>
          <a:xfrm flipH="1">
            <a:off x="2464209" y="5590849"/>
            <a:ext cx="1007194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6CE76B-0913-694C-A88F-94E62A67C5D4}"/>
              </a:ext>
            </a:extLst>
          </p:cNvPr>
          <p:cNvCxnSpPr>
            <a:cxnSpLocks/>
          </p:cNvCxnSpPr>
          <p:nvPr/>
        </p:nvCxnSpPr>
        <p:spPr>
          <a:xfrm flipH="1">
            <a:off x="5102020" y="1908328"/>
            <a:ext cx="51201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75F38B-1B32-384D-BE8C-08D641B8C715}"/>
              </a:ext>
            </a:extLst>
          </p:cNvPr>
          <p:cNvSpPr/>
          <p:nvPr/>
        </p:nvSpPr>
        <p:spPr>
          <a:xfrm rot="19903299">
            <a:off x="7286619" y="4810962"/>
            <a:ext cx="48101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AU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Try this in your Lab</a:t>
            </a:r>
          </a:p>
        </p:txBody>
      </p:sp>
    </p:spTree>
    <p:extLst>
      <p:ext uri="{BB962C8B-B14F-4D97-AF65-F5344CB8AC3E}">
        <p14:creationId xmlns:p14="http://schemas.microsoft.com/office/powerpoint/2010/main" val="19870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Packet q</a:t>
            </a:r>
            <a:r>
              <a:rPr lang="en-US" sz="4400" dirty="0">
                <a:ea typeface="ＭＳ Ｐゴシック" panose="020B0600070205080204" pitchFamily="34" charset="-128"/>
              </a:rPr>
              <a:t>ueueing delay (revisited)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98FB6AB4-1235-1542-AA41-4826D9F4BEA2}"/>
              </a:ext>
            </a:extLst>
          </p:cNvPr>
          <p:cNvSpPr txBox="1">
            <a:spLocks noChangeArrowheads="1"/>
          </p:cNvSpPr>
          <p:nvPr/>
        </p:nvSpPr>
        <p:spPr>
          <a:xfrm>
            <a:off x="869513" y="1524703"/>
            <a:ext cx="6589237" cy="261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/>
            <a:r>
              <a:rPr lang="en-US" altLang="en-US" sz="2400" i="1" dirty="0">
                <a:ea typeface="ＭＳ Ｐゴシック" panose="020B0600070205080204" pitchFamily="34" charset="-128"/>
              </a:rPr>
              <a:t>R: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link bandwidth (bps)</a:t>
            </a:r>
          </a:p>
          <a:p>
            <a:pPr marL="231775" indent="-231775"/>
            <a:r>
              <a:rPr lang="en-US" altLang="en-US" sz="2400" i="1" dirty="0">
                <a:ea typeface="ＭＳ Ｐゴシック" panose="020B0600070205080204" pitchFamily="34" charset="-128"/>
              </a:rPr>
              <a:t>L:</a:t>
            </a:r>
            <a:r>
              <a:rPr lang="en-US" altLang="en-US" sz="2400" dirty="0">
                <a:ea typeface="ＭＳ Ｐゴシック" panose="020B0600070205080204" pitchFamily="34" charset="-128"/>
              </a:rPr>
              <a:t> packet length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Bytes</a:t>
            </a:r>
            <a:r>
              <a:rPr lang="en-US" altLang="en-US" sz="2400" dirty="0" err="1">
                <a:ea typeface="ＭＳ Ｐゴシック" panose="020B0600070205080204" pitchFamily="34" charset="-128"/>
                <a:sym typeface="Wingdings" pitchFamily="2" charset="2"/>
              </a:rPr>
              <a:t>bits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marL="231775" indent="-231775"/>
            <a:r>
              <a:rPr lang="en-US" altLang="en-US" sz="2400" i="1" dirty="0">
                <a:ea typeface="ＭＳ Ｐゴシック" panose="020B0600070205080204" pitchFamily="34" charset="-128"/>
              </a:rPr>
              <a:t>a: </a:t>
            </a:r>
            <a:r>
              <a:rPr lang="en-US" altLang="en-US" sz="2400" dirty="0">
                <a:ea typeface="ＭＳ Ｐゴシック" panose="020B0600070205080204" pitchFamily="34" charset="-128"/>
              </a:rPr>
              <a:t>average packet arrival rate (packet/s)</a:t>
            </a:r>
          </a:p>
          <a:p>
            <a:pPr marL="231775" indent="-231775"/>
            <a:r>
              <a:rPr lang="en-US" altLang="en-US" sz="2400" dirty="0">
                <a:ea typeface="ＭＳ Ｐゴシック" panose="020B0600070205080204" pitchFamily="34" charset="-128"/>
              </a:rPr>
              <a:t>Arrival rate: La (bps)</a:t>
            </a:r>
          </a:p>
          <a:p>
            <a:pPr marL="231775" indent="-231775"/>
            <a:r>
              <a:rPr lang="en-US" altLang="en-US" sz="2400" dirty="0">
                <a:ea typeface="ＭＳ Ｐゴシック" panose="020B0600070205080204" pitchFamily="34" charset="-128"/>
              </a:rPr>
              <a:t>Traffic intensity: La/R</a:t>
            </a:r>
          </a:p>
        </p:txBody>
      </p:sp>
      <p:sp>
        <p:nvSpPr>
          <p:cNvPr id="36" name="Rectangle 62">
            <a:extLst>
              <a:ext uri="{FF2B5EF4-FFF2-40B4-BE49-F238E27FC236}">
                <a16:creationId xmlns:a16="http://schemas.microsoft.com/office/drawing/2014/main" id="{A8C042B3-2BC8-9D42-8821-9A5ACDA9F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471879"/>
            <a:ext cx="5975117" cy="159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i="1" dirty="0">
                <a:latin typeface="+mn-lt"/>
              </a:rPr>
              <a:t>La/R</a:t>
            </a:r>
            <a:r>
              <a:rPr lang="en-US" altLang="en-US" dirty="0">
                <a:latin typeface="+mn-lt"/>
              </a:rPr>
              <a:t> ~ 0: avg. queueing delay small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i="1" dirty="0">
                <a:latin typeface="+mn-lt"/>
              </a:rPr>
              <a:t>La/R </a:t>
            </a:r>
            <a:r>
              <a:rPr lang="en-US" altLang="en-US" dirty="0">
                <a:latin typeface="+mn-lt"/>
                <a:sym typeface="Wingdings" pitchFamily="2" charset="2"/>
              </a:rPr>
              <a:t></a:t>
            </a:r>
            <a:r>
              <a:rPr lang="en-US" altLang="en-US" dirty="0">
                <a:latin typeface="+mn-lt"/>
              </a:rPr>
              <a:t> 1: avg. queueing delay large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i="1" dirty="0">
                <a:latin typeface="+mn-lt"/>
              </a:rPr>
              <a:t>La/R </a:t>
            </a:r>
            <a:r>
              <a:rPr lang="en-US" altLang="en-US" dirty="0">
                <a:latin typeface="+mn-lt"/>
              </a:rPr>
              <a:t>&gt; 1: more “</a:t>
            </a:r>
            <a:r>
              <a:rPr lang="en-US" altLang="ja-JP" dirty="0">
                <a:latin typeface="+mn-lt"/>
              </a:rPr>
              <a:t>work” arriving  is more </a:t>
            </a:r>
            <a:r>
              <a:rPr lang="en-US" altLang="en-US" dirty="0">
                <a:latin typeface="+mn-lt"/>
              </a:rPr>
              <a:t>than can be serviced -  average delay infinite!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960A8A-B0F3-FD4C-B50A-E891A58C0AC4}"/>
              </a:ext>
            </a:extLst>
          </p:cNvPr>
          <p:cNvGrpSpPr/>
          <p:nvPr/>
        </p:nvGrpSpPr>
        <p:grpSpPr>
          <a:xfrm>
            <a:off x="8407167" y="4367394"/>
            <a:ext cx="2782888" cy="2261260"/>
            <a:chOff x="8407167" y="4367394"/>
            <a:chExt cx="2782888" cy="2261260"/>
          </a:xfrm>
        </p:grpSpPr>
        <p:pic>
          <p:nvPicPr>
            <p:cNvPr id="38" name="Picture 13">
              <a:extLst>
                <a:ext uri="{FF2B5EF4-FFF2-40B4-BE49-F238E27FC236}">
                  <a16:creationId xmlns:a16="http://schemas.microsoft.com/office/drawing/2014/main" id="{B1A5FAD0-089C-3344-A046-DF1A7F274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830" y="5047839"/>
              <a:ext cx="1546225" cy="123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4">
              <a:extLst>
                <a:ext uri="{FF2B5EF4-FFF2-40B4-BE49-F238E27FC236}">
                  <a16:creationId xmlns:a16="http://schemas.microsoft.com/office/drawing/2014/main" id="{15A78139-2E6F-1241-B632-699E1D391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167" y="4471879"/>
              <a:ext cx="1481138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15">
              <a:extLst>
                <a:ext uri="{FF2B5EF4-FFF2-40B4-BE49-F238E27FC236}">
                  <a16:creationId xmlns:a16="http://schemas.microsoft.com/office/drawing/2014/main" id="{2773BEED-18F1-E045-9842-B0961DCCE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9087" y="4367394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i="1" dirty="0">
                  <a:latin typeface="+mn-lt"/>
                </a:rPr>
                <a:t>La/R </a:t>
              </a:r>
              <a:r>
                <a:rPr lang="en-US" altLang="en-US" sz="1800" dirty="0">
                  <a:latin typeface="+mn-lt"/>
                </a:rPr>
                <a:t>~ 0</a:t>
              </a:r>
            </a:p>
          </p:txBody>
        </p:sp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1431E193-344C-D942-A74A-5CEEDF81F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3830" y="6259322"/>
              <a:ext cx="10647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i="1" dirty="0">
                  <a:latin typeface="+mn-lt"/>
                </a:rPr>
                <a:t>La/R </a:t>
              </a:r>
              <a:r>
                <a:rPr lang="en-US" altLang="en-US" sz="1800" i="1" dirty="0">
                  <a:latin typeface="+mn-lt"/>
                  <a:sym typeface="Wingdings" pitchFamily="2" charset="2"/>
                </a:rPr>
                <a:t></a:t>
              </a:r>
              <a:r>
                <a:rPr lang="en-US" altLang="en-US" sz="1800" i="1" dirty="0">
                  <a:latin typeface="+mn-lt"/>
                </a:rPr>
                <a:t> 1</a:t>
              </a:r>
            </a:p>
          </p:txBody>
        </p:sp>
      </p:grpSp>
      <p:sp>
        <p:nvSpPr>
          <p:cNvPr id="43" name="Rectangle 61">
            <a:extLst>
              <a:ext uri="{FF2B5EF4-FFF2-40B4-BE49-F238E27FC236}">
                <a16:creationId xmlns:a16="http://schemas.microsoft.com/office/drawing/2014/main" id="{73B85C70-6AD3-A74E-B899-2CAB2E6D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311" y="3605438"/>
            <a:ext cx="291102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  <a:latin typeface="+mn-lt"/>
              </a:rPr>
              <a:t>traffic intensity = </a:t>
            </a:r>
            <a:r>
              <a:rPr lang="en-US" altLang="en-US" sz="2000" i="1" dirty="0">
                <a:solidFill>
                  <a:srgbClr val="000099"/>
                </a:solidFill>
                <a:latin typeface="+mn-lt"/>
              </a:rPr>
              <a:t>La/R</a:t>
            </a:r>
          </a:p>
        </p:txBody>
      </p:sp>
      <p:sp>
        <p:nvSpPr>
          <p:cNvPr id="44" name="Rectangle 61">
            <a:extLst>
              <a:ext uri="{FF2B5EF4-FFF2-40B4-BE49-F238E27FC236}">
                <a16:creationId xmlns:a16="http://schemas.microsoft.com/office/drawing/2014/main" id="{D565FA6F-EE7F-1947-B171-B184CC64684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14777" y="2075824"/>
            <a:ext cx="2740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  <a:latin typeface="+mn-lt"/>
              </a:rPr>
              <a:t>average  queueing delay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ADD9BD-AAA5-0A4C-A989-80C8555AF5C9}"/>
              </a:ext>
            </a:extLst>
          </p:cNvPr>
          <p:cNvCxnSpPr/>
          <p:nvPr/>
        </p:nvCxnSpPr>
        <p:spPr>
          <a:xfrm>
            <a:off x="7616120" y="3540100"/>
            <a:ext cx="3386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92D706D-5B93-BF40-B02A-097828633F63}"/>
              </a:ext>
            </a:extLst>
          </p:cNvPr>
          <p:cNvCxnSpPr>
            <a:cxnSpLocks/>
          </p:cNvCxnSpPr>
          <p:nvPr/>
        </p:nvCxnSpPr>
        <p:spPr>
          <a:xfrm flipV="1">
            <a:off x="7601372" y="1041103"/>
            <a:ext cx="0" cy="2505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0D82080-1EB0-1D48-9322-5FD97E7CB228}"/>
              </a:ext>
            </a:extLst>
          </p:cNvPr>
          <p:cNvSpPr/>
          <p:nvPr/>
        </p:nvSpPr>
        <p:spPr>
          <a:xfrm>
            <a:off x="7616120" y="708301"/>
            <a:ext cx="2743200" cy="2816942"/>
          </a:xfrm>
          <a:custGeom>
            <a:avLst/>
            <a:gdLst>
              <a:gd name="connsiteX0" fmla="*/ 0 w 2743200"/>
              <a:gd name="connsiteY0" fmla="*/ 2816942 h 2824866"/>
              <a:gd name="connsiteX1" fmla="*/ 663677 w 2743200"/>
              <a:gd name="connsiteY1" fmla="*/ 2802193 h 2824866"/>
              <a:gd name="connsiteX2" fmla="*/ 1976284 w 2743200"/>
              <a:gd name="connsiteY2" fmla="*/ 2625212 h 2824866"/>
              <a:gd name="connsiteX3" fmla="*/ 2551471 w 2743200"/>
              <a:gd name="connsiteY3" fmla="*/ 1946787 h 2824866"/>
              <a:gd name="connsiteX4" fmla="*/ 2743200 w 2743200"/>
              <a:gd name="connsiteY4" fmla="*/ 0 h 2824866"/>
              <a:gd name="connsiteX0" fmla="*/ 0 w 2743200"/>
              <a:gd name="connsiteY0" fmla="*/ 2816942 h 2821238"/>
              <a:gd name="connsiteX1" fmla="*/ 663677 w 2743200"/>
              <a:gd name="connsiteY1" fmla="*/ 2802193 h 2821238"/>
              <a:gd name="connsiteX2" fmla="*/ 1976284 w 2743200"/>
              <a:gd name="connsiteY2" fmla="*/ 2625212 h 2821238"/>
              <a:gd name="connsiteX3" fmla="*/ 2551471 w 2743200"/>
              <a:gd name="connsiteY3" fmla="*/ 1946787 h 2821238"/>
              <a:gd name="connsiteX4" fmla="*/ 2743200 w 2743200"/>
              <a:gd name="connsiteY4" fmla="*/ 0 h 2821238"/>
              <a:gd name="connsiteX0" fmla="*/ 0 w 2743200"/>
              <a:gd name="connsiteY0" fmla="*/ 2816942 h 2816942"/>
              <a:gd name="connsiteX1" fmla="*/ 663677 w 2743200"/>
              <a:gd name="connsiteY1" fmla="*/ 2802193 h 2816942"/>
              <a:gd name="connsiteX2" fmla="*/ 1976284 w 2743200"/>
              <a:gd name="connsiteY2" fmla="*/ 2625212 h 2816942"/>
              <a:gd name="connsiteX3" fmla="*/ 2551471 w 2743200"/>
              <a:gd name="connsiteY3" fmla="*/ 1946787 h 2816942"/>
              <a:gd name="connsiteX4" fmla="*/ 2743200 w 2743200"/>
              <a:gd name="connsiteY4" fmla="*/ 0 h 28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816942">
                <a:moveTo>
                  <a:pt x="0" y="2816942"/>
                </a:moveTo>
                <a:cubicBezTo>
                  <a:pt x="363998" y="2816020"/>
                  <a:pt x="477171" y="2811923"/>
                  <a:pt x="663677" y="2802193"/>
                </a:cubicBezTo>
                <a:cubicBezTo>
                  <a:pt x="850183" y="2792463"/>
                  <a:pt x="1661652" y="2767780"/>
                  <a:pt x="1976284" y="2625212"/>
                </a:cubicBezTo>
                <a:cubicBezTo>
                  <a:pt x="2290916" y="2482644"/>
                  <a:pt x="2423652" y="2384322"/>
                  <a:pt x="2551471" y="1946787"/>
                </a:cubicBezTo>
                <a:cubicBezTo>
                  <a:pt x="2679290" y="1509252"/>
                  <a:pt x="2711245" y="754626"/>
                  <a:pt x="2743200" y="0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56710D-BCD1-D24F-A4F9-77096E20A72E}"/>
              </a:ext>
            </a:extLst>
          </p:cNvPr>
          <p:cNvCxnSpPr>
            <a:cxnSpLocks/>
          </p:cNvCxnSpPr>
          <p:nvPr/>
        </p:nvCxnSpPr>
        <p:spPr>
          <a:xfrm flipV="1">
            <a:off x="10442559" y="1034169"/>
            <a:ext cx="0" cy="25059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61">
            <a:extLst>
              <a:ext uri="{FF2B5EF4-FFF2-40B4-BE49-F238E27FC236}">
                <a16:creationId xmlns:a16="http://schemas.microsoft.com/office/drawing/2014/main" id="{0FBDF69D-B808-184B-8874-313F4C39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4306" y="3605644"/>
            <a:ext cx="509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sz="2000" dirty="0">
                <a:latin typeface="+mn-lt"/>
              </a:rPr>
              <a:t>1</a:t>
            </a:r>
            <a:endParaRPr lang="en-US" altLang="en-US" sz="2000" i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F7F27-E960-D718-1EC4-96AC12A51961}"/>
              </a:ext>
            </a:extLst>
          </p:cNvPr>
          <p:cNvSpPr/>
          <p:nvPr/>
        </p:nvSpPr>
        <p:spPr>
          <a:xfrm>
            <a:off x="1138685" y="3330589"/>
            <a:ext cx="2837793" cy="419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DE51A5F-3BFD-AA45-9015-FA67A9068CEF}"/>
              </a:ext>
            </a:extLst>
          </p:cNvPr>
          <p:cNvGrpSpPr/>
          <p:nvPr/>
        </p:nvGrpSpPr>
        <p:grpSpPr>
          <a:xfrm>
            <a:off x="4551470" y="4236503"/>
            <a:ext cx="1463604" cy="737240"/>
            <a:chOff x="7493876" y="2774731"/>
            <a:chExt cx="1481958" cy="894622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5FA248B-2934-6745-9856-5AF3D55755E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4C2270C-F816-EB48-8C45-11D133A7515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2D75490-DBD7-CD4E-9507-13309C8F3D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08415A0-8A5C-1A4E-8070-093DC0E972F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3DC1CB9-E35D-8A47-96B9-69E6D0AB98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FB05914E-C150-9A4F-87FB-EFF6CABA3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3C399649-B712-6449-9877-189E4033C11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Packet loss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66CA32C-7D96-1F42-88EE-0CD26A415F37}"/>
              </a:ext>
            </a:extLst>
          </p:cNvPr>
          <p:cNvSpPr txBox="1">
            <a:spLocks noChangeArrowheads="1"/>
          </p:cNvSpPr>
          <p:nvPr/>
        </p:nvSpPr>
        <p:spPr>
          <a:xfrm>
            <a:off x="975618" y="1391460"/>
            <a:ext cx="10214897" cy="71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queue (aka buffer) preceding link in buffer has finite capacity</a:t>
            </a:r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56569F92-5AAD-9F40-A054-24753CD8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4485753"/>
            <a:ext cx="1198563" cy="2635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18F6CFB2-B4C3-FF4C-8EBD-C6BA5187D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525" y="4252390"/>
            <a:ext cx="698500" cy="3333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1" name="Line 24">
            <a:extLst>
              <a:ext uri="{FF2B5EF4-FFF2-40B4-BE49-F238E27FC236}">
                <a16:creationId xmlns:a16="http://schemas.microsoft.com/office/drawing/2014/main" id="{F58C5444-79DC-A048-A0CF-7240C0E242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5450" y="4646090"/>
            <a:ext cx="411163" cy="5254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" name="Line 25">
            <a:extLst>
              <a:ext uri="{FF2B5EF4-FFF2-40B4-BE49-F238E27FC236}">
                <a16:creationId xmlns:a16="http://schemas.microsoft.com/office/drawing/2014/main" id="{EFEEAE34-B698-3F47-9A0D-006ECF3EC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2475" y="4649265"/>
            <a:ext cx="1933575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AE188F1E-1184-A64B-B5F3-5F151D65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4449240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4" name="Rectangle 29">
            <a:extLst>
              <a:ext uri="{FF2B5EF4-FFF2-40B4-BE49-F238E27FC236}">
                <a16:creationId xmlns:a16="http://schemas.microsoft.com/office/drawing/2014/main" id="{F30C236D-7EC4-B04F-8EB6-339D16864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4520678"/>
            <a:ext cx="147638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5" name="Rectangle 30">
            <a:extLst>
              <a:ext uri="{FF2B5EF4-FFF2-40B4-BE49-F238E27FC236}">
                <a16:creationId xmlns:a16="http://schemas.microsoft.com/office/drawing/2014/main" id="{B7406385-23A2-9C4F-8A53-96A85929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4520678"/>
            <a:ext cx="147638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" name="Text Box 35">
            <a:extLst>
              <a:ext uri="{FF2B5EF4-FFF2-40B4-BE49-F238E27FC236}">
                <a16:creationId xmlns:a16="http://schemas.microsoft.com/office/drawing/2014/main" id="{C833E180-F225-A549-A822-0F0480D8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3780903"/>
            <a:ext cx="3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6600"/>
                </a:solidFill>
                <a:latin typeface="+mn-lt"/>
                <a:cs typeface="Arial"/>
              </a:rPr>
              <a:t>A</a:t>
            </a:r>
          </a:p>
        </p:txBody>
      </p:sp>
      <p:sp>
        <p:nvSpPr>
          <p:cNvPr id="89" name="Text Box 36">
            <a:extLst>
              <a:ext uri="{FF2B5EF4-FFF2-40B4-BE49-F238E27FC236}">
                <a16:creationId xmlns:a16="http://schemas.microsoft.com/office/drawing/2014/main" id="{C9D7A519-A3AA-6647-941B-B03611148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476674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99"/>
                </a:solidFill>
                <a:latin typeface="+mn-lt"/>
                <a:cs typeface="Arial"/>
              </a:rPr>
              <a:t>B</a:t>
            </a:r>
          </a:p>
        </p:txBody>
      </p:sp>
      <p:sp>
        <p:nvSpPr>
          <p:cNvPr id="90" name="Text Box 40">
            <a:extLst>
              <a:ext uri="{FF2B5EF4-FFF2-40B4-BE49-F238E27FC236}">
                <a16:creationId xmlns:a16="http://schemas.microsoft.com/office/drawing/2014/main" id="{57B3723E-06BE-9E4B-B5FD-DB428178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3690415"/>
            <a:ext cx="2790700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packet being transmitted</a:t>
            </a:r>
          </a:p>
        </p:txBody>
      </p:sp>
      <p:sp>
        <p:nvSpPr>
          <p:cNvPr id="91" name="Line 41">
            <a:extLst>
              <a:ext uri="{FF2B5EF4-FFF2-40B4-BE49-F238E27FC236}">
                <a16:creationId xmlns:a16="http://schemas.microsoft.com/office/drawing/2014/main" id="{B860767E-6CC8-4645-AC66-7ECC7223487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5875338" y="3982515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" name="Rectangle 56">
            <a:extLst>
              <a:ext uri="{FF2B5EF4-FFF2-40B4-BE49-F238E27FC236}">
                <a16:creationId xmlns:a16="http://schemas.microsoft.com/office/drawing/2014/main" id="{E3AED2F6-EFE4-C14B-9BB5-4F182D4B0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4519090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3" name="Rectangle 57">
            <a:extLst>
              <a:ext uri="{FF2B5EF4-FFF2-40B4-BE49-F238E27FC236}">
                <a16:creationId xmlns:a16="http://schemas.microsoft.com/office/drawing/2014/main" id="{29DF6AAC-1EDB-6E49-9208-EAB393D3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522265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4" name="Rectangle 58">
            <a:extLst>
              <a:ext uri="{FF2B5EF4-FFF2-40B4-BE49-F238E27FC236}">
                <a16:creationId xmlns:a16="http://schemas.microsoft.com/office/drawing/2014/main" id="{07A9771F-08E4-EC45-A210-A58888CED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519090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5" name="Rectangle 59">
            <a:extLst>
              <a:ext uri="{FF2B5EF4-FFF2-40B4-BE49-F238E27FC236}">
                <a16:creationId xmlns:a16="http://schemas.microsoft.com/office/drawing/2014/main" id="{086BD240-8D3B-8946-8C05-8A6C5C278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4519090"/>
            <a:ext cx="147638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6" name="Rectangle 61">
            <a:extLst>
              <a:ext uri="{FF2B5EF4-FFF2-40B4-BE49-F238E27FC236}">
                <a16:creationId xmlns:a16="http://schemas.microsoft.com/office/drawing/2014/main" id="{84D69E10-50C6-F34A-B4EE-565277C45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4520678"/>
            <a:ext cx="147638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7" name="Rectangle 62">
            <a:extLst>
              <a:ext uri="{FF2B5EF4-FFF2-40B4-BE49-F238E27FC236}">
                <a16:creationId xmlns:a16="http://schemas.microsoft.com/office/drawing/2014/main" id="{75F2BC7C-9881-3742-BAF2-C9ADF04C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4496865"/>
            <a:ext cx="1171575" cy="242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0" name="Text Box 65">
            <a:extLst>
              <a:ext uri="{FF2B5EF4-FFF2-40B4-BE49-F238E27FC236}">
                <a16:creationId xmlns:a16="http://schemas.microsoft.com/office/drawing/2014/main" id="{2FE5E5BD-F2D9-044C-AF8E-8A3AB1A66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629" y="3509440"/>
            <a:ext cx="162429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(waiting area)</a:t>
            </a:r>
          </a:p>
        </p:txBody>
      </p:sp>
      <p:sp>
        <p:nvSpPr>
          <p:cNvPr id="101" name="Line 66">
            <a:extLst>
              <a:ext uri="{FF2B5EF4-FFF2-40B4-BE49-F238E27FC236}">
                <a16:creationId xmlns:a16="http://schemas.microsoft.com/office/drawing/2014/main" id="{F4810747-BBCA-F145-AF10-7157860AA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4117453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02" name="Group 48">
            <a:extLst>
              <a:ext uri="{FF2B5EF4-FFF2-40B4-BE49-F238E27FC236}">
                <a16:creationId xmlns:a16="http://schemas.microsoft.com/office/drawing/2014/main" id="{ABFCEC87-7465-524D-A5DC-C75187D44BB1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3801540"/>
            <a:ext cx="820738" cy="688975"/>
            <a:chOff x="-44" y="1473"/>
            <a:chExt cx="981" cy="1105"/>
          </a:xfrm>
        </p:grpSpPr>
        <p:pic>
          <p:nvPicPr>
            <p:cNvPr id="103" name="Picture 49" descr="desktop_computer_stylized_medium">
              <a:extLst>
                <a:ext uri="{FF2B5EF4-FFF2-40B4-BE49-F238E27FC236}">
                  <a16:creationId xmlns:a16="http://schemas.microsoft.com/office/drawing/2014/main" id="{8250C605-2170-E94B-8DB9-90219930D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B861D779-BA88-6649-AECC-FC09FC3CAD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05" name="Group 51">
            <a:extLst>
              <a:ext uri="{FF2B5EF4-FFF2-40B4-BE49-F238E27FC236}">
                <a16:creationId xmlns:a16="http://schemas.microsoft.com/office/drawing/2014/main" id="{C2F7650A-DE11-CA4D-8362-974E3036A08A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4792140"/>
            <a:ext cx="820737" cy="688975"/>
            <a:chOff x="-44" y="1473"/>
            <a:chExt cx="981" cy="1105"/>
          </a:xfrm>
        </p:grpSpPr>
        <p:pic>
          <p:nvPicPr>
            <p:cNvPr id="106" name="Picture 52" descr="desktop_computer_stylized_medium">
              <a:extLst>
                <a:ext uri="{FF2B5EF4-FFF2-40B4-BE49-F238E27FC236}">
                  <a16:creationId xmlns:a16="http://schemas.microsoft.com/office/drawing/2014/main" id="{31AB66C4-A2A2-4F4D-B6A5-CBADCEEE6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8CFBA43E-78F2-5846-9CDF-6F8E882EA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108" name="TextBox 1">
            <a:extLst>
              <a:ext uri="{FF2B5EF4-FFF2-40B4-BE49-F238E27FC236}">
                <a16:creationId xmlns:a16="http://schemas.microsoft.com/office/drawing/2014/main" id="{23257655-BFAB-7E4B-9721-E4063371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140" y="6114279"/>
            <a:ext cx="7337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/>
              </a:rPr>
              <a:t>* Check out the Java applet for an interactive animation on queuing and loss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93C1C6-6FFC-4542-8569-381842BD5BB2}"/>
              </a:ext>
            </a:extLst>
          </p:cNvPr>
          <p:cNvGrpSpPr/>
          <p:nvPr/>
        </p:nvGrpSpPr>
        <p:grpSpPr>
          <a:xfrm>
            <a:off x="971989" y="1867073"/>
            <a:ext cx="10214897" cy="3871598"/>
            <a:chOff x="971989" y="1867073"/>
            <a:chExt cx="10214897" cy="38715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FB3ADB-070D-EA41-8E10-638DD4679B17}"/>
                </a:ext>
              </a:extLst>
            </p:cNvPr>
            <p:cNvGrpSpPr/>
            <p:nvPr/>
          </p:nvGrpSpPr>
          <p:grpSpPr>
            <a:xfrm>
              <a:off x="4381500" y="4714353"/>
              <a:ext cx="2873096" cy="1024318"/>
              <a:chOff x="4381500" y="4714353"/>
              <a:chExt cx="2873096" cy="1024318"/>
            </a:xfrm>
          </p:grpSpPr>
          <p:sp>
            <p:nvSpPr>
              <p:cNvPr id="86" name="Rectangle 31">
                <a:extLst>
                  <a:ext uri="{FF2B5EF4-FFF2-40B4-BE49-F238E27FC236}">
                    <a16:creationId xmlns:a16="http://schemas.microsoft.com/office/drawing/2014/main" id="{E5168849-CF99-FD4F-B6DF-2D06EA648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663" y="4868340"/>
                <a:ext cx="147637" cy="200025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7" name="Line 33">
                <a:extLst>
                  <a:ext uri="{FF2B5EF4-FFF2-40B4-BE49-F238E27FC236}">
                    <a16:creationId xmlns:a16="http://schemas.microsoft.com/office/drawing/2014/main" id="{6D0E3F69-DD55-B34E-B881-C7D2F1D6A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1500" y="4714353"/>
                <a:ext cx="106363" cy="1460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8" name="Line 63">
                <a:extLst>
                  <a:ext uri="{FF2B5EF4-FFF2-40B4-BE49-F238E27FC236}">
                    <a16:creationId xmlns:a16="http://schemas.microsoft.com/office/drawing/2014/main" id="{FD41187D-B5D0-F44B-B4AF-7556A07DC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638675" y="4988990"/>
                <a:ext cx="687388" cy="3317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9" name="Text Box 64">
                <a:extLst>
                  <a:ext uri="{FF2B5EF4-FFF2-40B4-BE49-F238E27FC236}">
                    <a16:creationId xmlns:a16="http://schemas.microsoft.com/office/drawing/2014/main" id="{F2BB1DAE-AB56-8246-A3D6-8E5A69B8F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4625" y="5147740"/>
                <a:ext cx="1999971" cy="59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packet arriving to</a:t>
                </a:r>
              </a:p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full buffer is </a:t>
                </a:r>
                <a:r>
                  <a:rPr lang="en-US" altLang="en-US" sz="2000" i="1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lost</a:t>
                </a:r>
              </a:p>
            </p:txBody>
          </p:sp>
        </p:grpSp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54211E9D-8A8E-BF41-BDEC-889453887B7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71989" y="1867073"/>
              <a:ext cx="10214897" cy="21179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7338" indent="-287338"/>
              <a:r>
                <a:rPr lang="en-US" altLang="en-US" dirty="0">
                  <a:ea typeface="ＭＳ Ｐゴシック" panose="020B0600070205080204" pitchFamily="34" charset="-128"/>
                </a:rPr>
                <a:t>packet arriving to full queue dropped (aka lost)</a:t>
              </a:r>
            </a:p>
            <a:p>
              <a:pPr marL="287338" indent="-287338"/>
              <a:r>
                <a:rPr lang="en-US" altLang="en-US" dirty="0">
                  <a:ea typeface="ＭＳ Ｐゴシック" panose="020B0600070205080204" pitchFamily="34" charset="-128"/>
                </a:rPr>
                <a:t>lost packet may be retransmitted by previous node, by source end system, or not at 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8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ine 321">
            <a:extLst>
              <a:ext uri="{FF2B5EF4-FFF2-40B4-BE49-F238E27FC236}">
                <a16:creationId xmlns:a16="http://schemas.microsoft.com/office/drawing/2014/main" id="{3126CBA0-B637-EA43-AF7F-E011318DF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4779" y="4480629"/>
            <a:ext cx="63166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9E117FAC-DD71-2841-B7A4-CC7377DD9672}"/>
              </a:ext>
            </a:extLst>
          </p:cNvPr>
          <p:cNvGrpSpPr/>
          <p:nvPr/>
        </p:nvGrpSpPr>
        <p:grpSpPr>
          <a:xfrm>
            <a:off x="4551470" y="4103771"/>
            <a:ext cx="1463604" cy="737240"/>
            <a:chOff x="7493876" y="2774731"/>
            <a:chExt cx="1481958" cy="894622"/>
          </a:xfrm>
        </p:grpSpPr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BB48DB0-8C5D-004F-B9CE-3206F91F8A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D05AE36-8F36-F942-94A6-2BA819CD30A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A4729A4-A1F6-DF49-A60A-44BF1ECD735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40897A26-02AE-B342-8B9D-CC1606C29E3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5AD51D90-0DBF-5941-A195-23707A53FCE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C2FFDCAB-1FB6-B14D-887A-093D9A7A5E7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7D1F7198-65E3-1B44-8C17-E6AF9ECF42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Throughput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494751C5-3228-E445-BD01-72428A7EAB59}"/>
              </a:ext>
            </a:extLst>
          </p:cNvPr>
          <p:cNvSpPr txBox="1">
            <a:spLocks noChangeArrowheads="1"/>
          </p:cNvSpPr>
          <p:nvPr/>
        </p:nvSpPr>
        <p:spPr>
          <a:xfrm>
            <a:off x="989013" y="1359295"/>
            <a:ext cx="10973804" cy="177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throughput:</a:t>
            </a:r>
            <a:r>
              <a:rPr lang="en-US" altLang="en-US" dirty="0">
                <a:ea typeface="ＭＳ Ｐゴシック" panose="020B0600070205080204" pitchFamily="34" charset="-128"/>
              </a:rPr>
              <a:t> rate (bits/time unit) at which bits are being sent from sender to receiver</a:t>
            </a:r>
          </a:p>
          <a:p>
            <a:pPr marL="682625" lvl="1" indent="-225425"/>
            <a:r>
              <a:rPr lang="en-US" altLang="en-US" sz="2800" i="1" dirty="0">
                <a:solidFill>
                  <a:srgbClr val="CC0000"/>
                </a:solidFill>
                <a:ea typeface="Arial" panose="020B0604020202020204" pitchFamily="34" charset="0"/>
              </a:rPr>
              <a:t>instantaneous:</a:t>
            </a:r>
            <a:r>
              <a:rPr lang="en-US" altLang="en-US" sz="2800" dirty="0">
                <a:ea typeface="Arial" panose="020B0604020202020204" pitchFamily="34" charset="0"/>
              </a:rPr>
              <a:t> rate at given point in time</a:t>
            </a:r>
          </a:p>
          <a:p>
            <a:pPr marL="682625" lvl="1" indent="-225425"/>
            <a:r>
              <a:rPr lang="en-US" altLang="en-US" sz="2800" i="1" dirty="0">
                <a:solidFill>
                  <a:srgbClr val="CC0000"/>
                </a:solidFill>
                <a:ea typeface="Arial" panose="020B0604020202020204" pitchFamily="34" charset="0"/>
              </a:rPr>
              <a:t>average:</a:t>
            </a:r>
            <a:r>
              <a:rPr lang="en-US" altLang="en-US" sz="2800" dirty="0">
                <a:ea typeface="Arial" panose="020B0604020202020204" pitchFamily="34" charset="0"/>
              </a:rPr>
              <a:t> rate over longer period of time</a:t>
            </a:r>
          </a:p>
        </p:txBody>
      </p:sp>
      <p:sp>
        <p:nvSpPr>
          <p:cNvPr id="232" name="AutoShape 327">
            <a:extLst>
              <a:ext uri="{FF2B5EF4-FFF2-40B4-BE49-F238E27FC236}">
                <a16:creationId xmlns:a16="http://schemas.microsoft.com/office/drawing/2014/main" id="{5F173245-5658-9842-84FB-CB60E39B4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004" y="3615115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233" name="Group 64">
            <a:extLst>
              <a:ext uri="{FF2B5EF4-FFF2-40B4-BE49-F238E27FC236}">
                <a16:creationId xmlns:a16="http://schemas.microsoft.com/office/drawing/2014/main" id="{67159F46-3967-E744-8DC9-4BF77234442F}"/>
              </a:ext>
            </a:extLst>
          </p:cNvPr>
          <p:cNvGrpSpPr>
            <a:grpSpLocks/>
          </p:cNvGrpSpPr>
          <p:nvPr/>
        </p:nvGrpSpPr>
        <p:grpSpPr bwMode="auto">
          <a:xfrm>
            <a:off x="2538054" y="4021842"/>
            <a:ext cx="352425" cy="876300"/>
            <a:chOff x="4140" y="429"/>
            <a:chExt cx="1425" cy="239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18E23374-8E41-5441-B267-3B9BBC53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5" name="Rectangle 66">
              <a:extLst>
                <a:ext uri="{FF2B5EF4-FFF2-40B4-BE49-F238E27FC236}">
                  <a16:creationId xmlns:a16="http://schemas.microsoft.com/office/drawing/2014/main" id="{27E4969F-608F-ED4F-8638-18FB214A4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846F4A49-2AF9-7341-80F3-DC7E3F14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EC71E4BE-7627-F340-B915-B4971024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8" name="Rectangle 69">
              <a:extLst>
                <a:ext uri="{FF2B5EF4-FFF2-40B4-BE49-F238E27FC236}">
                  <a16:creationId xmlns:a16="http://schemas.microsoft.com/office/drawing/2014/main" id="{39BFB098-B374-994B-AE99-4F9D17A4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39" name="Group 70">
              <a:extLst>
                <a:ext uri="{FF2B5EF4-FFF2-40B4-BE49-F238E27FC236}">
                  <a16:creationId xmlns:a16="http://schemas.microsoft.com/office/drawing/2014/main" id="{71537DBF-21A3-7C4A-9E72-AADF2D0ED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4" name="AutoShape 71">
                <a:extLst>
                  <a:ext uri="{FF2B5EF4-FFF2-40B4-BE49-F238E27FC236}">
                    <a16:creationId xmlns:a16="http://schemas.microsoft.com/office/drawing/2014/main" id="{66BF3AD7-2A1F-894F-AB3E-2B0CE27C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5" name="AutoShape 72">
                <a:extLst>
                  <a:ext uri="{FF2B5EF4-FFF2-40B4-BE49-F238E27FC236}">
                    <a16:creationId xmlns:a16="http://schemas.microsoft.com/office/drawing/2014/main" id="{B978B677-CCD4-A441-ACE5-4B37776C7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0" name="Rectangle 73">
              <a:extLst>
                <a:ext uri="{FF2B5EF4-FFF2-40B4-BE49-F238E27FC236}">
                  <a16:creationId xmlns:a16="http://schemas.microsoft.com/office/drawing/2014/main" id="{87FAAAA1-868A-A144-AF79-9ADFFCEF3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1" name="Group 74">
              <a:extLst>
                <a:ext uri="{FF2B5EF4-FFF2-40B4-BE49-F238E27FC236}">
                  <a16:creationId xmlns:a16="http://schemas.microsoft.com/office/drawing/2014/main" id="{CDE6DCC7-0A8B-2541-8C76-B2190F25D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2" name="AutoShape 75">
                <a:extLst>
                  <a:ext uri="{FF2B5EF4-FFF2-40B4-BE49-F238E27FC236}">
                    <a16:creationId xmlns:a16="http://schemas.microsoft.com/office/drawing/2014/main" id="{6D9E7A58-B5A8-C440-B788-66B957245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3" name="AutoShape 76">
                <a:extLst>
                  <a:ext uri="{FF2B5EF4-FFF2-40B4-BE49-F238E27FC236}">
                    <a16:creationId xmlns:a16="http://schemas.microsoft.com/office/drawing/2014/main" id="{81AE3D1A-686F-644D-9B4E-3E1E85407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2" name="Rectangle 77">
              <a:extLst>
                <a:ext uri="{FF2B5EF4-FFF2-40B4-BE49-F238E27FC236}">
                  <a16:creationId xmlns:a16="http://schemas.microsoft.com/office/drawing/2014/main" id="{C9C2D902-8035-BE42-B27B-AB7485B0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5A1C3FEB-4927-F742-8C1F-5CF5556DE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4" name="Group 79">
              <a:extLst>
                <a:ext uri="{FF2B5EF4-FFF2-40B4-BE49-F238E27FC236}">
                  <a16:creationId xmlns:a16="http://schemas.microsoft.com/office/drawing/2014/main" id="{D2A72B02-ADAB-FE44-9468-3B43E6DB3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0" name="AutoShape 80">
                <a:extLst>
                  <a:ext uri="{FF2B5EF4-FFF2-40B4-BE49-F238E27FC236}">
                    <a16:creationId xmlns:a16="http://schemas.microsoft.com/office/drawing/2014/main" id="{A1A29232-9E86-634B-8831-8B3719318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1" name="AutoShape 81">
                <a:extLst>
                  <a:ext uri="{FF2B5EF4-FFF2-40B4-BE49-F238E27FC236}">
                    <a16:creationId xmlns:a16="http://schemas.microsoft.com/office/drawing/2014/main" id="{138F9F1B-5A09-C54A-8F38-4FBA6FFE4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5" name="Freeform 82">
              <a:extLst>
                <a:ext uri="{FF2B5EF4-FFF2-40B4-BE49-F238E27FC236}">
                  <a16:creationId xmlns:a16="http://schemas.microsoft.com/office/drawing/2014/main" id="{EDD21BCA-4123-324D-B71B-475B7D03C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6" name="Group 83">
              <a:extLst>
                <a:ext uri="{FF2B5EF4-FFF2-40B4-BE49-F238E27FC236}">
                  <a16:creationId xmlns:a16="http://schemas.microsoft.com/office/drawing/2014/main" id="{791D1F13-E15D-3C4F-AB67-56D2965D4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8" name="AutoShape 84">
                <a:extLst>
                  <a:ext uri="{FF2B5EF4-FFF2-40B4-BE49-F238E27FC236}">
                    <a16:creationId xmlns:a16="http://schemas.microsoft.com/office/drawing/2014/main" id="{13423582-B530-6D49-927C-1307226E7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59" name="AutoShape 85">
                <a:extLst>
                  <a:ext uri="{FF2B5EF4-FFF2-40B4-BE49-F238E27FC236}">
                    <a16:creationId xmlns:a16="http://schemas.microsoft.com/office/drawing/2014/main" id="{CC15074F-1F06-4B4F-9C77-C1CA17ACA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7" name="Rectangle 86">
              <a:extLst>
                <a:ext uri="{FF2B5EF4-FFF2-40B4-BE49-F238E27FC236}">
                  <a16:creationId xmlns:a16="http://schemas.microsoft.com/office/drawing/2014/main" id="{81BB7800-4ED5-D84D-B257-C94B51DF5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AF9C8EDC-F5CE-1A46-A494-23925A5A7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0663E233-F771-A246-84D6-36A0AA5C7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0" name="Oval 89">
              <a:extLst>
                <a:ext uri="{FF2B5EF4-FFF2-40B4-BE49-F238E27FC236}">
                  <a16:creationId xmlns:a16="http://schemas.microsoft.com/office/drawing/2014/main" id="{3F5ABDC5-D954-4D4D-A3B4-7A133CD7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B976B037-AAAD-864E-94BA-6AFFD4E9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2" name="AutoShape 91">
              <a:extLst>
                <a:ext uri="{FF2B5EF4-FFF2-40B4-BE49-F238E27FC236}">
                  <a16:creationId xmlns:a16="http://schemas.microsoft.com/office/drawing/2014/main" id="{F4F4A156-282A-314C-8FCF-EB151E922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3" name="AutoShape 92">
              <a:extLst>
                <a:ext uri="{FF2B5EF4-FFF2-40B4-BE49-F238E27FC236}">
                  <a16:creationId xmlns:a16="http://schemas.microsoft.com/office/drawing/2014/main" id="{80AE788A-CE80-7741-B4E5-F6C880916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4" name="Oval 93">
              <a:extLst>
                <a:ext uri="{FF2B5EF4-FFF2-40B4-BE49-F238E27FC236}">
                  <a16:creationId xmlns:a16="http://schemas.microsoft.com/office/drawing/2014/main" id="{BB81643B-3A3A-0C41-86BE-809F30A17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5" name="Oval 94">
              <a:extLst>
                <a:ext uri="{FF2B5EF4-FFF2-40B4-BE49-F238E27FC236}">
                  <a16:creationId xmlns:a16="http://schemas.microsoft.com/office/drawing/2014/main" id="{0A2F6572-0039-324D-A51E-D01D404A5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" name="Oval 95">
              <a:extLst>
                <a:ext uri="{FF2B5EF4-FFF2-40B4-BE49-F238E27FC236}">
                  <a16:creationId xmlns:a16="http://schemas.microsoft.com/office/drawing/2014/main" id="{43600795-A6CA-4C4B-9800-07AB28F89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7" name="Rectangle 96">
              <a:extLst>
                <a:ext uri="{FF2B5EF4-FFF2-40B4-BE49-F238E27FC236}">
                  <a16:creationId xmlns:a16="http://schemas.microsoft.com/office/drawing/2014/main" id="{32CFBA4E-295B-BF40-8717-00CE15115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266" name="Group 61">
            <a:extLst>
              <a:ext uri="{FF2B5EF4-FFF2-40B4-BE49-F238E27FC236}">
                <a16:creationId xmlns:a16="http://schemas.microsoft.com/office/drawing/2014/main" id="{2E0D8697-E30E-C84C-9F0E-29142F2D4E6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43242" y="4083754"/>
            <a:ext cx="1192212" cy="1171575"/>
            <a:chOff x="-44" y="1473"/>
            <a:chExt cx="981" cy="1105"/>
          </a:xfrm>
        </p:grpSpPr>
        <p:pic>
          <p:nvPicPr>
            <p:cNvPr id="267" name="Picture 62" descr="desktop_computer_stylized_medium">
              <a:extLst>
                <a:ext uri="{FF2B5EF4-FFF2-40B4-BE49-F238E27FC236}">
                  <a16:creationId xmlns:a16="http://schemas.microsoft.com/office/drawing/2014/main" id="{85154182-D3D3-494A-8DEB-F001E6EB4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reeform 63">
              <a:extLst>
                <a:ext uri="{FF2B5EF4-FFF2-40B4-BE49-F238E27FC236}">
                  <a16:creationId xmlns:a16="http://schemas.microsoft.com/office/drawing/2014/main" id="{E36B34F6-C549-9143-AA71-C07DF7E0B1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269" name="Text Box 325">
            <a:extLst>
              <a:ext uri="{FF2B5EF4-FFF2-40B4-BE49-F238E27FC236}">
                <a16:creationId xmlns:a16="http://schemas.microsoft.com/office/drawing/2014/main" id="{2685AEBC-A012-9B46-B78A-88C2A3D51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20" y="5516537"/>
            <a:ext cx="2198742" cy="1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server, with</a:t>
            </a:r>
          </a:p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file of F bits </a:t>
            </a:r>
          </a:p>
          <a:p>
            <a:pPr algn="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to send to client</a:t>
            </a:r>
          </a:p>
        </p:txBody>
      </p:sp>
      <p:sp>
        <p:nvSpPr>
          <p:cNvPr id="270" name="Text Box 328">
            <a:extLst>
              <a:ext uri="{FF2B5EF4-FFF2-40B4-BE49-F238E27FC236}">
                <a16:creationId xmlns:a16="http://schemas.microsoft.com/office/drawing/2014/main" id="{99E6BFD3-F62C-B043-9B11-0DBFC35A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926" y="4936011"/>
            <a:ext cx="1722587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link capacity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 R</a:t>
            </a:r>
            <a:r>
              <a:rPr lang="en-US" altLang="en-US" sz="3200" baseline="-25000" dirty="0">
                <a:solidFill>
                  <a:srgbClr val="000000"/>
                </a:solidFill>
                <a:latin typeface="+mn-lt"/>
                <a:cs typeface="Arial"/>
              </a:rPr>
              <a:t>s</a:t>
            </a:r>
            <a:r>
              <a:rPr lang="en-US" altLang="en-US" baseline="-250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bits/sec</a:t>
            </a:r>
          </a:p>
        </p:txBody>
      </p:sp>
      <p:sp>
        <p:nvSpPr>
          <p:cNvPr id="271" name="Text Box 329">
            <a:extLst>
              <a:ext uri="{FF2B5EF4-FFF2-40B4-BE49-F238E27FC236}">
                <a16:creationId xmlns:a16="http://schemas.microsoft.com/office/drawing/2014/main" id="{A5259771-F5CC-2A4E-B736-3B818B7F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773" y="4939162"/>
            <a:ext cx="1722587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link capacity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+mn-lt"/>
                <a:cs typeface="Arial"/>
              </a:rPr>
              <a:t>R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  <a:cs typeface="Arial"/>
              </a:rPr>
              <a:t>c</a:t>
            </a:r>
            <a:r>
              <a:rPr lang="en-US" altLang="en-US" baseline="-250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n-lt"/>
                <a:cs typeface="Arial"/>
              </a:rPr>
              <a:t>bits/sec</a:t>
            </a:r>
          </a:p>
        </p:txBody>
      </p:sp>
      <p:grpSp>
        <p:nvGrpSpPr>
          <p:cNvPr id="301" name="Group 99">
            <a:extLst>
              <a:ext uri="{FF2B5EF4-FFF2-40B4-BE49-F238E27FC236}">
                <a16:creationId xmlns:a16="http://schemas.microsoft.com/office/drawing/2014/main" id="{4B6F3DA1-2A9C-2E4C-B823-1CEA5B30C4A7}"/>
              </a:ext>
            </a:extLst>
          </p:cNvPr>
          <p:cNvGrpSpPr>
            <a:grpSpLocks/>
          </p:cNvGrpSpPr>
          <p:nvPr/>
        </p:nvGrpSpPr>
        <p:grpSpPr bwMode="auto">
          <a:xfrm>
            <a:off x="644751" y="4976621"/>
            <a:ext cx="9050338" cy="1484313"/>
            <a:chOff x="-335" y="3658"/>
            <a:chExt cx="5701" cy="935"/>
          </a:xfrm>
        </p:grpSpPr>
        <p:sp>
          <p:nvSpPr>
            <p:cNvPr id="302" name="Text Box 353">
              <a:extLst>
                <a:ext uri="{FF2B5EF4-FFF2-40B4-BE49-F238E27FC236}">
                  <a16:creationId xmlns:a16="http://schemas.microsoft.com/office/drawing/2014/main" id="{07E7AB23-0BD9-F14F-9990-6EF08491E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5" y="3942"/>
              <a:ext cx="1461" cy="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server sends bits 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(fluid) into pipe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303" name="Text Box 336">
              <a:extLst>
                <a:ext uri="{FF2B5EF4-FFF2-40B4-BE49-F238E27FC236}">
                  <a16:creationId xmlns:a16="http://schemas.microsoft.com/office/drawing/2014/main" id="{22B4F102-0AE6-894B-9FDB-169832FE1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3661"/>
              <a:ext cx="1769" cy="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77"/>
                  <a:ea typeface="ＭＳ Ｐゴシック" panose="020B0600070205080204" pitchFamily="34" charset="-128"/>
                  <a:cs typeface="Arial"/>
                </a:rPr>
                <a:t> 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pipe that can carry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fluid at rate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(</a:t>
              </a:r>
              <a:r>
                <a: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R</a:t>
              </a:r>
              <a:r>
                <a:rPr kumimoji="0" lang="en-US" altLang="en-US" sz="32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s</a:t>
              </a:r>
              <a:r>
                <a:rPr kumimoji="0" lang="en-US" altLang="en-US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bits/sec)</a:t>
              </a:r>
            </a:p>
          </p:txBody>
        </p:sp>
        <p:sp>
          <p:nvSpPr>
            <p:cNvPr id="304" name="Text Box 346">
              <a:extLst>
                <a:ext uri="{FF2B5EF4-FFF2-40B4-BE49-F238E27FC236}">
                  <a16:creationId xmlns:a16="http://schemas.microsoft.com/office/drawing/2014/main" id="{99C94E9C-7B58-B945-A1E2-8510D3FF8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3658"/>
              <a:ext cx="1860" cy="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pipe that can carry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fluid at rate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(</a:t>
              </a:r>
              <a:r>
                <a:rPr kumimoji="0" lang="en-US" altLang="en-US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R</a:t>
              </a:r>
              <a:r>
                <a:rPr kumimoji="0" lang="en-US" altLang="en-US" sz="3200" b="0" i="1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c</a:t>
              </a:r>
              <a:r>
                <a:rPr kumimoji="0" lang="en-US" altLang="en-US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bits/sec)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92D340-73A9-4F49-8534-B5C904B778B4}"/>
              </a:ext>
            </a:extLst>
          </p:cNvPr>
          <p:cNvGrpSpPr/>
          <p:nvPr/>
        </p:nvGrpSpPr>
        <p:grpSpPr>
          <a:xfrm>
            <a:off x="2071329" y="4013904"/>
            <a:ext cx="7826649" cy="763664"/>
            <a:chOff x="2071329" y="4013904"/>
            <a:chExt cx="7826649" cy="763664"/>
          </a:xfrm>
        </p:grpSpPr>
        <p:sp>
          <p:nvSpPr>
            <p:cNvPr id="290" name="AutoShape 350">
              <a:extLst>
                <a:ext uri="{FF2B5EF4-FFF2-40B4-BE49-F238E27FC236}">
                  <a16:creationId xmlns:a16="http://schemas.microsoft.com/office/drawing/2014/main" id="{3D33AE23-1C65-834A-A5D5-8D03E472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8978" y="4275842"/>
              <a:ext cx="889000" cy="485775"/>
            </a:xfrm>
            <a:prstGeom prst="rightArrow">
              <a:avLst>
                <a:gd name="adj1" fmla="val 50000"/>
                <a:gd name="adj2" fmla="val 457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</p:txBody>
        </p:sp>
        <p:grpSp>
          <p:nvGrpSpPr>
            <p:cNvPr id="291" name="Group 335">
              <a:extLst>
                <a:ext uri="{FF2B5EF4-FFF2-40B4-BE49-F238E27FC236}">
                  <a16:creationId xmlns:a16="http://schemas.microsoft.com/office/drawing/2014/main" id="{1AB0D837-8757-A24A-AA3E-5914390BD0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469" y="4319954"/>
              <a:ext cx="2322512" cy="392112"/>
              <a:chOff x="2249" y="3430"/>
              <a:chExt cx="1389" cy="256"/>
            </a:xfrm>
          </p:grpSpPr>
          <p:sp>
            <p:nvSpPr>
              <p:cNvPr id="292" name="Oval 333">
                <a:extLst>
                  <a:ext uri="{FF2B5EF4-FFF2-40B4-BE49-F238E27FC236}">
                    <a16:creationId xmlns:a16="http://schemas.microsoft.com/office/drawing/2014/main" id="{6E6EF4F3-E324-EE41-857E-2F00CC4C3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3" name="Rectangle 332">
                <a:extLst>
                  <a:ext uri="{FF2B5EF4-FFF2-40B4-BE49-F238E27FC236}">
                    <a16:creationId xmlns:a16="http://schemas.microsoft.com/office/drawing/2014/main" id="{B2682ADB-A65B-D047-86A5-56687D6DF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4" name="Oval 331">
                <a:extLst>
                  <a:ext uri="{FF2B5EF4-FFF2-40B4-BE49-F238E27FC236}">
                    <a16:creationId xmlns:a16="http://schemas.microsoft.com/office/drawing/2014/main" id="{C101BC4D-17C9-324C-82E8-C4AAA13D8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95" name="Rectangle 334">
                <a:extLst>
                  <a:ext uri="{FF2B5EF4-FFF2-40B4-BE49-F238E27FC236}">
                    <a16:creationId xmlns:a16="http://schemas.microsoft.com/office/drawing/2014/main" id="{4A8174FB-A99D-5C4E-ADC6-1958FC2B1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6" name="Group 341">
              <a:extLst>
                <a:ext uri="{FF2B5EF4-FFF2-40B4-BE49-F238E27FC236}">
                  <a16:creationId xmlns:a16="http://schemas.microsoft.com/office/drawing/2014/main" id="{0EB2E33F-C4E3-1644-9D50-3FCE1862D7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5852" y="4196543"/>
              <a:ext cx="2801937" cy="581025"/>
              <a:chOff x="2249" y="3430"/>
              <a:chExt cx="1389" cy="256"/>
            </a:xfrm>
          </p:grpSpPr>
          <p:sp>
            <p:nvSpPr>
              <p:cNvPr id="297" name="Oval 342">
                <a:extLst>
                  <a:ext uri="{FF2B5EF4-FFF2-40B4-BE49-F238E27FC236}">
                    <a16:creationId xmlns:a16="http://schemas.microsoft.com/office/drawing/2014/main" id="{8B0433EF-9C73-5648-874B-82F2F6B3F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Rectangle 343">
                <a:extLst>
                  <a:ext uri="{FF2B5EF4-FFF2-40B4-BE49-F238E27FC236}">
                    <a16:creationId xmlns:a16="http://schemas.microsoft.com/office/drawing/2014/main" id="{4E0FBD5F-0BE8-F549-8413-D4068F104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9" name="Oval 344">
                <a:extLst>
                  <a:ext uri="{FF2B5EF4-FFF2-40B4-BE49-F238E27FC236}">
                    <a16:creationId xmlns:a16="http://schemas.microsoft.com/office/drawing/2014/main" id="{48CAF989-114C-CC4C-8DBF-A27BA321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300" name="Rectangle 345">
                <a:extLst>
                  <a:ext uri="{FF2B5EF4-FFF2-40B4-BE49-F238E27FC236}">
                    <a16:creationId xmlns:a16="http://schemas.microsoft.com/office/drawing/2014/main" id="{C659DCD3-540C-0146-BAAD-7DBA3AC0F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05" name="AutoShape 351">
              <a:extLst>
                <a:ext uri="{FF2B5EF4-FFF2-40B4-BE49-F238E27FC236}">
                  <a16:creationId xmlns:a16="http://schemas.microsoft.com/office/drawing/2014/main" id="{371DACA7-8356-6549-B395-6F1207E7F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542" y="4258379"/>
              <a:ext cx="1279525" cy="485775"/>
            </a:xfrm>
            <a:prstGeom prst="rightArrow">
              <a:avLst>
                <a:gd name="adj1" fmla="val 50000"/>
                <a:gd name="adj2" fmla="val 6585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</p:txBody>
        </p:sp>
        <p:sp>
          <p:nvSpPr>
            <p:cNvPr id="306" name="AutoShape 349">
              <a:extLst>
                <a:ext uri="{FF2B5EF4-FFF2-40B4-BE49-F238E27FC236}">
                  <a16:creationId xmlns:a16="http://schemas.microsoft.com/office/drawing/2014/main" id="{DAF93F8F-35E4-524B-97A1-6252C154B9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71329" y="4013904"/>
              <a:ext cx="974725" cy="7207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1116CC-72E2-1E41-B441-B2A46728B7B8}"/>
              </a:ext>
            </a:extLst>
          </p:cNvPr>
          <p:cNvCxnSpPr/>
          <p:nvPr/>
        </p:nvCxnSpPr>
        <p:spPr>
          <a:xfrm>
            <a:off x="2663444" y="4956164"/>
            <a:ext cx="0" cy="4992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0240B1B8-8762-A749-A5D9-196239F727C6}"/>
              </a:ext>
            </a:extLst>
          </p:cNvPr>
          <p:cNvCxnSpPr/>
          <p:nvPr/>
        </p:nvCxnSpPr>
        <p:spPr>
          <a:xfrm>
            <a:off x="3671250" y="4571341"/>
            <a:ext cx="0" cy="4992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8FDF4627-F3A2-F640-9920-1210DF3A14EE}"/>
              </a:ext>
            </a:extLst>
          </p:cNvPr>
          <p:cNvCxnSpPr/>
          <p:nvPr/>
        </p:nvCxnSpPr>
        <p:spPr>
          <a:xfrm>
            <a:off x="7773171" y="4574886"/>
            <a:ext cx="0" cy="4992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Throughput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29" name="Group 347">
            <a:extLst>
              <a:ext uri="{FF2B5EF4-FFF2-40B4-BE49-F238E27FC236}">
                <a16:creationId xmlns:a16="http://schemas.microsoft.com/office/drawing/2014/main" id="{29540C2D-9FA0-BB45-BE5F-03C752C3783C}"/>
              </a:ext>
            </a:extLst>
          </p:cNvPr>
          <p:cNvGrpSpPr>
            <a:grpSpLocks/>
          </p:cNvGrpSpPr>
          <p:nvPr/>
        </p:nvGrpSpPr>
        <p:grpSpPr bwMode="auto">
          <a:xfrm>
            <a:off x="4983726" y="4245735"/>
            <a:ext cx="912813" cy="415925"/>
            <a:chOff x="1871277" y="1576300"/>
            <a:chExt cx="1128371" cy="437861"/>
          </a:xfrm>
        </p:grpSpPr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D91E1173-2CC1-804A-8A29-AD5A2B05C5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D26B5CB1-EFDC-AA4A-94A5-91F1F7893EBE}"/>
                </a:ext>
              </a:extLst>
            </p:cNvPr>
            <p:cNvSpPr/>
            <p:nvPr/>
          </p:nvSpPr>
          <p:spPr bwMode="auto">
            <a:xfrm>
              <a:off x="1871277" y="1740080"/>
              <a:ext cx="1128371" cy="11531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52CB226-E8E6-CA45-95E4-3E2F740D0C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2F42ECA3-62AC-C34A-9330-F31499A994CD}"/>
                </a:ext>
              </a:extLst>
            </p:cNvPr>
            <p:cNvSpPr/>
            <p:nvPr/>
          </p:nvSpPr>
          <p:spPr bwMode="auto">
            <a:xfrm>
              <a:off x="2159748" y="1673231"/>
              <a:ext cx="547504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7DAD661B-B797-0E4F-A7A2-EECB211B3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6D956B9B-0BF1-184A-8A16-0E56F0D92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0CBF6073-15EC-8540-96C4-D4D3FCB6D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F655FBD6-0B65-C943-BD0C-04C522A429F3}"/>
                </a:ext>
              </a:extLst>
            </p:cNvPr>
            <p:cNvCxnSpPr>
              <a:cxnSpLocks noChangeShapeType="1"/>
              <a:endCxn id="43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8319B3C6-5722-1C44-A611-D2468A7B37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9" name="Group 347">
            <a:extLst>
              <a:ext uri="{FF2B5EF4-FFF2-40B4-BE49-F238E27FC236}">
                <a16:creationId xmlns:a16="http://schemas.microsoft.com/office/drawing/2014/main" id="{C4D1F210-8217-DF40-A30E-B4D781BD1617}"/>
              </a:ext>
            </a:extLst>
          </p:cNvPr>
          <p:cNvGrpSpPr>
            <a:grpSpLocks/>
          </p:cNvGrpSpPr>
          <p:nvPr/>
        </p:nvGrpSpPr>
        <p:grpSpPr bwMode="auto">
          <a:xfrm>
            <a:off x="4937689" y="2318255"/>
            <a:ext cx="911225" cy="415925"/>
            <a:chOff x="1871277" y="1576300"/>
            <a:chExt cx="1128371" cy="437861"/>
          </a:xfrm>
        </p:grpSpPr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6C6425EA-486B-F643-943D-D7089FD884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72094855-C429-6140-9FC0-17D4134E8759}"/>
                </a:ext>
              </a:extLst>
            </p:cNvPr>
            <p:cNvSpPr/>
            <p:nvPr/>
          </p:nvSpPr>
          <p:spPr bwMode="auto">
            <a:xfrm>
              <a:off x="1871277" y="1740080"/>
              <a:ext cx="1128371" cy="11531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40E8085-E288-C843-8449-2EE8442917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E37F0E56-213E-8545-B9F2-BC5003B587C6}"/>
                </a:ext>
              </a:extLst>
            </p:cNvPr>
            <p:cNvSpPr/>
            <p:nvPr/>
          </p:nvSpPr>
          <p:spPr bwMode="auto">
            <a:xfrm>
              <a:off x="2160249" y="1673231"/>
              <a:ext cx="548460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57514748-4829-0749-95C6-8FF0B1CB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81C91DDC-B728-614D-83D3-517272E01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94DD4D4E-9421-A140-AFBD-C2D8D5F7F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44BB3CF6-D387-034B-A66F-B0DB1B8D3A4B}"/>
                </a:ext>
              </a:extLst>
            </p:cNvPr>
            <p:cNvCxnSpPr>
              <a:cxnSpLocks noChangeShapeType="1"/>
              <a:endCxn id="44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7248A1BD-6434-A24C-A1C8-CB863A313A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9" name="Group 140">
            <a:extLst>
              <a:ext uri="{FF2B5EF4-FFF2-40B4-BE49-F238E27FC236}">
                <a16:creationId xmlns:a16="http://schemas.microsoft.com/office/drawing/2014/main" id="{76E7BFD5-92F6-BB41-9E7A-389CECC7F12A}"/>
              </a:ext>
            </a:extLst>
          </p:cNvPr>
          <p:cNvGrpSpPr>
            <a:grpSpLocks/>
          </p:cNvGrpSpPr>
          <p:nvPr/>
        </p:nvGrpSpPr>
        <p:grpSpPr bwMode="auto">
          <a:xfrm>
            <a:off x="2292914" y="1991230"/>
            <a:ext cx="352425" cy="876300"/>
            <a:chOff x="4140" y="429"/>
            <a:chExt cx="1425" cy="2396"/>
          </a:xfrm>
        </p:grpSpPr>
        <p:sp>
          <p:nvSpPr>
            <p:cNvPr id="450" name="Freeform 141">
              <a:extLst>
                <a:ext uri="{FF2B5EF4-FFF2-40B4-BE49-F238E27FC236}">
                  <a16:creationId xmlns:a16="http://schemas.microsoft.com/office/drawing/2014/main" id="{76A5EB39-9919-2444-BBB8-371FCDAF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51" name="Rectangle 142">
              <a:extLst>
                <a:ext uri="{FF2B5EF4-FFF2-40B4-BE49-F238E27FC236}">
                  <a16:creationId xmlns:a16="http://schemas.microsoft.com/office/drawing/2014/main" id="{60EBDD34-6142-6945-9C14-B79C55F43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52" name="Freeform 143">
              <a:extLst>
                <a:ext uri="{FF2B5EF4-FFF2-40B4-BE49-F238E27FC236}">
                  <a16:creationId xmlns:a16="http://schemas.microsoft.com/office/drawing/2014/main" id="{B8A9862D-8A64-8A4B-AD3D-3D060A37F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53" name="Freeform 144">
              <a:extLst>
                <a:ext uri="{FF2B5EF4-FFF2-40B4-BE49-F238E27FC236}">
                  <a16:creationId xmlns:a16="http://schemas.microsoft.com/office/drawing/2014/main" id="{F1CBBF09-E39A-294C-817A-9DCD9022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54" name="Rectangle 145">
              <a:extLst>
                <a:ext uri="{FF2B5EF4-FFF2-40B4-BE49-F238E27FC236}">
                  <a16:creationId xmlns:a16="http://schemas.microsoft.com/office/drawing/2014/main" id="{0B890F94-5FF7-B74D-888E-B02AA2F6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455" name="Group 146">
              <a:extLst>
                <a:ext uri="{FF2B5EF4-FFF2-40B4-BE49-F238E27FC236}">
                  <a16:creationId xmlns:a16="http://schemas.microsoft.com/office/drawing/2014/main" id="{84C8FF9A-1DFE-5443-B94F-09F2CF137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80" name="AutoShape 147">
                <a:extLst>
                  <a:ext uri="{FF2B5EF4-FFF2-40B4-BE49-F238E27FC236}">
                    <a16:creationId xmlns:a16="http://schemas.microsoft.com/office/drawing/2014/main" id="{82A932A3-A2B5-9E4C-A00D-8314C870E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481" name="AutoShape 148">
                <a:extLst>
                  <a:ext uri="{FF2B5EF4-FFF2-40B4-BE49-F238E27FC236}">
                    <a16:creationId xmlns:a16="http://schemas.microsoft.com/office/drawing/2014/main" id="{7341616C-DDDB-6D4B-8BC1-1DE0014BB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456" name="Rectangle 149">
              <a:extLst>
                <a:ext uri="{FF2B5EF4-FFF2-40B4-BE49-F238E27FC236}">
                  <a16:creationId xmlns:a16="http://schemas.microsoft.com/office/drawing/2014/main" id="{3016CB06-5ED2-8E44-8314-CF9B8D929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457" name="Group 150">
              <a:extLst>
                <a:ext uri="{FF2B5EF4-FFF2-40B4-BE49-F238E27FC236}">
                  <a16:creationId xmlns:a16="http://schemas.microsoft.com/office/drawing/2014/main" id="{50CD732F-502F-EC4B-9B23-19C3F75FA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78" name="AutoShape 151">
                <a:extLst>
                  <a:ext uri="{FF2B5EF4-FFF2-40B4-BE49-F238E27FC236}">
                    <a16:creationId xmlns:a16="http://schemas.microsoft.com/office/drawing/2014/main" id="{A5BF82DD-4D73-B841-9282-B6B444B4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479" name="AutoShape 152">
                <a:extLst>
                  <a:ext uri="{FF2B5EF4-FFF2-40B4-BE49-F238E27FC236}">
                    <a16:creationId xmlns:a16="http://schemas.microsoft.com/office/drawing/2014/main" id="{507A60A5-AB7C-DA4B-BE79-74DC6F926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458" name="Rectangle 153">
              <a:extLst>
                <a:ext uri="{FF2B5EF4-FFF2-40B4-BE49-F238E27FC236}">
                  <a16:creationId xmlns:a16="http://schemas.microsoft.com/office/drawing/2014/main" id="{5585EA19-FC9A-834A-B1AA-AF0C3E6E4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59" name="Rectangle 154">
              <a:extLst>
                <a:ext uri="{FF2B5EF4-FFF2-40B4-BE49-F238E27FC236}">
                  <a16:creationId xmlns:a16="http://schemas.microsoft.com/office/drawing/2014/main" id="{770A4D2E-58C2-9F43-84EA-96616AE78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460" name="Group 155">
              <a:extLst>
                <a:ext uri="{FF2B5EF4-FFF2-40B4-BE49-F238E27FC236}">
                  <a16:creationId xmlns:a16="http://schemas.microsoft.com/office/drawing/2014/main" id="{602A4FA5-6127-4C42-9200-FC441714E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76" name="AutoShape 156">
                <a:extLst>
                  <a:ext uri="{FF2B5EF4-FFF2-40B4-BE49-F238E27FC236}">
                    <a16:creationId xmlns:a16="http://schemas.microsoft.com/office/drawing/2014/main" id="{73B43881-7B88-5847-AA15-A459E12B9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477" name="AutoShape 157">
                <a:extLst>
                  <a:ext uri="{FF2B5EF4-FFF2-40B4-BE49-F238E27FC236}">
                    <a16:creationId xmlns:a16="http://schemas.microsoft.com/office/drawing/2014/main" id="{37DBC077-A3AE-D44B-9982-D763ECC92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461" name="Freeform 158">
              <a:extLst>
                <a:ext uri="{FF2B5EF4-FFF2-40B4-BE49-F238E27FC236}">
                  <a16:creationId xmlns:a16="http://schemas.microsoft.com/office/drawing/2014/main" id="{0AEC409A-A2D1-D245-802C-A7B4A101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462" name="Group 159">
              <a:extLst>
                <a:ext uri="{FF2B5EF4-FFF2-40B4-BE49-F238E27FC236}">
                  <a16:creationId xmlns:a16="http://schemas.microsoft.com/office/drawing/2014/main" id="{E58988BF-BC15-CF49-B8AB-9F97656C2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74" name="AutoShape 160">
                <a:extLst>
                  <a:ext uri="{FF2B5EF4-FFF2-40B4-BE49-F238E27FC236}">
                    <a16:creationId xmlns:a16="http://schemas.microsoft.com/office/drawing/2014/main" id="{553DFEC9-BE4E-F94F-936E-C02FFF6CA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475" name="AutoShape 161">
                <a:extLst>
                  <a:ext uri="{FF2B5EF4-FFF2-40B4-BE49-F238E27FC236}">
                    <a16:creationId xmlns:a16="http://schemas.microsoft.com/office/drawing/2014/main" id="{43F743B0-ACF4-3044-851A-E1B9884FB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463" name="Rectangle 162">
              <a:extLst>
                <a:ext uri="{FF2B5EF4-FFF2-40B4-BE49-F238E27FC236}">
                  <a16:creationId xmlns:a16="http://schemas.microsoft.com/office/drawing/2014/main" id="{D8E8B7E8-6654-B141-80DA-2835D0B6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4" name="Freeform 163">
              <a:extLst>
                <a:ext uri="{FF2B5EF4-FFF2-40B4-BE49-F238E27FC236}">
                  <a16:creationId xmlns:a16="http://schemas.microsoft.com/office/drawing/2014/main" id="{D47EC0CE-C9B0-544A-9F08-C5F74F5F8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5" name="Freeform 164">
              <a:extLst>
                <a:ext uri="{FF2B5EF4-FFF2-40B4-BE49-F238E27FC236}">
                  <a16:creationId xmlns:a16="http://schemas.microsoft.com/office/drawing/2014/main" id="{B6D47BE6-5EDC-5F46-927F-15C18BEE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6" name="Oval 165">
              <a:extLst>
                <a:ext uri="{FF2B5EF4-FFF2-40B4-BE49-F238E27FC236}">
                  <a16:creationId xmlns:a16="http://schemas.microsoft.com/office/drawing/2014/main" id="{8699D5C3-5E2F-5247-88B1-8F7A5068C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7" name="Freeform 166">
              <a:extLst>
                <a:ext uri="{FF2B5EF4-FFF2-40B4-BE49-F238E27FC236}">
                  <a16:creationId xmlns:a16="http://schemas.microsoft.com/office/drawing/2014/main" id="{BFDFB342-1B41-3C40-90B5-38F87DB8D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8" name="AutoShape 167">
              <a:extLst>
                <a:ext uri="{FF2B5EF4-FFF2-40B4-BE49-F238E27FC236}">
                  <a16:creationId xmlns:a16="http://schemas.microsoft.com/office/drawing/2014/main" id="{31EB1D99-2A1B-554C-9D92-24AAEE387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9" name="AutoShape 168">
              <a:extLst>
                <a:ext uri="{FF2B5EF4-FFF2-40B4-BE49-F238E27FC236}">
                  <a16:creationId xmlns:a16="http://schemas.microsoft.com/office/drawing/2014/main" id="{8C5166EA-4FF3-CA4A-89EF-1C89946C1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70" name="Oval 169">
              <a:extLst>
                <a:ext uri="{FF2B5EF4-FFF2-40B4-BE49-F238E27FC236}">
                  <a16:creationId xmlns:a16="http://schemas.microsoft.com/office/drawing/2014/main" id="{45C4253F-C6AA-8F41-9A95-B86147446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71" name="Oval 170">
              <a:extLst>
                <a:ext uri="{FF2B5EF4-FFF2-40B4-BE49-F238E27FC236}">
                  <a16:creationId xmlns:a16="http://schemas.microsoft.com/office/drawing/2014/main" id="{99937982-831E-014F-8011-31A38BC3F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72" name="Oval 171">
              <a:extLst>
                <a:ext uri="{FF2B5EF4-FFF2-40B4-BE49-F238E27FC236}">
                  <a16:creationId xmlns:a16="http://schemas.microsoft.com/office/drawing/2014/main" id="{CB852665-8191-CD47-9BBA-1BC8D1E83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73" name="Rectangle 172">
              <a:extLst>
                <a:ext uri="{FF2B5EF4-FFF2-40B4-BE49-F238E27FC236}">
                  <a16:creationId xmlns:a16="http://schemas.microsoft.com/office/drawing/2014/main" id="{A5B541A2-F634-3F4C-920F-8FEB757F7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482" name="Rectangle 4">
            <a:extLst>
              <a:ext uri="{FF2B5EF4-FFF2-40B4-BE49-F238E27FC236}">
                <a16:creationId xmlns:a16="http://schemas.microsoft.com/office/drawing/2014/main" id="{885A2C98-F0C5-4F48-973F-FB58C4816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539" y="1361756"/>
            <a:ext cx="8150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i="1" kern="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i="1" kern="0" baseline="-250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i="1" kern="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&lt; </a:t>
            </a:r>
            <a:r>
              <a:rPr lang="en-US" altLang="en-US" i="1" kern="0" dirty="0" err="1">
                <a:solidFill>
                  <a:srgbClr val="CC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i="1" kern="0" baseline="-25000" dirty="0" err="1">
                <a:solidFill>
                  <a:srgbClr val="CC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i="1" kern="0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kern="0" dirty="0">
                <a:ea typeface="ＭＳ Ｐゴシック" panose="020B0600070205080204" pitchFamily="34" charset="-128"/>
              </a:rPr>
              <a:t>What is average end-end throughput?</a:t>
            </a:r>
          </a:p>
        </p:txBody>
      </p:sp>
      <p:grpSp>
        <p:nvGrpSpPr>
          <p:cNvPr id="483" name="Group 34">
            <a:extLst>
              <a:ext uri="{FF2B5EF4-FFF2-40B4-BE49-F238E27FC236}">
                <a16:creationId xmlns:a16="http://schemas.microsoft.com/office/drawing/2014/main" id="{1D7513B2-BA27-CA43-AABC-A66648BC2AFF}"/>
              </a:ext>
            </a:extLst>
          </p:cNvPr>
          <p:cNvGrpSpPr>
            <a:grpSpLocks/>
          </p:cNvGrpSpPr>
          <p:nvPr/>
        </p:nvGrpSpPr>
        <p:grpSpPr bwMode="auto">
          <a:xfrm>
            <a:off x="2745351" y="2343655"/>
            <a:ext cx="2136775" cy="307975"/>
            <a:chOff x="2249" y="3430"/>
            <a:chExt cx="1389" cy="256"/>
          </a:xfrm>
        </p:grpSpPr>
        <p:sp>
          <p:nvSpPr>
            <p:cNvPr id="484" name="Oval 35">
              <a:extLst>
                <a:ext uri="{FF2B5EF4-FFF2-40B4-BE49-F238E27FC236}">
                  <a16:creationId xmlns:a16="http://schemas.microsoft.com/office/drawing/2014/main" id="{5340CEA1-5B2B-9B46-9AAF-4147EFCAE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Rectangle 36">
              <a:extLst>
                <a:ext uri="{FF2B5EF4-FFF2-40B4-BE49-F238E27FC236}">
                  <a16:creationId xmlns:a16="http://schemas.microsoft.com/office/drawing/2014/main" id="{18778160-DBBA-3B4C-9F3C-5804D0719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Oval 37">
              <a:extLst>
                <a:ext uri="{FF2B5EF4-FFF2-40B4-BE49-F238E27FC236}">
                  <a16:creationId xmlns:a16="http://schemas.microsoft.com/office/drawing/2014/main" id="{8BF0591E-F2E4-8A4C-A92C-C81344F40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87" name="Rectangle 38">
              <a:extLst>
                <a:ext uri="{FF2B5EF4-FFF2-40B4-BE49-F238E27FC236}">
                  <a16:creationId xmlns:a16="http://schemas.microsoft.com/office/drawing/2014/main" id="{E207FABE-8267-D846-9F45-80EB05CCD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8" name="Text Box 39">
            <a:extLst>
              <a:ext uri="{FF2B5EF4-FFF2-40B4-BE49-F238E27FC236}">
                <a16:creationId xmlns:a16="http://schemas.microsoft.com/office/drawing/2014/main" id="{957E7C76-675E-574B-8ACD-614388DA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214" y="2270741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/>
              </a:rPr>
              <a:t>  R</a:t>
            </a:r>
            <a:r>
              <a:rPr lang="en-US" altLang="en-US" sz="2800" baseline="-25000" dirty="0">
                <a:solidFill>
                  <a:srgbClr val="000000"/>
                </a:solidFill>
                <a:latin typeface="+mn-lt"/>
                <a:cs typeface="Arial"/>
              </a:rPr>
              <a:t>s</a:t>
            </a:r>
            <a:r>
              <a:rPr lang="en-US" altLang="en-US" sz="2000" baseline="-250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/>
              </a:rPr>
              <a:t>bits/sec</a:t>
            </a:r>
          </a:p>
        </p:txBody>
      </p:sp>
      <p:sp>
        <p:nvSpPr>
          <p:cNvPr id="489" name="AutoShape 42">
            <a:extLst>
              <a:ext uri="{FF2B5EF4-FFF2-40B4-BE49-F238E27FC236}">
                <a16:creationId xmlns:a16="http://schemas.microsoft.com/office/drawing/2014/main" id="{8A9CF8E3-1601-CD45-8200-B1516EA3BB3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34139" y="211188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90" name="AutoShape 43">
            <a:extLst>
              <a:ext uri="{FF2B5EF4-FFF2-40B4-BE49-F238E27FC236}">
                <a16:creationId xmlns:a16="http://schemas.microsoft.com/office/drawing/2014/main" id="{ED879A95-B645-8B4D-89AF-6D1789AF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251" y="2318255"/>
            <a:ext cx="941624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  <a:cs typeface="Arial"/>
            </a:endParaRPr>
          </a:p>
        </p:txBody>
      </p:sp>
      <p:grpSp>
        <p:nvGrpSpPr>
          <p:cNvPr id="491" name="Group 54">
            <a:extLst>
              <a:ext uri="{FF2B5EF4-FFF2-40B4-BE49-F238E27FC236}">
                <a16:creationId xmlns:a16="http://schemas.microsoft.com/office/drawing/2014/main" id="{5C873AA0-FFD9-7542-BED1-8B7A71AB1C1E}"/>
              </a:ext>
            </a:extLst>
          </p:cNvPr>
          <p:cNvGrpSpPr>
            <a:grpSpLocks/>
          </p:cNvGrpSpPr>
          <p:nvPr/>
        </p:nvGrpSpPr>
        <p:grpSpPr bwMode="auto">
          <a:xfrm>
            <a:off x="6118790" y="2210305"/>
            <a:ext cx="2577607" cy="569913"/>
            <a:chOff x="3130" y="3069"/>
            <a:chExt cx="1765" cy="366"/>
          </a:xfrm>
        </p:grpSpPr>
        <p:grpSp>
          <p:nvGrpSpPr>
            <p:cNvPr id="492" name="Group 45">
              <a:extLst>
                <a:ext uri="{FF2B5EF4-FFF2-40B4-BE49-F238E27FC236}">
                  <a16:creationId xmlns:a16="http://schemas.microsoft.com/office/drawing/2014/main" id="{97D274BB-C29B-ED4E-859A-927860A3F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494" name="Oval 46">
                <a:extLst>
                  <a:ext uri="{FF2B5EF4-FFF2-40B4-BE49-F238E27FC236}">
                    <a16:creationId xmlns:a16="http://schemas.microsoft.com/office/drawing/2014/main" id="{2EC17BEE-E58A-6140-B989-B0CDD1C1A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5" name="Rectangle 47">
                <a:extLst>
                  <a:ext uri="{FF2B5EF4-FFF2-40B4-BE49-F238E27FC236}">
                    <a16:creationId xmlns:a16="http://schemas.microsoft.com/office/drawing/2014/main" id="{AD336F13-B720-7341-B116-DA4D9171B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6" name="Oval 48">
                <a:extLst>
                  <a:ext uri="{FF2B5EF4-FFF2-40B4-BE49-F238E27FC236}">
                    <a16:creationId xmlns:a16="http://schemas.microsoft.com/office/drawing/2014/main" id="{4B7EF7CF-26D6-F04C-A388-9C2DE746E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497" name="Rectangle 49">
                <a:extLst>
                  <a:ext uri="{FF2B5EF4-FFF2-40B4-BE49-F238E27FC236}">
                    <a16:creationId xmlns:a16="http://schemas.microsoft.com/office/drawing/2014/main" id="{604E850F-FAD3-D34F-8D0B-B1F5F12A4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93" name="Text Box 50">
              <a:extLst>
                <a:ext uri="{FF2B5EF4-FFF2-40B4-BE49-F238E27FC236}">
                  <a16:creationId xmlns:a16="http://schemas.microsoft.com/office/drawing/2014/main" id="{48FDD660-FDC1-BC4D-AF14-61D75C0EB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3135"/>
              <a:ext cx="170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R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bits/sec</a:t>
              </a:r>
            </a:p>
          </p:txBody>
        </p:sp>
      </p:grpSp>
      <p:sp>
        <p:nvSpPr>
          <p:cNvPr id="498" name="Rectangle 56">
            <a:extLst>
              <a:ext uri="{FF2B5EF4-FFF2-40B4-BE49-F238E27FC236}">
                <a16:creationId xmlns:a16="http://schemas.microsoft.com/office/drawing/2014/main" id="{A7FBBFF4-7CCE-3745-9DBF-448559E7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051" y="3170791"/>
            <a:ext cx="806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  <a:cs typeface="Arial"/>
              </a:rPr>
              <a:t>R</a:t>
            </a:r>
            <a:r>
              <a:rPr lang="en-US" altLang="en-US" sz="2800" i="1" baseline="-25000" dirty="0">
                <a:solidFill>
                  <a:srgbClr val="CC0000"/>
                </a:solidFill>
                <a:latin typeface="+mn-lt"/>
                <a:cs typeface="Arial"/>
              </a:rPr>
              <a:t>s</a:t>
            </a:r>
            <a:r>
              <a:rPr lang="en-US" altLang="en-US" sz="2800" i="1" dirty="0">
                <a:solidFill>
                  <a:srgbClr val="CC0000"/>
                </a:solidFill>
                <a:latin typeface="+mn-lt"/>
                <a:cs typeface="Arial"/>
              </a:rPr>
              <a:t> &gt; </a:t>
            </a:r>
            <a:r>
              <a:rPr lang="en-US" altLang="en-US" sz="2800" i="1" dirty="0" err="1">
                <a:solidFill>
                  <a:srgbClr val="CC0000"/>
                </a:solidFill>
                <a:latin typeface="+mn-lt"/>
                <a:cs typeface="Arial"/>
              </a:rPr>
              <a:t>R</a:t>
            </a:r>
            <a:r>
              <a:rPr lang="en-US" altLang="en-US" sz="2800" i="1" baseline="-25000" dirty="0" err="1">
                <a:solidFill>
                  <a:srgbClr val="CC0000"/>
                </a:solidFill>
                <a:latin typeface="+mn-lt"/>
                <a:cs typeface="Arial"/>
              </a:rPr>
              <a:t>c</a:t>
            </a:r>
            <a:r>
              <a:rPr lang="en-US" altLang="en-US" sz="2800" i="1" dirty="0">
                <a:solidFill>
                  <a:srgbClr val="FF3300"/>
                </a:solidFill>
                <a:latin typeface="+mn-lt"/>
                <a:cs typeface="Arial"/>
              </a:rPr>
              <a:t>  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/>
              </a:rPr>
              <a:t>What is average end-end throughput?</a:t>
            </a:r>
          </a:p>
        </p:txBody>
      </p:sp>
      <p:grpSp>
        <p:nvGrpSpPr>
          <p:cNvPr id="499" name="Group 209">
            <a:extLst>
              <a:ext uri="{FF2B5EF4-FFF2-40B4-BE49-F238E27FC236}">
                <a16:creationId xmlns:a16="http://schemas.microsoft.com/office/drawing/2014/main" id="{79A28CBF-CC98-364E-9CA1-5406DF2D3C3F}"/>
              </a:ext>
            </a:extLst>
          </p:cNvPr>
          <p:cNvGrpSpPr>
            <a:grpSpLocks/>
          </p:cNvGrpSpPr>
          <p:nvPr/>
        </p:nvGrpSpPr>
        <p:grpSpPr bwMode="auto">
          <a:xfrm>
            <a:off x="1327659" y="5111236"/>
            <a:ext cx="8847138" cy="1282702"/>
            <a:chOff x="186" y="3246"/>
            <a:chExt cx="5573" cy="808"/>
          </a:xfrm>
        </p:grpSpPr>
        <p:sp>
          <p:nvSpPr>
            <p:cNvPr id="500" name="Rectangle 102">
              <a:extLst>
                <a:ext uri="{FF2B5EF4-FFF2-40B4-BE49-F238E27FC236}">
                  <a16:creationId xmlns:a16="http://schemas.microsoft.com/office/drawing/2014/main" id="{A6EA76B5-34A9-BA4F-919C-79EC2F39D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3414"/>
              <a:ext cx="5521" cy="6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501" name="Text Box 101">
              <a:extLst>
                <a:ext uri="{FF2B5EF4-FFF2-40B4-BE49-F238E27FC236}">
                  <a16:creationId xmlns:a16="http://schemas.microsoft.com/office/drawing/2014/main" id="{EC6D6C58-6370-D841-9FF4-E86B32210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" y="3585"/>
              <a:ext cx="552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link on end-end path that constrains  end-end throughput</a:t>
              </a:r>
            </a:p>
          </p:txBody>
        </p:sp>
        <p:sp>
          <p:nvSpPr>
            <p:cNvPr id="502" name="Text Box 104">
              <a:extLst>
                <a:ext uri="{FF2B5EF4-FFF2-40B4-BE49-F238E27FC236}">
                  <a16:creationId xmlns:a16="http://schemas.microsoft.com/office/drawing/2014/main" id="{999DDB29-B5E4-4144-8D94-861082F6D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" y="3246"/>
              <a:ext cx="1629" cy="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bottleneck link</a:t>
              </a:r>
            </a:p>
          </p:txBody>
        </p:sp>
      </p:grpSp>
      <p:sp>
        <p:nvSpPr>
          <p:cNvPr id="503" name="AutoShape 51">
            <a:extLst>
              <a:ext uri="{FF2B5EF4-FFF2-40B4-BE49-F238E27FC236}">
                <a16:creationId xmlns:a16="http://schemas.microsoft.com/office/drawing/2014/main" id="{ADA15BF7-93C3-524C-B9B7-716C2BEB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714" y="231190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+mn-lt"/>
              <a:cs typeface="Arial"/>
            </a:endParaRPr>
          </a:p>
        </p:txBody>
      </p:sp>
      <p:grpSp>
        <p:nvGrpSpPr>
          <p:cNvPr id="504" name="Group 132">
            <a:extLst>
              <a:ext uri="{FF2B5EF4-FFF2-40B4-BE49-F238E27FC236}">
                <a16:creationId xmlns:a16="http://schemas.microsoft.com/office/drawing/2014/main" id="{B3F5B0C7-9CEB-E049-B0C3-0F00703C408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58681" y="2157918"/>
            <a:ext cx="871538" cy="885825"/>
            <a:chOff x="-44" y="1473"/>
            <a:chExt cx="981" cy="1105"/>
          </a:xfrm>
        </p:grpSpPr>
        <p:pic>
          <p:nvPicPr>
            <p:cNvPr id="505" name="Picture 133" descr="desktop_computer_stylized_medium">
              <a:extLst>
                <a:ext uri="{FF2B5EF4-FFF2-40B4-BE49-F238E27FC236}">
                  <a16:creationId xmlns:a16="http://schemas.microsoft.com/office/drawing/2014/main" id="{9D7414AB-58AD-7D46-95D7-2D5B5530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6" name="Freeform 134">
              <a:extLst>
                <a:ext uri="{FF2B5EF4-FFF2-40B4-BE49-F238E27FC236}">
                  <a16:creationId xmlns:a16="http://schemas.microsoft.com/office/drawing/2014/main" id="{D5C4B243-FAF4-7842-9BC1-63CB23F731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507" name="AutoShape 327">
            <a:extLst>
              <a:ext uri="{FF2B5EF4-FFF2-40B4-BE49-F238E27FC236}">
                <a16:creationId xmlns:a16="http://schemas.microsoft.com/office/drawing/2014/main" id="{2F56CE5E-CD88-F243-A5D6-997F5D7E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826" y="185470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508" name="Group 206">
            <a:extLst>
              <a:ext uri="{FF2B5EF4-FFF2-40B4-BE49-F238E27FC236}">
                <a16:creationId xmlns:a16="http://schemas.microsoft.com/office/drawing/2014/main" id="{DC9267E1-3EDB-E748-8467-2A9B485898A2}"/>
              </a:ext>
            </a:extLst>
          </p:cNvPr>
          <p:cNvGrpSpPr>
            <a:grpSpLocks/>
          </p:cNvGrpSpPr>
          <p:nvPr/>
        </p:nvGrpSpPr>
        <p:grpSpPr bwMode="auto">
          <a:xfrm>
            <a:off x="1908739" y="3723447"/>
            <a:ext cx="8126412" cy="1166813"/>
            <a:chOff x="775" y="2474"/>
            <a:chExt cx="5119" cy="735"/>
          </a:xfrm>
        </p:grpSpPr>
        <p:grpSp>
          <p:nvGrpSpPr>
            <p:cNvPr id="509" name="Group 173">
              <a:extLst>
                <a:ext uri="{FF2B5EF4-FFF2-40B4-BE49-F238E27FC236}">
                  <a16:creationId xmlns:a16="http://schemas.microsoft.com/office/drawing/2014/main" id="{017DEB16-2C42-DB4F-AC8D-2F24A202D8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540" name="Freeform 174">
                <a:extLst>
                  <a:ext uri="{FF2B5EF4-FFF2-40B4-BE49-F238E27FC236}">
                    <a16:creationId xmlns:a16="http://schemas.microsoft.com/office/drawing/2014/main" id="{7071AEAE-A73F-D243-B123-B7B1D9BDF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41" name="Rectangle 175">
                <a:extLst>
                  <a:ext uri="{FF2B5EF4-FFF2-40B4-BE49-F238E27FC236}">
                    <a16:creationId xmlns:a16="http://schemas.microsoft.com/office/drawing/2014/main" id="{70DE3468-CF53-0346-8D80-E9385C7F7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42" name="Freeform 176">
                <a:extLst>
                  <a:ext uri="{FF2B5EF4-FFF2-40B4-BE49-F238E27FC236}">
                    <a16:creationId xmlns:a16="http://schemas.microsoft.com/office/drawing/2014/main" id="{ED311748-A5CC-494E-90AD-11746C8AC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43" name="Freeform 177">
                <a:extLst>
                  <a:ext uri="{FF2B5EF4-FFF2-40B4-BE49-F238E27FC236}">
                    <a16:creationId xmlns:a16="http://schemas.microsoft.com/office/drawing/2014/main" id="{8C78D907-80B8-AF4A-AB8A-5919F960D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44" name="Rectangle 178">
                <a:extLst>
                  <a:ext uri="{FF2B5EF4-FFF2-40B4-BE49-F238E27FC236}">
                    <a16:creationId xmlns:a16="http://schemas.microsoft.com/office/drawing/2014/main" id="{894B83D8-FCC8-084F-9660-A8CED18F9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545" name="Group 179">
                <a:extLst>
                  <a:ext uri="{FF2B5EF4-FFF2-40B4-BE49-F238E27FC236}">
                    <a16:creationId xmlns:a16="http://schemas.microsoft.com/office/drawing/2014/main" id="{FA4C49FB-332B-1C42-B0C2-F3D370F08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70" name="AutoShape 180">
                  <a:extLst>
                    <a:ext uri="{FF2B5EF4-FFF2-40B4-BE49-F238E27FC236}">
                      <a16:creationId xmlns:a16="http://schemas.microsoft.com/office/drawing/2014/main" id="{6BD6D33C-E791-F149-8310-5B3D390F6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71" name="AutoShape 181">
                  <a:extLst>
                    <a:ext uri="{FF2B5EF4-FFF2-40B4-BE49-F238E27FC236}">
                      <a16:creationId xmlns:a16="http://schemas.microsoft.com/office/drawing/2014/main" id="{5E71277F-C04C-3142-838B-6EE506CB2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46" name="Rectangle 182">
                <a:extLst>
                  <a:ext uri="{FF2B5EF4-FFF2-40B4-BE49-F238E27FC236}">
                    <a16:creationId xmlns:a16="http://schemas.microsoft.com/office/drawing/2014/main" id="{24A16DC6-2460-DC4F-994B-EF8DC5F2A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547" name="Group 183">
                <a:extLst>
                  <a:ext uri="{FF2B5EF4-FFF2-40B4-BE49-F238E27FC236}">
                    <a16:creationId xmlns:a16="http://schemas.microsoft.com/office/drawing/2014/main" id="{98E7E366-D731-D346-83EB-43C23A31E5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68" name="AutoShape 184">
                  <a:extLst>
                    <a:ext uri="{FF2B5EF4-FFF2-40B4-BE49-F238E27FC236}">
                      <a16:creationId xmlns:a16="http://schemas.microsoft.com/office/drawing/2014/main" id="{12E76A99-F292-4942-B7EA-16F260F71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69" name="AutoShape 185">
                  <a:extLst>
                    <a:ext uri="{FF2B5EF4-FFF2-40B4-BE49-F238E27FC236}">
                      <a16:creationId xmlns:a16="http://schemas.microsoft.com/office/drawing/2014/main" id="{981E5C21-5C45-464D-B45B-155529C9B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48" name="Rectangle 186">
                <a:extLst>
                  <a:ext uri="{FF2B5EF4-FFF2-40B4-BE49-F238E27FC236}">
                    <a16:creationId xmlns:a16="http://schemas.microsoft.com/office/drawing/2014/main" id="{464DC274-CDF8-6E47-9806-008A0A6C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49" name="Rectangle 187">
                <a:extLst>
                  <a:ext uri="{FF2B5EF4-FFF2-40B4-BE49-F238E27FC236}">
                    <a16:creationId xmlns:a16="http://schemas.microsoft.com/office/drawing/2014/main" id="{98AC22BF-B25F-6142-87DB-E850C47D1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550" name="Group 188">
                <a:extLst>
                  <a:ext uri="{FF2B5EF4-FFF2-40B4-BE49-F238E27FC236}">
                    <a16:creationId xmlns:a16="http://schemas.microsoft.com/office/drawing/2014/main" id="{7D330731-B2DD-FA40-90B0-9AF6F55A2D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66" name="AutoShape 189">
                  <a:extLst>
                    <a:ext uri="{FF2B5EF4-FFF2-40B4-BE49-F238E27FC236}">
                      <a16:creationId xmlns:a16="http://schemas.microsoft.com/office/drawing/2014/main" id="{9DE72B9D-63C0-864A-8FD9-1B399D8E8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67" name="AutoShape 190">
                  <a:extLst>
                    <a:ext uri="{FF2B5EF4-FFF2-40B4-BE49-F238E27FC236}">
                      <a16:creationId xmlns:a16="http://schemas.microsoft.com/office/drawing/2014/main" id="{E1DF0355-58D1-FF48-A296-D36811A78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51" name="Freeform 191">
                <a:extLst>
                  <a:ext uri="{FF2B5EF4-FFF2-40B4-BE49-F238E27FC236}">
                    <a16:creationId xmlns:a16="http://schemas.microsoft.com/office/drawing/2014/main" id="{0F425FAD-60C7-8D46-AC04-D61CF1C12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552" name="Group 192">
                <a:extLst>
                  <a:ext uri="{FF2B5EF4-FFF2-40B4-BE49-F238E27FC236}">
                    <a16:creationId xmlns:a16="http://schemas.microsoft.com/office/drawing/2014/main" id="{DD061A78-E747-F742-AAA6-0EBB1F0472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64" name="AutoShape 193">
                  <a:extLst>
                    <a:ext uri="{FF2B5EF4-FFF2-40B4-BE49-F238E27FC236}">
                      <a16:creationId xmlns:a16="http://schemas.microsoft.com/office/drawing/2014/main" id="{D1A721C9-09F8-CA49-8768-A4D604577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65" name="AutoShape 194">
                  <a:extLst>
                    <a:ext uri="{FF2B5EF4-FFF2-40B4-BE49-F238E27FC236}">
                      <a16:creationId xmlns:a16="http://schemas.microsoft.com/office/drawing/2014/main" id="{62ACD839-F2C5-9845-AB4E-C5BA19C2E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53" name="Rectangle 195">
                <a:extLst>
                  <a:ext uri="{FF2B5EF4-FFF2-40B4-BE49-F238E27FC236}">
                    <a16:creationId xmlns:a16="http://schemas.microsoft.com/office/drawing/2014/main" id="{372A6132-E5E3-D940-8B20-1C9F499C3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54" name="Freeform 196">
                <a:extLst>
                  <a:ext uri="{FF2B5EF4-FFF2-40B4-BE49-F238E27FC236}">
                    <a16:creationId xmlns:a16="http://schemas.microsoft.com/office/drawing/2014/main" id="{7FB8C692-1BF5-7148-BD0F-82D246066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55" name="Freeform 197">
                <a:extLst>
                  <a:ext uri="{FF2B5EF4-FFF2-40B4-BE49-F238E27FC236}">
                    <a16:creationId xmlns:a16="http://schemas.microsoft.com/office/drawing/2014/main" id="{B0320B70-5119-4C4A-9DDB-B708D3E77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56" name="Oval 198">
                <a:extLst>
                  <a:ext uri="{FF2B5EF4-FFF2-40B4-BE49-F238E27FC236}">
                    <a16:creationId xmlns:a16="http://schemas.microsoft.com/office/drawing/2014/main" id="{29E3337B-80AF-FE42-A33A-1B58F9866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57" name="Freeform 199">
                <a:extLst>
                  <a:ext uri="{FF2B5EF4-FFF2-40B4-BE49-F238E27FC236}">
                    <a16:creationId xmlns:a16="http://schemas.microsoft.com/office/drawing/2014/main" id="{09D40D09-BC4A-744B-BB47-8545C1DE0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58" name="AutoShape 200">
                <a:extLst>
                  <a:ext uri="{FF2B5EF4-FFF2-40B4-BE49-F238E27FC236}">
                    <a16:creationId xmlns:a16="http://schemas.microsoft.com/office/drawing/2014/main" id="{BF852A65-EDBF-594C-9A10-757D04960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59" name="AutoShape 201">
                <a:extLst>
                  <a:ext uri="{FF2B5EF4-FFF2-40B4-BE49-F238E27FC236}">
                    <a16:creationId xmlns:a16="http://schemas.microsoft.com/office/drawing/2014/main" id="{02863060-88F5-664A-BDBC-D1E1E1A55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60" name="Oval 202">
                <a:extLst>
                  <a:ext uri="{FF2B5EF4-FFF2-40B4-BE49-F238E27FC236}">
                    <a16:creationId xmlns:a16="http://schemas.microsoft.com/office/drawing/2014/main" id="{5E04EF61-FED3-3541-ACA1-9693CBB7F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61" name="Oval 203">
                <a:extLst>
                  <a:ext uri="{FF2B5EF4-FFF2-40B4-BE49-F238E27FC236}">
                    <a16:creationId xmlns:a16="http://schemas.microsoft.com/office/drawing/2014/main" id="{44A7BC25-D6E5-A44C-855D-AA7C5150A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62" name="Oval 204">
                <a:extLst>
                  <a:ext uri="{FF2B5EF4-FFF2-40B4-BE49-F238E27FC236}">
                    <a16:creationId xmlns:a16="http://schemas.microsoft.com/office/drawing/2014/main" id="{14F564A5-40D1-4A43-8039-CF1042677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63" name="Rectangle 205">
                <a:extLst>
                  <a:ext uri="{FF2B5EF4-FFF2-40B4-BE49-F238E27FC236}">
                    <a16:creationId xmlns:a16="http://schemas.microsoft.com/office/drawing/2014/main" id="{1AE270E5-AC06-504B-BF97-435964C8B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510" name="Line 57">
              <a:extLst>
                <a:ext uri="{FF2B5EF4-FFF2-40B4-BE49-F238E27FC236}">
                  <a16:creationId xmlns:a16="http://schemas.microsoft.com/office/drawing/2014/main" id="{E30AFCCA-07F4-A740-BD4B-5B28F2D98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511" name="Group 58">
              <a:extLst>
                <a:ext uri="{FF2B5EF4-FFF2-40B4-BE49-F238E27FC236}">
                  <a16:creationId xmlns:a16="http://schemas.microsoft.com/office/drawing/2014/main" id="{C24A23EE-8313-D64E-BD4F-3BFCD778F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2870"/>
              <a:ext cx="607" cy="108"/>
              <a:chOff x="3603" y="243"/>
              <a:chExt cx="357" cy="106"/>
            </a:xfrm>
          </p:grpSpPr>
          <p:sp>
            <p:nvSpPr>
              <p:cNvPr id="531" name="Line 60">
                <a:extLst>
                  <a:ext uri="{FF2B5EF4-FFF2-40B4-BE49-F238E27FC236}">
                    <a16:creationId xmlns:a16="http://schemas.microsoft.com/office/drawing/2014/main" id="{1E8C1397-8F48-5E4D-BC95-2AEEFF432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32" name="Line 61">
                <a:extLst>
                  <a:ext uri="{FF2B5EF4-FFF2-40B4-BE49-F238E27FC236}">
                    <a16:creationId xmlns:a16="http://schemas.microsoft.com/office/drawing/2014/main" id="{A9B3CF61-A592-AA42-AE21-C6F6DDBF0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33" name="Rectangle 62">
                <a:extLst>
                  <a:ext uri="{FF2B5EF4-FFF2-40B4-BE49-F238E27FC236}">
                    <a16:creationId xmlns:a16="http://schemas.microsoft.com/office/drawing/2014/main" id="{BD11C863-452F-AE46-9242-58534859C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534" name="Group 64">
                <a:extLst>
                  <a:ext uri="{FF2B5EF4-FFF2-40B4-BE49-F238E27FC236}">
                    <a16:creationId xmlns:a16="http://schemas.microsoft.com/office/drawing/2014/main" id="{A74AB26D-917E-1C43-8497-203578F54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9" y="248"/>
                <a:ext cx="119" cy="65"/>
                <a:chOff x="2894" y="850"/>
                <a:chExt cx="94" cy="96"/>
              </a:xfrm>
            </p:grpSpPr>
            <p:sp>
              <p:nvSpPr>
                <p:cNvPr id="538" name="Line 66">
                  <a:extLst>
                    <a:ext uri="{FF2B5EF4-FFF2-40B4-BE49-F238E27FC236}">
                      <a16:creationId xmlns:a16="http://schemas.microsoft.com/office/drawing/2014/main" id="{B0ECEE3F-0D27-9E45-AD59-E3E44736B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39" name="Line 67">
                  <a:extLst>
                    <a:ext uri="{FF2B5EF4-FFF2-40B4-BE49-F238E27FC236}">
                      <a16:creationId xmlns:a16="http://schemas.microsoft.com/office/drawing/2014/main" id="{EB55E3DC-430D-5347-B8CC-570995919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535" name="Group 68">
                <a:extLst>
                  <a:ext uri="{FF2B5EF4-FFF2-40B4-BE49-F238E27FC236}">
                    <a16:creationId xmlns:a16="http://schemas.microsoft.com/office/drawing/2014/main" id="{EE23C2BF-5FE2-B644-AFE9-10E650F8E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9" y="243"/>
                <a:ext cx="124" cy="66"/>
                <a:chOff x="2848" y="848"/>
                <a:chExt cx="98" cy="98"/>
              </a:xfrm>
            </p:grpSpPr>
            <p:sp>
              <p:nvSpPr>
                <p:cNvPr id="536" name="Line 69">
                  <a:extLst>
                    <a:ext uri="{FF2B5EF4-FFF2-40B4-BE49-F238E27FC236}">
                      <a16:creationId xmlns:a16="http://schemas.microsoft.com/office/drawing/2014/main" id="{9CEA633F-1910-4F48-AE5F-C3F267226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537" name="Line 71">
                  <a:extLst>
                    <a:ext uri="{FF2B5EF4-FFF2-40B4-BE49-F238E27FC236}">
                      <a16:creationId xmlns:a16="http://schemas.microsoft.com/office/drawing/2014/main" id="{0EEE95F5-28BD-5244-AB61-1D0DDB38D9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</p:grpSp>
        <p:sp>
          <p:nvSpPr>
            <p:cNvPr id="512" name="AutoShape 90">
              <a:extLst>
                <a:ext uri="{FF2B5EF4-FFF2-40B4-BE49-F238E27FC236}">
                  <a16:creationId xmlns:a16="http://schemas.microsoft.com/office/drawing/2014/main" id="{FBD38E77-2123-B941-9E3E-28175B8F1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2812"/>
              <a:ext cx="609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513" name="Group 92">
              <a:extLst>
                <a:ext uri="{FF2B5EF4-FFF2-40B4-BE49-F238E27FC236}">
                  <a16:creationId xmlns:a16="http://schemas.microsoft.com/office/drawing/2014/main" id="{DDC22D0D-F03A-C14E-9613-D042E5ACF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8" y="2739"/>
              <a:ext cx="1347" cy="360"/>
              <a:chOff x="2249" y="3459"/>
              <a:chExt cx="1389" cy="257"/>
            </a:xfrm>
          </p:grpSpPr>
          <p:sp>
            <p:nvSpPr>
              <p:cNvPr id="527" name="Oval 93">
                <a:extLst>
                  <a:ext uri="{FF2B5EF4-FFF2-40B4-BE49-F238E27FC236}">
                    <a16:creationId xmlns:a16="http://schemas.microsoft.com/office/drawing/2014/main" id="{BD69A588-896C-CD4F-AF1D-5590117CB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6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8" name="Rectangle 94">
                <a:extLst>
                  <a:ext uri="{FF2B5EF4-FFF2-40B4-BE49-F238E27FC236}">
                    <a16:creationId xmlns:a16="http://schemas.microsoft.com/office/drawing/2014/main" id="{690BA38E-8C04-7D49-8A4D-F3EBD36EC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59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9" name="Oval 95">
                <a:extLst>
                  <a:ext uri="{FF2B5EF4-FFF2-40B4-BE49-F238E27FC236}">
                    <a16:creationId xmlns:a16="http://schemas.microsoft.com/office/drawing/2014/main" id="{F8BE880C-8629-DB4F-A98D-187B9D0ED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6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30" name="Rectangle 96">
                <a:extLst>
                  <a:ext uri="{FF2B5EF4-FFF2-40B4-BE49-F238E27FC236}">
                    <a16:creationId xmlns:a16="http://schemas.microsoft.com/office/drawing/2014/main" id="{CEA80494-8D88-874A-A154-9DE5B72CA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62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14" name="Text Box 97">
              <a:extLst>
                <a:ext uri="{FF2B5EF4-FFF2-40B4-BE49-F238E27FC236}">
                  <a16:creationId xmlns:a16="http://schemas.microsoft.com/office/drawing/2014/main" id="{1BBEC08D-B4E9-1244-8AFE-C137F04A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2811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R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s</a:t>
              </a:r>
              <a:r>
                <a:rPr kumimoji="0" lang="en-US" alt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bits/sec</a:t>
              </a:r>
            </a:p>
          </p:txBody>
        </p:sp>
        <p:grpSp>
          <p:nvGrpSpPr>
            <p:cNvPr id="515" name="Group 83">
              <a:extLst>
                <a:ext uri="{FF2B5EF4-FFF2-40B4-BE49-F238E27FC236}">
                  <a16:creationId xmlns:a16="http://schemas.microsoft.com/office/drawing/2014/main" id="{453C8714-A6D0-E346-8A5B-615EFB01A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523" name="Oval 84">
                <a:extLst>
                  <a:ext uri="{FF2B5EF4-FFF2-40B4-BE49-F238E27FC236}">
                    <a16:creationId xmlns:a16="http://schemas.microsoft.com/office/drawing/2014/main" id="{15F82EFE-0228-FC41-A2F8-7597E3503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4" name="Rectangle 85">
                <a:extLst>
                  <a:ext uri="{FF2B5EF4-FFF2-40B4-BE49-F238E27FC236}">
                    <a16:creationId xmlns:a16="http://schemas.microsoft.com/office/drawing/2014/main" id="{771827D6-CDB4-624D-966F-486A8E5AB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5" name="Oval 86">
                <a:extLst>
                  <a:ext uri="{FF2B5EF4-FFF2-40B4-BE49-F238E27FC236}">
                    <a16:creationId xmlns:a16="http://schemas.microsoft.com/office/drawing/2014/main" id="{2C2907FC-8499-0B4E-AA1A-72F4C0958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526" name="Rectangle 87">
                <a:extLst>
                  <a:ext uri="{FF2B5EF4-FFF2-40B4-BE49-F238E27FC236}">
                    <a16:creationId xmlns:a16="http://schemas.microsoft.com/office/drawing/2014/main" id="{0460CA79-401A-4C43-9BF8-05BF988CC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16" name="Text Box 88">
              <a:extLst>
                <a:ext uri="{FF2B5EF4-FFF2-40B4-BE49-F238E27FC236}">
                  <a16:creationId xmlns:a16="http://schemas.microsoft.com/office/drawing/2014/main" id="{2215F4CA-83FF-2F43-A883-32EAB81F1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2780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 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R</a:t>
              </a:r>
              <a:r>
                <a:rPr kumimoji="0" lang="en-US" altLang="en-US" sz="2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c</a:t>
              </a:r>
              <a:r>
                <a:rPr kumimoji="0" lang="en-US" alt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rPr>
                <a:t>bits/sec</a:t>
              </a:r>
            </a:p>
          </p:txBody>
        </p:sp>
        <p:sp>
          <p:nvSpPr>
            <p:cNvPr id="517" name="AutoShape 98">
              <a:extLst>
                <a:ext uri="{FF2B5EF4-FFF2-40B4-BE49-F238E27FC236}">
                  <a16:creationId xmlns:a16="http://schemas.microsoft.com/office/drawing/2014/main" id="{7823CDE2-367E-FB44-BE34-956568F7C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518" name="AutoShape 89">
              <a:extLst>
                <a:ext uri="{FF2B5EF4-FFF2-40B4-BE49-F238E27FC236}">
                  <a16:creationId xmlns:a16="http://schemas.microsoft.com/office/drawing/2014/main" id="{D3D3E169-3E07-3B4A-A3F9-E35D17B687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519" name="Group 135">
              <a:extLst>
                <a:ext uri="{FF2B5EF4-FFF2-40B4-BE49-F238E27FC236}">
                  <a16:creationId xmlns:a16="http://schemas.microsoft.com/office/drawing/2014/main" id="{5A825877-D688-F24C-8395-71DDEA807E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345" y="2651"/>
              <a:ext cx="549" cy="558"/>
              <a:chOff x="-248" y="1473"/>
              <a:chExt cx="981" cy="1105"/>
            </a:xfrm>
          </p:grpSpPr>
          <p:pic>
            <p:nvPicPr>
              <p:cNvPr id="521" name="Picture 136" descr="desktop_computer_stylized_medium">
                <a:extLst>
                  <a:ext uri="{FF2B5EF4-FFF2-40B4-BE49-F238E27FC236}">
                    <a16:creationId xmlns:a16="http://schemas.microsoft.com/office/drawing/2014/main" id="{77517F6B-1BE4-F94A-BBF9-E9549AC02F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48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" name="Freeform 137">
                <a:extLst>
                  <a:ext uri="{FF2B5EF4-FFF2-40B4-BE49-F238E27FC236}">
                    <a16:creationId xmlns:a16="http://schemas.microsoft.com/office/drawing/2014/main" id="{85644D17-8C0F-0840-B111-635B1B4F108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520" name="AutoShape 327">
              <a:extLst>
                <a:ext uri="{FF2B5EF4-FFF2-40B4-BE49-F238E27FC236}">
                  <a16:creationId xmlns:a16="http://schemas.microsoft.com/office/drawing/2014/main" id="{26E8FD56-0A05-7348-855A-94527638E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3" name="Oval Callout 2">
            <a:extLst>
              <a:ext uri="{FF2B5EF4-FFF2-40B4-BE49-F238E27FC236}">
                <a16:creationId xmlns:a16="http://schemas.microsoft.com/office/drawing/2014/main" id="{3F38CA50-BB54-9B1E-387D-447E8F066EB2}"/>
              </a:ext>
            </a:extLst>
          </p:cNvPr>
          <p:cNvSpPr/>
          <p:nvPr/>
        </p:nvSpPr>
        <p:spPr>
          <a:xfrm>
            <a:off x="8436663" y="2870497"/>
            <a:ext cx="3526153" cy="1054840"/>
          </a:xfrm>
          <a:prstGeom prst="wedgeEllipseCallout">
            <a:avLst>
              <a:gd name="adj1" fmla="val -70639"/>
              <a:gd name="adj2" fmla="val 83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Weakest link</a:t>
            </a:r>
          </a:p>
          <a:p>
            <a:pPr algn="ctr"/>
            <a:r>
              <a:rPr lang="en-US" dirty="0">
                <a:sym typeface="Wingdings" pitchFamily="2" charset="2"/>
              </a:rPr>
              <a:t> Average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Throughput: network scenario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BDC7F4-E0CA-5441-8A92-F3458106F4EB}"/>
              </a:ext>
            </a:extLst>
          </p:cNvPr>
          <p:cNvGrpSpPr/>
          <p:nvPr/>
        </p:nvGrpSpPr>
        <p:grpSpPr>
          <a:xfrm>
            <a:off x="1066778" y="1303830"/>
            <a:ext cx="4754562" cy="5021997"/>
            <a:chOff x="6096000" y="1390614"/>
            <a:chExt cx="4754562" cy="5021997"/>
          </a:xfrm>
        </p:grpSpPr>
        <p:sp>
          <p:nvSpPr>
            <p:cNvPr id="602" name="Text Box 44">
              <a:extLst>
                <a:ext uri="{FF2B5EF4-FFF2-40B4-BE49-F238E27FC236}">
                  <a16:creationId xmlns:a16="http://schemas.microsoft.com/office/drawing/2014/main" id="{42F82D1E-8ED4-4F44-9C3C-BDFDC8129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5581614"/>
              <a:ext cx="47545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+mn-lt"/>
                  <a:cs typeface="Arial"/>
                </a:rPr>
                <a:t>10 connections (fairly) share backbone bottleneck link </a:t>
              </a:r>
              <a:r>
                <a:rPr lang="en-US" altLang="en-US" i="1" dirty="0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  <a:r>
                <a:rPr lang="en-US" altLang="en-US" baseline="-25000" dirty="0">
                  <a:solidFill>
                    <a:srgbClr val="000000"/>
                  </a:solidFill>
                  <a:latin typeface="+mn-lt"/>
                  <a:cs typeface="Arial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latin typeface="+mn-lt"/>
                  <a:cs typeface="Arial"/>
                </a:rPr>
                <a:t>bits/sec</a:t>
              </a:r>
            </a:p>
          </p:txBody>
        </p:sp>
        <p:sp>
          <p:nvSpPr>
            <p:cNvPr id="603" name="Freeform 296">
              <a:extLst>
                <a:ext uri="{FF2B5EF4-FFF2-40B4-BE49-F238E27FC236}">
                  <a16:creationId xmlns:a16="http://schemas.microsoft.com/office/drawing/2014/main" id="{12223E81-DDE4-C440-BABA-D7BC48DB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12" y="2666964"/>
              <a:ext cx="3127375" cy="1498600"/>
            </a:xfrm>
            <a:custGeom>
              <a:avLst/>
              <a:gdLst>
                <a:gd name="T0" fmla="*/ 2147483647 w 1877"/>
                <a:gd name="T1" fmla="*/ 2147483647 h 917"/>
                <a:gd name="T2" fmla="*/ 2147483647 w 1877"/>
                <a:gd name="T3" fmla="*/ 2147483647 h 917"/>
                <a:gd name="T4" fmla="*/ 2147483647 w 1877"/>
                <a:gd name="T5" fmla="*/ 2147483647 h 917"/>
                <a:gd name="T6" fmla="*/ 2147483647 w 1877"/>
                <a:gd name="T7" fmla="*/ 2147483647 h 917"/>
                <a:gd name="T8" fmla="*/ 2147483647 w 1877"/>
                <a:gd name="T9" fmla="*/ 2147483647 h 917"/>
                <a:gd name="T10" fmla="*/ 2147483647 w 1877"/>
                <a:gd name="T11" fmla="*/ 2147483647 h 917"/>
                <a:gd name="T12" fmla="*/ 2147483647 w 1877"/>
                <a:gd name="T13" fmla="*/ 2147483647 h 917"/>
                <a:gd name="T14" fmla="*/ 2147483647 w 1877"/>
                <a:gd name="T15" fmla="*/ 2147483647 h 917"/>
                <a:gd name="T16" fmla="*/ 2147483647 w 1877"/>
                <a:gd name="T17" fmla="*/ 2147483647 h 917"/>
                <a:gd name="T18" fmla="*/ 2147483647 w 1877"/>
                <a:gd name="T19" fmla="*/ 2147483647 h 917"/>
                <a:gd name="T20" fmla="*/ 2147483647 w 1877"/>
                <a:gd name="T21" fmla="*/ 2147483647 h 917"/>
                <a:gd name="T22" fmla="*/ 2147483647 w 1877"/>
                <a:gd name="T23" fmla="*/ 2147483647 h 917"/>
                <a:gd name="T24" fmla="*/ 2147483647 w 1877"/>
                <a:gd name="T25" fmla="*/ 2147483647 h 917"/>
                <a:gd name="T26" fmla="*/ 2147483647 w 1877"/>
                <a:gd name="T27" fmla="*/ 2147483647 h 917"/>
                <a:gd name="T28" fmla="*/ 2147483647 w 1877"/>
                <a:gd name="T29" fmla="*/ 2147483647 h 917"/>
                <a:gd name="T30" fmla="*/ 2147483647 w 1877"/>
                <a:gd name="T31" fmla="*/ 2147483647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04" name="Text Box 35">
              <a:extLst>
                <a:ext uri="{FF2B5EF4-FFF2-40B4-BE49-F238E27FC236}">
                  <a16:creationId xmlns:a16="http://schemas.microsoft.com/office/drawing/2014/main" id="{8E3A2589-33AD-0948-8AAD-49FBF5318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5587" y="2290727"/>
              <a:ext cx="676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  <a:r>
                <a:rPr lang="en-US" altLang="en-US" sz="3200" baseline="-25000">
                  <a:solidFill>
                    <a:srgbClr val="000000"/>
                  </a:solidFill>
                  <a:latin typeface="+mn-lt"/>
                  <a:cs typeface="Arial"/>
                </a:rPr>
                <a:t>s</a:t>
              </a:r>
              <a:endParaRPr lang="en-US" altLang="en-US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605" name="Oval 40">
              <a:extLst>
                <a:ext uri="{FF2B5EF4-FFF2-40B4-BE49-F238E27FC236}">
                  <a16:creationId xmlns:a16="http://schemas.microsoft.com/office/drawing/2014/main" id="{8D4D9D6D-6FB5-AA4B-B509-A8973E6C8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0106" y="3718683"/>
              <a:ext cx="50800" cy="5254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6" name="Rectangle 41">
              <a:extLst>
                <a:ext uri="{FF2B5EF4-FFF2-40B4-BE49-F238E27FC236}">
                  <a16:creationId xmlns:a16="http://schemas.microsoft.com/office/drawing/2014/main" id="{557406FF-659D-D646-B73D-12838ED2BD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003381" y="3224971"/>
              <a:ext cx="984250" cy="5254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7" name="Oval 42">
              <a:extLst>
                <a:ext uri="{FF2B5EF4-FFF2-40B4-BE49-F238E27FC236}">
                  <a16:creationId xmlns:a16="http://schemas.microsoft.com/office/drawing/2014/main" id="{0A481A93-ECB7-E246-837A-F6BC6402D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4075" y="2739989"/>
              <a:ext cx="52387" cy="5254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08" name="Rectangle 43">
              <a:extLst>
                <a:ext uri="{FF2B5EF4-FFF2-40B4-BE49-F238E27FC236}">
                  <a16:creationId xmlns:a16="http://schemas.microsoft.com/office/drawing/2014/main" id="{A6B95B4A-EADA-2646-8C69-44AD71FF2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4075" y="3711539"/>
              <a:ext cx="31750" cy="511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9" name="Oval 31">
              <a:extLst>
                <a:ext uri="{FF2B5EF4-FFF2-40B4-BE49-F238E27FC236}">
                  <a16:creationId xmlns:a16="http://schemas.microsoft.com/office/drawing/2014/main" id="{D34D4E69-9BEB-E84C-9C95-F587DC39C7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7480300" y="2614577"/>
              <a:ext cx="38100" cy="1587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0" name="Rectangle 32">
              <a:extLst>
                <a:ext uri="{FF2B5EF4-FFF2-40B4-BE49-F238E27FC236}">
                  <a16:creationId xmlns:a16="http://schemas.microsoft.com/office/drawing/2014/main" id="{AF4F01BC-E0BA-6145-9A94-C368A9DCD9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6815137" y="2411377"/>
              <a:ext cx="730250" cy="1587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1" name="Oval 33">
              <a:extLst>
                <a:ext uri="{FF2B5EF4-FFF2-40B4-BE49-F238E27FC236}">
                  <a16:creationId xmlns:a16="http://schemas.microsoft.com/office/drawing/2014/main" id="{0FB3506E-741A-1449-B57D-DCE4E8B681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6850062" y="2211352"/>
              <a:ext cx="38100" cy="158750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12" name="Rectangle 34">
              <a:extLst>
                <a:ext uri="{FF2B5EF4-FFF2-40B4-BE49-F238E27FC236}">
                  <a16:creationId xmlns:a16="http://schemas.microsoft.com/office/drawing/2014/main" id="{323C4318-B148-DC47-ABE2-1E709105E9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7477125" y="2611402"/>
              <a:ext cx="23812" cy="15398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3" name="Line 456">
              <a:extLst>
                <a:ext uri="{FF2B5EF4-FFF2-40B4-BE49-F238E27FC236}">
                  <a16:creationId xmlns:a16="http://schemas.microsoft.com/office/drawing/2014/main" id="{8173438F-0B9B-B64F-A181-BAB4D0B2F0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92560">
              <a:off x="6686550" y="2482814"/>
              <a:ext cx="9556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14" name="Oval 469">
              <a:extLst>
                <a:ext uri="{FF2B5EF4-FFF2-40B4-BE49-F238E27FC236}">
                  <a16:creationId xmlns:a16="http://schemas.microsoft.com/office/drawing/2014/main" id="{7E85E8A1-86AF-324B-8460-F6A7D5EAC0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68172">
              <a:off x="7989887" y="2617752"/>
              <a:ext cx="47625" cy="1428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" name="Rectangle 470">
              <a:extLst>
                <a:ext uri="{FF2B5EF4-FFF2-40B4-BE49-F238E27FC236}">
                  <a16:creationId xmlns:a16="http://schemas.microsoft.com/office/drawing/2014/main" id="{55557922-2CFC-1B45-B737-1FBBBEAE26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68172">
              <a:off x="7268369" y="2285170"/>
              <a:ext cx="915988" cy="1428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" name="Oval 471">
              <a:extLst>
                <a:ext uri="{FF2B5EF4-FFF2-40B4-BE49-F238E27FC236}">
                  <a16:creationId xmlns:a16="http://schemas.microsoft.com/office/drawing/2014/main" id="{5D3F57BE-8666-1D44-A006-F78419384E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68172">
              <a:off x="7419975" y="1958939"/>
              <a:ext cx="47625" cy="14287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17" name="Rectangle 472">
              <a:extLst>
                <a:ext uri="{FF2B5EF4-FFF2-40B4-BE49-F238E27FC236}">
                  <a16:creationId xmlns:a16="http://schemas.microsoft.com/office/drawing/2014/main" id="{64C792DE-6968-B34C-9D1B-D2467DCDD7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68172">
              <a:off x="7989887" y="2609814"/>
              <a:ext cx="30163" cy="13811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" name="Line 473">
              <a:extLst>
                <a:ext uri="{FF2B5EF4-FFF2-40B4-BE49-F238E27FC236}">
                  <a16:creationId xmlns:a16="http://schemas.microsoft.com/office/drawing/2014/main" id="{51F1769C-1A62-EC4E-B22E-FFF40B43E7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68172">
              <a:off x="7111999" y="2341527"/>
              <a:ext cx="11969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19" name="Oval 476">
              <a:extLst>
                <a:ext uri="{FF2B5EF4-FFF2-40B4-BE49-F238E27FC236}">
                  <a16:creationId xmlns:a16="http://schemas.microsoft.com/office/drawing/2014/main" id="{551553F9-6760-6E44-947E-2E2826C455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6943725" y="4467189"/>
              <a:ext cx="38100" cy="1587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" name="Rectangle 477">
              <a:extLst>
                <a:ext uri="{FF2B5EF4-FFF2-40B4-BE49-F238E27FC236}">
                  <a16:creationId xmlns:a16="http://schemas.microsoft.com/office/drawing/2014/main" id="{424063E3-158A-984A-BFC8-01ECC77182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6916737" y="4263989"/>
              <a:ext cx="730250" cy="1587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1" name="Oval 478">
              <a:extLst>
                <a:ext uri="{FF2B5EF4-FFF2-40B4-BE49-F238E27FC236}">
                  <a16:creationId xmlns:a16="http://schemas.microsoft.com/office/drawing/2014/main" id="{E5AD8F86-97E2-7648-BE88-A4ABC6A35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7575550" y="4063964"/>
              <a:ext cx="36512" cy="158750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22" name="Rectangle 479">
              <a:extLst>
                <a:ext uri="{FF2B5EF4-FFF2-40B4-BE49-F238E27FC236}">
                  <a16:creationId xmlns:a16="http://schemas.microsoft.com/office/drawing/2014/main" id="{598EC6E7-BD77-134B-A756-3D43B04CC7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6959600" y="4464014"/>
              <a:ext cx="23812" cy="1539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3" name="Line 480">
              <a:extLst>
                <a:ext uri="{FF2B5EF4-FFF2-40B4-BE49-F238E27FC236}">
                  <a16:creationId xmlns:a16="http://schemas.microsoft.com/office/drawing/2014/main" id="{AFDCBA44-8593-C94C-9FA7-FED9DC63A5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7440" flipH="1">
              <a:off x="6821487" y="4335427"/>
              <a:ext cx="9556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24" name="Oval 483">
              <a:extLst>
                <a:ext uri="{FF2B5EF4-FFF2-40B4-BE49-F238E27FC236}">
                  <a16:creationId xmlns:a16="http://schemas.microsoft.com/office/drawing/2014/main" id="{9B669AE7-0EE8-EC41-9DC1-37D185E643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31828" flipV="1">
              <a:off x="8197850" y="4240177"/>
              <a:ext cx="47625" cy="1428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5" name="Rectangle 484">
              <a:extLst>
                <a:ext uri="{FF2B5EF4-FFF2-40B4-BE49-F238E27FC236}">
                  <a16:creationId xmlns:a16="http://schemas.microsoft.com/office/drawing/2014/main" id="{C65A0801-59C0-0744-8000-2F197C940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31828" flipV="1">
              <a:off x="7475537" y="4571964"/>
              <a:ext cx="917575" cy="1428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6" name="Oval 485">
              <a:extLst>
                <a:ext uri="{FF2B5EF4-FFF2-40B4-BE49-F238E27FC236}">
                  <a16:creationId xmlns:a16="http://schemas.microsoft.com/office/drawing/2014/main" id="{618A0B18-5A9F-C940-A80E-7B06B49B60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31828" flipV="1">
              <a:off x="7629525" y="4898989"/>
              <a:ext cx="47625" cy="14287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27" name="Rectangle 486">
              <a:extLst>
                <a:ext uri="{FF2B5EF4-FFF2-40B4-BE49-F238E27FC236}">
                  <a16:creationId xmlns:a16="http://schemas.microsoft.com/office/drawing/2014/main" id="{0EC6AAEC-D5EF-0B44-AE75-B5161067D3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31828" flipV="1">
              <a:off x="8197850" y="4249702"/>
              <a:ext cx="30162" cy="13811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8" name="Line 487">
              <a:extLst>
                <a:ext uri="{FF2B5EF4-FFF2-40B4-BE49-F238E27FC236}">
                  <a16:creationId xmlns:a16="http://schemas.microsoft.com/office/drawing/2014/main" id="{6C5A899D-7A45-874B-9EBC-4587CF6DE0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31828" flipV="1">
              <a:off x="7319962" y="4657690"/>
              <a:ext cx="11969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29" name="Oval 500">
              <a:extLst>
                <a:ext uri="{FF2B5EF4-FFF2-40B4-BE49-F238E27FC236}">
                  <a16:creationId xmlns:a16="http://schemas.microsoft.com/office/drawing/2014/main" id="{2C1CCE43-DB7D-AE44-BC92-2EC22940E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9150350" y="2586002"/>
              <a:ext cx="38100" cy="1587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0" name="Rectangle 501">
              <a:extLst>
                <a:ext uri="{FF2B5EF4-FFF2-40B4-BE49-F238E27FC236}">
                  <a16:creationId xmlns:a16="http://schemas.microsoft.com/office/drawing/2014/main" id="{40D89921-5710-C74C-85E3-E00C000E6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9123362" y="2382802"/>
              <a:ext cx="730250" cy="1587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1" name="Oval 502">
              <a:extLst>
                <a:ext uri="{FF2B5EF4-FFF2-40B4-BE49-F238E27FC236}">
                  <a16:creationId xmlns:a16="http://schemas.microsoft.com/office/drawing/2014/main" id="{04ED2CB6-E629-0044-88FF-DD5D436E58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9782175" y="2182777"/>
              <a:ext cx="36512" cy="158750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32" name="Rectangle 503">
              <a:extLst>
                <a:ext uri="{FF2B5EF4-FFF2-40B4-BE49-F238E27FC236}">
                  <a16:creationId xmlns:a16="http://schemas.microsoft.com/office/drawing/2014/main" id="{0D6041B8-7217-4F4F-92D9-8F4D04231E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7440" flipH="1">
              <a:off x="9166225" y="2582827"/>
              <a:ext cx="25400" cy="15398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3" name="Line 504">
              <a:extLst>
                <a:ext uri="{FF2B5EF4-FFF2-40B4-BE49-F238E27FC236}">
                  <a16:creationId xmlns:a16="http://schemas.microsoft.com/office/drawing/2014/main" id="{45C56574-1E78-FA49-9616-971A302E93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7440" flipH="1">
              <a:off x="9028112" y="2454239"/>
              <a:ext cx="9556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34" name="Oval 507">
              <a:extLst>
                <a:ext uri="{FF2B5EF4-FFF2-40B4-BE49-F238E27FC236}">
                  <a16:creationId xmlns:a16="http://schemas.microsoft.com/office/drawing/2014/main" id="{9F9B82D5-4B1D-6043-BBA5-D051EBBBC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9907587" y="4546564"/>
              <a:ext cx="38100" cy="1587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5" name="Rectangle 508">
              <a:extLst>
                <a:ext uri="{FF2B5EF4-FFF2-40B4-BE49-F238E27FC236}">
                  <a16:creationId xmlns:a16="http://schemas.microsoft.com/office/drawing/2014/main" id="{0C717AD0-EA8E-2246-B4E3-6A0F4C1E9F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9240837" y="4341777"/>
              <a:ext cx="731838" cy="15875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6" name="Oval 509">
              <a:extLst>
                <a:ext uri="{FF2B5EF4-FFF2-40B4-BE49-F238E27FC236}">
                  <a16:creationId xmlns:a16="http://schemas.microsoft.com/office/drawing/2014/main" id="{EE3B1AF8-64A0-EC47-B91B-48B11E36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9275762" y="4141752"/>
              <a:ext cx="38100" cy="158750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37" name="Rectangle 510">
              <a:extLst>
                <a:ext uri="{FF2B5EF4-FFF2-40B4-BE49-F238E27FC236}">
                  <a16:creationId xmlns:a16="http://schemas.microsoft.com/office/drawing/2014/main" id="{860AFC74-9568-6A49-803C-0B2D793022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2560">
              <a:off x="9902825" y="4543389"/>
              <a:ext cx="25400" cy="1524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8" name="Line 511">
              <a:extLst>
                <a:ext uri="{FF2B5EF4-FFF2-40B4-BE49-F238E27FC236}">
                  <a16:creationId xmlns:a16="http://schemas.microsoft.com/office/drawing/2014/main" id="{2B4EDB9F-73F1-C34D-96D9-5CDCB88B21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92560">
              <a:off x="9102725" y="4441789"/>
              <a:ext cx="1062037" cy="127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39" name="Text Box 513">
              <a:extLst>
                <a:ext uri="{FF2B5EF4-FFF2-40B4-BE49-F238E27FC236}">
                  <a16:creationId xmlns:a16="http://schemas.microsoft.com/office/drawing/2014/main" id="{4778714E-EE95-9947-8879-8B2FE318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550" y="1849402"/>
              <a:ext cx="676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  <a:r>
                <a:rPr lang="en-US" altLang="en-US" sz="3200" baseline="-25000">
                  <a:solidFill>
                    <a:srgbClr val="000000"/>
                  </a:solidFill>
                  <a:latin typeface="+mn-lt"/>
                  <a:cs typeface="Arial"/>
                </a:rPr>
                <a:t>s</a:t>
              </a:r>
              <a:endParaRPr lang="en-US" altLang="en-US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640" name="Text Box 514">
              <a:extLst>
                <a:ext uri="{FF2B5EF4-FFF2-40B4-BE49-F238E27FC236}">
                  <a16:creationId xmlns:a16="http://schemas.microsoft.com/office/drawing/2014/main" id="{60849EC9-A207-4C41-AD9D-A92DEE98B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2762" y="2357402"/>
              <a:ext cx="676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  <a:r>
                <a:rPr lang="en-US" altLang="en-US" sz="3200" baseline="-25000">
                  <a:solidFill>
                    <a:srgbClr val="000000"/>
                  </a:solidFill>
                  <a:latin typeface="+mn-lt"/>
                  <a:cs typeface="Arial"/>
                </a:rPr>
                <a:t>s</a:t>
              </a:r>
              <a:endParaRPr lang="en-US" altLang="en-US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641" name="Freeform 515">
              <a:extLst>
                <a:ext uri="{FF2B5EF4-FFF2-40B4-BE49-F238E27FC236}">
                  <a16:creationId xmlns:a16="http://schemas.microsoft.com/office/drawing/2014/main" id="{F6112B49-DFF7-4442-8AE0-8CF8CFAA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200" y="2717764"/>
              <a:ext cx="800100" cy="1381125"/>
            </a:xfrm>
            <a:custGeom>
              <a:avLst/>
              <a:gdLst>
                <a:gd name="T0" fmla="*/ 0 w 504"/>
                <a:gd name="T1" fmla="*/ 0 h 870"/>
                <a:gd name="T2" fmla="*/ 2147483647 w 504"/>
                <a:gd name="T3" fmla="*/ 2147483647 h 870"/>
                <a:gd name="T4" fmla="*/ 2147483647 w 504"/>
                <a:gd name="T5" fmla="*/ 2147483647 h 870"/>
                <a:gd name="T6" fmla="*/ 2147483647 w 504"/>
                <a:gd name="T7" fmla="*/ 2147483647 h 870"/>
                <a:gd name="T8" fmla="*/ 2147483647 w 504"/>
                <a:gd name="T9" fmla="*/ 2147483647 h 870"/>
                <a:gd name="T10" fmla="*/ 2147483647 w 504"/>
                <a:gd name="T11" fmla="*/ 2147483647 h 870"/>
                <a:gd name="T12" fmla="*/ 2147483647 w 504"/>
                <a:gd name="T13" fmla="*/ 2147483647 h 870"/>
                <a:gd name="T14" fmla="*/ 2147483647 w 504"/>
                <a:gd name="T15" fmla="*/ 2147483647 h 870"/>
                <a:gd name="T16" fmla="*/ 2147483647 w 504"/>
                <a:gd name="T17" fmla="*/ 2147483647 h 870"/>
                <a:gd name="T18" fmla="*/ 2147483647 w 504"/>
                <a:gd name="T19" fmla="*/ 2147483647 h 8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870"/>
                <a:gd name="T32" fmla="*/ 504 w 504"/>
                <a:gd name="T33" fmla="*/ 870 h 8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870">
                  <a:moveTo>
                    <a:pt x="0" y="0"/>
                  </a:moveTo>
                  <a:cubicBezTo>
                    <a:pt x="21" y="11"/>
                    <a:pt x="79" y="44"/>
                    <a:pt x="129" y="63"/>
                  </a:cubicBezTo>
                  <a:cubicBezTo>
                    <a:pt x="179" y="82"/>
                    <a:pt x="255" y="102"/>
                    <a:pt x="299" y="112"/>
                  </a:cubicBezTo>
                  <a:cubicBezTo>
                    <a:pt x="343" y="122"/>
                    <a:pt x="362" y="116"/>
                    <a:pt x="392" y="121"/>
                  </a:cubicBezTo>
                  <a:cubicBezTo>
                    <a:pt x="417" y="124"/>
                    <a:pt x="469" y="100"/>
                    <a:pt x="479" y="145"/>
                  </a:cubicBezTo>
                  <a:cubicBezTo>
                    <a:pt x="490" y="191"/>
                    <a:pt x="504" y="700"/>
                    <a:pt x="490" y="772"/>
                  </a:cubicBezTo>
                  <a:cubicBezTo>
                    <a:pt x="477" y="845"/>
                    <a:pt x="447" y="842"/>
                    <a:pt x="406" y="839"/>
                  </a:cubicBezTo>
                  <a:cubicBezTo>
                    <a:pt x="365" y="836"/>
                    <a:pt x="323" y="835"/>
                    <a:pt x="286" y="833"/>
                  </a:cubicBezTo>
                  <a:cubicBezTo>
                    <a:pt x="250" y="831"/>
                    <a:pt x="226" y="822"/>
                    <a:pt x="192" y="828"/>
                  </a:cubicBezTo>
                  <a:cubicBezTo>
                    <a:pt x="158" y="834"/>
                    <a:pt x="107" y="861"/>
                    <a:pt x="84" y="87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42" name="Text Box 516">
              <a:extLst>
                <a:ext uri="{FF2B5EF4-FFF2-40B4-BE49-F238E27FC236}">
                  <a16:creationId xmlns:a16="http://schemas.microsoft.com/office/drawing/2014/main" id="{EFC98C88-858D-E34E-9C48-13935854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362" y="3833062"/>
              <a:ext cx="6746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err="1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  <a:r>
                <a:rPr lang="en-US" altLang="en-US" sz="3200" baseline="-25000" dirty="0" err="1">
                  <a:solidFill>
                    <a:srgbClr val="000000"/>
                  </a:solidFill>
                  <a:latin typeface="+mn-lt"/>
                  <a:cs typeface="Arial"/>
                </a:rPr>
                <a:t>c</a:t>
              </a:r>
              <a:endParaRPr lang="en-US" altLang="en-US" dirty="0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643" name="Freeform 517">
              <a:extLst>
                <a:ext uri="{FF2B5EF4-FFF2-40B4-BE49-F238E27FC236}">
                  <a16:creationId xmlns:a16="http://schemas.microsoft.com/office/drawing/2014/main" id="{3FAF4BE0-D787-B34B-BA37-0770AC8B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0" y="2695539"/>
              <a:ext cx="431800" cy="1570038"/>
            </a:xfrm>
            <a:custGeom>
              <a:avLst/>
              <a:gdLst>
                <a:gd name="T0" fmla="*/ 0 w 272"/>
                <a:gd name="T1" fmla="*/ 0 h 989"/>
                <a:gd name="T2" fmla="*/ 2147483647 w 272"/>
                <a:gd name="T3" fmla="*/ 2147483647 h 989"/>
                <a:gd name="T4" fmla="*/ 2147483647 w 272"/>
                <a:gd name="T5" fmla="*/ 2147483647 h 989"/>
                <a:gd name="T6" fmla="*/ 2147483647 w 272"/>
                <a:gd name="T7" fmla="*/ 2147483647 h 989"/>
                <a:gd name="T8" fmla="*/ 2147483647 w 272"/>
                <a:gd name="T9" fmla="*/ 2147483647 h 989"/>
                <a:gd name="T10" fmla="*/ 2147483647 w 272"/>
                <a:gd name="T11" fmla="*/ 2147483647 h 989"/>
                <a:gd name="T12" fmla="*/ 2147483647 w 272"/>
                <a:gd name="T13" fmla="*/ 2147483647 h 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989"/>
                <a:gd name="T23" fmla="*/ 272 w 272"/>
                <a:gd name="T24" fmla="*/ 989 h 9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989">
                  <a:moveTo>
                    <a:pt x="0" y="0"/>
                  </a:moveTo>
                  <a:cubicBezTo>
                    <a:pt x="15" y="13"/>
                    <a:pt x="49" y="56"/>
                    <a:pt x="92" y="80"/>
                  </a:cubicBezTo>
                  <a:cubicBezTo>
                    <a:pt x="231" y="84"/>
                    <a:pt x="204" y="89"/>
                    <a:pt x="257" y="147"/>
                  </a:cubicBezTo>
                  <a:cubicBezTo>
                    <a:pt x="270" y="295"/>
                    <a:pt x="272" y="652"/>
                    <a:pt x="268" y="774"/>
                  </a:cubicBezTo>
                  <a:cubicBezTo>
                    <a:pt x="268" y="895"/>
                    <a:pt x="261" y="853"/>
                    <a:pt x="257" y="875"/>
                  </a:cubicBezTo>
                  <a:cubicBezTo>
                    <a:pt x="251" y="894"/>
                    <a:pt x="257" y="889"/>
                    <a:pt x="242" y="908"/>
                  </a:cubicBezTo>
                  <a:cubicBezTo>
                    <a:pt x="227" y="927"/>
                    <a:pt x="183" y="972"/>
                    <a:pt x="167" y="989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44" name="Freeform 518">
              <a:extLst>
                <a:ext uri="{FF2B5EF4-FFF2-40B4-BE49-F238E27FC236}">
                  <a16:creationId xmlns:a16="http://schemas.microsoft.com/office/drawing/2014/main" id="{9EF6A7FC-B534-4346-A5DD-041A4F1C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950" y="2679664"/>
              <a:ext cx="638175" cy="1538288"/>
            </a:xfrm>
            <a:custGeom>
              <a:avLst/>
              <a:gdLst>
                <a:gd name="T0" fmla="*/ 2147483647 w 402"/>
                <a:gd name="T1" fmla="*/ 0 h 969"/>
                <a:gd name="T2" fmla="*/ 2147483647 w 402"/>
                <a:gd name="T3" fmla="*/ 2147483647 h 969"/>
                <a:gd name="T4" fmla="*/ 2147483647 w 402"/>
                <a:gd name="T5" fmla="*/ 2147483647 h 969"/>
                <a:gd name="T6" fmla="*/ 2147483647 w 402"/>
                <a:gd name="T7" fmla="*/ 2147483647 h 969"/>
                <a:gd name="T8" fmla="*/ 2147483647 w 402"/>
                <a:gd name="T9" fmla="*/ 2147483647 h 969"/>
                <a:gd name="T10" fmla="*/ 2147483647 w 402"/>
                <a:gd name="T11" fmla="*/ 2147483647 h 969"/>
                <a:gd name="T12" fmla="*/ 2147483647 w 402"/>
                <a:gd name="T13" fmla="*/ 2147483647 h 969"/>
                <a:gd name="T14" fmla="*/ 2147483647 w 402"/>
                <a:gd name="T15" fmla="*/ 2147483647 h 969"/>
                <a:gd name="T16" fmla="*/ 2147483647 w 402"/>
                <a:gd name="T17" fmla="*/ 2147483647 h 9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"/>
                <a:gd name="T28" fmla="*/ 0 h 969"/>
                <a:gd name="T29" fmla="*/ 402 w 402"/>
                <a:gd name="T30" fmla="*/ 969 h 9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" h="969">
                  <a:moveTo>
                    <a:pt x="306" y="0"/>
                  </a:moveTo>
                  <a:cubicBezTo>
                    <a:pt x="295" y="5"/>
                    <a:pt x="262" y="24"/>
                    <a:pt x="240" y="36"/>
                  </a:cubicBezTo>
                  <a:cubicBezTo>
                    <a:pt x="218" y="48"/>
                    <a:pt x="199" y="58"/>
                    <a:pt x="174" y="72"/>
                  </a:cubicBezTo>
                  <a:cubicBezTo>
                    <a:pt x="149" y="86"/>
                    <a:pt x="115" y="101"/>
                    <a:pt x="90" y="119"/>
                  </a:cubicBezTo>
                  <a:cubicBezTo>
                    <a:pt x="64" y="136"/>
                    <a:pt x="72" y="127"/>
                    <a:pt x="25" y="178"/>
                  </a:cubicBezTo>
                  <a:cubicBezTo>
                    <a:pt x="14" y="223"/>
                    <a:pt x="0" y="732"/>
                    <a:pt x="14" y="804"/>
                  </a:cubicBezTo>
                  <a:cubicBezTo>
                    <a:pt x="27" y="877"/>
                    <a:pt x="53" y="854"/>
                    <a:pt x="98" y="871"/>
                  </a:cubicBezTo>
                  <a:cubicBezTo>
                    <a:pt x="144" y="888"/>
                    <a:pt x="209" y="884"/>
                    <a:pt x="261" y="900"/>
                  </a:cubicBezTo>
                  <a:cubicBezTo>
                    <a:pt x="312" y="916"/>
                    <a:pt x="373" y="955"/>
                    <a:pt x="402" y="969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45" name="Text Box 519">
              <a:extLst>
                <a:ext uri="{FF2B5EF4-FFF2-40B4-BE49-F238E27FC236}">
                  <a16:creationId xmlns:a16="http://schemas.microsoft.com/office/drawing/2014/main" id="{1E5107AF-4847-B347-A6D3-3304434E8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250" y="4444964"/>
              <a:ext cx="676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  <a:r>
                <a:rPr lang="en-US" altLang="en-US" sz="3200" baseline="-25000">
                  <a:solidFill>
                    <a:srgbClr val="000000"/>
                  </a:solidFill>
                  <a:latin typeface="+mn-lt"/>
                  <a:cs typeface="Arial"/>
                </a:rPr>
                <a:t>c</a:t>
              </a:r>
              <a:endParaRPr lang="en-US" altLang="en-US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646" name="Text Box 520">
              <a:extLst>
                <a:ext uri="{FF2B5EF4-FFF2-40B4-BE49-F238E27FC236}">
                  <a16:creationId xmlns:a16="http://schemas.microsoft.com/office/drawing/2014/main" id="{7DD67220-8D5A-6E44-9C8F-8DC54227B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9762" y="3932202"/>
              <a:ext cx="6746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  <a:r>
                <a:rPr lang="en-US" altLang="en-US" sz="3200" baseline="-25000">
                  <a:solidFill>
                    <a:srgbClr val="000000"/>
                  </a:solidFill>
                  <a:latin typeface="+mn-lt"/>
                  <a:cs typeface="Arial"/>
                </a:rPr>
                <a:t>c</a:t>
              </a:r>
              <a:endParaRPr lang="en-US" altLang="en-US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647" name="Text Box 521">
              <a:extLst>
                <a:ext uri="{FF2B5EF4-FFF2-40B4-BE49-F238E27FC236}">
                  <a16:creationId xmlns:a16="http://schemas.microsoft.com/office/drawing/2014/main" id="{5252B1FF-D0A1-1D49-8AD4-E08822F2F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8212" y="3303552"/>
              <a:ext cx="6762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+mn-lt"/>
                  <a:cs typeface="Arial"/>
                </a:rPr>
                <a:t>R</a:t>
              </a:r>
            </a:p>
          </p:txBody>
        </p:sp>
        <p:grpSp>
          <p:nvGrpSpPr>
            <p:cNvPr id="649" name="Group 81">
              <a:extLst>
                <a:ext uri="{FF2B5EF4-FFF2-40B4-BE49-F238E27FC236}">
                  <a16:creationId xmlns:a16="http://schemas.microsoft.com/office/drawing/2014/main" id="{6FDBF652-A395-234F-BA73-32CC54B47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5725" y="1730339"/>
              <a:ext cx="352425" cy="660400"/>
              <a:chOff x="4140" y="429"/>
              <a:chExt cx="1425" cy="2396"/>
            </a:xfrm>
          </p:grpSpPr>
          <p:sp>
            <p:nvSpPr>
              <p:cNvPr id="650" name="Freeform 82">
                <a:extLst>
                  <a:ext uri="{FF2B5EF4-FFF2-40B4-BE49-F238E27FC236}">
                    <a16:creationId xmlns:a16="http://schemas.microsoft.com/office/drawing/2014/main" id="{11ED42DE-3E1B-9B40-9A14-016018BA3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51" name="Rectangle 83">
                <a:extLst>
                  <a:ext uri="{FF2B5EF4-FFF2-40B4-BE49-F238E27FC236}">
                    <a16:creationId xmlns:a16="http://schemas.microsoft.com/office/drawing/2014/main" id="{69066424-99FF-0247-8B01-B3EC332AA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52" name="Freeform 84">
                <a:extLst>
                  <a:ext uri="{FF2B5EF4-FFF2-40B4-BE49-F238E27FC236}">
                    <a16:creationId xmlns:a16="http://schemas.microsoft.com/office/drawing/2014/main" id="{024DB4DC-EB26-FF42-8E20-FFB6C8EF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53" name="Freeform 85">
                <a:extLst>
                  <a:ext uri="{FF2B5EF4-FFF2-40B4-BE49-F238E27FC236}">
                    <a16:creationId xmlns:a16="http://schemas.microsoft.com/office/drawing/2014/main" id="{E2B0F75E-1C81-FF41-A3F5-E7ADC8B67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54" name="Rectangle 86">
                <a:extLst>
                  <a:ext uri="{FF2B5EF4-FFF2-40B4-BE49-F238E27FC236}">
                    <a16:creationId xmlns:a16="http://schemas.microsoft.com/office/drawing/2014/main" id="{223D30BF-8699-6A44-AEB2-35D0F31FA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55" name="Group 87">
                <a:extLst>
                  <a:ext uri="{FF2B5EF4-FFF2-40B4-BE49-F238E27FC236}">
                    <a16:creationId xmlns:a16="http://schemas.microsoft.com/office/drawing/2014/main" id="{2B7A3D5E-6156-0044-BF32-DFE6857F6F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80" name="AutoShape 88">
                  <a:extLst>
                    <a:ext uri="{FF2B5EF4-FFF2-40B4-BE49-F238E27FC236}">
                      <a16:creationId xmlns:a16="http://schemas.microsoft.com/office/drawing/2014/main" id="{CE04A0BE-092C-E54B-91D3-87501C8CF3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0"/>
                  <a:ext cx="721" cy="14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81" name="AutoShape 89">
                  <a:extLst>
                    <a:ext uri="{FF2B5EF4-FFF2-40B4-BE49-F238E27FC236}">
                      <a16:creationId xmlns:a16="http://schemas.microsoft.com/office/drawing/2014/main" id="{F5E55A3E-082B-F842-9E07-78A2A9954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2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56" name="Rectangle 90">
                <a:extLst>
                  <a:ext uri="{FF2B5EF4-FFF2-40B4-BE49-F238E27FC236}">
                    <a16:creationId xmlns:a16="http://schemas.microsoft.com/office/drawing/2014/main" id="{3335A9A0-ABC5-1A45-A4DB-4B8E3B4F0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6"/>
                <a:ext cx="597" cy="5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57" name="Group 91">
                <a:extLst>
                  <a:ext uri="{FF2B5EF4-FFF2-40B4-BE49-F238E27FC236}">
                    <a16:creationId xmlns:a16="http://schemas.microsoft.com/office/drawing/2014/main" id="{6C288698-9C54-614A-9160-55F71D5AE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78" name="AutoShape 92">
                  <a:extLst>
                    <a:ext uri="{FF2B5EF4-FFF2-40B4-BE49-F238E27FC236}">
                      <a16:creationId xmlns:a16="http://schemas.microsoft.com/office/drawing/2014/main" id="{6A0C18A4-1291-7E43-9345-2A91D6A4B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79" name="AutoShape 93">
                  <a:extLst>
                    <a:ext uri="{FF2B5EF4-FFF2-40B4-BE49-F238E27FC236}">
                      <a16:creationId xmlns:a16="http://schemas.microsoft.com/office/drawing/2014/main" id="{AC667623-4334-3148-A595-C268518DA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58" name="Rectangle 94">
                <a:extLst>
                  <a:ext uri="{FF2B5EF4-FFF2-40B4-BE49-F238E27FC236}">
                    <a16:creationId xmlns:a16="http://schemas.microsoft.com/office/drawing/2014/main" id="{80DE7B80-C6BB-8A4D-BED5-F51D9888F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6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59" name="Rectangle 95">
                <a:extLst>
                  <a:ext uri="{FF2B5EF4-FFF2-40B4-BE49-F238E27FC236}">
                    <a16:creationId xmlns:a16="http://schemas.microsoft.com/office/drawing/2014/main" id="{53B39C8C-A4C0-E44F-A049-598F76D03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60" name="Group 96">
                <a:extLst>
                  <a:ext uri="{FF2B5EF4-FFF2-40B4-BE49-F238E27FC236}">
                    <a16:creationId xmlns:a16="http://schemas.microsoft.com/office/drawing/2014/main" id="{8FAE680F-D5F2-F141-AF0E-EFEDC93174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76" name="AutoShape 97">
                  <a:extLst>
                    <a:ext uri="{FF2B5EF4-FFF2-40B4-BE49-F238E27FC236}">
                      <a16:creationId xmlns:a16="http://schemas.microsoft.com/office/drawing/2014/main" id="{F6E6D6FE-5487-4B45-9CD9-034725C34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77" name="AutoShape 98">
                  <a:extLst>
                    <a:ext uri="{FF2B5EF4-FFF2-40B4-BE49-F238E27FC236}">
                      <a16:creationId xmlns:a16="http://schemas.microsoft.com/office/drawing/2014/main" id="{17E4B9CD-9942-AB49-9DCF-EA4C278CA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61" name="Freeform 99">
                <a:extLst>
                  <a:ext uri="{FF2B5EF4-FFF2-40B4-BE49-F238E27FC236}">
                    <a16:creationId xmlns:a16="http://schemas.microsoft.com/office/drawing/2014/main" id="{66DBC1AB-D3D3-D54A-97DB-61ACDA498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62" name="Group 100">
                <a:extLst>
                  <a:ext uri="{FF2B5EF4-FFF2-40B4-BE49-F238E27FC236}">
                    <a16:creationId xmlns:a16="http://schemas.microsoft.com/office/drawing/2014/main" id="{0ACCF28A-C12F-C84F-B594-FD3A670B6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74" name="AutoShape 101">
                  <a:extLst>
                    <a:ext uri="{FF2B5EF4-FFF2-40B4-BE49-F238E27FC236}">
                      <a16:creationId xmlns:a16="http://schemas.microsoft.com/office/drawing/2014/main" id="{279BBDF1-57E3-A241-8A44-3F0A3BA12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9"/>
                  <a:ext cx="728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675" name="AutoShape 102">
                  <a:extLst>
                    <a:ext uri="{FF2B5EF4-FFF2-40B4-BE49-F238E27FC236}">
                      <a16:creationId xmlns:a16="http://schemas.microsoft.com/office/drawing/2014/main" id="{0D4E61D6-1AA1-2940-BBA5-24DFE246E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63" name="Rectangle 103">
                <a:extLst>
                  <a:ext uri="{FF2B5EF4-FFF2-40B4-BE49-F238E27FC236}">
                    <a16:creationId xmlns:a16="http://schemas.microsoft.com/office/drawing/2014/main" id="{564FBD96-ADF5-5342-92F4-3395008B5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64" name="Freeform 104">
                <a:extLst>
                  <a:ext uri="{FF2B5EF4-FFF2-40B4-BE49-F238E27FC236}">
                    <a16:creationId xmlns:a16="http://schemas.microsoft.com/office/drawing/2014/main" id="{F15B27D1-B45C-7141-AB8B-599571DEF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65" name="Freeform 105">
                <a:extLst>
                  <a:ext uri="{FF2B5EF4-FFF2-40B4-BE49-F238E27FC236}">
                    <a16:creationId xmlns:a16="http://schemas.microsoft.com/office/drawing/2014/main" id="{4DC70B30-DD3F-2740-89CC-C75EDB999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66" name="Oval 106">
                <a:extLst>
                  <a:ext uri="{FF2B5EF4-FFF2-40B4-BE49-F238E27FC236}">
                    <a16:creationId xmlns:a16="http://schemas.microsoft.com/office/drawing/2014/main" id="{A0C40071-87FF-864A-81D4-E4F739BF5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67" name="Freeform 107">
                <a:extLst>
                  <a:ext uri="{FF2B5EF4-FFF2-40B4-BE49-F238E27FC236}">
                    <a16:creationId xmlns:a16="http://schemas.microsoft.com/office/drawing/2014/main" id="{2F33C2FE-86C4-B34F-945A-3F9BDF777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68" name="AutoShape 108">
                <a:extLst>
                  <a:ext uri="{FF2B5EF4-FFF2-40B4-BE49-F238E27FC236}">
                    <a16:creationId xmlns:a16="http://schemas.microsoft.com/office/drawing/2014/main" id="{A771515B-1A0A-B646-9681-C95CE2F66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200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69" name="AutoShape 109">
                <a:extLst>
                  <a:ext uri="{FF2B5EF4-FFF2-40B4-BE49-F238E27FC236}">
                    <a16:creationId xmlns:a16="http://schemas.microsoft.com/office/drawing/2014/main" id="{8DE21308-0063-2D44-A69A-52DF4BDDD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0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70" name="Oval 110">
                <a:extLst>
                  <a:ext uri="{FF2B5EF4-FFF2-40B4-BE49-F238E27FC236}">
                    <a16:creationId xmlns:a16="http://schemas.microsoft.com/office/drawing/2014/main" id="{4B5FBC97-4AE7-1140-B25E-7DBB15568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71" name="Oval 111">
                <a:extLst>
                  <a:ext uri="{FF2B5EF4-FFF2-40B4-BE49-F238E27FC236}">
                    <a16:creationId xmlns:a16="http://schemas.microsoft.com/office/drawing/2014/main" id="{E22768CA-2A7E-3243-8775-0A66ECEBD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72" name="Oval 112">
                <a:extLst>
                  <a:ext uri="{FF2B5EF4-FFF2-40B4-BE49-F238E27FC236}">
                    <a16:creationId xmlns:a16="http://schemas.microsoft.com/office/drawing/2014/main" id="{D28018C4-A680-2845-A99A-8AA0A8E02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73" name="Rectangle 113">
                <a:extLst>
                  <a:ext uri="{FF2B5EF4-FFF2-40B4-BE49-F238E27FC236}">
                    <a16:creationId xmlns:a16="http://schemas.microsoft.com/office/drawing/2014/main" id="{8FC5897C-9D21-3A46-90EF-445C7839A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4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682" name="Group 114">
              <a:extLst>
                <a:ext uri="{FF2B5EF4-FFF2-40B4-BE49-F238E27FC236}">
                  <a16:creationId xmlns:a16="http://schemas.microsoft.com/office/drawing/2014/main" id="{B83A96A8-659A-C14A-81F1-36FF3203A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0400" y="1390614"/>
              <a:ext cx="352425" cy="660400"/>
              <a:chOff x="4140" y="429"/>
              <a:chExt cx="1425" cy="2396"/>
            </a:xfrm>
          </p:grpSpPr>
          <p:sp>
            <p:nvSpPr>
              <p:cNvPr id="683" name="Freeform 115">
                <a:extLst>
                  <a:ext uri="{FF2B5EF4-FFF2-40B4-BE49-F238E27FC236}">
                    <a16:creationId xmlns:a16="http://schemas.microsoft.com/office/drawing/2014/main" id="{51E7F745-188F-2049-8F3D-A9F1E48EA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84" name="Rectangle 116">
                <a:extLst>
                  <a:ext uri="{FF2B5EF4-FFF2-40B4-BE49-F238E27FC236}">
                    <a16:creationId xmlns:a16="http://schemas.microsoft.com/office/drawing/2014/main" id="{3330E9B6-9A70-F341-BB07-3C7E5FBB6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85" name="Freeform 117">
                <a:extLst>
                  <a:ext uri="{FF2B5EF4-FFF2-40B4-BE49-F238E27FC236}">
                    <a16:creationId xmlns:a16="http://schemas.microsoft.com/office/drawing/2014/main" id="{10DD9A9D-A76F-3641-9CE7-9F73150FB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86" name="Freeform 118">
                <a:extLst>
                  <a:ext uri="{FF2B5EF4-FFF2-40B4-BE49-F238E27FC236}">
                    <a16:creationId xmlns:a16="http://schemas.microsoft.com/office/drawing/2014/main" id="{1D744195-71CA-F84A-A0EC-B41BAA55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87" name="Rectangle 119">
                <a:extLst>
                  <a:ext uri="{FF2B5EF4-FFF2-40B4-BE49-F238E27FC236}">
                    <a16:creationId xmlns:a16="http://schemas.microsoft.com/office/drawing/2014/main" id="{08B258E9-429B-A04E-9B31-61FC9C0C9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88" name="Group 120">
                <a:extLst>
                  <a:ext uri="{FF2B5EF4-FFF2-40B4-BE49-F238E27FC236}">
                    <a16:creationId xmlns:a16="http://schemas.microsoft.com/office/drawing/2014/main" id="{052466FA-382D-B34A-B153-D2714C4495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13" name="AutoShape 121">
                  <a:extLst>
                    <a:ext uri="{FF2B5EF4-FFF2-40B4-BE49-F238E27FC236}">
                      <a16:creationId xmlns:a16="http://schemas.microsoft.com/office/drawing/2014/main" id="{A21CDD7A-2555-5B47-9078-A436ACA9B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0"/>
                  <a:ext cx="721" cy="14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14" name="AutoShape 122">
                  <a:extLst>
                    <a:ext uri="{FF2B5EF4-FFF2-40B4-BE49-F238E27FC236}">
                      <a16:creationId xmlns:a16="http://schemas.microsoft.com/office/drawing/2014/main" id="{CBF9610B-13CA-D841-A288-8379AC7B4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2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89" name="Rectangle 123">
                <a:extLst>
                  <a:ext uri="{FF2B5EF4-FFF2-40B4-BE49-F238E27FC236}">
                    <a16:creationId xmlns:a16="http://schemas.microsoft.com/office/drawing/2014/main" id="{CBC048D4-7B3A-6F41-A02E-503359CF5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6"/>
                <a:ext cx="597" cy="5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90" name="Group 124">
                <a:extLst>
                  <a:ext uri="{FF2B5EF4-FFF2-40B4-BE49-F238E27FC236}">
                    <a16:creationId xmlns:a16="http://schemas.microsoft.com/office/drawing/2014/main" id="{4D7B123C-FEF1-E041-894F-F31DD588C3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11" name="AutoShape 125">
                  <a:extLst>
                    <a:ext uri="{FF2B5EF4-FFF2-40B4-BE49-F238E27FC236}">
                      <a16:creationId xmlns:a16="http://schemas.microsoft.com/office/drawing/2014/main" id="{DAEC4BE7-B702-0848-BF3B-82C6FCF0A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12" name="AutoShape 126">
                  <a:extLst>
                    <a:ext uri="{FF2B5EF4-FFF2-40B4-BE49-F238E27FC236}">
                      <a16:creationId xmlns:a16="http://schemas.microsoft.com/office/drawing/2014/main" id="{FBEAEEDC-D373-2043-9097-A4F8AEA4E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91" name="Rectangle 127">
                <a:extLst>
                  <a:ext uri="{FF2B5EF4-FFF2-40B4-BE49-F238E27FC236}">
                    <a16:creationId xmlns:a16="http://schemas.microsoft.com/office/drawing/2014/main" id="{4DD8CBA3-5EC3-7B48-9BE0-6003CD8A0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6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92" name="Rectangle 128">
                <a:extLst>
                  <a:ext uri="{FF2B5EF4-FFF2-40B4-BE49-F238E27FC236}">
                    <a16:creationId xmlns:a16="http://schemas.microsoft.com/office/drawing/2014/main" id="{BA5E53EA-3ECC-A847-B148-B8ED1636E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93" name="Group 129">
                <a:extLst>
                  <a:ext uri="{FF2B5EF4-FFF2-40B4-BE49-F238E27FC236}">
                    <a16:creationId xmlns:a16="http://schemas.microsoft.com/office/drawing/2014/main" id="{C816273C-68D1-2045-8CE5-F2A266739E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09" name="AutoShape 130">
                  <a:extLst>
                    <a:ext uri="{FF2B5EF4-FFF2-40B4-BE49-F238E27FC236}">
                      <a16:creationId xmlns:a16="http://schemas.microsoft.com/office/drawing/2014/main" id="{AE043AC3-A076-4449-9CD3-8DA37B0F0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10" name="AutoShape 131">
                  <a:extLst>
                    <a:ext uri="{FF2B5EF4-FFF2-40B4-BE49-F238E27FC236}">
                      <a16:creationId xmlns:a16="http://schemas.microsoft.com/office/drawing/2014/main" id="{E346A75D-7CBE-8A47-B07E-5D39EAB4B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94" name="Freeform 132">
                <a:extLst>
                  <a:ext uri="{FF2B5EF4-FFF2-40B4-BE49-F238E27FC236}">
                    <a16:creationId xmlns:a16="http://schemas.microsoft.com/office/drawing/2014/main" id="{F00AFCE9-BD33-D444-BA2F-95E356063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695" name="Group 133">
                <a:extLst>
                  <a:ext uri="{FF2B5EF4-FFF2-40B4-BE49-F238E27FC236}">
                    <a16:creationId xmlns:a16="http://schemas.microsoft.com/office/drawing/2014/main" id="{DF061EE0-DC00-D341-ACD4-2D438E4D73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07" name="AutoShape 134">
                  <a:extLst>
                    <a:ext uri="{FF2B5EF4-FFF2-40B4-BE49-F238E27FC236}">
                      <a16:creationId xmlns:a16="http://schemas.microsoft.com/office/drawing/2014/main" id="{8A5DEFF2-82FF-9C4B-B30F-DD02A99BA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9"/>
                  <a:ext cx="728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08" name="AutoShape 135">
                  <a:extLst>
                    <a:ext uri="{FF2B5EF4-FFF2-40B4-BE49-F238E27FC236}">
                      <a16:creationId xmlns:a16="http://schemas.microsoft.com/office/drawing/2014/main" id="{9E0A6440-9A0A-834A-BE6A-CB243F8A0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96" name="Rectangle 136">
                <a:extLst>
                  <a:ext uri="{FF2B5EF4-FFF2-40B4-BE49-F238E27FC236}">
                    <a16:creationId xmlns:a16="http://schemas.microsoft.com/office/drawing/2014/main" id="{C3E6428A-F3CA-6646-8504-7A4B80873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97" name="Freeform 137">
                <a:extLst>
                  <a:ext uri="{FF2B5EF4-FFF2-40B4-BE49-F238E27FC236}">
                    <a16:creationId xmlns:a16="http://schemas.microsoft.com/office/drawing/2014/main" id="{36A1B92D-73B3-1E48-9DF6-56C52B1C0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98" name="Freeform 138">
                <a:extLst>
                  <a:ext uri="{FF2B5EF4-FFF2-40B4-BE49-F238E27FC236}">
                    <a16:creationId xmlns:a16="http://schemas.microsoft.com/office/drawing/2014/main" id="{BBCC47D2-9636-8645-A30A-A9FB9FEB7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699" name="Oval 139">
                <a:extLst>
                  <a:ext uri="{FF2B5EF4-FFF2-40B4-BE49-F238E27FC236}">
                    <a16:creationId xmlns:a16="http://schemas.microsoft.com/office/drawing/2014/main" id="{538F95FE-99F4-114C-88F1-20DC65C7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00" name="Freeform 140">
                <a:extLst>
                  <a:ext uri="{FF2B5EF4-FFF2-40B4-BE49-F238E27FC236}">
                    <a16:creationId xmlns:a16="http://schemas.microsoft.com/office/drawing/2014/main" id="{3A2D7A8F-740E-E44C-8A64-6BF5A90E8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01" name="AutoShape 141">
                <a:extLst>
                  <a:ext uri="{FF2B5EF4-FFF2-40B4-BE49-F238E27FC236}">
                    <a16:creationId xmlns:a16="http://schemas.microsoft.com/office/drawing/2014/main" id="{E95BA8FE-A8C5-0F4B-802A-0FFE3E934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200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02" name="AutoShape 142">
                <a:extLst>
                  <a:ext uri="{FF2B5EF4-FFF2-40B4-BE49-F238E27FC236}">
                    <a16:creationId xmlns:a16="http://schemas.microsoft.com/office/drawing/2014/main" id="{05E6F7D8-B8C8-534A-8606-ED1588904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0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03" name="Oval 143">
                <a:extLst>
                  <a:ext uri="{FF2B5EF4-FFF2-40B4-BE49-F238E27FC236}">
                    <a16:creationId xmlns:a16="http://schemas.microsoft.com/office/drawing/2014/main" id="{D7668313-20A1-7840-BCF9-D2778D9E7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04" name="Oval 144">
                <a:extLst>
                  <a:ext uri="{FF2B5EF4-FFF2-40B4-BE49-F238E27FC236}">
                    <a16:creationId xmlns:a16="http://schemas.microsoft.com/office/drawing/2014/main" id="{3152B3AD-E2B7-A045-8DF7-86DF2FE62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05" name="Oval 145">
                <a:extLst>
                  <a:ext uri="{FF2B5EF4-FFF2-40B4-BE49-F238E27FC236}">
                    <a16:creationId xmlns:a16="http://schemas.microsoft.com/office/drawing/2014/main" id="{7A3BC98F-1F3C-794E-BD03-4960366B4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06" name="Rectangle 146">
                <a:extLst>
                  <a:ext uri="{FF2B5EF4-FFF2-40B4-BE49-F238E27FC236}">
                    <a16:creationId xmlns:a16="http://schemas.microsoft.com/office/drawing/2014/main" id="{FD2E8B12-7E5B-534C-992F-CC974F01D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4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715" name="Group 147">
              <a:extLst>
                <a:ext uri="{FF2B5EF4-FFF2-40B4-BE49-F238E27FC236}">
                  <a16:creationId xmlns:a16="http://schemas.microsoft.com/office/drawing/2014/main" id="{4942FA46-AAAE-D947-BF1A-4481A3448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1550" y="1646202"/>
              <a:ext cx="352425" cy="660400"/>
              <a:chOff x="4140" y="429"/>
              <a:chExt cx="1425" cy="2396"/>
            </a:xfrm>
          </p:grpSpPr>
          <p:sp>
            <p:nvSpPr>
              <p:cNvPr id="716" name="Freeform 148">
                <a:extLst>
                  <a:ext uri="{FF2B5EF4-FFF2-40B4-BE49-F238E27FC236}">
                    <a16:creationId xmlns:a16="http://schemas.microsoft.com/office/drawing/2014/main" id="{CC23ABEE-8791-714B-8A1A-4F7AD8EF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17" name="Rectangle 149">
                <a:extLst>
                  <a:ext uri="{FF2B5EF4-FFF2-40B4-BE49-F238E27FC236}">
                    <a16:creationId xmlns:a16="http://schemas.microsoft.com/office/drawing/2014/main" id="{2B86FF99-00DB-934B-8BA7-48C64B644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18" name="Freeform 150">
                <a:extLst>
                  <a:ext uri="{FF2B5EF4-FFF2-40B4-BE49-F238E27FC236}">
                    <a16:creationId xmlns:a16="http://schemas.microsoft.com/office/drawing/2014/main" id="{956FBF0C-5170-794A-B33B-82657D571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19" name="Freeform 151">
                <a:extLst>
                  <a:ext uri="{FF2B5EF4-FFF2-40B4-BE49-F238E27FC236}">
                    <a16:creationId xmlns:a16="http://schemas.microsoft.com/office/drawing/2014/main" id="{445CE280-0D0A-6B4F-84F6-532AE1926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20" name="Rectangle 152">
                <a:extLst>
                  <a:ext uri="{FF2B5EF4-FFF2-40B4-BE49-F238E27FC236}">
                    <a16:creationId xmlns:a16="http://schemas.microsoft.com/office/drawing/2014/main" id="{0D6EBFB3-4B17-8B4D-84D1-393E2919B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721" name="Group 153">
                <a:extLst>
                  <a:ext uri="{FF2B5EF4-FFF2-40B4-BE49-F238E27FC236}">
                    <a16:creationId xmlns:a16="http://schemas.microsoft.com/office/drawing/2014/main" id="{68337FBF-F76C-C544-8BA6-563723BD11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46" name="AutoShape 154">
                  <a:extLst>
                    <a:ext uri="{FF2B5EF4-FFF2-40B4-BE49-F238E27FC236}">
                      <a16:creationId xmlns:a16="http://schemas.microsoft.com/office/drawing/2014/main" id="{7983AE2B-9F40-7446-964A-C0D1EC255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0"/>
                  <a:ext cx="721" cy="14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47" name="AutoShape 155">
                  <a:extLst>
                    <a:ext uri="{FF2B5EF4-FFF2-40B4-BE49-F238E27FC236}">
                      <a16:creationId xmlns:a16="http://schemas.microsoft.com/office/drawing/2014/main" id="{ADC46602-CC63-8141-8BF1-5EC8D1824C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2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722" name="Rectangle 156">
                <a:extLst>
                  <a:ext uri="{FF2B5EF4-FFF2-40B4-BE49-F238E27FC236}">
                    <a16:creationId xmlns:a16="http://schemas.microsoft.com/office/drawing/2014/main" id="{0B0E3BE7-5708-A949-85C0-8553CB933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6"/>
                <a:ext cx="597" cy="5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723" name="Group 157">
                <a:extLst>
                  <a:ext uri="{FF2B5EF4-FFF2-40B4-BE49-F238E27FC236}">
                    <a16:creationId xmlns:a16="http://schemas.microsoft.com/office/drawing/2014/main" id="{59EFAC4A-A3D4-9E4D-84E2-5BD8A5D33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44" name="AutoShape 158">
                  <a:extLst>
                    <a:ext uri="{FF2B5EF4-FFF2-40B4-BE49-F238E27FC236}">
                      <a16:creationId xmlns:a16="http://schemas.microsoft.com/office/drawing/2014/main" id="{B68D7D2F-A4EC-6343-AAA2-E27A5BE91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45" name="AutoShape 159">
                  <a:extLst>
                    <a:ext uri="{FF2B5EF4-FFF2-40B4-BE49-F238E27FC236}">
                      <a16:creationId xmlns:a16="http://schemas.microsoft.com/office/drawing/2014/main" id="{5C8BE6BD-0D6C-BE4F-A7C1-CFA5A3A72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724" name="Rectangle 160">
                <a:extLst>
                  <a:ext uri="{FF2B5EF4-FFF2-40B4-BE49-F238E27FC236}">
                    <a16:creationId xmlns:a16="http://schemas.microsoft.com/office/drawing/2014/main" id="{584E618E-4A1F-8343-97FD-62858B78F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6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25" name="Rectangle 161">
                <a:extLst>
                  <a:ext uri="{FF2B5EF4-FFF2-40B4-BE49-F238E27FC236}">
                    <a16:creationId xmlns:a16="http://schemas.microsoft.com/office/drawing/2014/main" id="{12F0293A-C413-F449-BF89-9E1C83526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7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726" name="Group 162">
                <a:extLst>
                  <a:ext uri="{FF2B5EF4-FFF2-40B4-BE49-F238E27FC236}">
                    <a16:creationId xmlns:a16="http://schemas.microsoft.com/office/drawing/2014/main" id="{1A6200EB-5E59-2B47-9B1A-EF30A5EAD2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42" name="AutoShape 163">
                  <a:extLst>
                    <a:ext uri="{FF2B5EF4-FFF2-40B4-BE49-F238E27FC236}">
                      <a16:creationId xmlns:a16="http://schemas.microsoft.com/office/drawing/2014/main" id="{B97E9310-11F5-E248-A0DF-E45AE8F9B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43" name="AutoShape 164">
                  <a:extLst>
                    <a:ext uri="{FF2B5EF4-FFF2-40B4-BE49-F238E27FC236}">
                      <a16:creationId xmlns:a16="http://schemas.microsoft.com/office/drawing/2014/main" id="{968E1571-41AC-434C-B887-D8EBC7A3B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727" name="Freeform 165">
                <a:extLst>
                  <a:ext uri="{FF2B5EF4-FFF2-40B4-BE49-F238E27FC236}">
                    <a16:creationId xmlns:a16="http://schemas.microsoft.com/office/drawing/2014/main" id="{BE30363C-DD3A-B943-9269-1BAD5BA36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728" name="Group 166">
                <a:extLst>
                  <a:ext uri="{FF2B5EF4-FFF2-40B4-BE49-F238E27FC236}">
                    <a16:creationId xmlns:a16="http://schemas.microsoft.com/office/drawing/2014/main" id="{38788B69-339D-7F4E-B301-8175DEA9D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40" name="AutoShape 167">
                  <a:extLst>
                    <a:ext uri="{FF2B5EF4-FFF2-40B4-BE49-F238E27FC236}">
                      <a16:creationId xmlns:a16="http://schemas.microsoft.com/office/drawing/2014/main" id="{97B97885-9739-1F45-B789-FBABCFF92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9"/>
                  <a:ext cx="728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741" name="AutoShape 168">
                  <a:extLst>
                    <a:ext uri="{FF2B5EF4-FFF2-40B4-BE49-F238E27FC236}">
                      <a16:creationId xmlns:a16="http://schemas.microsoft.com/office/drawing/2014/main" id="{84771018-17F5-D14A-8D8C-59EE601BC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729" name="Rectangle 169">
                <a:extLst>
                  <a:ext uri="{FF2B5EF4-FFF2-40B4-BE49-F238E27FC236}">
                    <a16:creationId xmlns:a16="http://schemas.microsoft.com/office/drawing/2014/main" id="{7A058DA4-516B-7D41-BD30-6364FF15C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0" name="Freeform 170">
                <a:extLst>
                  <a:ext uri="{FF2B5EF4-FFF2-40B4-BE49-F238E27FC236}">
                    <a16:creationId xmlns:a16="http://schemas.microsoft.com/office/drawing/2014/main" id="{856E246C-1591-CA4F-8ADE-8DDDDAA77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1" name="Freeform 171">
                <a:extLst>
                  <a:ext uri="{FF2B5EF4-FFF2-40B4-BE49-F238E27FC236}">
                    <a16:creationId xmlns:a16="http://schemas.microsoft.com/office/drawing/2014/main" id="{31F0BA80-7560-4D47-A9F7-FD31AEA43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2" name="Oval 172">
                <a:extLst>
                  <a:ext uri="{FF2B5EF4-FFF2-40B4-BE49-F238E27FC236}">
                    <a16:creationId xmlns:a16="http://schemas.microsoft.com/office/drawing/2014/main" id="{0250F674-2E69-7A49-BD4A-7A0B63C62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3" name="Freeform 173">
                <a:extLst>
                  <a:ext uri="{FF2B5EF4-FFF2-40B4-BE49-F238E27FC236}">
                    <a16:creationId xmlns:a16="http://schemas.microsoft.com/office/drawing/2014/main" id="{D9EA6536-474B-D64B-B205-1D6C9BA82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4" name="AutoShape 174">
                <a:extLst>
                  <a:ext uri="{FF2B5EF4-FFF2-40B4-BE49-F238E27FC236}">
                    <a16:creationId xmlns:a16="http://schemas.microsoft.com/office/drawing/2014/main" id="{E488D72C-E2D7-A24F-8921-7455381C5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200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5" name="AutoShape 175">
                <a:extLst>
                  <a:ext uri="{FF2B5EF4-FFF2-40B4-BE49-F238E27FC236}">
                    <a16:creationId xmlns:a16="http://schemas.microsoft.com/office/drawing/2014/main" id="{912439D6-774F-1547-AA0D-047E22092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0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6" name="Oval 176">
                <a:extLst>
                  <a:ext uri="{FF2B5EF4-FFF2-40B4-BE49-F238E27FC236}">
                    <a16:creationId xmlns:a16="http://schemas.microsoft.com/office/drawing/2014/main" id="{A2D2898C-A040-C744-8B60-25B92A3ED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7" name="Oval 177">
                <a:extLst>
                  <a:ext uri="{FF2B5EF4-FFF2-40B4-BE49-F238E27FC236}">
                    <a16:creationId xmlns:a16="http://schemas.microsoft.com/office/drawing/2014/main" id="{6D69F5EA-B0E7-DA4A-8B00-86E1B289A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8" name="Oval 178">
                <a:extLst>
                  <a:ext uri="{FF2B5EF4-FFF2-40B4-BE49-F238E27FC236}">
                    <a16:creationId xmlns:a16="http://schemas.microsoft.com/office/drawing/2014/main" id="{CB13C9A5-3005-C744-AAF5-43F081367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739" name="Rectangle 179">
                <a:extLst>
                  <a:ext uri="{FF2B5EF4-FFF2-40B4-BE49-F238E27FC236}">
                    <a16:creationId xmlns:a16="http://schemas.microsoft.com/office/drawing/2014/main" id="{5E9EBF99-398D-4346-9CCC-C08D38A90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4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748" name="Group 180">
              <a:extLst>
                <a:ext uri="{FF2B5EF4-FFF2-40B4-BE49-F238E27FC236}">
                  <a16:creationId xmlns:a16="http://schemas.microsoft.com/office/drawing/2014/main" id="{68A8F3DD-C4CD-1A4A-A99E-EE08AE2B9AB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010775" y="4435439"/>
              <a:ext cx="803275" cy="771525"/>
              <a:chOff x="-44" y="1473"/>
              <a:chExt cx="981" cy="1105"/>
            </a:xfrm>
          </p:grpSpPr>
          <p:pic>
            <p:nvPicPr>
              <p:cNvPr id="749" name="Picture 181" descr="desktop_computer_stylized_medium">
                <a:extLst>
                  <a:ext uri="{FF2B5EF4-FFF2-40B4-BE49-F238E27FC236}">
                    <a16:creationId xmlns:a16="http://schemas.microsoft.com/office/drawing/2014/main" id="{FB1222DE-2F29-E94E-BA2E-8430BD1F4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0" name="Freeform 182">
                <a:extLst>
                  <a:ext uri="{FF2B5EF4-FFF2-40B4-BE49-F238E27FC236}">
                    <a16:creationId xmlns:a16="http://schemas.microsoft.com/office/drawing/2014/main" id="{25C576CA-310E-BF45-AEA0-47D91F2AB2B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751" name="Group 183">
              <a:extLst>
                <a:ext uri="{FF2B5EF4-FFF2-40B4-BE49-F238E27FC236}">
                  <a16:creationId xmlns:a16="http://schemas.microsoft.com/office/drawing/2014/main" id="{292C5560-DFC2-574D-8C62-B6F62F2DC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4416389"/>
              <a:ext cx="803275" cy="771525"/>
              <a:chOff x="-44" y="1473"/>
              <a:chExt cx="981" cy="1105"/>
            </a:xfrm>
          </p:grpSpPr>
          <p:pic>
            <p:nvPicPr>
              <p:cNvPr id="752" name="Picture 184" descr="desktop_computer_stylized_medium">
                <a:extLst>
                  <a:ext uri="{FF2B5EF4-FFF2-40B4-BE49-F238E27FC236}">
                    <a16:creationId xmlns:a16="http://schemas.microsoft.com/office/drawing/2014/main" id="{5ADBABA6-9549-8F45-9CC6-895C1B7130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3" name="Freeform 185">
                <a:extLst>
                  <a:ext uri="{FF2B5EF4-FFF2-40B4-BE49-F238E27FC236}">
                    <a16:creationId xmlns:a16="http://schemas.microsoft.com/office/drawing/2014/main" id="{175C8E0C-2E66-F847-85BF-1DF27F6E9D5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754" name="Group 186">
              <a:extLst>
                <a:ext uri="{FF2B5EF4-FFF2-40B4-BE49-F238E27FC236}">
                  <a16:creationId xmlns:a16="http://schemas.microsoft.com/office/drawing/2014/main" id="{BFA50ABA-EF43-8248-BFEE-B2185F9FF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8300" y="4865652"/>
              <a:ext cx="803275" cy="771525"/>
              <a:chOff x="-44" y="1473"/>
              <a:chExt cx="981" cy="1105"/>
            </a:xfrm>
          </p:grpSpPr>
          <p:pic>
            <p:nvPicPr>
              <p:cNvPr id="755" name="Picture 187" descr="desktop_computer_stylized_medium">
                <a:extLst>
                  <a:ext uri="{FF2B5EF4-FFF2-40B4-BE49-F238E27FC236}">
                    <a16:creationId xmlns:a16="http://schemas.microsoft.com/office/drawing/2014/main" id="{F7F3CEF1-4AEE-174D-A7EB-35D5923CD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6" name="Freeform 188">
                <a:extLst>
                  <a:ext uri="{FF2B5EF4-FFF2-40B4-BE49-F238E27FC236}">
                    <a16:creationId xmlns:a16="http://schemas.microsoft.com/office/drawing/2014/main" id="{092BEB98-510F-A54D-8396-7B8E24FE09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66D11C-2FA6-994B-8F41-1BCDD73182B5}"/>
              </a:ext>
            </a:extLst>
          </p:cNvPr>
          <p:cNvGrpSpPr/>
          <p:nvPr/>
        </p:nvGrpSpPr>
        <p:grpSpPr>
          <a:xfrm>
            <a:off x="6423336" y="1491893"/>
            <a:ext cx="4706682" cy="4114800"/>
            <a:chOff x="877941" y="1593850"/>
            <a:chExt cx="4706682" cy="4114800"/>
          </a:xfrm>
        </p:grpSpPr>
        <p:sp>
          <p:nvSpPr>
            <p:cNvPr id="648" name="Rectangle 523">
              <a:extLst>
                <a:ext uri="{FF2B5EF4-FFF2-40B4-BE49-F238E27FC236}">
                  <a16:creationId xmlns:a16="http://schemas.microsoft.com/office/drawing/2014/main" id="{17573379-BEF3-6842-92C8-C7C11E0F1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41" y="1593850"/>
              <a:ext cx="4522733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+mn-cs"/>
                </a:defRPr>
              </a:lvl9pPr>
            </a:lstStyle>
            <a:p>
              <a:pPr eaLnBrk="1" hangingPunct="1"/>
              <a:r>
                <a:rPr lang="en-US" altLang="en-US" sz="3200" kern="0" dirty="0">
                  <a:ea typeface="ＭＳ Ｐゴシック" panose="020B0600070205080204" pitchFamily="34" charset="-128"/>
                </a:rPr>
                <a:t>per-connection end-end throughput: </a:t>
              </a:r>
              <a:r>
                <a:rPr lang="en-US" altLang="en-US" sz="3200" i="1" kern="0" dirty="0">
                  <a:ea typeface="ＭＳ Ｐゴシック" panose="020B0600070205080204" pitchFamily="34" charset="-128"/>
                </a:rPr>
                <a:t>min(</a:t>
              </a:r>
              <a:r>
                <a:rPr lang="en-US" altLang="en-US" sz="3200" i="1" kern="0" dirty="0" err="1">
                  <a:ea typeface="ＭＳ Ｐゴシック" panose="020B0600070205080204" pitchFamily="34" charset="-128"/>
                </a:rPr>
                <a:t>R</a:t>
              </a:r>
              <a:r>
                <a:rPr lang="en-US" altLang="en-US" sz="3200" i="1" kern="0" baseline="-25000" dirty="0" err="1">
                  <a:ea typeface="ＭＳ Ｐゴシック" panose="020B0600070205080204" pitchFamily="34" charset="-128"/>
                </a:rPr>
                <a:t>c</a:t>
              </a:r>
              <a:r>
                <a:rPr lang="en-US" altLang="en-US" sz="3200" i="1" kern="0" dirty="0" err="1">
                  <a:ea typeface="ＭＳ Ｐゴシック" panose="020B0600070205080204" pitchFamily="34" charset="-128"/>
                </a:rPr>
                <a:t>,R</a:t>
              </a:r>
              <a:r>
                <a:rPr lang="en-US" altLang="en-US" sz="3200" i="1" kern="0" baseline="-25000" dirty="0" err="1">
                  <a:ea typeface="ＭＳ Ｐゴシック" panose="020B0600070205080204" pitchFamily="34" charset="-128"/>
                </a:rPr>
                <a:t>s</a:t>
              </a:r>
              <a:r>
                <a:rPr lang="en-US" altLang="en-US" sz="3200" i="1" kern="0" dirty="0" err="1">
                  <a:ea typeface="ＭＳ Ｐゴシック" panose="020B0600070205080204" pitchFamily="34" charset="-128"/>
                </a:rPr>
                <a:t>,R</a:t>
              </a:r>
              <a:r>
                <a:rPr lang="en-US" altLang="en-US" sz="3200" i="1" kern="0" dirty="0">
                  <a:ea typeface="ＭＳ Ｐゴシック" panose="020B0600070205080204" pitchFamily="34" charset="-128"/>
                </a:rPr>
                <a:t>/10)</a:t>
              </a:r>
            </a:p>
            <a:p>
              <a:pPr eaLnBrk="1" hangingPunct="1"/>
              <a:r>
                <a:rPr lang="en-US" altLang="en-US" sz="3200" kern="0" dirty="0">
                  <a:ea typeface="ＭＳ Ｐゴシック" panose="020B0600070205080204" pitchFamily="34" charset="-128"/>
                </a:rPr>
                <a:t>in practice: </a:t>
              </a:r>
              <a:r>
                <a:rPr lang="en-US" altLang="en-US" sz="3200" i="1" kern="0" dirty="0" err="1">
                  <a:ea typeface="ＭＳ Ｐゴシック" panose="020B0600070205080204" pitchFamily="34" charset="-128"/>
                </a:rPr>
                <a:t>R</a:t>
              </a:r>
              <a:r>
                <a:rPr lang="en-US" altLang="en-US" sz="3200" i="1" kern="0" baseline="-25000" dirty="0" err="1">
                  <a:ea typeface="ＭＳ Ｐゴシック" panose="020B0600070205080204" pitchFamily="34" charset="-128"/>
                </a:rPr>
                <a:t>c</a:t>
              </a:r>
              <a:r>
                <a:rPr lang="en-US" altLang="en-US" sz="3200" kern="0" dirty="0">
                  <a:ea typeface="ＭＳ Ｐゴシック" panose="020B0600070205080204" pitchFamily="34" charset="-128"/>
                </a:rPr>
                <a:t> or </a:t>
              </a:r>
              <a:r>
                <a:rPr lang="en-US" altLang="en-US" sz="3200" i="1" kern="0" dirty="0">
                  <a:ea typeface="ＭＳ Ｐゴシック" panose="020B0600070205080204" pitchFamily="34" charset="-128"/>
                </a:rPr>
                <a:t>R</a:t>
              </a:r>
              <a:r>
                <a:rPr lang="en-US" altLang="en-US" sz="3200" i="1" kern="0" baseline="-25000" dirty="0">
                  <a:ea typeface="ＭＳ Ｐゴシック" panose="020B0600070205080204" pitchFamily="34" charset="-128"/>
                </a:rPr>
                <a:t>s</a:t>
              </a:r>
              <a:r>
                <a:rPr lang="en-US" altLang="en-US" sz="3200" kern="0" dirty="0">
                  <a:ea typeface="ＭＳ Ｐゴシック" panose="020B0600070205080204" pitchFamily="34" charset="-128"/>
                </a:rPr>
                <a:t> is often bottleneck</a:t>
              </a:r>
            </a:p>
          </p:txBody>
        </p:sp>
        <p:sp>
          <p:nvSpPr>
            <p:cNvPr id="757" name="TextBox 1">
              <a:extLst>
                <a:ext uri="{FF2B5EF4-FFF2-40B4-BE49-F238E27FC236}">
                  <a16:creationId xmlns:a16="http://schemas.microsoft.com/office/drawing/2014/main" id="{DA9B1A1A-980B-A04A-99EA-7721056B3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10" y="4985599"/>
              <a:ext cx="45069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cs typeface="Arial"/>
                </a:rPr>
                <a:t>* Check out the online interactive exercises for more examples: h</a:t>
              </a:r>
              <a:r>
                <a:rPr lang="en-US" altLang="en-US" sz="1200" dirty="0">
                  <a:solidFill>
                    <a:srgbClr val="000000"/>
                  </a:solidFill>
                  <a:cs typeface="Arial"/>
                </a:rPr>
                <a:t>ttp://</a:t>
              </a:r>
              <a:r>
                <a:rPr lang="en-US" altLang="en-US" sz="1200" dirty="0" err="1">
                  <a:solidFill>
                    <a:srgbClr val="000000"/>
                  </a:solidFill>
                  <a:cs typeface="Arial"/>
                </a:rPr>
                <a:t>gaia.cs.umass.edu</a:t>
              </a:r>
              <a:r>
                <a:rPr lang="en-US" altLang="en-US" sz="1200" dirty="0">
                  <a:solidFill>
                    <a:srgbClr val="000000"/>
                  </a:solidFill>
                  <a:cs typeface="Arial"/>
                </a:rPr>
                <a:t>/</a:t>
              </a:r>
              <a:r>
                <a:rPr lang="en-US" altLang="en-US" sz="1200" dirty="0" err="1">
                  <a:solidFill>
                    <a:srgbClr val="000000"/>
                  </a:solidFill>
                  <a:cs typeface="Arial"/>
                </a:rPr>
                <a:t>kurose_ross</a:t>
              </a:r>
              <a:r>
                <a:rPr lang="en-US" altLang="en-US" sz="1200" dirty="0">
                  <a:solidFill>
                    <a:srgbClr val="000000"/>
                  </a:solidFill>
                  <a:cs typeface="Arial"/>
                </a:rPr>
                <a:t>/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9C0322-B257-96B6-9B4C-545E625FB802}"/>
              </a:ext>
            </a:extLst>
          </p:cNvPr>
          <p:cNvSpPr txBox="1"/>
          <p:nvPr/>
        </p:nvSpPr>
        <p:spPr>
          <a:xfrm>
            <a:off x="3549476" y="173308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F2E85-4ACA-D2A1-3070-FC3023B1811F}"/>
              </a:ext>
            </a:extLst>
          </p:cNvPr>
          <p:cNvSpPr txBox="1"/>
          <p:nvPr/>
        </p:nvSpPr>
        <p:spPr>
          <a:xfrm>
            <a:off x="3587456" y="429468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0E3D9-D8E5-53CA-95FA-F6D58E211376}"/>
              </a:ext>
            </a:extLst>
          </p:cNvPr>
          <p:cNvSpPr txBox="1"/>
          <p:nvPr/>
        </p:nvSpPr>
        <p:spPr>
          <a:xfrm rot="5400000">
            <a:off x="3401153" y="2871993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62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0BC6-48E6-19A2-B9FC-B04D1B26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7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1: roadmap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 lnSpcReduction="10000"/>
          </a:bodyPr>
          <a:lstStyle/>
          <a:p>
            <a:pPr marL="117475" indent="0">
              <a:spcBef>
                <a:spcPts val="800"/>
              </a:spcBef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 What is</a:t>
            </a:r>
            <a:r>
              <a:rPr lang="en-US" altLang="ja-JP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Internet?</a:t>
            </a:r>
          </a:p>
          <a:p>
            <a:pPr marL="117475" indent="0" eaLnBrk="1" hangingPunct="1">
              <a:spcBef>
                <a:spcPts val="800"/>
              </a:spcBef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Network edge: hosts, access network, physical media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 Network core: packet/circuit switching, internet structure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 Performance: loss, delay, throughput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rgbClr val="00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Protocol layers, service models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Network Under Attack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 History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82EAF-7289-4307-8C07-55BB272CE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834" y="1414011"/>
            <a:ext cx="372406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1: roadmap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 lnSpcReduction="10000"/>
          </a:bodyPr>
          <a:lstStyle/>
          <a:p>
            <a:pPr marL="117475" indent="0">
              <a:spcBef>
                <a:spcPts val="800"/>
              </a:spcBef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 What is</a:t>
            </a:r>
            <a:r>
              <a:rPr lang="en-US" altLang="ja-JP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Internet?</a:t>
            </a:r>
          </a:p>
          <a:p>
            <a:pPr marL="117475" indent="0" eaLnBrk="1" hangingPunct="1">
              <a:spcBef>
                <a:spcPts val="800"/>
              </a:spcBef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Network edge: hosts, access network, physical media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 Network core: packet/circuit switching, internet structure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rgbClr val="00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 Performance: loss, delay, throughput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Protocol layers, service models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Network Under Attack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 History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82EAF-7289-4307-8C07-55BB272CE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834" y="1414011"/>
            <a:ext cx="372406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Recap Internet Intro from Week1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8C756B3-F695-C449-9C6B-DD53F0314FE1}"/>
              </a:ext>
            </a:extLst>
          </p:cNvPr>
          <p:cNvSpPr txBox="1">
            <a:spLocks noChangeArrowheads="1"/>
          </p:cNvSpPr>
          <p:nvPr/>
        </p:nvSpPr>
        <p:spPr>
          <a:xfrm>
            <a:off x="823160" y="1357092"/>
            <a:ext cx="7153036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Networks are complex, with many </a:t>
            </a:r>
            <a:r>
              <a:rPr lang="ja-JP" altLang="en-US" i="1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pieces</a:t>
            </a:r>
            <a:r>
              <a:rPr lang="ja-JP" altLang="en-US" i="1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hosts: clients / servers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switches/routers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links of various media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network types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packet transmission</a:t>
            </a:r>
          </a:p>
          <a:p>
            <a:pPr marL="57150" indent="0"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Putting  pieces together</a:t>
            </a:r>
            <a:endParaRPr lang="en-US" altLang="en-US" sz="3200" dirty="0">
              <a:ea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ea typeface="Arial" panose="020B0604020202020204" pitchFamily="34" charset="0"/>
              </a:rPr>
              <a:t>Structure: </a:t>
            </a:r>
            <a:r>
              <a:rPr lang="en-US" altLang="en-US" dirty="0">
                <a:ea typeface="Arial" panose="020B0604020202020204" pitchFamily="34" charset="0"/>
              </a:rPr>
              <a:t>network of networks</a:t>
            </a:r>
          </a:p>
          <a:p>
            <a:pPr marL="57150" indent="0">
              <a:buFont typeface="Wingdings" pitchFamily="2" charset="2"/>
              <a:buNone/>
            </a:pPr>
            <a:br>
              <a:rPr lang="en-US" altLang="en-US" sz="3200" dirty="0">
                <a:ea typeface="Arial" panose="020B0604020202020204" pitchFamily="34" charset="0"/>
              </a:rPr>
            </a:br>
            <a:endParaRPr lang="en-US" altLang="en-US" sz="3200" dirty="0">
              <a:ea typeface="Arial" panose="020B0604020202020204" pitchFamily="34" charset="0"/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8B9B6EFC-7AC1-3147-A589-0C1B50541BF1}"/>
              </a:ext>
            </a:extLst>
          </p:cNvPr>
          <p:cNvSpPr/>
          <p:nvPr/>
        </p:nvSpPr>
        <p:spPr bwMode="auto">
          <a:xfrm>
            <a:off x="3551883" y="5270414"/>
            <a:ext cx="5802263" cy="1412898"/>
          </a:xfrm>
          <a:prstGeom prst="cloudCallout">
            <a:avLst>
              <a:gd name="adj1" fmla="val 31978"/>
              <a:gd name="adj2" fmla="val -685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 do they operate?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What is the operation structure?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" name="Group 979">
            <a:extLst>
              <a:ext uri="{FF2B5EF4-FFF2-40B4-BE49-F238E27FC236}">
                <a16:creationId xmlns:a16="http://schemas.microsoft.com/office/drawing/2014/main" id="{8F4F5F0C-6661-7244-BC4D-BD1E6EC3242B}"/>
              </a:ext>
            </a:extLst>
          </p:cNvPr>
          <p:cNvGrpSpPr>
            <a:grpSpLocks/>
          </p:cNvGrpSpPr>
          <p:nvPr/>
        </p:nvGrpSpPr>
        <p:grpSpPr bwMode="auto">
          <a:xfrm>
            <a:off x="8182571" y="1138151"/>
            <a:ext cx="3551237" cy="4743450"/>
            <a:chOff x="5202238" y="1384300"/>
            <a:chExt cx="3551237" cy="4743450"/>
          </a:xfrm>
        </p:grpSpPr>
        <p:sp>
          <p:nvSpPr>
            <p:cNvPr id="10" name="Freeform 416">
              <a:extLst>
                <a:ext uri="{FF2B5EF4-FFF2-40B4-BE49-F238E27FC236}">
                  <a16:creationId xmlns:a16="http://schemas.microsoft.com/office/drawing/2014/main" id="{1F68C04F-5E8B-7243-9AFF-9EC832652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6 w 765"/>
                <a:gd name="T1" fmla="*/ 2147483646 h 459"/>
                <a:gd name="T2" fmla="*/ 2147483646 w 765"/>
                <a:gd name="T3" fmla="*/ 2147483646 h 459"/>
                <a:gd name="T4" fmla="*/ 2147483646 w 765"/>
                <a:gd name="T5" fmla="*/ 2147483646 h 459"/>
                <a:gd name="T6" fmla="*/ 2147483646 w 765"/>
                <a:gd name="T7" fmla="*/ 2147483646 h 459"/>
                <a:gd name="T8" fmla="*/ 2147483646 w 765"/>
                <a:gd name="T9" fmla="*/ 2147483646 h 459"/>
                <a:gd name="T10" fmla="*/ 2147483646 w 765"/>
                <a:gd name="T11" fmla="*/ 2147483646 h 459"/>
                <a:gd name="T12" fmla="*/ 2147483646 w 765"/>
                <a:gd name="T13" fmla="*/ 2147483646 h 459"/>
                <a:gd name="T14" fmla="*/ 2147483646 w 765"/>
                <a:gd name="T15" fmla="*/ 2147483646 h 459"/>
                <a:gd name="T16" fmla="*/ 2147483646 w 765"/>
                <a:gd name="T17" fmla="*/ 2147483646 h 459"/>
                <a:gd name="T18" fmla="*/ 2147483646 w 765"/>
                <a:gd name="T19" fmla="*/ 2147483646 h 459"/>
                <a:gd name="T20" fmla="*/ 2147483646 w 765"/>
                <a:gd name="T21" fmla="*/ 2147483646 h 459"/>
                <a:gd name="T22" fmla="*/ 2147483646 w 765"/>
                <a:gd name="T23" fmla="*/ 2147483646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415">
              <a:extLst>
                <a:ext uri="{FF2B5EF4-FFF2-40B4-BE49-F238E27FC236}">
                  <a16:creationId xmlns:a16="http://schemas.microsoft.com/office/drawing/2014/main" id="{618648D7-17DC-6641-87AD-4A1EA0C0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6 w 828"/>
                <a:gd name="T1" fmla="*/ 2147483646 h 425"/>
                <a:gd name="T2" fmla="*/ 2147483646 w 828"/>
                <a:gd name="T3" fmla="*/ 2147483646 h 425"/>
                <a:gd name="T4" fmla="*/ 2147483646 w 828"/>
                <a:gd name="T5" fmla="*/ 2147483646 h 425"/>
                <a:gd name="T6" fmla="*/ 2147483646 w 828"/>
                <a:gd name="T7" fmla="*/ 2147483646 h 425"/>
                <a:gd name="T8" fmla="*/ 2147483646 w 828"/>
                <a:gd name="T9" fmla="*/ 2147483646 h 425"/>
                <a:gd name="T10" fmla="*/ 2147483646 w 828"/>
                <a:gd name="T11" fmla="*/ 2147483646 h 425"/>
                <a:gd name="T12" fmla="*/ 2147483646 w 828"/>
                <a:gd name="T13" fmla="*/ 2147483646 h 425"/>
                <a:gd name="T14" fmla="*/ 2147483646 w 828"/>
                <a:gd name="T15" fmla="*/ 2147483646 h 425"/>
                <a:gd name="T16" fmla="*/ 2147483646 w 828"/>
                <a:gd name="T17" fmla="*/ 2147483646 h 425"/>
                <a:gd name="T18" fmla="*/ 2147483646 w 828"/>
                <a:gd name="T19" fmla="*/ 2147483646 h 425"/>
                <a:gd name="T20" fmla="*/ 2147483646 w 828"/>
                <a:gd name="T21" fmla="*/ 2147483646 h 425"/>
                <a:gd name="T22" fmla="*/ 2147483646 w 828"/>
                <a:gd name="T23" fmla="*/ 2147483646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665">
              <a:extLst>
                <a:ext uri="{FF2B5EF4-FFF2-40B4-BE49-F238E27FC236}">
                  <a16:creationId xmlns:a16="http://schemas.microsoft.com/office/drawing/2014/main" id="{CDFE4E53-5E48-8245-AEC0-713293584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3" name="Group 666">
              <a:extLst>
                <a:ext uri="{FF2B5EF4-FFF2-40B4-BE49-F238E27FC236}">
                  <a16:creationId xmlns:a16="http://schemas.microsoft.com/office/drawing/2014/main" id="{8AD67112-5BAA-3349-876A-B910AB890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622" name="Rectangle 667">
                <a:extLst>
                  <a:ext uri="{FF2B5EF4-FFF2-40B4-BE49-F238E27FC236}">
                    <a16:creationId xmlns:a16="http://schemas.microsoft.com/office/drawing/2014/main" id="{1A5D91B6-883A-2047-B153-350F2601A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AutoShape 668">
                <a:extLst>
                  <a:ext uri="{FF2B5EF4-FFF2-40B4-BE49-F238E27FC236}">
                    <a16:creationId xmlns:a16="http://schemas.microsoft.com/office/drawing/2014/main" id="{3E4235AF-4684-214B-8243-FD05E910B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Freeform 669">
              <a:extLst>
                <a:ext uri="{FF2B5EF4-FFF2-40B4-BE49-F238E27FC236}">
                  <a16:creationId xmlns:a16="http://schemas.microsoft.com/office/drawing/2014/main" id="{7ACB475B-FCF3-D847-8173-AEC728869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6 w 2032"/>
                <a:gd name="T1" fmla="*/ 2147483646 h 1049"/>
                <a:gd name="T2" fmla="*/ 2147483646 w 2032"/>
                <a:gd name="T3" fmla="*/ 2147483646 h 1049"/>
                <a:gd name="T4" fmla="*/ 2147483646 w 2032"/>
                <a:gd name="T5" fmla="*/ 2147483646 h 1049"/>
                <a:gd name="T6" fmla="*/ 2147483646 w 2032"/>
                <a:gd name="T7" fmla="*/ 2147483646 h 1049"/>
                <a:gd name="T8" fmla="*/ 2147483646 w 2032"/>
                <a:gd name="T9" fmla="*/ 2147483646 h 1049"/>
                <a:gd name="T10" fmla="*/ 2147483646 w 2032"/>
                <a:gd name="T11" fmla="*/ 2147483646 h 1049"/>
                <a:gd name="T12" fmla="*/ 2147483646 w 2032"/>
                <a:gd name="T13" fmla="*/ 2147483646 h 1049"/>
                <a:gd name="T14" fmla="*/ 2147483646 w 2032"/>
                <a:gd name="T15" fmla="*/ 2147483646 h 1049"/>
                <a:gd name="T16" fmla="*/ 2147483646 w 2032"/>
                <a:gd name="T17" fmla="*/ 2147483646 h 1049"/>
                <a:gd name="T18" fmla="*/ 2147483646 w 2032"/>
                <a:gd name="T19" fmla="*/ 2147483646 h 1049"/>
                <a:gd name="T20" fmla="*/ 2147483646 w 2032"/>
                <a:gd name="T21" fmla="*/ 2147483646 h 1049"/>
                <a:gd name="T22" fmla="*/ 2147483646 w 2032"/>
                <a:gd name="T23" fmla="*/ 2147483646 h 1049"/>
                <a:gd name="T24" fmla="*/ 2147483646 w 2032"/>
                <a:gd name="T25" fmla="*/ 2147483646 h 1049"/>
                <a:gd name="T26" fmla="*/ 2147483646 w 2032"/>
                <a:gd name="T27" fmla="*/ 2147483646 h 1049"/>
                <a:gd name="T28" fmla="*/ 2147483646 w 2032"/>
                <a:gd name="T29" fmla="*/ 2147483646 h 1049"/>
                <a:gd name="T30" fmla="*/ 2147483646 w 2032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Line 670">
              <a:extLst>
                <a:ext uri="{FF2B5EF4-FFF2-40B4-BE49-F238E27FC236}">
                  <a16:creationId xmlns:a16="http://schemas.microsoft.com/office/drawing/2014/main" id="{FA840670-5288-EE46-8A95-1DCF970596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" name="Line 671">
              <a:extLst>
                <a:ext uri="{FF2B5EF4-FFF2-40B4-BE49-F238E27FC236}">
                  <a16:creationId xmlns:a16="http://schemas.microsoft.com/office/drawing/2014/main" id="{903642BA-3AE5-A842-B51E-5AC6620500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" name="Line 672">
              <a:extLst>
                <a:ext uri="{FF2B5EF4-FFF2-40B4-BE49-F238E27FC236}">
                  <a16:creationId xmlns:a16="http://schemas.microsoft.com/office/drawing/2014/main" id="{7B71B30C-F23E-BC45-82DF-98C13BD34B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" name="Line 674">
              <a:extLst>
                <a:ext uri="{FF2B5EF4-FFF2-40B4-BE49-F238E27FC236}">
                  <a16:creationId xmlns:a16="http://schemas.microsoft.com/office/drawing/2014/main" id="{A47E2024-5278-B84D-8045-4A99FC04E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Line 675">
              <a:extLst>
                <a:ext uri="{FF2B5EF4-FFF2-40B4-BE49-F238E27FC236}">
                  <a16:creationId xmlns:a16="http://schemas.microsoft.com/office/drawing/2014/main" id="{0E065796-2725-F24E-B8BA-880C51D66E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Line 678">
              <a:extLst>
                <a:ext uri="{FF2B5EF4-FFF2-40B4-BE49-F238E27FC236}">
                  <a16:creationId xmlns:a16="http://schemas.microsoft.com/office/drawing/2014/main" id="{5CF0450C-597E-1643-AA81-564850932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Line 679">
              <a:extLst>
                <a:ext uri="{FF2B5EF4-FFF2-40B4-BE49-F238E27FC236}">
                  <a16:creationId xmlns:a16="http://schemas.microsoft.com/office/drawing/2014/main" id="{620F6BE9-0886-D54B-8EB5-DB9458AA0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Line 680">
              <a:extLst>
                <a:ext uri="{FF2B5EF4-FFF2-40B4-BE49-F238E27FC236}">
                  <a16:creationId xmlns:a16="http://schemas.microsoft.com/office/drawing/2014/main" id="{BB58B846-1281-A842-AB01-4BA72A2A0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Line 682">
              <a:extLst>
                <a:ext uri="{FF2B5EF4-FFF2-40B4-BE49-F238E27FC236}">
                  <a16:creationId xmlns:a16="http://schemas.microsoft.com/office/drawing/2014/main" id="{151B2307-67A6-874F-9302-D371398D0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Line 683">
              <a:extLst>
                <a:ext uri="{FF2B5EF4-FFF2-40B4-BE49-F238E27FC236}">
                  <a16:creationId xmlns:a16="http://schemas.microsoft.com/office/drawing/2014/main" id="{176384EC-A7B1-F74D-9166-0AE2C940D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pic>
          <p:nvPicPr>
            <p:cNvPr id="25" name="Picture 684" descr="access_point_stylized_small">
              <a:extLst>
                <a:ext uri="{FF2B5EF4-FFF2-40B4-BE49-F238E27FC236}">
                  <a16:creationId xmlns:a16="http://schemas.microsoft.com/office/drawing/2014/main" id="{3583B486-BC49-8143-9324-D829AE45B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685">
              <a:extLst>
                <a:ext uri="{FF2B5EF4-FFF2-40B4-BE49-F238E27FC236}">
                  <a16:creationId xmlns:a16="http://schemas.microsoft.com/office/drawing/2014/main" id="{35096701-EC95-DC47-B726-076321876C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7" name="Line 686">
              <a:extLst>
                <a:ext uri="{FF2B5EF4-FFF2-40B4-BE49-F238E27FC236}">
                  <a16:creationId xmlns:a16="http://schemas.microsoft.com/office/drawing/2014/main" id="{2EE86AFF-6926-5748-8C59-2FAD903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pic>
          <p:nvPicPr>
            <p:cNvPr id="28" name="Picture 708" descr="access_point_stylized_small">
              <a:extLst>
                <a:ext uri="{FF2B5EF4-FFF2-40B4-BE49-F238E27FC236}">
                  <a16:creationId xmlns:a16="http://schemas.microsoft.com/office/drawing/2014/main" id="{5DB02C8D-3CCC-5943-A6CC-3D6C48330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711">
              <a:extLst>
                <a:ext uri="{FF2B5EF4-FFF2-40B4-BE49-F238E27FC236}">
                  <a16:creationId xmlns:a16="http://schemas.microsoft.com/office/drawing/2014/main" id="{16C22084-376B-214E-ACDE-9B80DD77A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Line 712">
              <a:extLst>
                <a:ext uri="{FF2B5EF4-FFF2-40B4-BE49-F238E27FC236}">
                  <a16:creationId xmlns:a16="http://schemas.microsoft.com/office/drawing/2014/main" id="{D6D2ACCD-EFF1-A84E-837D-45359FB75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Line 713">
              <a:extLst>
                <a:ext uri="{FF2B5EF4-FFF2-40B4-BE49-F238E27FC236}">
                  <a16:creationId xmlns:a16="http://schemas.microsoft.com/office/drawing/2014/main" id="{B0269DC9-7EC5-FB44-8B97-062A49AE9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Line 714">
              <a:extLst>
                <a:ext uri="{FF2B5EF4-FFF2-40B4-BE49-F238E27FC236}">
                  <a16:creationId xmlns:a16="http://schemas.microsoft.com/office/drawing/2014/main" id="{F8788E9B-6B9D-274A-BD0F-1FB57A212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Line 715">
              <a:extLst>
                <a:ext uri="{FF2B5EF4-FFF2-40B4-BE49-F238E27FC236}">
                  <a16:creationId xmlns:a16="http://schemas.microsoft.com/office/drawing/2014/main" id="{99317193-A81E-4947-8943-BA098BCBE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Line 716">
              <a:extLst>
                <a:ext uri="{FF2B5EF4-FFF2-40B4-BE49-F238E27FC236}">
                  <a16:creationId xmlns:a16="http://schemas.microsoft.com/office/drawing/2014/main" id="{D708648F-180D-784D-8DB7-163EBD4E9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Line 717">
              <a:extLst>
                <a:ext uri="{FF2B5EF4-FFF2-40B4-BE49-F238E27FC236}">
                  <a16:creationId xmlns:a16="http://schemas.microsoft.com/office/drawing/2014/main" id="{D48F2443-C3FA-A249-80A7-23942C429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Line 718">
              <a:extLst>
                <a:ext uri="{FF2B5EF4-FFF2-40B4-BE49-F238E27FC236}">
                  <a16:creationId xmlns:a16="http://schemas.microsoft.com/office/drawing/2014/main" id="{BD81E146-C882-DB4F-A341-2F68C3EF8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Line 719">
              <a:extLst>
                <a:ext uri="{FF2B5EF4-FFF2-40B4-BE49-F238E27FC236}">
                  <a16:creationId xmlns:a16="http://schemas.microsoft.com/office/drawing/2014/main" id="{7DC3B8AA-59C2-3643-8A6A-573347F98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Line 720">
              <a:extLst>
                <a:ext uri="{FF2B5EF4-FFF2-40B4-BE49-F238E27FC236}">
                  <a16:creationId xmlns:a16="http://schemas.microsoft.com/office/drawing/2014/main" id="{746A2788-D858-1344-BB35-DEC2D1F97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Line 721">
              <a:extLst>
                <a:ext uri="{FF2B5EF4-FFF2-40B4-BE49-F238E27FC236}">
                  <a16:creationId xmlns:a16="http://schemas.microsoft.com/office/drawing/2014/main" id="{6499824B-5849-D14C-AA57-DADFFBB51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Line 722">
              <a:extLst>
                <a:ext uri="{FF2B5EF4-FFF2-40B4-BE49-F238E27FC236}">
                  <a16:creationId xmlns:a16="http://schemas.microsoft.com/office/drawing/2014/main" id="{9E1B7B33-9539-7346-AD35-19471322B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Line 723">
              <a:extLst>
                <a:ext uri="{FF2B5EF4-FFF2-40B4-BE49-F238E27FC236}">
                  <a16:creationId xmlns:a16="http://schemas.microsoft.com/office/drawing/2014/main" id="{A799D8B1-9E35-9E4C-AB76-FECE71ACF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Line 724">
              <a:extLst>
                <a:ext uri="{FF2B5EF4-FFF2-40B4-BE49-F238E27FC236}">
                  <a16:creationId xmlns:a16="http://schemas.microsoft.com/office/drawing/2014/main" id="{7D5E9390-BE78-CF40-9372-4EC1B6BBE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3" name="Line 725">
              <a:extLst>
                <a:ext uri="{FF2B5EF4-FFF2-40B4-BE49-F238E27FC236}">
                  <a16:creationId xmlns:a16="http://schemas.microsoft.com/office/drawing/2014/main" id="{F159C6BE-7325-E64D-AED4-FEF68A332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4" name="Line 726">
              <a:extLst>
                <a:ext uri="{FF2B5EF4-FFF2-40B4-BE49-F238E27FC236}">
                  <a16:creationId xmlns:a16="http://schemas.microsoft.com/office/drawing/2014/main" id="{2B2A752F-A6F9-984A-BB57-0025DA735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Line 727">
              <a:extLst>
                <a:ext uri="{FF2B5EF4-FFF2-40B4-BE49-F238E27FC236}">
                  <a16:creationId xmlns:a16="http://schemas.microsoft.com/office/drawing/2014/main" id="{69B8BFD0-04DB-B547-B7B8-7993F0EF2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Line 728">
              <a:extLst>
                <a:ext uri="{FF2B5EF4-FFF2-40B4-BE49-F238E27FC236}">
                  <a16:creationId xmlns:a16="http://schemas.microsoft.com/office/drawing/2014/main" id="{525F8F75-6854-974F-9D7A-01F72F861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Oval 407">
              <a:extLst>
                <a:ext uri="{FF2B5EF4-FFF2-40B4-BE49-F238E27FC236}">
                  <a16:creationId xmlns:a16="http://schemas.microsoft.com/office/drawing/2014/main" id="{5A92DBA9-DCEB-E04F-AF53-5E621152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410">
              <a:extLst>
                <a:ext uri="{FF2B5EF4-FFF2-40B4-BE49-F238E27FC236}">
                  <a16:creationId xmlns:a16="http://schemas.microsoft.com/office/drawing/2014/main" id="{6028BFF6-968E-C142-ABF4-86578F52D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0" name="Oval 411">
              <a:extLst>
                <a:ext uri="{FF2B5EF4-FFF2-40B4-BE49-F238E27FC236}">
                  <a16:creationId xmlns:a16="http://schemas.microsoft.com/office/drawing/2014/main" id="{0DE8317D-25DF-6A4C-B99B-ED4F17E78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" name="Group 732">
              <a:extLst>
                <a:ext uri="{FF2B5EF4-FFF2-40B4-BE49-F238E27FC236}">
                  <a16:creationId xmlns:a16="http://schemas.microsoft.com/office/drawing/2014/main" id="{AA702A48-EEEE-9E43-B391-A6423A02A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620" name="Freeform 733">
                <a:extLst>
                  <a:ext uri="{FF2B5EF4-FFF2-40B4-BE49-F238E27FC236}">
                    <a16:creationId xmlns:a16="http://schemas.microsoft.com/office/drawing/2014/main" id="{E6311CC6-3A88-5647-991B-69D8391D9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1" name="Freeform 734">
                <a:extLst>
                  <a:ext uri="{FF2B5EF4-FFF2-40B4-BE49-F238E27FC236}">
                    <a16:creationId xmlns:a16="http://schemas.microsoft.com/office/drawing/2014/main" id="{E4B6FB3C-1EEF-ED4C-BDFB-04BEACFA3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52" name="Line 735">
              <a:extLst>
                <a:ext uri="{FF2B5EF4-FFF2-40B4-BE49-F238E27FC236}">
                  <a16:creationId xmlns:a16="http://schemas.microsoft.com/office/drawing/2014/main" id="{4D27B77A-E126-804D-8D0C-AA5A0B93B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Line 736">
              <a:extLst>
                <a:ext uri="{FF2B5EF4-FFF2-40B4-BE49-F238E27FC236}">
                  <a16:creationId xmlns:a16="http://schemas.microsoft.com/office/drawing/2014/main" id="{73C25825-3F86-B749-8043-3602793B7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54" name="Group 737">
              <a:extLst>
                <a:ext uri="{FF2B5EF4-FFF2-40B4-BE49-F238E27FC236}">
                  <a16:creationId xmlns:a16="http://schemas.microsoft.com/office/drawing/2014/main" id="{10494563-DAE6-544F-A731-C9CA99BB7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612" name="Oval 407">
                <a:extLst>
                  <a:ext uri="{FF2B5EF4-FFF2-40B4-BE49-F238E27FC236}">
                    <a16:creationId xmlns:a16="http://schemas.microsoft.com/office/drawing/2014/main" id="{C124E7E2-EAE0-D84D-B2D8-DEA9FD04F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3" name="Rectangle 410">
                <a:extLst>
                  <a:ext uri="{FF2B5EF4-FFF2-40B4-BE49-F238E27FC236}">
                    <a16:creationId xmlns:a16="http://schemas.microsoft.com/office/drawing/2014/main" id="{BE25654E-F599-C944-8B8B-88D4ACEFA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4" name="Oval 411">
                <a:extLst>
                  <a:ext uri="{FF2B5EF4-FFF2-40B4-BE49-F238E27FC236}">
                    <a16:creationId xmlns:a16="http://schemas.microsoft.com/office/drawing/2014/main" id="{4849CDAA-61A7-C149-8D3B-4E5312A25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15" name="Group 741">
                <a:extLst>
                  <a:ext uri="{FF2B5EF4-FFF2-40B4-BE49-F238E27FC236}">
                    <a16:creationId xmlns:a16="http://schemas.microsoft.com/office/drawing/2014/main" id="{D7008317-229F-4A4A-9992-85A23A225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18" name="Freeform 742">
                  <a:extLst>
                    <a:ext uri="{FF2B5EF4-FFF2-40B4-BE49-F238E27FC236}">
                      <a16:creationId xmlns:a16="http://schemas.microsoft.com/office/drawing/2014/main" id="{21029DAF-E71B-1D4B-B121-57645DF120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619" name="Freeform 743">
                  <a:extLst>
                    <a:ext uri="{FF2B5EF4-FFF2-40B4-BE49-F238E27FC236}">
                      <a16:creationId xmlns:a16="http://schemas.microsoft.com/office/drawing/2014/main" id="{B2129EC9-3837-164F-B2C6-BBAA016ED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616" name="Line 744">
                <a:extLst>
                  <a:ext uri="{FF2B5EF4-FFF2-40B4-BE49-F238E27FC236}">
                    <a16:creationId xmlns:a16="http://schemas.microsoft.com/office/drawing/2014/main" id="{D83AAA4A-D724-DF42-BB3A-700F9F66A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7" name="Line 745">
                <a:extLst>
                  <a:ext uri="{FF2B5EF4-FFF2-40B4-BE49-F238E27FC236}">
                    <a16:creationId xmlns:a16="http://schemas.microsoft.com/office/drawing/2014/main" id="{4388B175-4B4E-A448-8814-B52C589FF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5" name="Group 746">
              <a:extLst>
                <a:ext uri="{FF2B5EF4-FFF2-40B4-BE49-F238E27FC236}">
                  <a16:creationId xmlns:a16="http://schemas.microsoft.com/office/drawing/2014/main" id="{CF2281D7-72FB-D446-B73F-9E27CE572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604" name="Oval 407">
                <a:extLst>
                  <a:ext uri="{FF2B5EF4-FFF2-40B4-BE49-F238E27FC236}">
                    <a16:creationId xmlns:a16="http://schemas.microsoft.com/office/drawing/2014/main" id="{15A55453-8106-844B-B83C-74D8276A4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5" name="Rectangle 410">
                <a:extLst>
                  <a:ext uri="{FF2B5EF4-FFF2-40B4-BE49-F238E27FC236}">
                    <a16:creationId xmlns:a16="http://schemas.microsoft.com/office/drawing/2014/main" id="{5EE28938-3A76-CB43-8F77-5D3A13FDD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6" name="Oval 411">
                <a:extLst>
                  <a:ext uri="{FF2B5EF4-FFF2-40B4-BE49-F238E27FC236}">
                    <a16:creationId xmlns:a16="http://schemas.microsoft.com/office/drawing/2014/main" id="{AE3C7B7E-9D88-7642-B0C3-0AAA0527D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07" name="Group 750">
                <a:extLst>
                  <a:ext uri="{FF2B5EF4-FFF2-40B4-BE49-F238E27FC236}">
                    <a16:creationId xmlns:a16="http://schemas.microsoft.com/office/drawing/2014/main" id="{94F25B34-4E87-2944-B9B9-AEC1983DD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10" name="Freeform 751">
                  <a:extLst>
                    <a:ext uri="{FF2B5EF4-FFF2-40B4-BE49-F238E27FC236}">
                      <a16:creationId xmlns:a16="http://schemas.microsoft.com/office/drawing/2014/main" id="{AF52F3BB-5E77-DA42-A053-76FB94F44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611" name="Freeform 752">
                  <a:extLst>
                    <a:ext uri="{FF2B5EF4-FFF2-40B4-BE49-F238E27FC236}">
                      <a16:creationId xmlns:a16="http://schemas.microsoft.com/office/drawing/2014/main" id="{81AE022B-3B44-1846-951D-9F8874B8F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608" name="Line 753">
                <a:extLst>
                  <a:ext uri="{FF2B5EF4-FFF2-40B4-BE49-F238E27FC236}">
                    <a16:creationId xmlns:a16="http://schemas.microsoft.com/office/drawing/2014/main" id="{EAD39CB9-B7BA-7C44-B88B-094A7590E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9" name="Line 754">
                <a:extLst>
                  <a:ext uri="{FF2B5EF4-FFF2-40B4-BE49-F238E27FC236}">
                    <a16:creationId xmlns:a16="http://schemas.microsoft.com/office/drawing/2014/main" id="{753BAB11-8927-464E-8AE5-D92378459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6" name="Group 764">
              <a:extLst>
                <a:ext uri="{FF2B5EF4-FFF2-40B4-BE49-F238E27FC236}">
                  <a16:creationId xmlns:a16="http://schemas.microsoft.com/office/drawing/2014/main" id="{F47B8C07-03E4-A14E-9644-146D44153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596" name="Oval 407">
                <a:extLst>
                  <a:ext uri="{FF2B5EF4-FFF2-40B4-BE49-F238E27FC236}">
                    <a16:creationId xmlns:a16="http://schemas.microsoft.com/office/drawing/2014/main" id="{FF34D983-E1E8-0B44-B8CC-2A1F413AE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7" name="Rectangle 410">
                <a:extLst>
                  <a:ext uri="{FF2B5EF4-FFF2-40B4-BE49-F238E27FC236}">
                    <a16:creationId xmlns:a16="http://schemas.microsoft.com/office/drawing/2014/main" id="{DFC0F370-29B9-D145-A1DC-2120B9566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8" name="Oval 411">
                <a:extLst>
                  <a:ext uri="{FF2B5EF4-FFF2-40B4-BE49-F238E27FC236}">
                    <a16:creationId xmlns:a16="http://schemas.microsoft.com/office/drawing/2014/main" id="{06BB044A-B2E3-1741-804F-7FB6ADF07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9" name="Group 768">
                <a:extLst>
                  <a:ext uri="{FF2B5EF4-FFF2-40B4-BE49-F238E27FC236}">
                    <a16:creationId xmlns:a16="http://schemas.microsoft.com/office/drawing/2014/main" id="{AA127297-3B62-834E-A2F1-40A143C178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602" name="Freeform 769">
                  <a:extLst>
                    <a:ext uri="{FF2B5EF4-FFF2-40B4-BE49-F238E27FC236}">
                      <a16:creationId xmlns:a16="http://schemas.microsoft.com/office/drawing/2014/main" id="{F57B21A7-095C-FB4C-9CE3-0857923B7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603" name="Freeform 770">
                  <a:extLst>
                    <a:ext uri="{FF2B5EF4-FFF2-40B4-BE49-F238E27FC236}">
                      <a16:creationId xmlns:a16="http://schemas.microsoft.com/office/drawing/2014/main" id="{819DBA69-1A1E-1248-A325-B85820967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600" name="Line 771">
                <a:extLst>
                  <a:ext uri="{FF2B5EF4-FFF2-40B4-BE49-F238E27FC236}">
                    <a16:creationId xmlns:a16="http://schemas.microsoft.com/office/drawing/2014/main" id="{46BF114B-B08D-154B-8C1F-3171708AC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1" name="Line 772">
                <a:extLst>
                  <a:ext uri="{FF2B5EF4-FFF2-40B4-BE49-F238E27FC236}">
                    <a16:creationId xmlns:a16="http://schemas.microsoft.com/office/drawing/2014/main" id="{1935C75C-FC91-EB4E-A1BF-9C94F87F2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57" name="Line 782">
              <a:extLst>
                <a:ext uri="{FF2B5EF4-FFF2-40B4-BE49-F238E27FC236}">
                  <a16:creationId xmlns:a16="http://schemas.microsoft.com/office/drawing/2014/main" id="{9B68CD2B-AABD-7448-8E3D-F1E8D85A1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58" name="Group 801">
              <a:extLst>
                <a:ext uri="{FF2B5EF4-FFF2-40B4-BE49-F238E27FC236}">
                  <a16:creationId xmlns:a16="http://schemas.microsoft.com/office/drawing/2014/main" id="{7D2ABEB4-1EBD-3349-9F0F-2B9487E71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588" name="Oval 407">
                <a:extLst>
                  <a:ext uri="{FF2B5EF4-FFF2-40B4-BE49-F238E27FC236}">
                    <a16:creationId xmlns:a16="http://schemas.microsoft.com/office/drawing/2014/main" id="{571EFBAF-F827-7A41-81E8-EA72E7D70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9" name="Rectangle 410">
                <a:extLst>
                  <a:ext uri="{FF2B5EF4-FFF2-40B4-BE49-F238E27FC236}">
                    <a16:creationId xmlns:a16="http://schemas.microsoft.com/office/drawing/2014/main" id="{0D84F75D-C551-6E4B-8482-9DA239497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0" name="Oval 411">
                <a:extLst>
                  <a:ext uri="{FF2B5EF4-FFF2-40B4-BE49-F238E27FC236}">
                    <a16:creationId xmlns:a16="http://schemas.microsoft.com/office/drawing/2014/main" id="{B64FB01F-A886-EC4B-B17B-13987128F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1" name="Group 805">
                <a:extLst>
                  <a:ext uri="{FF2B5EF4-FFF2-40B4-BE49-F238E27FC236}">
                    <a16:creationId xmlns:a16="http://schemas.microsoft.com/office/drawing/2014/main" id="{253B9857-D0E0-474D-A2A4-767310AAD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94" name="Freeform 806">
                  <a:extLst>
                    <a:ext uri="{FF2B5EF4-FFF2-40B4-BE49-F238E27FC236}">
                      <a16:creationId xmlns:a16="http://schemas.microsoft.com/office/drawing/2014/main" id="{0C2F2C35-5A49-D548-953B-D18F395E5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595" name="Freeform 807">
                  <a:extLst>
                    <a:ext uri="{FF2B5EF4-FFF2-40B4-BE49-F238E27FC236}">
                      <a16:creationId xmlns:a16="http://schemas.microsoft.com/office/drawing/2014/main" id="{1F787190-D661-004B-A538-FCBE1A656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592" name="Line 808">
                <a:extLst>
                  <a:ext uri="{FF2B5EF4-FFF2-40B4-BE49-F238E27FC236}">
                    <a16:creationId xmlns:a16="http://schemas.microsoft.com/office/drawing/2014/main" id="{232D5FA9-90AA-9348-98E1-685DD5AF6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3" name="Line 809">
                <a:extLst>
                  <a:ext uri="{FF2B5EF4-FFF2-40B4-BE49-F238E27FC236}">
                    <a16:creationId xmlns:a16="http://schemas.microsoft.com/office/drawing/2014/main" id="{9A143169-174F-4E44-88AE-C3D419718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9" name="Group 810">
              <a:extLst>
                <a:ext uri="{FF2B5EF4-FFF2-40B4-BE49-F238E27FC236}">
                  <a16:creationId xmlns:a16="http://schemas.microsoft.com/office/drawing/2014/main" id="{6247E846-845A-2F48-B788-CB19054CA2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580" name="Oval 407">
                <a:extLst>
                  <a:ext uri="{FF2B5EF4-FFF2-40B4-BE49-F238E27FC236}">
                    <a16:creationId xmlns:a16="http://schemas.microsoft.com/office/drawing/2014/main" id="{B41B298E-36D0-8843-B0EA-24D5F886F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1" name="Rectangle 410">
                <a:extLst>
                  <a:ext uri="{FF2B5EF4-FFF2-40B4-BE49-F238E27FC236}">
                    <a16:creationId xmlns:a16="http://schemas.microsoft.com/office/drawing/2014/main" id="{4FD1345F-E3B3-6F46-8265-50257C04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2" name="Oval 411">
                <a:extLst>
                  <a:ext uri="{FF2B5EF4-FFF2-40B4-BE49-F238E27FC236}">
                    <a16:creationId xmlns:a16="http://schemas.microsoft.com/office/drawing/2014/main" id="{CDC7C4DF-0738-DF4C-B20F-71625D9D4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83" name="Group 814">
                <a:extLst>
                  <a:ext uri="{FF2B5EF4-FFF2-40B4-BE49-F238E27FC236}">
                    <a16:creationId xmlns:a16="http://schemas.microsoft.com/office/drawing/2014/main" id="{D281AE75-10D2-B646-9031-BD3511E726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86" name="Freeform 815">
                  <a:extLst>
                    <a:ext uri="{FF2B5EF4-FFF2-40B4-BE49-F238E27FC236}">
                      <a16:creationId xmlns:a16="http://schemas.microsoft.com/office/drawing/2014/main" id="{B530AA12-8D5B-BD42-B2F5-4875F3B00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587" name="Freeform 816">
                  <a:extLst>
                    <a:ext uri="{FF2B5EF4-FFF2-40B4-BE49-F238E27FC236}">
                      <a16:creationId xmlns:a16="http://schemas.microsoft.com/office/drawing/2014/main" id="{6A3E7CC7-86A0-D242-87EE-A30D33753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584" name="Line 817">
                <a:extLst>
                  <a:ext uri="{FF2B5EF4-FFF2-40B4-BE49-F238E27FC236}">
                    <a16:creationId xmlns:a16="http://schemas.microsoft.com/office/drawing/2014/main" id="{D47467B3-6B03-2E42-9574-B2A76529F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5" name="Line 818">
                <a:extLst>
                  <a:ext uri="{FF2B5EF4-FFF2-40B4-BE49-F238E27FC236}">
                    <a16:creationId xmlns:a16="http://schemas.microsoft.com/office/drawing/2014/main" id="{E05B25DD-0B7F-CC4A-9B69-CC9260867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60" name="Group 819">
              <a:extLst>
                <a:ext uri="{FF2B5EF4-FFF2-40B4-BE49-F238E27FC236}">
                  <a16:creationId xmlns:a16="http://schemas.microsoft.com/office/drawing/2014/main" id="{4A4DAD76-516C-B448-B670-03EE5F796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572" name="Oval 407">
                <a:extLst>
                  <a:ext uri="{FF2B5EF4-FFF2-40B4-BE49-F238E27FC236}">
                    <a16:creationId xmlns:a16="http://schemas.microsoft.com/office/drawing/2014/main" id="{FFEC5E69-27BD-1A42-9B73-05E74AC81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3" name="Rectangle 410">
                <a:extLst>
                  <a:ext uri="{FF2B5EF4-FFF2-40B4-BE49-F238E27FC236}">
                    <a16:creationId xmlns:a16="http://schemas.microsoft.com/office/drawing/2014/main" id="{A6A92CEE-6CF9-D74D-97A6-7AFF238D9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4" name="Oval 411">
                <a:extLst>
                  <a:ext uri="{FF2B5EF4-FFF2-40B4-BE49-F238E27FC236}">
                    <a16:creationId xmlns:a16="http://schemas.microsoft.com/office/drawing/2014/main" id="{02A38211-A3D6-9A4D-A074-0262DEFE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75" name="Group 823">
                <a:extLst>
                  <a:ext uri="{FF2B5EF4-FFF2-40B4-BE49-F238E27FC236}">
                    <a16:creationId xmlns:a16="http://schemas.microsoft.com/office/drawing/2014/main" id="{20193E99-6646-E148-89D0-338BCA2C5F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8" name="Freeform 824">
                  <a:extLst>
                    <a:ext uri="{FF2B5EF4-FFF2-40B4-BE49-F238E27FC236}">
                      <a16:creationId xmlns:a16="http://schemas.microsoft.com/office/drawing/2014/main" id="{2C8CFA4F-7708-C443-8942-0EF341040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579" name="Freeform 825">
                  <a:extLst>
                    <a:ext uri="{FF2B5EF4-FFF2-40B4-BE49-F238E27FC236}">
                      <a16:creationId xmlns:a16="http://schemas.microsoft.com/office/drawing/2014/main" id="{80E493E7-8DF9-374E-9E6F-BF5E37134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576" name="Line 826">
                <a:extLst>
                  <a:ext uri="{FF2B5EF4-FFF2-40B4-BE49-F238E27FC236}">
                    <a16:creationId xmlns:a16="http://schemas.microsoft.com/office/drawing/2014/main" id="{8319282E-628D-CB46-A86D-24ADF26E5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7" name="Line 827">
                <a:extLst>
                  <a:ext uri="{FF2B5EF4-FFF2-40B4-BE49-F238E27FC236}">
                    <a16:creationId xmlns:a16="http://schemas.microsoft.com/office/drawing/2014/main" id="{3AD3CE6F-B1AD-7E42-88FE-2BA60043C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61" name="Group 828">
              <a:extLst>
                <a:ext uri="{FF2B5EF4-FFF2-40B4-BE49-F238E27FC236}">
                  <a16:creationId xmlns:a16="http://schemas.microsoft.com/office/drawing/2014/main" id="{DE9E5CB5-A571-6D42-92FC-C846AF76A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564" name="Oval 407">
                <a:extLst>
                  <a:ext uri="{FF2B5EF4-FFF2-40B4-BE49-F238E27FC236}">
                    <a16:creationId xmlns:a16="http://schemas.microsoft.com/office/drawing/2014/main" id="{1631C512-6E1D-5B49-81AC-A234BB490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5" name="Rectangle 410">
                <a:extLst>
                  <a:ext uri="{FF2B5EF4-FFF2-40B4-BE49-F238E27FC236}">
                    <a16:creationId xmlns:a16="http://schemas.microsoft.com/office/drawing/2014/main" id="{EB3D163E-6B78-6744-B8EB-02FA5D3EB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6" name="Oval 411">
                <a:extLst>
                  <a:ext uri="{FF2B5EF4-FFF2-40B4-BE49-F238E27FC236}">
                    <a16:creationId xmlns:a16="http://schemas.microsoft.com/office/drawing/2014/main" id="{3D260D87-8F20-3843-8DC0-70D80C836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67" name="Group 832">
                <a:extLst>
                  <a:ext uri="{FF2B5EF4-FFF2-40B4-BE49-F238E27FC236}">
                    <a16:creationId xmlns:a16="http://schemas.microsoft.com/office/drawing/2014/main" id="{53AC8C18-390E-7747-92E0-25A29E651A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0" name="Freeform 833">
                  <a:extLst>
                    <a:ext uri="{FF2B5EF4-FFF2-40B4-BE49-F238E27FC236}">
                      <a16:creationId xmlns:a16="http://schemas.microsoft.com/office/drawing/2014/main" id="{3DBA7695-6375-D34A-A537-D7EBBB54C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571" name="Freeform 834">
                  <a:extLst>
                    <a:ext uri="{FF2B5EF4-FFF2-40B4-BE49-F238E27FC236}">
                      <a16:creationId xmlns:a16="http://schemas.microsoft.com/office/drawing/2014/main" id="{70F79E05-035B-9244-981B-0959368E1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568" name="Line 835">
                <a:extLst>
                  <a:ext uri="{FF2B5EF4-FFF2-40B4-BE49-F238E27FC236}">
                    <a16:creationId xmlns:a16="http://schemas.microsoft.com/office/drawing/2014/main" id="{35CC53E4-AAC9-A843-BEB4-0AEC22D90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9" name="Line 836">
                <a:extLst>
                  <a:ext uri="{FF2B5EF4-FFF2-40B4-BE49-F238E27FC236}">
                    <a16:creationId xmlns:a16="http://schemas.microsoft.com/office/drawing/2014/main" id="{4E9DD740-0E97-2F44-9F66-D38CECD49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62" name="Group 846">
              <a:extLst>
                <a:ext uri="{FF2B5EF4-FFF2-40B4-BE49-F238E27FC236}">
                  <a16:creationId xmlns:a16="http://schemas.microsoft.com/office/drawing/2014/main" id="{DC4358DC-6D25-E64C-A080-7E9C5F911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548" name="Line 270">
                <a:extLst>
                  <a:ext uri="{FF2B5EF4-FFF2-40B4-BE49-F238E27FC236}">
                    <a16:creationId xmlns:a16="http://schemas.microsoft.com/office/drawing/2014/main" id="{13B9BAEC-164A-7447-9639-6255FA5DA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49" name="Line 271">
                <a:extLst>
                  <a:ext uri="{FF2B5EF4-FFF2-40B4-BE49-F238E27FC236}">
                    <a16:creationId xmlns:a16="http://schemas.microsoft.com/office/drawing/2014/main" id="{1AE9019C-26DF-E346-9DF9-8D8B829A1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0" name="Line 272">
                <a:extLst>
                  <a:ext uri="{FF2B5EF4-FFF2-40B4-BE49-F238E27FC236}">
                    <a16:creationId xmlns:a16="http://schemas.microsoft.com/office/drawing/2014/main" id="{63424560-6D1F-3744-A3F8-97B17E0DF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1" name="Line 273">
                <a:extLst>
                  <a:ext uri="{FF2B5EF4-FFF2-40B4-BE49-F238E27FC236}">
                    <a16:creationId xmlns:a16="http://schemas.microsoft.com/office/drawing/2014/main" id="{7D64B7E5-2835-CC46-AB59-900D1C86B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2" name="Line 274">
                <a:extLst>
                  <a:ext uri="{FF2B5EF4-FFF2-40B4-BE49-F238E27FC236}">
                    <a16:creationId xmlns:a16="http://schemas.microsoft.com/office/drawing/2014/main" id="{AA9CA2FB-3265-514D-8F90-079C56D18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3" name="Line 275">
                <a:extLst>
                  <a:ext uri="{FF2B5EF4-FFF2-40B4-BE49-F238E27FC236}">
                    <a16:creationId xmlns:a16="http://schemas.microsoft.com/office/drawing/2014/main" id="{9C1DBAD6-0822-014D-8DED-AF5594389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4" name="Line 276">
                <a:extLst>
                  <a:ext uri="{FF2B5EF4-FFF2-40B4-BE49-F238E27FC236}">
                    <a16:creationId xmlns:a16="http://schemas.microsoft.com/office/drawing/2014/main" id="{9A624E75-AC20-6D4E-AF55-FDA94C21F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5" name="Line 277">
                <a:extLst>
                  <a:ext uri="{FF2B5EF4-FFF2-40B4-BE49-F238E27FC236}">
                    <a16:creationId xmlns:a16="http://schemas.microsoft.com/office/drawing/2014/main" id="{5BF0BD5C-23C9-0747-BBCA-9D5B832EF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6" name="Line 278">
                <a:extLst>
                  <a:ext uri="{FF2B5EF4-FFF2-40B4-BE49-F238E27FC236}">
                    <a16:creationId xmlns:a16="http://schemas.microsoft.com/office/drawing/2014/main" id="{2690AB26-C2D6-C94A-967B-226D12C64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7" name="Line 279">
                <a:extLst>
                  <a:ext uri="{FF2B5EF4-FFF2-40B4-BE49-F238E27FC236}">
                    <a16:creationId xmlns:a16="http://schemas.microsoft.com/office/drawing/2014/main" id="{584A0B3A-9529-6245-B175-A266F29CE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8" name="Line 280">
                <a:extLst>
                  <a:ext uri="{FF2B5EF4-FFF2-40B4-BE49-F238E27FC236}">
                    <a16:creationId xmlns:a16="http://schemas.microsoft.com/office/drawing/2014/main" id="{F87E9A98-EC7B-8849-AE3F-A4BB8B32B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59" name="Line 281">
                <a:extLst>
                  <a:ext uri="{FF2B5EF4-FFF2-40B4-BE49-F238E27FC236}">
                    <a16:creationId xmlns:a16="http://schemas.microsoft.com/office/drawing/2014/main" id="{F7826B6B-D413-C643-B9AA-B4C8C5A82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60" name="Line 282">
                <a:extLst>
                  <a:ext uri="{FF2B5EF4-FFF2-40B4-BE49-F238E27FC236}">
                    <a16:creationId xmlns:a16="http://schemas.microsoft.com/office/drawing/2014/main" id="{2C4EE720-EE5F-A241-B948-CC665B484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61" name="Line 283">
                <a:extLst>
                  <a:ext uri="{FF2B5EF4-FFF2-40B4-BE49-F238E27FC236}">
                    <a16:creationId xmlns:a16="http://schemas.microsoft.com/office/drawing/2014/main" id="{1100E033-C7A8-9F46-A626-3D913145A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62" name="Line 284">
                <a:extLst>
                  <a:ext uri="{FF2B5EF4-FFF2-40B4-BE49-F238E27FC236}">
                    <a16:creationId xmlns:a16="http://schemas.microsoft.com/office/drawing/2014/main" id="{93AF2AF9-622E-5048-AC31-77745F1DF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  <p:sp>
            <p:nvSpPr>
              <p:cNvPr id="563" name="Oval 862">
                <a:extLst>
                  <a:ext uri="{FF2B5EF4-FFF2-40B4-BE49-F238E27FC236}">
                    <a16:creationId xmlns:a16="http://schemas.microsoft.com/office/drawing/2014/main" id="{0EE259E4-AA63-8D44-A405-7CEFD423A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63" name="Picture 915" descr="access_point_stylized_small">
              <a:extLst>
                <a:ext uri="{FF2B5EF4-FFF2-40B4-BE49-F238E27FC236}">
                  <a16:creationId xmlns:a16="http://schemas.microsoft.com/office/drawing/2014/main" id="{67D01E9D-538A-A540-92DB-2AC4171E5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Line 918">
              <a:extLst>
                <a:ext uri="{FF2B5EF4-FFF2-40B4-BE49-F238E27FC236}">
                  <a16:creationId xmlns:a16="http://schemas.microsoft.com/office/drawing/2014/main" id="{900D8BDA-8BB4-0F46-8D18-02DE14F049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65" name="Group 919">
              <a:extLst>
                <a:ext uri="{FF2B5EF4-FFF2-40B4-BE49-F238E27FC236}">
                  <a16:creationId xmlns:a16="http://schemas.microsoft.com/office/drawing/2014/main" id="{03A22A47-A4C4-504F-90D0-D78E2191A9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546" name="Picture 920" descr="desktop_computer_stylized_medium">
                <a:extLst>
                  <a:ext uri="{FF2B5EF4-FFF2-40B4-BE49-F238E27FC236}">
                    <a16:creationId xmlns:a16="http://schemas.microsoft.com/office/drawing/2014/main" id="{5B6C08AA-8892-2047-BB0E-BEBB97647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7" name="Freeform 921">
                <a:extLst>
                  <a:ext uri="{FF2B5EF4-FFF2-40B4-BE49-F238E27FC236}">
                    <a16:creationId xmlns:a16="http://schemas.microsoft.com/office/drawing/2014/main" id="{B9F1ADF4-1D0D-8E47-890E-DA1F38185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</p:grpSp>
        <p:grpSp>
          <p:nvGrpSpPr>
            <p:cNvPr id="66" name="Group 922">
              <a:extLst>
                <a:ext uri="{FF2B5EF4-FFF2-40B4-BE49-F238E27FC236}">
                  <a16:creationId xmlns:a16="http://schemas.microsoft.com/office/drawing/2014/main" id="{2B408115-BF3E-1E48-BFD3-5D25100790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544" name="Picture 923" descr="desktop_computer_stylized_medium">
                <a:extLst>
                  <a:ext uri="{FF2B5EF4-FFF2-40B4-BE49-F238E27FC236}">
                    <a16:creationId xmlns:a16="http://schemas.microsoft.com/office/drawing/2014/main" id="{C818C336-3C08-9D49-95BA-CDAD8DE94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5" name="Freeform 924">
                <a:extLst>
                  <a:ext uri="{FF2B5EF4-FFF2-40B4-BE49-F238E27FC236}">
                    <a16:creationId xmlns:a16="http://schemas.microsoft.com/office/drawing/2014/main" id="{BF31BC0E-BDC9-4F40-8E00-936CF3B30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</p:grpSp>
        <p:grpSp>
          <p:nvGrpSpPr>
            <p:cNvPr id="67" name="Group 925">
              <a:extLst>
                <a:ext uri="{FF2B5EF4-FFF2-40B4-BE49-F238E27FC236}">
                  <a16:creationId xmlns:a16="http://schemas.microsoft.com/office/drawing/2014/main" id="{DC467204-C029-5A4D-A287-B77DFE4375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542" name="Picture 926" descr="desktop_computer_stylized_medium">
                <a:extLst>
                  <a:ext uri="{FF2B5EF4-FFF2-40B4-BE49-F238E27FC236}">
                    <a16:creationId xmlns:a16="http://schemas.microsoft.com/office/drawing/2014/main" id="{BA262164-4079-E740-BB6F-00B13814C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" name="Freeform 927">
                <a:extLst>
                  <a:ext uri="{FF2B5EF4-FFF2-40B4-BE49-F238E27FC236}">
                    <a16:creationId xmlns:a16="http://schemas.microsoft.com/office/drawing/2014/main" id="{79903A6B-479F-5F4D-A369-ADC73C453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</p:grpSp>
        <p:grpSp>
          <p:nvGrpSpPr>
            <p:cNvPr id="68" name="Group 928">
              <a:extLst>
                <a:ext uri="{FF2B5EF4-FFF2-40B4-BE49-F238E27FC236}">
                  <a16:creationId xmlns:a16="http://schemas.microsoft.com/office/drawing/2014/main" id="{D4DE5B10-812F-3241-A5C2-6816EB545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540" name="Picture 929" descr="desktop_computer_stylized_medium">
                <a:extLst>
                  <a:ext uri="{FF2B5EF4-FFF2-40B4-BE49-F238E27FC236}">
                    <a16:creationId xmlns:a16="http://schemas.microsoft.com/office/drawing/2014/main" id="{69D2BB91-DDC0-F944-B68B-5367055521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1" name="Freeform 930">
                <a:extLst>
                  <a:ext uri="{FF2B5EF4-FFF2-40B4-BE49-F238E27FC236}">
                    <a16:creationId xmlns:a16="http://schemas.microsoft.com/office/drawing/2014/main" id="{7A25D155-C56C-ED4B-B1E0-D939DB8E0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AU"/>
              </a:p>
            </p:txBody>
          </p:sp>
        </p:grpSp>
        <p:pic>
          <p:nvPicPr>
            <p:cNvPr id="69" name="Picture 933" descr="iphone_stylized_small">
              <a:extLst>
                <a:ext uri="{FF2B5EF4-FFF2-40B4-BE49-F238E27FC236}">
                  <a16:creationId xmlns:a16="http://schemas.microsoft.com/office/drawing/2014/main" id="{83BA8EF4-5D20-9642-98F7-294BF1EAC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934" descr="antenna_radiation_stylized">
              <a:extLst>
                <a:ext uri="{FF2B5EF4-FFF2-40B4-BE49-F238E27FC236}">
                  <a16:creationId xmlns:a16="http://schemas.microsoft.com/office/drawing/2014/main" id="{2A80C263-C643-3941-B08C-EA1F411B9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936" descr="access_point_stylized_small">
              <a:extLst>
                <a:ext uri="{FF2B5EF4-FFF2-40B4-BE49-F238E27FC236}">
                  <a16:creationId xmlns:a16="http://schemas.microsoft.com/office/drawing/2014/main" id="{179A42F9-191A-2B46-8F0E-7E51BB22E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" name="Group 938">
              <a:extLst>
                <a:ext uri="{FF2B5EF4-FFF2-40B4-BE49-F238E27FC236}">
                  <a16:creationId xmlns:a16="http://schemas.microsoft.com/office/drawing/2014/main" id="{14342E8B-838E-6E45-BB19-07A0D035A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508" name="Freeform 939">
                <a:extLst>
                  <a:ext uri="{FF2B5EF4-FFF2-40B4-BE49-F238E27FC236}">
                    <a16:creationId xmlns:a16="http://schemas.microsoft.com/office/drawing/2014/main" id="{C92C71CC-E3A5-934D-9849-249D22D94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2 w 354"/>
                  <a:gd name="T3" fmla="*/ 3 h 2742"/>
                  <a:gd name="T4" fmla="*/ 2 w 354"/>
                  <a:gd name="T5" fmla="*/ 16 h 2742"/>
                  <a:gd name="T6" fmla="*/ 0 w 354"/>
                  <a:gd name="T7" fmla="*/ 17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09" name="Rectangle 940">
                <a:extLst>
                  <a:ext uri="{FF2B5EF4-FFF2-40B4-BE49-F238E27FC236}">
                    <a16:creationId xmlns:a16="http://schemas.microsoft.com/office/drawing/2014/main" id="{BFBAD3A0-A44B-B347-B449-C9EBAA901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Freeform 941">
                <a:extLst>
                  <a:ext uri="{FF2B5EF4-FFF2-40B4-BE49-F238E27FC236}">
                    <a16:creationId xmlns:a16="http://schemas.microsoft.com/office/drawing/2014/main" id="{1B8CEDAE-4ACC-5240-A8C2-83F81F17C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3 h 2537"/>
                  <a:gd name="T4" fmla="*/ 2 w 211"/>
                  <a:gd name="T5" fmla="*/ 1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11" name="Freeform 942">
                <a:extLst>
                  <a:ext uri="{FF2B5EF4-FFF2-40B4-BE49-F238E27FC236}">
                    <a16:creationId xmlns:a16="http://schemas.microsoft.com/office/drawing/2014/main" id="{F796E763-2592-0049-AE06-E8B9C092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3 h 226"/>
                  <a:gd name="T4" fmla="*/ 2 w 328"/>
                  <a:gd name="T5" fmla="*/ 3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12" name="Rectangle 943">
                <a:extLst>
                  <a:ext uri="{FF2B5EF4-FFF2-40B4-BE49-F238E27FC236}">
                    <a16:creationId xmlns:a16="http://schemas.microsoft.com/office/drawing/2014/main" id="{00EEE9DB-94AE-1C41-A37E-55D87891C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513" name="Group 944">
                <a:extLst>
                  <a:ext uri="{FF2B5EF4-FFF2-40B4-BE49-F238E27FC236}">
                    <a16:creationId xmlns:a16="http://schemas.microsoft.com/office/drawing/2014/main" id="{594D02AC-FDEF-F548-B019-21C6F7D555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38" name="AutoShape 945">
                  <a:extLst>
                    <a:ext uri="{FF2B5EF4-FFF2-40B4-BE49-F238E27FC236}">
                      <a16:creationId xmlns:a16="http://schemas.microsoft.com/office/drawing/2014/main" id="{A83FF100-F684-6848-8875-81964B7FA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9" name="AutoShape 946">
                  <a:extLst>
                    <a:ext uri="{FF2B5EF4-FFF2-40B4-BE49-F238E27FC236}">
                      <a16:creationId xmlns:a16="http://schemas.microsoft.com/office/drawing/2014/main" id="{132657DC-A857-FD45-8090-847DAA913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14" name="Rectangle 947">
                <a:extLst>
                  <a:ext uri="{FF2B5EF4-FFF2-40B4-BE49-F238E27FC236}">
                    <a16:creationId xmlns:a16="http://schemas.microsoft.com/office/drawing/2014/main" id="{1FDDFDA0-CD23-C44A-92FF-D8BB249EC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515" name="Group 948">
                <a:extLst>
                  <a:ext uri="{FF2B5EF4-FFF2-40B4-BE49-F238E27FC236}">
                    <a16:creationId xmlns:a16="http://schemas.microsoft.com/office/drawing/2014/main" id="{CC8BE840-A5A4-FC46-9847-152384E445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36" name="AutoShape 949">
                  <a:extLst>
                    <a:ext uri="{FF2B5EF4-FFF2-40B4-BE49-F238E27FC236}">
                      <a16:creationId xmlns:a16="http://schemas.microsoft.com/office/drawing/2014/main" id="{894765D4-FB18-FB49-AC3C-DAC9D1504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7" name="AutoShape 950">
                  <a:extLst>
                    <a:ext uri="{FF2B5EF4-FFF2-40B4-BE49-F238E27FC236}">
                      <a16:creationId xmlns:a16="http://schemas.microsoft.com/office/drawing/2014/main" id="{90CFA9DE-ED61-5D48-A9E5-4D64B7CEB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16" name="Rectangle 951">
                <a:extLst>
                  <a:ext uri="{FF2B5EF4-FFF2-40B4-BE49-F238E27FC236}">
                    <a16:creationId xmlns:a16="http://schemas.microsoft.com/office/drawing/2014/main" id="{1627DDDC-0B22-2145-9D88-05748918D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952">
                <a:extLst>
                  <a:ext uri="{FF2B5EF4-FFF2-40B4-BE49-F238E27FC236}">
                    <a16:creationId xmlns:a16="http://schemas.microsoft.com/office/drawing/2014/main" id="{27F5F276-10BC-8047-8B24-FA5825E97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518" name="Group 953">
                <a:extLst>
                  <a:ext uri="{FF2B5EF4-FFF2-40B4-BE49-F238E27FC236}">
                    <a16:creationId xmlns:a16="http://schemas.microsoft.com/office/drawing/2014/main" id="{B27B5F3F-1037-7743-8CF0-34355F3AF8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34" name="AutoShape 954">
                  <a:extLst>
                    <a:ext uri="{FF2B5EF4-FFF2-40B4-BE49-F238E27FC236}">
                      <a16:creationId xmlns:a16="http://schemas.microsoft.com/office/drawing/2014/main" id="{D2BDC2EC-9F98-004A-B649-526D8C22AE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5" name="AutoShape 955">
                  <a:extLst>
                    <a:ext uri="{FF2B5EF4-FFF2-40B4-BE49-F238E27FC236}">
                      <a16:creationId xmlns:a16="http://schemas.microsoft.com/office/drawing/2014/main" id="{3E1ADD7A-8EF3-8A48-B2B1-143BE27A6F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19" name="Freeform 956">
                <a:extLst>
                  <a:ext uri="{FF2B5EF4-FFF2-40B4-BE49-F238E27FC236}">
                    <a16:creationId xmlns:a16="http://schemas.microsoft.com/office/drawing/2014/main" id="{F4DB288B-EE42-7D41-9413-F0CBF2EF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2 h 226"/>
                  <a:gd name="T4" fmla="*/ 2 w 328"/>
                  <a:gd name="T5" fmla="*/ 2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520" name="Group 957">
                <a:extLst>
                  <a:ext uri="{FF2B5EF4-FFF2-40B4-BE49-F238E27FC236}">
                    <a16:creationId xmlns:a16="http://schemas.microsoft.com/office/drawing/2014/main" id="{D9006A72-F360-D64B-AE95-1F08CE0392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32" name="AutoShape 958">
                  <a:extLst>
                    <a:ext uri="{FF2B5EF4-FFF2-40B4-BE49-F238E27FC236}">
                      <a16:creationId xmlns:a16="http://schemas.microsoft.com/office/drawing/2014/main" id="{AB6A4371-8523-3D49-B9DF-714A114E7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3" name="AutoShape 959">
                  <a:extLst>
                    <a:ext uri="{FF2B5EF4-FFF2-40B4-BE49-F238E27FC236}">
                      <a16:creationId xmlns:a16="http://schemas.microsoft.com/office/drawing/2014/main" id="{95852450-E4B0-0140-B5B2-7D1B3A45D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21" name="Rectangle 960">
                <a:extLst>
                  <a:ext uri="{FF2B5EF4-FFF2-40B4-BE49-F238E27FC236}">
                    <a16:creationId xmlns:a16="http://schemas.microsoft.com/office/drawing/2014/main" id="{AFD5A9D5-B392-514F-8719-087E9C0F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Freeform 961">
                <a:extLst>
                  <a:ext uri="{FF2B5EF4-FFF2-40B4-BE49-F238E27FC236}">
                    <a16:creationId xmlns:a16="http://schemas.microsoft.com/office/drawing/2014/main" id="{05346E87-FBFC-BC48-BBE5-9A304ED02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 w 296"/>
                  <a:gd name="T3" fmla="*/ 2 h 256"/>
                  <a:gd name="T4" fmla="*/ 2 w 296"/>
                  <a:gd name="T5" fmla="*/ 2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23" name="Freeform 962">
                <a:extLst>
                  <a:ext uri="{FF2B5EF4-FFF2-40B4-BE49-F238E27FC236}">
                    <a16:creationId xmlns:a16="http://schemas.microsoft.com/office/drawing/2014/main" id="{5F668C53-D76A-7C42-AB9E-0E1782748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 w 304"/>
                  <a:gd name="T3" fmla="*/ 3 h 288"/>
                  <a:gd name="T4" fmla="*/ 2 w 304"/>
                  <a:gd name="T5" fmla="*/ 3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24" name="Oval 963">
                <a:extLst>
                  <a:ext uri="{FF2B5EF4-FFF2-40B4-BE49-F238E27FC236}">
                    <a16:creationId xmlns:a16="http://schemas.microsoft.com/office/drawing/2014/main" id="{80ED257A-B609-C945-8E2F-5B46FDF46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Freeform 964">
                <a:extLst>
                  <a:ext uri="{FF2B5EF4-FFF2-40B4-BE49-F238E27FC236}">
                    <a16:creationId xmlns:a16="http://schemas.microsoft.com/office/drawing/2014/main" id="{5D739DBA-9EBF-E241-B218-F7A4EAB48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3 h 240"/>
                  <a:gd name="T4" fmla="*/ 2 w 306"/>
                  <a:gd name="T5" fmla="*/ 3 h 240"/>
                  <a:gd name="T6" fmla="*/ 2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26" name="AutoShape 965">
                <a:extLst>
                  <a:ext uri="{FF2B5EF4-FFF2-40B4-BE49-F238E27FC236}">
                    <a16:creationId xmlns:a16="http://schemas.microsoft.com/office/drawing/2014/main" id="{D3FBFCCC-F4B0-8246-8327-FA7246929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AutoShape 966">
                <a:extLst>
                  <a:ext uri="{FF2B5EF4-FFF2-40B4-BE49-F238E27FC236}">
                    <a16:creationId xmlns:a16="http://schemas.microsoft.com/office/drawing/2014/main" id="{6F55B6D8-42E0-FF40-B489-952C9DA6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Oval 967">
                <a:extLst>
                  <a:ext uri="{FF2B5EF4-FFF2-40B4-BE49-F238E27FC236}">
                    <a16:creationId xmlns:a16="http://schemas.microsoft.com/office/drawing/2014/main" id="{C5BBE362-2A54-924E-82A0-E9D80922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Oval 968">
                <a:extLst>
                  <a:ext uri="{FF2B5EF4-FFF2-40B4-BE49-F238E27FC236}">
                    <a16:creationId xmlns:a16="http://schemas.microsoft.com/office/drawing/2014/main" id="{1233FB89-F486-5B47-B9E1-535D6AB97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Oval 969">
                <a:extLst>
                  <a:ext uri="{FF2B5EF4-FFF2-40B4-BE49-F238E27FC236}">
                    <a16:creationId xmlns:a16="http://schemas.microsoft.com/office/drawing/2014/main" id="{4426F02C-450D-BE4C-B57B-A42D163DC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970">
                <a:extLst>
                  <a:ext uri="{FF2B5EF4-FFF2-40B4-BE49-F238E27FC236}">
                    <a16:creationId xmlns:a16="http://schemas.microsoft.com/office/drawing/2014/main" id="{8D89672A-68E7-604C-8068-A46C9C841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3" name="Group 971">
              <a:extLst>
                <a:ext uri="{FF2B5EF4-FFF2-40B4-BE49-F238E27FC236}">
                  <a16:creationId xmlns:a16="http://schemas.microsoft.com/office/drawing/2014/main" id="{3EC31E62-A1B1-C444-ADA8-076A4CE5B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476" name="Freeform 972">
                <a:extLst>
                  <a:ext uri="{FF2B5EF4-FFF2-40B4-BE49-F238E27FC236}">
                    <a16:creationId xmlns:a16="http://schemas.microsoft.com/office/drawing/2014/main" id="{F8AB3748-37E0-324B-97FA-EE4FA2DE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2 w 354"/>
                  <a:gd name="T3" fmla="*/ 3 h 2742"/>
                  <a:gd name="T4" fmla="*/ 2 w 354"/>
                  <a:gd name="T5" fmla="*/ 16 h 2742"/>
                  <a:gd name="T6" fmla="*/ 0 w 354"/>
                  <a:gd name="T7" fmla="*/ 17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7" name="Rectangle 973">
                <a:extLst>
                  <a:ext uri="{FF2B5EF4-FFF2-40B4-BE49-F238E27FC236}">
                    <a16:creationId xmlns:a16="http://schemas.microsoft.com/office/drawing/2014/main" id="{DE74DD6D-249B-994E-9D09-7A990AE12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Freeform 974">
                <a:extLst>
                  <a:ext uri="{FF2B5EF4-FFF2-40B4-BE49-F238E27FC236}">
                    <a16:creationId xmlns:a16="http://schemas.microsoft.com/office/drawing/2014/main" id="{619EBA09-2DA4-3045-B422-28BBE5C0F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3 h 2537"/>
                  <a:gd name="T4" fmla="*/ 2 w 211"/>
                  <a:gd name="T5" fmla="*/ 1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9" name="Freeform 975">
                <a:extLst>
                  <a:ext uri="{FF2B5EF4-FFF2-40B4-BE49-F238E27FC236}">
                    <a16:creationId xmlns:a16="http://schemas.microsoft.com/office/drawing/2014/main" id="{A5D330FF-0076-3A4E-8A73-5ECC23AC6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3 h 226"/>
                  <a:gd name="T4" fmla="*/ 2 w 328"/>
                  <a:gd name="T5" fmla="*/ 3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80" name="Rectangle 976">
                <a:extLst>
                  <a:ext uri="{FF2B5EF4-FFF2-40B4-BE49-F238E27FC236}">
                    <a16:creationId xmlns:a16="http://schemas.microsoft.com/office/drawing/2014/main" id="{52B4722D-C2A0-4E41-B3B6-F181A85E8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481" name="Group 977">
                <a:extLst>
                  <a:ext uri="{FF2B5EF4-FFF2-40B4-BE49-F238E27FC236}">
                    <a16:creationId xmlns:a16="http://schemas.microsoft.com/office/drawing/2014/main" id="{AEE15F3B-EE86-6840-8C2D-214B6A9590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06" name="AutoShape 978">
                  <a:extLst>
                    <a:ext uri="{FF2B5EF4-FFF2-40B4-BE49-F238E27FC236}">
                      <a16:creationId xmlns:a16="http://schemas.microsoft.com/office/drawing/2014/main" id="{673AA6E7-AEF0-D746-9219-515369243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7" name="AutoShape 979">
                  <a:extLst>
                    <a:ext uri="{FF2B5EF4-FFF2-40B4-BE49-F238E27FC236}">
                      <a16:creationId xmlns:a16="http://schemas.microsoft.com/office/drawing/2014/main" id="{F8AC4F0F-9097-064E-9071-D16055911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2" name="Rectangle 980">
                <a:extLst>
                  <a:ext uri="{FF2B5EF4-FFF2-40B4-BE49-F238E27FC236}">
                    <a16:creationId xmlns:a16="http://schemas.microsoft.com/office/drawing/2014/main" id="{4C3E1DC1-B787-6D4A-ADCF-C75D16949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483" name="Group 981">
                <a:extLst>
                  <a:ext uri="{FF2B5EF4-FFF2-40B4-BE49-F238E27FC236}">
                    <a16:creationId xmlns:a16="http://schemas.microsoft.com/office/drawing/2014/main" id="{D524723E-908D-B346-B367-155AB4167B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04" name="AutoShape 982">
                  <a:extLst>
                    <a:ext uri="{FF2B5EF4-FFF2-40B4-BE49-F238E27FC236}">
                      <a16:creationId xmlns:a16="http://schemas.microsoft.com/office/drawing/2014/main" id="{ECEF4B01-EC32-BF46-893B-E2516BA88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5" name="AutoShape 983">
                  <a:extLst>
                    <a:ext uri="{FF2B5EF4-FFF2-40B4-BE49-F238E27FC236}">
                      <a16:creationId xmlns:a16="http://schemas.microsoft.com/office/drawing/2014/main" id="{597D7C89-AF8D-624B-A977-C1264998B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4" name="Rectangle 984">
                <a:extLst>
                  <a:ext uri="{FF2B5EF4-FFF2-40B4-BE49-F238E27FC236}">
                    <a16:creationId xmlns:a16="http://schemas.microsoft.com/office/drawing/2014/main" id="{DF38F69D-0BC1-4740-9DEC-4291F50FE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985">
                <a:extLst>
                  <a:ext uri="{FF2B5EF4-FFF2-40B4-BE49-F238E27FC236}">
                    <a16:creationId xmlns:a16="http://schemas.microsoft.com/office/drawing/2014/main" id="{BD14AF05-FC3C-5C49-B52D-8964BE1A2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486" name="Group 986">
                <a:extLst>
                  <a:ext uri="{FF2B5EF4-FFF2-40B4-BE49-F238E27FC236}">
                    <a16:creationId xmlns:a16="http://schemas.microsoft.com/office/drawing/2014/main" id="{3DA0C642-C5DB-494B-95D8-1CE8EDC2F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02" name="AutoShape 987">
                  <a:extLst>
                    <a:ext uri="{FF2B5EF4-FFF2-40B4-BE49-F238E27FC236}">
                      <a16:creationId xmlns:a16="http://schemas.microsoft.com/office/drawing/2014/main" id="{52E52B48-2FA6-924A-A336-05F6D8147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3" name="AutoShape 988">
                  <a:extLst>
                    <a:ext uri="{FF2B5EF4-FFF2-40B4-BE49-F238E27FC236}">
                      <a16:creationId xmlns:a16="http://schemas.microsoft.com/office/drawing/2014/main" id="{AC8DF04B-B0DD-C64F-BA27-5AF39B4E8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7" name="Freeform 989">
                <a:extLst>
                  <a:ext uri="{FF2B5EF4-FFF2-40B4-BE49-F238E27FC236}">
                    <a16:creationId xmlns:a16="http://schemas.microsoft.com/office/drawing/2014/main" id="{F1B5A14B-9633-4442-B40F-11E0302C6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2 h 226"/>
                  <a:gd name="T4" fmla="*/ 2 w 328"/>
                  <a:gd name="T5" fmla="*/ 2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88" name="Group 990">
                <a:extLst>
                  <a:ext uri="{FF2B5EF4-FFF2-40B4-BE49-F238E27FC236}">
                    <a16:creationId xmlns:a16="http://schemas.microsoft.com/office/drawing/2014/main" id="{5F883F0B-6A7A-EF45-B865-D334E1BAC0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00" name="AutoShape 991">
                  <a:extLst>
                    <a:ext uri="{FF2B5EF4-FFF2-40B4-BE49-F238E27FC236}">
                      <a16:creationId xmlns:a16="http://schemas.microsoft.com/office/drawing/2014/main" id="{DEE3DAEC-2930-9745-B333-74803F499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1" name="AutoShape 992">
                  <a:extLst>
                    <a:ext uri="{FF2B5EF4-FFF2-40B4-BE49-F238E27FC236}">
                      <a16:creationId xmlns:a16="http://schemas.microsoft.com/office/drawing/2014/main" id="{7881F349-D614-F548-A4C6-7F0A44FB5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9" name="Rectangle 993">
                <a:extLst>
                  <a:ext uri="{FF2B5EF4-FFF2-40B4-BE49-F238E27FC236}">
                    <a16:creationId xmlns:a16="http://schemas.microsoft.com/office/drawing/2014/main" id="{A3FEAEB7-B042-924C-B667-C76599A2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Freeform 994">
                <a:extLst>
                  <a:ext uri="{FF2B5EF4-FFF2-40B4-BE49-F238E27FC236}">
                    <a16:creationId xmlns:a16="http://schemas.microsoft.com/office/drawing/2014/main" id="{0D0F2621-6593-374B-BC25-FE2DAC1BF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 w 296"/>
                  <a:gd name="T3" fmla="*/ 2 h 256"/>
                  <a:gd name="T4" fmla="*/ 2 w 296"/>
                  <a:gd name="T5" fmla="*/ 2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91" name="Freeform 995">
                <a:extLst>
                  <a:ext uri="{FF2B5EF4-FFF2-40B4-BE49-F238E27FC236}">
                    <a16:creationId xmlns:a16="http://schemas.microsoft.com/office/drawing/2014/main" id="{81C6EA06-50B2-8C4E-927D-7291E2961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 w 304"/>
                  <a:gd name="T3" fmla="*/ 3 h 288"/>
                  <a:gd name="T4" fmla="*/ 2 w 304"/>
                  <a:gd name="T5" fmla="*/ 3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92" name="Oval 996">
                <a:extLst>
                  <a:ext uri="{FF2B5EF4-FFF2-40B4-BE49-F238E27FC236}">
                    <a16:creationId xmlns:a16="http://schemas.microsoft.com/office/drawing/2014/main" id="{1DC6BC4C-A59D-A149-B5A4-1DADB5343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Freeform 997">
                <a:extLst>
                  <a:ext uri="{FF2B5EF4-FFF2-40B4-BE49-F238E27FC236}">
                    <a16:creationId xmlns:a16="http://schemas.microsoft.com/office/drawing/2014/main" id="{B6C96C9C-82BA-2049-A855-27C453740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3 h 240"/>
                  <a:gd name="T4" fmla="*/ 2 w 306"/>
                  <a:gd name="T5" fmla="*/ 3 h 240"/>
                  <a:gd name="T6" fmla="*/ 2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94" name="AutoShape 998">
                <a:extLst>
                  <a:ext uri="{FF2B5EF4-FFF2-40B4-BE49-F238E27FC236}">
                    <a16:creationId xmlns:a16="http://schemas.microsoft.com/office/drawing/2014/main" id="{ED48BADF-D745-4246-AEB9-F8A7C2C36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AutoShape 999">
                <a:extLst>
                  <a:ext uri="{FF2B5EF4-FFF2-40B4-BE49-F238E27FC236}">
                    <a16:creationId xmlns:a16="http://schemas.microsoft.com/office/drawing/2014/main" id="{B61C60BC-0EF4-5840-AD92-DA3573369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Oval 1000">
                <a:extLst>
                  <a:ext uri="{FF2B5EF4-FFF2-40B4-BE49-F238E27FC236}">
                    <a16:creationId xmlns:a16="http://schemas.microsoft.com/office/drawing/2014/main" id="{C5DC3267-8A92-344D-A6C3-61E1736D6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Oval 1001">
                <a:extLst>
                  <a:ext uri="{FF2B5EF4-FFF2-40B4-BE49-F238E27FC236}">
                    <a16:creationId xmlns:a16="http://schemas.microsoft.com/office/drawing/2014/main" id="{7E715FD4-9C85-8A4C-B352-6648FAB94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Oval 1002">
                <a:extLst>
                  <a:ext uri="{FF2B5EF4-FFF2-40B4-BE49-F238E27FC236}">
                    <a16:creationId xmlns:a16="http://schemas.microsoft.com/office/drawing/2014/main" id="{31DE14B1-335E-504F-AABC-C4827483A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1003">
                <a:extLst>
                  <a:ext uri="{FF2B5EF4-FFF2-40B4-BE49-F238E27FC236}">
                    <a16:creationId xmlns:a16="http://schemas.microsoft.com/office/drawing/2014/main" id="{9316D6FB-8088-F941-A0D3-1F31D3E4F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74" name="Picture 1005" descr="antenna_stylized">
              <a:extLst>
                <a:ext uri="{FF2B5EF4-FFF2-40B4-BE49-F238E27FC236}">
                  <a16:creationId xmlns:a16="http://schemas.microsoft.com/office/drawing/2014/main" id="{6B696DBE-0CC6-B542-9569-26CF19AB9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006" descr="laptop_keyboard">
              <a:extLst>
                <a:ext uri="{FF2B5EF4-FFF2-40B4-BE49-F238E27FC236}">
                  <a16:creationId xmlns:a16="http://schemas.microsoft.com/office/drawing/2014/main" id="{14939A9B-42B2-FE47-B8FF-88381AC9F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007">
              <a:extLst>
                <a:ext uri="{FF2B5EF4-FFF2-40B4-BE49-F238E27FC236}">
                  <a16:creationId xmlns:a16="http://schemas.microsoft.com/office/drawing/2014/main" id="{F5A5F514-F1F3-4545-A182-85438082A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2147483646 w 2982"/>
                <a:gd name="T1" fmla="*/ 0 h 2442"/>
                <a:gd name="T2" fmla="*/ 0 w 2982"/>
                <a:gd name="T3" fmla="*/ 2147483646 h 2442"/>
                <a:gd name="T4" fmla="*/ 2147483646 w 2982"/>
                <a:gd name="T5" fmla="*/ 2147483646 h 2442"/>
                <a:gd name="T6" fmla="*/ 2147483646 w 2982"/>
                <a:gd name="T7" fmla="*/ 2147483646 h 2442"/>
                <a:gd name="T8" fmla="*/ 214748364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pic>
          <p:nvPicPr>
            <p:cNvPr id="77" name="Picture 1008" descr="screen">
              <a:extLst>
                <a:ext uri="{FF2B5EF4-FFF2-40B4-BE49-F238E27FC236}">
                  <a16:creationId xmlns:a16="http://schemas.microsoft.com/office/drawing/2014/main" id="{862DC0FC-272B-7843-866D-587D9B523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1009">
              <a:extLst>
                <a:ext uri="{FF2B5EF4-FFF2-40B4-BE49-F238E27FC236}">
                  <a16:creationId xmlns:a16="http://schemas.microsoft.com/office/drawing/2014/main" id="{AE6EDC66-BE48-2549-BEC0-24C41A5C1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2147483646 w 2528"/>
                <a:gd name="T1" fmla="*/ 0 h 455"/>
                <a:gd name="T2" fmla="*/ 2147483646 w 2528"/>
                <a:gd name="T3" fmla="*/ 2147483646 h 455"/>
                <a:gd name="T4" fmla="*/ 2147483646 w 2528"/>
                <a:gd name="T5" fmla="*/ 2147483646 h 455"/>
                <a:gd name="T6" fmla="*/ 0 w 2528"/>
                <a:gd name="T7" fmla="*/ 2147483646 h 455"/>
                <a:gd name="T8" fmla="*/ 2147483646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9" name="Freeform 1010">
              <a:extLst>
                <a:ext uri="{FF2B5EF4-FFF2-40B4-BE49-F238E27FC236}">
                  <a16:creationId xmlns:a16="http://schemas.microsoft.com/office/drawing/2014/main" id="{50929967-4FEC-BA48-B0D8-A8D13B4B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2147483646 w 702"/>
                <a:gd name="T1" fmla="*/ 0 h 1893"/>
                <a:gd name="T2" fmla="*/ 0 w 702"/>
                <a:gd name="T3" fmla="*/ 2147483646 h 1893"/>
                <a:gd name="T4" fmla="*/ 2147483646 w 702"/>
                <a:gd name="T5" fmla="*/ 2147483646 h 1893"/>
                <a:gd name="T6" fmla="*/ 2147483646 w 702"/>
                <a:gd name="T7" fmla="*/ 2147483646 h 1893"/>
                <a:gd name="T8" fmla="*/ 214748364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0" name="Freeform 1011">
              <a:extLst>
                <a:ext uri="{FF2B5EF4-FFF2-40B4-BE49-F238E27FC236}">
                  <a16:creationId xmlns:a16="http://schemas.microsoft.com/office/drawing/2014/main" id="{528CD97F-A1BE-3748-9DBC-8C9FA865F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2147483646 w 756"/>
                <a:gd name="T1" fmla="*/ 0 h 2184"/>
                <a:gd name="T2" fmla="*/ 2147483646 w 756"/>
                <a:gd name="T3" fmla="*/ 2147483646 h 2184"/>
                <a:gd name="T4" fmla="*/ 0 w 756"/>
                <a:gd name="T5" fmla="*/ 2147483646 h 2184"/>
                <a:gd name="T6" fmla="*/ 2147483646 w 756"/>
                <a:gd name="T7" fmla="*/ 2147483646 h 2184"/>
                <a:gd name="T8" fmla="*/ 2147483646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" name="Freeform 1012">
              <a:extLst>
                <a:ext uri="{FF2B5EF4-FFF2-40B4-BE49-F238E27FC236}">
                  <a16:creationId xmlns:a16="http://schemas.microsoft.com/office/drawing/2014/main" id="{75ABF23E-CC9B-574D-B533-611A1F716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2147483646 w 2773"/>
                <a:gd name="T1" fmla="*/ 0 h 738"/>
                <a:gd name="T2" fmla="*/ 0 w 2773"/>
                <a:gd name="T3" fmla="*/ 2147483646 h 738"/>
                <a:gd name="T4" fmla="*/ 2147483646 w 2773"/>
                <a:gd name="T5" fmla="*/ 2147483646 h 738"/>
                <a:gd name="T6" fmla="*/ 2147483646 w 2773"/>
                <a:gd name="T7" fmla="*/ 2147483646 h 738"/>
                <a:gd name="T8" fmla="*/ 2147483646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" name="Freeform 1013">
              <a:extLst>
                <a:ext uri="{FF2B5EF4-FFF2-40B4-BE49-F238E27FC236}">
                  <a16:creationId xmlns:a16="http://schemas.microsoft.com/office/drawing/2014/main" id="{4E6AF504-B72F-8646-BE1E-06A15269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147483646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" name="Freeform 1014">
              <a:extLst>
                <a:ext uri="{FF2B5EF4-FFF2-40B4-BE49-F238E27FC236}">
                  <a16:creationId xmlns:a16="http://schemas.microsoft.com/office/drawing/2014/main" id="{BCD8A0D9-8CDF-9448-9E72-71A84598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2147483646 w 2216"/>
                <a:gd name="T3" fmla="*/ 2147483646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84" name="Group 1015">
              <a:extLst>
                <a:ext uri="{FF2B5EF4-FFF2-40B4-BE49-F238E27FC236}">
                  <a16:creationId xmlns:a16="http://schemas.microsoft.com/office/drawing/2014/main" id="{0998A7D9-6AA9-2C4B-B452-BD182BFA4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470" name="Freeform 1016">
                <a:extLst>
                  <a:ext uri="{FF2B5EF4-FFF2-40B4-BE49-F238E27FC236}">
                    <a16:creationId xmlns:a16="http://schemas.microsoft.com/office/drawing/2014/main" id="{ED201216-271B-BD4F-9796-CD9BE7252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1" name="Freeform 1017">
                <a:extLst>
                  <a:ext uri="{FF2B5EF4-FFF2-40B4-BE49-F238E27FC236}">
                    <a16:creationId xmlns:a16="http://schemas.microsoft.com/office/drawing/2014/main" id="{FC83318A-8372-1641-BB0D-95493B1BD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2" name="Freeform 1018">
                <a:extLst>
                  <a:ext uri="{FF2B5EF4-FFF2-40B4-BE49-F238E27FC236}">
                    <a16:creationId xmlns:a16="http://schemas.microsoft.com/office/drawing/2014/main" id="{D1534D3A-856B-6F49-973D-473130A4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3" name="Freeform 1019">
                <a:extLst>
                  <a:ext uri="{FF2B5EF4-FFF2-40B4-BE49-F238E27FC236}">
                    <a16:creationId xmlns:a16="http://schemas.microsoft.com/office/drawing/2014/main" id="{702B0A2B-C439-E049-A599-EFC1FE847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4" name="Freeform 1020">
                <a:extLst>
                  <a:ext uri="{FF2B5EF4-FFF2-40B4-BE49-F238E27FC236}">
                    <a16:creationId xmlns:a16="http://schemas.microsoft.com/office/drawing/2014/main" id="{61A0E593-A307-4342-A842-5CF6FB255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5" name="Freeform 1021">
                <a:extLst>
                  <a:ext uri="{FF2B5EF4-FFF2-40B4-BE49-F238E27FC236}">
                    <a16:creationId xmlns:a16="http://schemas.microsoft.com/office/drawing/2014/main" id="{1BD64407-DE26-7F41-A94A-95596439A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5" name="Freeform 1022">
              <a:extLst>
                <a:ext uri="{FF2B5EF4-FFF2-40B4-BE49-F238E27FC236}">
                  <a16:creationId xmlns:a16="http://schemas.microsoft.com/office/drawing/2014/main" id="{40DA9376-3CDA-2140-9D39-AAD4DFB70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2147483646 w 990"/>
                <a:gd name="T1" fmla="*/ 2147483646 h 792"/>
                <a:gd name="T2" fmla="*/ 2147483646 w 990"/>
                <a:gd name="T3" fmla="*/ 0 h 792"/>
                <a:gd name="T4" fmla="*/ 2147483646 w 990"/>
                <a:gd name="T5" fmla="*/ 2147483646 h 792"/>
                <a:gd name="T6" fmla="*/ 0 w 990"/>
                <a:gd name="T7" fmla="*/ 2147483646 h 792"/>
                <a:gd name="T8" fmla="*/ 2147483646 w 990"/>
                <a:gd name="T9" fmla="*/ 214748364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6" name="Freeform 1023">
              <a:extLst>
                <a:ext uri="{FF2B5EF4-FFF2-40B4-BE49-F238E27FC236}">
                  <a16:creationId xmlns:a16="http://schemas.microsoft.com/office/drawing/2014/main" id="{92409254-52B9-0C44-BD4F-3EF03079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7" name="Freeform 1024">
              <a:extLst>
                <a:ext uri="{FF2B5EF4-FFF2-40B4-BE49-F238E27FC236}">
                  <a16:creationId xmlns:a16="http://schemas.microsoft.com/office/drawing/2014/main" id="{8D65BA66-47D6-0B4E-9D97-B31523BF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2147483646 w 26"/>
                <a:gd name="T1" fmla="*/ 2147483646 h 147"/>
                <a:gd name="T2" fmla="*/ 2147483646 w 26"/>
                <a:gd name="T3" fmla="*/ 2147483646 h 147"/>
                <a:gd name="T4" fmla="*/ 0 w 26"/>
                <a:gd name="T5" fmla="*/ 2147483646 h 147"/>
                <a:gd name="T6" fmla="*/ 2147483646 w 26"/>
                <a:gd name="T7" fmla="*/ 0 h 147"/>
                <a:gd name="T8" fmla="*/ 2147483646 w 26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8" name="Freeform 1025">
              <a:extLst>
                <a:ext uri="{FF2B5EF4-FFF2-40B4-BE49-F238E27FC236}">
                  <a16:creationId xmlns:a16="http://schemas.microsoft.com/office/drawing/2014/main" id="{86883336-B568-9741-8D3B-33D81D49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147483646 w 1176"/>
                <a:gd name="T1" fmla="*/ 0 h 606"/>
                <a:gd name="T2" fmla="*/ 0 w 1176"/>
                <a:gd name="T3" fmla="*/ 2147483646 h 606"/>
                <a:gd name="T4" fmla="*/ 2147483646 w 1176"/>
                <a:gd name="T5" fmla="*/ 2147483646 h 606"/>
                <a:gd name="T6" fmla="*/ 2147483646 w 1176"/>
                <a:gd name="T7" fmla="*/ 2147483646 h 606"/>
                <a:gd name="T8" fmla="*/ 214748364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9" name="Freeform 1026">
              <a:extLst>
                <a:ext uri="{FF2B5EF4-FFF2-40B4-BE49-F238E27FC236}">
                  <a16:creationId xmlns:a16="http://schemas.microsoft.com/office/drawing/2014/main" id="{84030711-5E8A-6746-84ED-D807FC83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0" name="Freeform 1027">
              <a:extLst>
                <a:ext uri="{FF2B5EF4-FFF2-40B4-BE49-F238E27FC236}">
                  <a16:creationId xmlns:a16="http://schemas.microsoft.com/office/drawing/2014/main" id="{E39E8EE5-5203-B345-8028-8EC3B2756D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147483646 h 723"/>
                <a:gd name="T6" fmla="*/ 0 w 2532"/>
                <a:gd name="T7" fmla="*/ 2147483646 h 723"/>
                <a:gd name="T8" fmla="*/ 0 w 2532"/>
                <a:gd name="T9" fmla="*/ 214748364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pic>
          <p:nvPicPr>
            <p:cNvPr id="91" name="Picture 1030" descr="laptop_keyboard">
              <a:extLst>
                <a:ext uri="{FF2B5EF4-FFF2-40B4-BE49-F238E27FC236}">
                  <a16:creationId xmlns:a16="http://schemas.microsoft.com/office/drawing/2014/main" id="{7D140F4B-E39D-CD4B-A82A-9FA2012C6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Freeform 1031">
              <a:extLst>
                <a:ext uri="{FF2B5EF4-FFF2-40B4-BE49-F238E27FC236}">
                  <a16:creationId xmlns:a16="http://schemas.microsoft.com/office/drawing/2014/main" id="{3D64EBD3-A57B-B44A-B9BD-B7D8D877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6 w 2982"/>
                <a:gd name="T1" fmla="*/ 0 h 2442"/>
                <a:gd name="T2" fmla="*/ 0 w 2982"/>
                <a:gd name="T3" fmla="*/ 2147483646 h 2442"/>
                <a:gd name="T4" fmla="*/ 2147483646 w 2982"/>
                <a:gd name="T5" fmla="*/ 2147483646 h 2442"/>
                <a:gd name="T6" fmla="*/ 2147483646 w 2982"/>
                <a:gd name="T7" fmla="*/ 2147483646 h 2442"/>
                <a:gd name="T8" fmla="*/ 214748364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pic>
          <p:nvPicPr>
            <p:cNvPr id="93" name="Picture 1032" descr="screen">
              <a:extLst>
                <a:ext uri="{FF2B5EF4-FFF2-40B4-BE49-F238E27FC236}">
                  <a16:creationId xmlns:a16="http://schemas.microsoft.com/office/drawing/2014/main" id="{4DB76CBC-5699-D94A-B5C5-58B651F85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Freeform 1033">
              <a:extLst>
                <a:ext uri="{FF2B5EF4-FFF2-40B4-BE49-F238E27FC236}">
                  <a16:creationId xmlns:a16="http://schemas.microsoft.com/office/drawing/2014/main" id="{A7D85EEE-4677-4047-A98A-DF3C9088E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6 w 2528"/>
                <a:gd name="T1" fmla="*/ 0 h 455"/>
                <a:gd name="T2" fmla="*/ 2147483646 w 2528"/>
                <a:gd name="T3" fmla="*/ 2147483646 h 455"/>
                <a:gd name="T4" fmla="*/ 2147483646 w 2528"/>
                <a:gd name="T5" fmla="*/ 2147483646 h 455"/>
                <a:gd name="T6" fmla="*/ 0 w 2528"/>
                <a:gd name="T7" fmla="*/ 2147483646 h 455"/>
                <a:gd name="T8" fmla="*/ 2147483646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5" name="Freeform 1034">
              <a:extLst>
                <a:ext uri="{FF2B5EF4-FFF2-40B4-BE49-F238E27FC236}">
                  <a16:creationId xmlns:a16="http://schemas.microsoft.com/office/drawing/2014/main" id="{A9064E5A-5764-0B4F-B1FB-2515EA403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6 w 702"/>
                <a:gd name="T1" fmla="*/ 0 h 1893"/>
                <a:gd name="T2" fmla="*/ 0 w 702"/>
                <a:gd name="T3" fmla="*/ 2147483646 h 1893"/>
                <a:gd name="T4" fmla="*/ 2147483646 w 702"/>
                <a:gd name="T5" fmla="*/ 2147483646 h 1893"/>
                <a:gd name="T6" fmla="*/ 2147483646 w 702"/>
                <a:gd name="T7" fmla="*/ 2147483646 h 1893"/>
                <a:gd name="T8" fmla="*/ 214748364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6" name="Freeform 1035">
              <a:extLst>
                <a:ext uri="{FF2B5EF4-FFF2-40B4-BE49-F238E27FC236}">
                  <a16:creationId xmlns:a16="http://schemas.microsoft.com/office/drawing/2014/main" id="{4F4D3E00-EA9E-B041-B1E9-F962C137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6 w 756"/>
                <a:gd name="T1" fmla="*/ 0 h 2184"/>
                <a:gd name="T2" fmla="*/ 2147483646 w 756"/>
                <a:gd name="T3" fmla="*/ 2147483646 h 2184"/>
                <a:gd name="T4" fmla="*/ 0 w 756"/>
                <a:gd name="T5" fmla="*/ 2147483646 h 2184"/>
                <a:gd name="T6" fmla="*/ 2147483646 w 756"/>
                <a:gd name="T7" fmla="*/ 2147483646 h 2184"/>
                <a:gd name="T8" fmla="*/ 2147483646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7" name="Freeform 1036">
              <a:extLst>
                <a:ext uri="{FF2B5EF4-FFF2-40B4-BE49-F238E27FC236}">
                  <a16:creationId xmlns:a16="http://schemas.microsoft.com/office/drawing/2014/main" id="{5BE60489-64F6-4B42-B7DC-C57B8E21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6 w 2773"/>
                <a:gd name="T1" fmla="*/ 0 h 738"/>
                <a:gd name="T2" fmla="*/ 0 w 2773"/>
                <a:gd name="T3" fmla="*/ 2147483646 h 738"/>
                <a:gd name="T4" fmla="*/ 2147483646 w 2773"/>
                <a:gd name="T5" fmla="*/ 2147483646 h 738"/>
                <a:gd name="T6" fmla="*/ 2147483646 w 2773"/>
                <a:gd name="T7" fmla="*/ 2147483646 h 738"/>
                <a:gd name="T8" fmla="*/ 2147483646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8" name="Freeform 1037">
              <a:extLst>
                <a:ext uri="{FF2B5EF4-FFF2-40B4-BE49-F238E27FC236}">
                  <a16:creationId xmlns:a16="http://schemas.microsoft.com/office/drawing/2014/main" id="{3CF1596A-C79C-444C-A83E-5FB38829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147483646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9" name="Freeform 1038">
              <a:extLst>
                <a:ext uri="{FF2B5EF4-FFF2-40B4-BE49-F238E27FC236}">
                  <a16:creationId xmlns:a16="http://schemas.microsoft.com/office/drawing/2014/main" id="{91E7B7F0-FFC0-3745-91DA-17D0B84DB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6 w 2216"/>
                <a:gd name="T3" fmla="*/ 2147483646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00" name="Group 1039">
              <a:extLst>
                <a:ext uri="{FF2B5EF4-FFF2-40B4-BE49-F238E27FC236}">
                  <a16:creationId xmlns:a16="http://schemas.microsoft.com/office/drawing/2014/main" id="{89276E36-7FEF-1642-B1B3-5C1F182F4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464" name="Freeform 1040">
                <a:extLst>
                  <a:ext uri="{FF2B5EF4-FFF2-40B4-BE49-F238E27FC236}">
                    <a16:creationId xmlns:a16="http://schemas.microsoft.com/office/drawing/2014/main" id="{5C44EEBF-C9AF-7142-BB74-2A7141D64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65" name="Freeform 1041">
                <a:extLst>
                  <a:ext uri="{FF2B5EF4-FFF2-40B4-BE49-F238E27FC236}">
                    <a16:creationId xmlns:a16="http://schemas.microsoft.com/office/drawing/2014/main" id="{ECA66371-82D0-5B4A-8FE1-2CCBD438C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66" name="Freeform 1042">
                <a:extLst>
                  <a:ext uri="{FF2B5EF4-FFF2-40B4-BE49-F238E27FC236}">
                    <a16:creationId xmlns:a16="http://schemas.microsoft.com/office/drawing/2014/main" id="{710DBA3B-AF99-3446-BF6B-FAB2E59E1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67" name="Freeform 1043">
                <a:extLst>
                  <a:ext uri="{FF2B5EF4-FFF2-40B4-BE49-F238E27FC236}">
                    <a16:creationId xmlns:a16="http://schemas.microsoft.com/office/drawing/2014/main" id="{5B65D4E0-05C7-3846-9268-46B8C682A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68" name="Freeform 1044">
                <a:extLst>
                  <a:ext uri="{FF2B5EF4-FFF2-40B4-BE49-F238E27FC236}">
                    <a16:creationId xmlns:a16="http://schemas.microsoft.com/office/drawing/2014/main" id="{18426E12-3C0B-204D-98A5-33F630F71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69" name="Freeform 1045">
                <a:extLst>
                  <a:ext uri="{FF2B5EF4-FFF2-40B4-BE49-F238E27FC236}">
                    <a16:creationId xmlns:a16="http://schemas.microsoft.com/office/drawing/2014/main" id="{CDADB78D-8AFC-314A-A08D-13B0A83A4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01" name="Freeform 1046">
              <a:extLst>
                <a:ext uri="{FF2B5EF4-FFF2-40B4-BE49-F238E27FC236}">
                  <a16:creationId xmlns:a16="http://schemas.microsoft.com/office/drawing/2014/main" id="{6556CBE6-E04C-134A-B2D1-81AD1190B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6 w 990"/>
                <a:gd name="T1" fmla="*/ 2147483646 h 792"/>
                <a:gd name="T2" fmla="*/ 2147483646 w 990"/>
                <a:gd name="T3" fmla="*/ 0 h 792"/>
                <a:gd name="T4" fmla="*/ 2147483646 w 990"/>
                <a:gd name="T5" fmla="*/ 2147483646 h 792"/>
                <a:gd name="T6" fmla="*/ 0 w 990"/>
                <a:gd name="T7" fmla="*/ 2147483646 h 792"/>
                <a:gd name="T8" fmla="*/ 2147483646 w 990"/>
                <a:gd name="T9" fmla="*/ 214748364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2" name="Freeform 1047">
              <a:extLst>
                <a:ext uri="{FF2B5EF4-FFF2-40B4-BE49-F238E27FC236}">
                  <a16:creationId xmlns:a16="http://schemas.microsoft.com/office/drawing/2014/main" id="{AA4D1536-C44A-F043-9AB0-C6052641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3" name="Freeform 1048">
              <a:extLst>
                <a:ext uri="{FF2B5EF4-FFF2-40B4-BE49-F238E27FC236}">
                  <a16:creationId xmlns:a16="http://schemas.microsoft.com/office/drawing/2014/main" id="{2E8672B8-474F-2744-825C-CB3FFF77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6 w 26"/>
                <a:gd name="T1" fmla="*/ 2147483646 h 147"/>
                <a:gd name="T2" fmla="*/ 2147483646 w 26"/>
                <a:gd name="T3" fmla="*/ 2147483646 h 147"/>
                <a:gd name="T4" fmla="*/ 0 w 26"/>
                <a:gd name="T5" fmla="*/ 2147483646 h 147"/>
                <a:gd name="T6" fmla="*/ 2147483646 w 26"/>
                <a:gd name="T7" fmla="*/ 0 h 147"/>
                <a:gd name="T8" fmla="*/ 2147483646 w 26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4" name="Freeform 1049">
              <a:extLst>
                <a:ext uri="{FF2B5EF4-FFF2-40B4-BE49-F238E27FC236}">
                  <a16:creationId xmlns:a16="http://schemas.microsoft.com/office/drawing/2014/main" id="{1BCF1B1F-56F7-6840-9A67-5F967ED1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6 w 1176"/>
                <a:gd name="T1" fmla="*/ 0 h 606"/>
                <a:gd name="T2" fmla="*/ 0 w 1176"/>
                <a:gd name="T3" fmla="*/ 2147483646 h 606"/>
                <a:gd name="T4" fmla="*/ 2147483646 w 1176"/>
                <a:gd name="T5" fmla="*/ 2147483646 h 606"/>
                <a:gd name="T6" fmla="*/ 2147483646 w 1176"/>
                <a:gd name="T7" fmla="*/ 2147483646 h 606"/>
                <a:gd name="T8" fmla="*/ 214748364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5" name="Freeform 1050">
              <a:extLst>
                <a:ext uri="{FF2B5EF4-FFF2-40B4-BE49-F238E27FC236}">
                  <a16:creationId xmlns:a16="http://schemas.microsoft.com/office/drawing/2014/main" id="{9E522492-FD8C-0548-97F9-5443CF80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6" name="Freeform 1051">
              <a:extLst>
                <a:ext uri="{FF2B5EF4-FFF2-40B4-BE49-F238E27FC236}">
                  <a16:creationId xmlns:a16="http://schemas.microsoft.com/office/drawing/2014/main" id="{DFD792E1-D28D-884F-9A8C-B83872CA78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07" name="Group 2">
              <a:extLst>
                <a:ext uri="{FF2B5EF4-FFF2-40B4-BE49-F238E27FC236}">
                  <a16:creationId xmlns:a16="http://schemas.microsoft.com/office/drawing/2014/main" id="{BE7B317A-4526-0C4C-B22C-752584AAB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442" name="Picture 1054" descr="laptop_keyboard">
                <a:extLst>
                  <a:ext uri="{FF2B5EF4-FFF2-40B4-BE49-F238E27FC236}">
                    <a16:creationId xmlns:a16="http://schemas.microsoft.com/office/drawing/2014/main" id="{813C2F30-6004-ED45-9263-EDD9A01EDA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3" name="Freeform 1055">
                <a:extLst>
                  <a:ext uri="{FF2B5EF4-FFF2-40B4-BE49-F238E27FC236}">
                    <a16:creationId xmlns:a16="http://schemas.microsoft.com/office/drawing/2014/main" id="{F7A388C2-246B-534B-89F8-826D7C23F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6 w 2982"/>
                  <a:gd name="T1" fmla="*/ 0 h 2442"/>
                  <a:gd name="T2" fmla="*/ 0 w 2982"/>
                  <a:gd name="T3" fmla="*/ 2147483646 h 2442"/>
                  <a:gd name="T4" fmla="*/ 2147483646 w 2982"/>
                  <a:gd name="T5" fmla="*/ 2147483646 h 2442"/>
                  <a:gd name="T6" fmla="*/ 2147483646 w 2982"/>
                  <a:gd name="T7" fmla="*/ 2147483646 h 2442"/>
                  <a:gd name="T8" fmla="*/ 214748364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pic>
            <p:nvPicPr>
              <p:cNvPr id="444" name="Picture 1056" descr="screen">
                <a:extLst>
                  <a:ext uri="{FF2B5EF4-FFF2-40B4-BE49-F238E27FC236}">
                    <a16:creationId xmlns:a16="http://schemas.microsoft.com/office/drawing/2014/main" id="{9BBB1689-247C-3F45-B9A4-679752014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5" name="Freeform 1057">
                <a:extLst>
                  <a:ext uri="{FF2B5EF4-FFF2-40B4-BE49-F238E27FC236}">
                    <a16:creationId xmlns:a16="http://schemas.microsoft.com/office/drawing/2014/main" id="{023E114B-5885-3A44-9CD8-243DB454A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6 w 2528"/>
                  <a:gd name="T1" fmla="*/ 0 h 455"/>
                  <a:gd name="T2" fmla="*/ 2147483646 w 2528"/>
                  <a:gd name="T3" fmla="*/ 2147483646 h 455"/>
                  <a:gd name="T4" fmla="*/ 2147483646 w 2528"/>
                  <a:gd name="T5" fmla="*/ 2147483646 h 455"/>
                  <a:gd name="T6" fmla="*/ 0 w 2528"/>
                  <a:gd name="T7" fmla="*/ 2147483646 h 455"/>
                  <a:gd name="T8" fmla="*/ 2147483646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6" name="Freeform 1058">
                <a:extLst>
                  <a:ext uri="{FF2B5EF4-FFF2-40B4-BE49-F238E27FC236}">
                    <a16:creationId xmlns:a16="http://schemas.microsoft.com/office/drawing/2014/main" id="{2E9502C5-4B08-0147-9ACA-07A5CFE7A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6 w 702"/>
                  <a:gd name="T1" fmla="*/ 0 h 1893"/>
                  <a:gd name="T2" fmla="*/ 0 w 702"/>
                  <a:gd name="T3" fmla="*/ 2147483646 h 1893"/>
                  <a:gd name="T4" fmla="*/ 2147483646 w 702"/>
                  <a:gd name="T5" fmla="*/ 2147483646 h 1893"/>
                  <a:gd name="T6" fmla="*/ 2147483646 w 702"/>
                  <a:gd name="T7" fmla="*/ 2147483646 h 1893"/>
                  <a:gd name="T8" fmla="*/ 214748364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7" name="Freeform 1059">
                <a:extLst>
                  <a:ext uri="{FF2B5EF4-FFF2-40B4-BE49-F238E27FC236}">
                    <a16:creationId xmlns:a16="http://schemas.microsoft.com/office/drawing/2014/main" id="{A0C851F2-DA51-F54C-865E-74D2BDAA4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6 w 756"/>
                  <a:gd name="T1" fmla="*/ 0 h 2184"/>
                  <a:gd name="T2" fmla="*/ 2147483646 w 756"/>
                  <a:gd name="T3" fmla="*/ 2147483646 h 2184"/>
                  <a:gd name="T4" fmla="*/ 0 w 756"/>
                  <a:gd name="T5" fmla="*/ 2147483646 h 2184"/>
                  <a:gd name="T6" fmla="*/ 2147483646 w 756"/>
                  <a:gd name="T7" fmla="*/ 2147483646 h 2184"/>
                  <a:gd name="T8" fmla="*/ 2147483646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8" name="Freeform 1060">
                <a:extLst>
                  <a:ext uri="{FF2B5EF4-FFF2-40B4-BE49-F238E27FC236}">
                    <a16:creationId xmlns:a16="http://schemas.microsoft.com/office/drawing/2014/main" id="{B6C18833-4CD5-B04D-A9EE-7838ADF8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6 w 2773"/>
                  <a:gd name="T1" fmla="*/ 0 h 738"/>
                  <a:gd name="T2" fmla="*/ 0 w 2773"/>
                  <a:gd name="T3" fmla="*/ 2147483646 h 738"/>
                  <a:gd name="T4" fmla="*/ 2147483646 w 2773"/>
                  <a:gd name="T5" fmla="*/ 2147483646 h 738"/>
                  <a:gd name="T6" fmla="*/ 2147483646 w 2773"/>
                  <a:gd name="T7" fmla="*/ 2147483646 h 738"/>
                  <a:gd name="T8" fmla="*/ 2147483646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9" name="Freeform 1061">
                <a:extLst>
                  <a:ext uri="{FF2B5EF4-FFF2-40B4-BE49-F238E27FC236}">
                    <a16:creationId xmlns:a16="http://schemas.microsoft.com/office/drawing/2014/main" id="{5AC1FC00-A271-4349-9438-26E2BBDE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147483646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0" name="Freeform 1062">
                <a:extLst>
                  <a:ext uri="{FF2B5EF4-FFF2-40B4-BE49-F238E27FC236}">
                    <a16:creationId xmlns:a16="http://schemas.microsoft.com/office/drawing/2014/main" id="{DCD33B2A-4167-2A4D-95D7-79133314B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6 w 2216"/>
                  <a:gd name="T3" fmla="*/ 2147483646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51" name="Group 1063">
                <a:extLst>
                  <a:ext uri="{FF2B5EF4-FFF2-40B4-BE49-F238E27FC236}">
                    <a16:creationId xmlns:a16="http://schemas.microsoft.com/office/drawing/2014/main" id="{089D29CA-E868-824A-A0FF-392E15436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458" name="Freeform 1064">
                  <a:extLst>
                    <a:ext uri="{FF2B5EF4-FFF2-40B4-BE49-F238E27FC236}">
                      <a16:creationId xmlns:a16="http://schemas.microsoft.com/office/drawing/2014/main" id="{4083AD01-01EA-2D48-BC92-D25FBB40B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59" name="Freeform 1065">
                  <a:extLst>
                    <a:ext uri="{FF2B5EF4-FFF2-40B4-BE49-F238E27FC236}">
                      <a16:creationId xmlns:a16="http://schemas.microsoft.com/office/drawing/2014/main" id="{8AC716E5-2D48-3848-9EE1-61F029CCC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60" name="Freeform 1066">
                  <a:extLst>
                    <a:ext uri="{FF2B5EF4-FFF2-40B4-BE49-F238E27FC236}">
                      <a16:creationId xmlns:a16="http://schemas.microsoft.com/office/drawing/2014/main" id="{7BC2ED05-A389-A64A-ABEE-615568FBF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61" name="Freeform 1067">
                  <a:extLst>
                    <a:ext uri="{FF2B5EF4-FFF2-40B4-BE49-F238E27FC236}">
                      <a16:creationId xmlns:a16="http://schemas.microsoft.com/office/drawing/2014/main" id="{5B541D0C-72F5-5C41-AB09-1082AC575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62" name="Freeform 1068">
                  <a:extLst>
                    <a:ext uri="{FF2B5EF4-FFF2-40B4-BE49-F238E27FC236}">
                      <a16:creationId xmlns:a16="http://schemas.microsoft.com/office/drawing/2014/main" id="{D9679C23-3E73-A74D-8894-239098E62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63" name="Freeform 1069">
                  <a:extLst>
                    <a:ext uri="{FF2B5EF4-FFF2-40B4-BE49-F238E27FC236}">
                      <a16:creationId xmlns:a16="http://schemas.microsoft.com/office/drawing/2014/main" id="{D049D94D-8B5B-344F-8291-371145842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452" name="Freeform 1070">
                <a:extLst>
                  <a:ext uri="{FF2B5EF4-FFF2-40B4-BE49-F238E27FC236}">
                    <a16:creationId xmlns:a16="http://schemas.microsoft.com/office/drawing/2014/main" id="{715A2846-8DCC-8B45-A16F-5ED65EAD0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6 w 990"/>
                  <a:gd name="T1" fmla="*/ 2147483646 h 792"/>
                  <a:gd name="T2" fmla="*/ 2147483646 w 990"/>
                  <a:gd name="T3" fmla="*/ 0 h 792"/>
                  <a:gd name="T4" fmla="*/ 2147483646 w 990"/>
                  <a:gd name="T5" fmla="*/ 2147483646 h 792"/>
                  <a:gd name="T6" fmla="*/ 0 w 990"/>
                  <a:gd name="T7" fmla="*/ 2147483646 h 792"/>
                  <a:gd name="T8" fmla="*/ 2147483646 w 990"/>
                  <a:gd name="T9" fmla="*/ 214748364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3" name="Freeform 1071">
                <a:extLst>
                  <a:ext uri="{FF2B5EF4-FFF2-40B4-BE49-F238E27FC236}">
                    <a16:creationId xmlns:a16="http://schemas.microsoft.com/office/drawing/2014/main" id="{B5D0F026-3B2B-C449-8B33-741E75C0F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6 w 2532"/>
                  <a:gd name="T1" fmla="*/ 0 h 723"/>
                  <a:gd name="T2" fmla="*/ 2147483646 w 2532"/>
                  <a:gd name="T3" fmla="*/ 0 h 723"/>
                  <a:gd name="T4" fmla="*/ 2147483646 w 2532"/>
                  <a:gd name="T5" fmla="*/ 2147483646 h 723"/>
                  <a:gd name="T6" fmla="*/ 2147483646 w 2532"/>
                  <a:gd name="T7" fmla="*/ 2147483646 h 723"/>
                  <a:gd name="T8" fmla="*/ 0 w 2532"/>
                  <a:gd name="T9" fmla="*/ 2147483646 h 723"/>
                  <a:gd name="T10" fmla="*/ 214748364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4" name="Freeform 1072">
                <a:extLst>
                  <a:ext uri="{FF2B5EF4-FFF2-40B4-BE49-F238E27FC236}">
                    <a16:creationId xmlns:a16="http://schemas.microsoft.com/office/drawing/2014/main" id="{632AC0A0-BCFC-334B-AA69-6D832379E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6 w 26"/>
                  <a:gd name="T1" fmla="*/ 2147483646 h 147"/>
                  <a:gd name="T2" fmla="*/ 2147483646 w 26"/>
                  <a:gd name="T3" fmla="*/ 2147483646 h 147"/>
                  <a:gd name="T4" fmla="*/ 0 w 26"/>
                  <a:gd name="T5" fmla="*/ 2147483646 h 147"/>
                  <a:gd name="T6" fmla="*/ 2147483646 w 26"/>
                  <a:gd name="T7" fmla="*/ 0 h 147"/>
                  <a:gd name="T8" fmla="*/ 2147483646 w 26"/>
                  <a:gd name="T9" fmla="*/ 214748364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5" name="Freeform 1073">
                <a:extLst>
                  <a:ext uri="{FF2B5EF4-FFF2-40B4-BE49-F238E27FC236}">
                    <a16:creationId xmlns:a16="http://schemas.microsoft.com/office/drawing/2014/main" id="{E0745F88-F306-424E-9C19-5095EC226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6 w 1176"/>
                  <a:gd name="T1" fmla="*/ 0 h 606"/>
                  <a:gd name="T2" fmla="*/ 0 w 1176"/>
                  <a:gd name="T3" fmla="*/ 2147483646 h 606"/>
                  <a:gd name="T4" fmla="*/ 2147483646 w 1176"/>
                  <a:gd name="T5" fmla="*/ 2147483646 h 606"/>
                  <a:gd name="T6" fmla="*/ 2147483646 w 1176"/>
                  <a:gd name="T7" fmla="*/ 2147483646 h 606"/>
                  <a:gd name="T8" fmla="*/ 214748364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6" name="Freeform 1074">
                <a:extLst>
                  <a:ext uri="{FF2B5EF4-FFF2-40B4-BE49-F238E27FC236}">
                    <a16:creationId xmlns:a16="http://schemas.microsoft.com/office/drawing/2014/main" id="{6EE2C39F-DB58-E947-B3DF-19879DDB0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6 w 2532"/>
                  <a:gd name="T1" fmla="*/ 0 h 723"/>
                  <a:gd name="T2" fmla="*/ 2147483646 w 2532"/>
                  <a:gd name="T3" fmla="*/ 0 h 723"/>
                  <a:gd name="T4" fmla="*/ 2147483646 w 2532"/>
                  <a:gd name="T5" fmla="*/ 2147483646 h 723"/>
                  <a:gd name="T6" fmla="*/ 2147483646 w 2532"/>
                  <a:gd name="T7" fmla="*/ 2147483646 h 723"/>
                  <a:gd name="T8" fmla="*/ 0 w 2532"/>
                  <a:gd name="T9" fmla="*/ 2147483646 h 723"/>
                  <a:gd name="T10" fmla="*/ 214748364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7" name="Freeform 1075">
                <a:extLst>
                  <a:ext uri="{FF2B5EF4-FFF2-40B4-BE49-F238E27FC236}">
                    <a16:creationId xmlns:a16="http://schemas.microsoft.com/office/drawing/2014/main" id="{790C5039-7A1F-F649-9AFC-88A3453EE86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6 w 2532"/>
                  <a:gd name="T1" fmla="*/ 0 h 723"/>
                  <a:gd name="T2" fmla="*/ 2147483646 w 2532"/>
                  <a:gd name="T3" fmla="*/ 0 h 723"/>
                  <a:gd name="T4" fmla="*/ 2147483646 w 2532"/>
                  <a:gd name="T5" fmla="*/ 2147483646 h 723"/>
                  <a:gd name="T6" fmla="*/ 2147483646 w 2532"/>
                  <a:gd name="T7" fmla="*/ 2147483646 h 723"/>
                  <a:gd name="T8" fmla="*/ 0 w 2532"/>
                  <a:gd name="T9" fmla="*/ 2147483646 h 723"/>
                  <a:gd name="T10" fmla="*/ 214748364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108" name="Picture 1077" descr="desktop_computer_stylized_medium">
              <a:extLst>
                <a:ext uri="{FF2B5EF4-FFF2-40B4-BE49-F238E27FC236}">
                  <a16:creationId xmlns:a16="http://schemas.microsoft.com/office/drawing/2014/main" id="{AA8561C8-D906-544B-B7DC-C328969FF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Freeform 1078">
              <a:extLst>
                <a:ext uri="{FF2B5EF4-FFF2-40B4-BE49-F238E27FC236}">
                  <a16:creationId xmlns:a16="http://schemas.microsoft.com/office/drawing/2014/main" id="{8B5C1611-B517-6141-A25C-CF477CDD47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2147483646 w 356"/>
                <a:gd name="T3" fmla="*/ 2147483646 h 368"/>
                <a:gd name="T4" fmla="*/ 2147483646 w 356"/>
                <a:gd name="T5" fmla="*/ 2147483646 h 368"/>
                <a:gd name="T6" fmla="*/ 2147483646 w 356"/>
                <a:gd name="T7" fmla="*/ 214748364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pic>
          <p:nvPicPr>
            <p:cNvPr id="110" name="Picture 1081" descr="laptop_keyboard">
              <a:extLst>
                <a:ext uri="{FF2B5EF4-FFF2-40B4-BE49-F238E27FC236}">
                  <a16:creationId xmlns:a16="http://schemas.microsoft.com/office/drawing/2014/main" id="{BE917339-BD4E-FD40-86EB-1CDF94427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Freeform 1082">
              <a:extLst>
                <a:ext uri="{FF2B5EF4-FFF2-40B4-BE49-F238E27FC236}">
                  <a16:creationId xmlns:a16="http://schemas.microsoft.com/office/drawing/2014/main" id="{E9B99098-9EB2-8A49-AAD2-8E6E383C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6 w 2982"/>
                <a:gd name="T1" fmla="*/ 0 h 2442"/>
                <a:gd name="T2" fmla="*/ 0 w 2982"/>
                <a:gd name="T3" fmla="*/ 2147483646 h 2442"/>
                <a:gd name="T4" fmla="*/ 2147483646 w 2982"/>
                <a:gd name="T5" fmla="*/ 2147483646 h 2442"/>
                <a:gd name="T6" fmla="*/ 2147483646 w 2982"/>
                <a:gd name="T7" fmla="*/ 2147483646 h 2442"/>
                <a:gd name="T8" fmla="*/ 214748364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pic>
          <p:nvPicPr>
            <p:cNvPr id="113" name="Picture 1083" descr="screen">
              <a:extLst>
                <a:ext uri="{FF2B5EF4-FFF2-40B4-BE49-F238E27FC236}">
                  <a16:creationId xmlns:a16="http://schemas.microsoft.com/office/drawing/2014/main" id="{349216A4-5D12-8743-99C0-7F2D8FACE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reeform 1084">
              <a:extLst>
                <a:ext uri="{FF2B5EF4-FFF2-40B4-BE49-F238E27FC236}">
                  <a16:creationId xmlns:a16="http://schemas.microsoft.com/office/drawing/2014/main" id="{A7C50AA4-AD6A-EC43-AF9D-28C1663D6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6 w 2528"/>
                <a:gd name="T1" fmla="*/ 0 h 455"/>
                <a:gd name="T2" fmla="*/ 2147483646 w 2528"/>
                <a:gd name="T3" fmla="*/ 2147483646 h 455"/>
                <a:gd name="T4" fmla="*/ 2147483646 w 2528"/>
                <a:gd name="T5" fmla="*/ 2147483646 h 455"/>
                <a:gd name="T6" fmla="*/ 0 w 2528"/>
                <a:gd name="T7" fmla="*/ 2147483646 h 455"/>
                <a:gd name="T8" fmla="*/ 2147483646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5" name="Freeform 1085">
              <a:extLst>
                <a:ext uri="{FF2B5EF4-FFF2-40B4-BE49-F238E27FC236}">
                  <a16:creationId xmlns:a16="http://schemas.microsoft.com/office/drawing/2014/main" id="{48C9840F-37C8-CF46-A502-97AD6EC53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6 w 702"/>
                <a:gd name="T1" fmla="*/ 0 h 1893"/>
                <a:gd name="T2" fmla="*/ 0 w 702"/>
                <a:gd name="T3" fmla="*/ 2147483646 h 1893"/>
                <a:gd name="T4" fmla="*/ 2147483646 w 702"/>
                <a:gd name="T5" fmla="*/ 2147483646 h 1893"/>
                <a:gd name="T6" fmla="*/ 2147483646 w 702"/>
                <a:gd name="T7" fmla="*/ 2147483646 h 1893"/>
                <a:gd name="T8" fmla="*/ 214748364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6" name="Freeform 1086">
              <a:extLst>
                <a:ext uri="{FF2B5EF4-FFF2-40B4-BE49-F238E27FC236}">
                  <a16:creationId xmlns:a16="http://schemas.microsoft.com/office/drawing/2014/main" id="{5DC22A28-20E3-F74D-B734-21B0DAC5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6 w 756"/>
                <a:gd name="T1" fmla="*/ 0 h 2184"/>
                <a:gd name="T2" fmla="*/ 2147483646 w 756"/>
                <a:gd name="T3" fmla="*/ 2147483646 h 2184"/>
                <a:gd name="T4" fmla="*/ 0 w 756"/>
                <a:gd name="T5" fmla="*/ 2147483646 h 2184"/>
                <a:gd name="T6" fmla="*/ 2147483646 w 756"/>
                <a:gd name="T7" fmla="*/ 2147483646 h 2184"/>
                <a:gd name="T8" fmla="*/ 2147483646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7" name="Freeform 1087">
              <a:extLst>
                <a:ext uri="{FF2B5EF4-FFF2-40B4-BE49-F238E27FC236}">
                  <a16:creationId xmlns:a16="http://schemas.microsoft.com/office/drawing/2014/main" id="{F982A0D1-9FB6-0644-AF7E-9F15C2B5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6 w 2773"/>
                <a:gd name="T1" fmla="*/ 0 h 738"/>
                <a:gd name="T2" fmla="*/ 0 w 2773"/>
                <a:gd name="T3" fmla="*/ 2147483646 h 738"/>
                <a:gd name="T4" fmla="*/ 2147483646 w 2773"/>
                <a:gd name="T5" fmla="*/ 2147483646 h 738"/>
                <a:gd name="T6" fmla="*/ 2147483646 w 2773"/>
                <a:gd name="T7" fmla="*/ 2147483646 h 738"/>
                <a:gd name="T8" fmla="*/ 2147483646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8" name="Freeform 1088">
              <a:extLst>
                <a:ext uri="{FF2B5EF4-FFF2-40B4-BE49-F238E27FC236}">
                  <a16:creationId xmlns:a16="http://schemas.microsoft.com/office/drawing/2014/main" id="{E5F37006-9ED8-DA41-B3B7-5220B2EEA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147483646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9" name="Freeform 1089">
              <a:extLst>
                <a:ext uri="{FF2B5EF4-FFF2-40B4-BE49-F238E27FC236}">
                  <a16:creationId xmlns:a16="http://schemas.microsoft.com/office/drawing/2014/main" id="{01EA8A1C-6345-D44B-9EF5-49BEE4EC9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6 w 2216"/>
                <a:gd name="T3" fmla="*/ 2147483646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20" name="Group 1090">
              <a:extLst>
                <a:ext uri="{FF2B5EF4-FFF2-40B4-BE49-F238E27FC236}">
                  <a16:creationId xmlns:a16="http://schemas.microsoft.com/office/drawing/2014/main" id="{7670F764-F39D-1A4D-AE64-2EB116C58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436" name="Freeform 1091">
                <a:extLst>
                  <a:ext uri="{FF2B5EF4-FFF2-40B4-BE49-F238E27FC236}">
                    <a16:creationId xmlns:a16="http://schemas.microsoft.com/office/drawing/2014/main" id="{A65B5D23-3E5D-F249-AC5E-C5254B195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7" name="Freeform 1092">
                <a:extLst>
                  <a:ext uri="{FF2B5EF4-FFF2-40B4-BE49-F238E27FC236}">
                    <a16:creationId xmlns:a16="http://schemas.microsoft.com/office/drawing/2014/main" id="{D28A1897-979E-A344-8393-8B3DBF372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8" name="Freeform 1093">
                <a:extLst>
                  <a:ext uri="{FF2B5EF4-FFF2-40B4-BE49-F238E27FC236}">
                    <a16:creationId xmlns:a16="http://schemas.microsoft.com/office/drawing/2014/main" id="{D553954A-A7FA-E84B-893A-8BBE0D1B3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9" name="Freeform 1094">
                <a:extLst>
                  <a:ext uri="{FF2B5EF4-FFF2-40B4-BE49-F238E27FC236}">
                    <a16:creationId xmlns:a16="http://schemas.microsoft.com/office/drawing/2014/main" id="{B420F0E3-61D7-CD47-B825-8E2E13F64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0" name="Freeform 1095">
                <a:extLst>
                  <a:ext uri="{FF2B5EF4-FFF2-40B4-BE49-F238E27FC236}">
                    <a16:creationId xmlns:a16="http://schemas.microsoft.com/office/drawing/2014/main" id="{BF94DF8F-A823-DD46-950B-93641815B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1" name="Freeform 1096">
                <a:extLst>
                  <a:ext uri="{FF2B5EF4-FFF2-40B4-BE49-F238E27FC236}">
                    <a16:creationId xmlns:a16="http://schemas.microsoft.com/office/drawing/2014/main" id="{8183621D-B634-EF4D-974F-619B08A62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21" name="Freeform 1097">
              <a:extLst>
                <a:ext uri="{FF2B5EF4-FFF2-40B4-BE49-F238E27FC236}">
                  <a16:creationId xmlns:a16="http://schemas.microsoft.com/office/drawing/2014/main" id="{9AA39CFD-F64B-2B44-99DC-380D7BEC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6 w 990"/>
                <a:gd name="T1" fmla="*/ 2147483646 h 792"/>
                <a:gd name="T2" fmla="*/ 2147483646 w 990"/>
                <a:gd name="T3" fmla="*/ 0 h 792"/>
                <a:gd name="T4" fmla="*/ 2147483646 w 990"/>
                <a:gd name="T5" fmla="*/ 2147483646 h 792"/>
                <a:gd name="T6" fmla="*/ 0 w 990"/>
                <a:gd name="T7" fmla="*/ 2147483646 h 792"/>
                <a:gd name="T8" fmla="*/ 2147483646 w 990"/>
                <a:gd name="T9" fmla="*/ 214748364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2" name="Freeform 1098">
              <a:extLst>
                <a:ext uri="{FF2B5EF4-FFF2-40B4-BE49-F238E27FC236}">
                  <a16:creationId xmlns:a16="http://schemas.microsoft.com/office/drawing/2014/main" id="{45B174B4-2C4D-2243-8EE6-C7C660F8E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3" name="Freeform 1099">
              <a:extLst>
                <a:ext uri="{FF2B5EF4-FFF2-40B4-BE49-F238E27FC236}">
                  <a16:creationId xmlns:a16="http://schemas.microsoft.com/office/drawing/2014/main" id="{EC2C747A-A961-994D-B41B-3EB541E18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6 w 26"/>
                <a:gd name="T1" fmla="*/ 2147483646 h 147"/>
                <a:gd name="T2" fmla="*/ 2147483646 w 26"/>
                <a:gd name="T3" fmla="*/ 2147483646 h 147"/>
                <a:gd name="T4" fmla="*/ 0 w 26"/>
                <a:gd name="T5" fmla="*/ 2147483646 h 147"/>
                <a:gd name="T6" fmla="*/ 2147483646 w 26"/>
                <a:gd name="T7" fmla="*/ 0 h 147"/>
                <a:gd name="T8" fmla="*/ 2147483646 w 26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4" name="Freeform 1100">
              <a:extLst>
                <a:ext uri="{FF2B5EF4-FFF2-40B4-BE49-F238E27FC236}">
                  <a16:creationId xmlns:a16="http://schemas.microsoft.com/office/drawing/2014/main" id="{C5F080DC-333C-B348-B385-5B6B82799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6 w 1176"/>
                <a:gd name="T1" fmla="*/ 0 h 606"/>
                <a:gd name="T2" fmla="*/ 0 w 1176"/>
                <a:gd name="T3" fmla="*/ 2147483646 h 606"/>
                <a:gd name="T4" fmla="*/ 2147483646 w 1176"/>
                <a:gd name="T5" fmla="*/ 2147483646 h 606"/>
                <a:gd name="T6" fmla="*/ 2147483646 w 1176"/>
                <a:gd name="T7" fmla="*/ 2147483646 h 606"/>
                <a:gd name="T8" fmla="*/ 214748364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5" name="Freeform 1101">
              <a:extLst>
                <a:ext uri="{FF2B5EF4-FFF2-40B4-BE49-F238E27FC236}">
                  <a16:creationId xmlns:a16="http://schemas.microsoft.com/office/drawing/2014/main" id="{D27D0284-740C-2B49-A35D-09C0FC4B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6" name="Freeform 1102">
              <a:extLst>
                <a:ext uri="{FF2B5EF4-FFF2-40B4-BE49-F238E27FC236}">
                  <a16:creationId xmlns:a16="http://schemas.microsoft.com/office/drawing/2014/main" id="{713575BE-4DF1-1F49-B017-1E8FBCEE183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27" name="Group 1103">
              <a:extLst>
                <a:ext uri="{FF2B5EF4-FFF2-40B4-BE49-F238E27FC236}">
                  <a16:creationId xmlns:a16="http://schemas.microsoft.com/office/drawing/2014/main" id="{F6B5ACEB-2C25-6A40-915D-F41A151D9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428" name="Oval 407">
                <a:extLst>
                  <a:ext uri="{FF2B5EF4-FFF2-40B4-BE49-F238E27FC236}">
                    <a16:creationId xmlns:a16="http://schemas.microsoft.com/office/drawing/2014/main" id="{1D494D4D-1D8C-7C44-8A66-061A24EA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9" name="Rectangle 410">
                <a:extLst>
                  <a:ext uri="{FF2B5EF4-FFF2-40B4-BE49-F238E27FC236}">
                    <a16:creationId xmlns:a16="http://schemas.microsoft.com/office/drawing/2014/main" id="{47C7AE94-2A03-C74E-8A39-5DBC74625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" name="Oval 411">
                <a:extLst>
                  <a:ext uri="{FF2B5EF4-FFF2-40B4-BE49-F238E27FC236}">
                    <a16:creationId xmlns:a16="http://schemas.microsoft.com/office/drawing/2014/main" id="{9C61C5CC-1630-DA49-8ED3-50C6BB8F9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31" name="Group 1107">
                <a:extLst>
                  <a:ext uri="{FF2B5EF4-FFF2-40B4-BE49-F238E27FC236}">
                    <a16:creationId xmlns:a16="http://schemas.microsoft.com/office/drawing/2014/main" id="{9A88121C-D8AB-734B-B1DB-BB74AF6159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34" name="Freeform 1108">
                  <a:extLst>
                    <a:ext uri="{FF2B5EF4-FFF2-40B4-BE49-F238E27FC236}">
                      <a16:creationId xmlns:a16="http://schemas.microsoft.com/office/drawing/2014/main" id="{15A887EF-1BAF-EE47-9880-46AA80356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35" name="Freeform 1109">
                  <a:extLst>
                    <a:ext uri="{FF2B5EF4-FFF2-40B4-BE49-F238E27FC236}">
                      <a16:creationId xmlns:a16="http://schemas.microsoft.com/office/drawing/2014/main" id="{29F75004-9E0E-7E41-BF5B-838CD4D1E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432" name="Line 1110">
                <a:extLst>
                  <a:ext uri="{FF2B5EF4-FFF2-40B4-BE49-F238E27FC236}">
                    <a16:creationId xmlns:a16="http://schemas.microsoft.com/office/drawing/2014/main" id="{056B63C9-2FBD-014C-86C5-C9B4955D1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3" name="Line 1111">
                <a:extLst>
                  <a:ext uri="{FF2B5EF4-FFF2-40B4-BE49-F238E27FC236}">
                    <a16:creationId xmlns:a16="http://schemas.microsoft.com/office/drawing/2014/main" id="{92A6C3B0-E1B8-E14E-B7D2-FFBC71A08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28" name="Group 1112">
              <a:extLst>
                <a:ext uri="{FF2B5EF4-FFF2-40B4-BE49-F238E27FC236}">
                  <a16:creationId xmlns:a16="http://schemas.microsoft.com/office/drawing/2014/main" id="{D556335A-8397-FF4C-9316-F7FD6E76D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420" name="Oval 407">
                <a:extLst>
                  <a:ext uri="{FF2B5EF4-FFF2-40B4-BE49-F238E27FC236}">
                    <a16:creationId xmlns:a16="http://schemas.microsoft.com/office/drawing/2014/main" id="{ABD67BDA-A64D-5E44-A0A5-7B7DE5CD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1" name="Rectangle 410">
                <a:extLst>
                  <a:ext uri="{FF2B5EF4-FFF2-40B4-BE49-F238E27FC236}">
                    <a16:creationId xmlns:a16="http://schemas.microsoft.com/office/drawing/2014/main" id="{576D52D0-E382-6E48-B816-D03B80D9C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2" name="Oval 411">
                <a:extLst>
                  <a:ext uri="{FF2B5EF4-FFF2-40B4-BE49-F238E27FC236}">
                    <a16:creationId xmlns:a16="http://schemas.microsoft.com/office/drawing/2014/main" id="{966FE5A2-8571-B248-9FB4-2E319AEA5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23" name="Group 1116">
                <a:extLst>
                  <a:ext uri="{FF2B5EF4-FFF2-40B4-BE49-F238E27FC236}">
                    <a16:creationId xmlns:a16="http://schemas.microsoft.com/office/drawing/2014/main" id="{08A20DF5-3EE2-5245-846E-C6558BD8C8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26" name="Freeform 1117">
                  <a:extLst>
                    <a:ext uri="{FF2B5EF4-FFF2-40B4-BE49-F238E27FC236}">
                      <a16:creationId xmlns:a16="http://schemas.microsoft.com/office/drawing/2014/main" id="{7BDABAF6-657F-4246-BA69-F85B94DB0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27" name="Freeform 1118">
                  <a:extLst>
                    <a:ext uri="{FF2B5EF4-FFF2-40B4-BE49-F238E27FC236}">
                      <a16:creationId xmlns:a16="http://schemas.microsoft.com/office/drawing/2014/main" id="{9E284F6E-1CF8-0749-98E1-94A275F19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424" name="Line 1119">
                <a:extLst>
                  <a:ext uri="{FF2B5EF4-FFF2-40B4-BE49-F238E27FC236}">
                    <a16:creationId xmlns:a16="http://schemas.microsoft.com/office/drawing/2014/main" id="{8E48DB5D-162A-E041-BABD-867ACDBF9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25" name="Line 1120">
                <a:extLst>
                  <a:ext uri="{FF2B5EF4-FFF2-40B4-BE49-F238E27FC236}">
                    <a16:creationId xmlns:a16="http://schemas.microsoft.com/office/drawing/2014/main" id="{B2BBA342-F352-BB41-AEE1-716E76001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29" name="Group 1121">
              <a:extLst>
                <a:ext uri="{FF2B5EF4-FFF2-40B4-BE49-F238E27FC236}">
                  <a16:creationId xmlns:a16="http://schemas.microsoft.com/office/drawing/2014/main" id="{DD3D771A-D765-9E49-8A6C-564920810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412" name="Oval 407">
                <a:extLst>
                  <a:ext uri="{FF2B5EF4-FFF2-40B4-BE49-F238E27FC236}">
                    <a16:creationId xmlns:a16="http://schemas.microsoft.com/office/drawing/2014/main" id="{D8EE7D7F-A68B-FA4B-95B4-5E4BDC456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D3CD8F6B-744B-2748-B0B4-896795B10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023850D7-3491-A74A-B209-8288BEC6C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5" name="Group 1125">
                <a:extLst>
                  <a:ext uri="{FF2B5EF4-FFF2-40B4-BE49-F238E27FC236}">
                    <a16:creationId xmlns:a16="http://schemas.microsoft.com/office/drawing/2014/main" id="{CFC7A3D9-FAB4-E546-AE41-65BABACFA4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18" name="Freeform 1126">
                  <a:extLst>
                    <a:ext uri="{FF2B5EF4-FFF2-40B4-BE49-F238E27FC236}">
                      <a16:creationId xmlns:a16="http://schemas.microsoft.com/office/drawing/2014/main" id="{C72CD1F1-E11B-E44E-BFC9-E7FE78BD8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9" name="Freeform 1127">
                  <a:extLst>
                    <a:ext uri="{FF2B5EF4-FFF2-40B4-BE49-F238E27FC236}">
                      <a16:creationId xmlns:a16="http://schemas.microsoft.com/office/drawing/2014/main" id="{777018BD-3386-144E-AB6A-7BD6CB8B9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416" name="Line 1128">
                <a:extLst>
                  <a:ext uri="{FF2B5EF4-FFF2-40B4-BE49-F238E27FC236}">
                    <a16:creationId xmlns:a16="http://schemas.microsoft.com/office/drawing/2014/main" id="{D6A23025-909A-A248-8F39-091D18AE8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17" name="Line 1129">
                <a:extLst>
                  <a:ext uri="{FF2B5EF4-FFF2-40B4-BE49-F238E27FC236}">
                    <a16:creationId xmlns:a16="http://schemas.microsoft.com/office/drawing/2014/main" id="{2540F758-1E6B-4548-9EA9-0DB3A9A22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30" name="Group 1130">
              <a:extLst>
                <a:ext uri="{FF2B5EF4-FFF2-40B4-BE49-F238E27FC236}">
                  <a16:creationId xmlns:a16="http://schemas.microsoft.com/office/drawing/2014/main" id="{70B60678-1D34-8440-A428-C1920662E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404" name="Oval 407">
                <a:extLst>
                  <a:ext uri="{FF2B5EF4-FFF2-40B4-BE49-F238E27FC236}">
                    <a16:creationId xmlns:a16="http://schemas.microsoft.com/office/drawing/2014/main" id="{1D4401C0-CCD7-1845-BEC0-85EB4E490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5" name="Rectangle 410">
                <a:extLst>
                  <a:ext uri="{FF2B5EF4-FFF2-40B4-BE49-F238E27FC236}">
                    <a16:creationId xmlns:a16="http://schemas.microsoft.com/office/drawing/2014/main" id="{A0082E9F-D32B-A144-B66A-513F3DAF7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Oval 411">
                <a:extLst>
                  <a:ext uri="{FF2B5EF4-FFF2-40B4-BE49-F238E27FC236}">
                    <a16:creationId xmlns:a16="http://schemas.microsoft.com/office/drawing/2014/main" id="{CAAEFF96-D5CA-534A-B850-6CE0CA5D3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07" name="Group 1134">
                <a:extLst>
                  <a:ext uri="{FF2B5EF4-FFF2-40B4-BE49-F238E27FC236}">
                    <a16:creationId xmlns:a16="http://schemas.microsoft.com/office/drawing/2014/main" id="{AFA73617-FB51-E542-9F5A-0C6192F44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10" name="Freeform 1135">
                  <a:extLst>
                    <a:ext uri="{FF2B5EF4-FFF2-40B4-BE49-F238E27FC236}">
                      <a16:creationId xmlns:a16="http://schemas.microsoft.com/office/drawing/2014/main" id="{BFCA8905-C0AB-7840-B75D-94DF16AA9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1" name="Freeform 1136">
                  <a:extLst>
                    <a:ext uri="{FF2B5EF4-FFF2-40B4-BE49-F238E27FC236}">
                      <a16:creationId xmlns:a16="http://schemas.microsoft.com/office/drawing/2014/main" id="{C24509B5-C1E9-5349-B34C-013D14457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408" name="Line 1137">
                <a:extLst>
                  <a:ext uri="{FF2B5EF4-FFF2-40B4-BE49-F238E27FC236}">
                    <a16:creationId xmlns:a16="http://schemas.microsoft.com/office/drawing/2014/main" id="{6A210683-25A7-1A49-9636-360BDCF3E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09" name="Line 1138">
                <a:extLst>
                  <a:ext uri="{FF2B5EF4-FFF2-40B4-BE49-F238E27FC236}">
                    <a16:creationId xmlns:a16="http://schemas.microsoft.com/office/drawing/2014/main" id="{A017C3E0-2991-1E4C-845D-1E34E6B67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31" name="Group 1139">
              <a:extLst>
                <a:ext uri="{FF2B5EF4-FFF2-40B4-BE49-F238E27FC236}">
                  <a16:creationId xmlns:a16="http://schemas.microsoft.com/office/drawing/2014/main" id="{FE3C5E87-C34B-364B-AD2A-2F61DC141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396" name="Oval 407">
                <a:extLst>
                  <a:ext uri="{FF2B5EF4-FFF2-40B4-BE49-F238E27FC236}">
                    <a16:creationId xmlns:a16="http://schemas.microsoft.com/office/drawing/2014/main" id="{C3AE4BDD-F364-8742-B260-7AF6C9A1A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7" name="Rectangle 410">
                <a:extLst>
                  <a:ext uri="{FF2B5EF4-FFF2-40B4-BE49-F238E27FC236}">
                    <a16:creationId xmlns:a16="http://schemas.microsoft.com/office/drawing/2014/main" id="{983C32B2-F8B5-154A-9B24-EAB02C45C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8" name="Oval 411">
                <a:extLst>
                  <a:ext uri="{FF2B5EF4-FFF2-40B4-BE49-F238E27FC236}">
                    <a16:creationId xmlns:a16="http://schemas.microsoft.com/office/drawing/2014/main" id="{82BC7F3D-A027-3A44-ABC4-86A0D9BF5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9" name="Group 1143">
                <a:extLst>
                  <a:ext uri="{FF2B5EF4-FFF2-40B4-BE49-F238E27FC236}">
                    <a16:creationId xmlns:a16="http://schemas.microsoft.com/office/drawing/2014/main" id="{D41C706F-7EE7-DD4B-83C0-F1F7CDC816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02" name="Freeform 1144">
                  <a:extLst>
                    <a:ext uri="{FF2B5EF4-FFF2-40B4-BE49-F238E27FC236}">
                      <a16:creationId xmlns:a16="http://schemas.microsoft.com/office/drawing/2014/main" id="{FB2E4208-0025-AA46-B8DD-D29C28BF9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03" name="Freeform 1145">
                  <a:extLst>
                    <a:ext uri="{FF2B5EF4-FFF2-40B4-BE49-F238E27FC236}">
                      <a16:creationId xmlns:a16="http://schemas.microsoft.com/office/drawing/2014/main" id="{12410667-7C3C-E84F-A9D9-AE030AA36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400" name="Line 1146">
                <a:extLst>
                  <a:ext uri="{FF2B5EF4-FFF2-40B4-BE49-F238E27FC236}">
                    <a16:creationId xmlns:a16="http://schemas.microsoft.com/office/drawing/2014/main" id="{C37314AC-3DF7-2D40-B943-066C7C467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01" name="Line 1147">
                <a:extLst>
                  <a:ext uri="{FF2B5EF4-FFF2-40B4-BE49-F238E27FC236}">
                    <a16:creationId xmlns:a16="http://schemas.microsoft.com/office/drawing/2014/main" id="{7091BA11-F6BE-1846-AECE-8BF43EB26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32" name="Group 3">
              <a:extLst>
                <a:ext uri="{FF2B5EF4-FFF2-40B4-BE49-F238E27FC236}">
                  <a16:creationId xmlns:a16="http://schemas.microsoft.com/office/drawing/2014/main" id="{983C44ED-8634-2A49-A91E-27561F960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394" name="Picture 555" descr="fridge2.png">
                <a:extLst>
                  <a:ext uri="{FF2B5EF4-FFF2-40B4-BE49-F238E27FC236}">
                    <a16:creationId xmlns:a16="http://schemas.microsoft.com/office/drawing/2014/main" id="{77DD848B-E2C4-3348-BA60-D84862C40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5" name="Picture 1115" descr="antenna_stylized">
                <a:extLst>
                  <a:ext uri="{FF2B5EF4-FFF2-40B4-BE49-F238E27FC236}">
                    <a16:creationId xmlns:a16="http://schemas.microsoft.com/office/drawing/2014/main" id="{BB29E16C-AC41-B243-BA41-F2D721E6C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" name="Picture 603" descr="car_icon_small">
              <a:extLst>
                <a:ext uri="{FF2B5EF4-FFF2-40B4-BE49-F238E27FC236}">
                  <a16:creationId xmlns:a16="http://schemas.microsoft.com/office/drawing/2014/main" id="{5C753C41-E679-5749-A178-5A44491CB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814" descr="light2.png">
              <a:extLst>
                <a:ext uri="{FF2B5EF4-FFF2-40B4-BE49-F238E27FC236}">
                  <a16:creationId xmlns:a16="http://schemas.microsoft.com/office/drawing/2014/main" id="{9243DC94-45CE-E14F-8B94-234F18134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1017" descr="antenna_stylized">
              <a:extLst>
                <a:ext uri="{FF2B5EF4-FFF2-40B4-BE49-F238E27FC236}">
                  <a16:creationId xmlns:a16="http://schemas.microsoft.com/office/drawing/2014/main" id="{3458D0FE-9AFE-BA49-8BA5-2299B46C1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1017" descr="antenna_stylized">
              <a:extLst>
                <a:ext uri="{FF2B5EF4-FFF2-40B4-BE49-F238E27FC236}">
                  <a16:creationId xmlns:a16="http://schemas.microsoft.com/office/drawing/2014/main" id="{28124FDA-B7B1-CF45-A43F-CB05F4CE1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" name="Group 347">
              <a:extLst>
                <a:ext uri="{FF2B5EF4-FFF2-40B4-BE49-F238E27FC236}">
                  <a16:creationId xmlns:a16="http://schemas.microsoft.com/office/drawing/2014/main" id="{1D935956-09FE-634A-BE53-31558114B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8F43AC6F-F7A9-E04C-8922-F182AC40E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829" y="1695169"/>
                <a:ext cx="1126060" cy="319747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C592592-1132-2943-8557-1492DEA992A5}"/>
                  </a:ext>
                </a:extLst>
              </p:cNvPr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E957B7E6-DC55-FB43-A91C-F068EDCFA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2116" y="1576553"/>
                <a:ext cx="1126058" cy="31974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36975238-9721-A742-A822-46C2E3FB4F03}"/>
                  </a:ext>
                </a:extLst>
              </p:cNvPr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E42A6A2F-8CEF-9342-B4BC-CCCF61762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754" y="1633283"/>
                <a:ext cx="664783" cy="110881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6EBDC5C9-6062-BE49-AD65-7C793D226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97" y="1728692"/>
                <a:ext cx="244206" cy="95408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2AF4C4E1-FC00-4949-94E4-B7A74FE80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900" y="1731270"/>
                <a:ext cx="238779" cy="95409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6E67709C-70B4-8644-BD55-A19D9018AEDA}"/>
                  </a:ext>
                </a:extLst>
              </p:cNvPr>
              <p:cNvCxnSpPr>
                <a:cxnSpLocks noChangeShapeType="1"/>
                <a:endCxn id="387" idx="2"/>
              </p:cNvCxnSpPr>
              <p:nvPr/>
            </p:nvCxnSpPr>
            <p:spPr bwMode="auto">
              <a:xfrm flipH="1" flipV="1">
                <a:off x="1872116" y="1736427"/>
                <a:ext cx="2713" cy="12377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EBF2058C-260E-654B-9A41-2715AA1A5B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8175" y="1736427"/>
                <a:ext cx="2714" cy="1211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8" name="Group 347">
              <a:extLst>
                <a:ext uri="{FF2B5EF4-FFF2-40B4-BE49-F238E27FC236}">
                  <a16:creationId xmlns:a16="http://schemas.microsoft.com/office/drawing/2014/main" id="{A9EDA986-69C4-B240-897E-03D8410F7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1F7B3C3A-2B96-0441-A403-546ED9A10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5246" y="1695720"/>
                <a:ext cx="1123346" cy="317168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0D5087D9-0356-314C-890A-61511EA48941}"/>
                  </a:ext>
                </a:extLst>
              </p:cNvPr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96DD535-A0DA-D744-9D7E-F2DA83A3E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2532" y="1577104"/>
                <a:ext cx="1123346" cy="317168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BA3A5B91-5696-1F4E-9EE4-11501CDA914B}"/>
                  </a:ext>
                </a:extLst>
              </p:cNvPr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536AE0F5-3C89-724C-B597-B00E808F5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171" y="1633833"/>
                <a:ext cx="662069" cy="110879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16C7FC23-67AD-7B4F-8597-E98DC13B6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14" y="1726663"/>
                <a:ext cx="244206" cy="97987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83B44376-7855-D04E-82E1-F9136FA39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603" y="1729241"/>
                <a:ext cx="241493" cy="97987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8646AEF-8A0C-6A41-BE4A-F9C4575DCE74}"/>
                  </a:ext>
                </a:extLst>
              </p:cNvPr>
              <p:cNvCxnSpPr>
                <a:cxnSpLocks noChangeShapeType="1"/>
                <a:endCxn id="378" idx="2"/>
              </p:cNvCxnSpPr>
              <p:nvPr/>
            </p:nvCxnSpPr>
            <p:spPr bwMode="auto">
              <a:xfrm flipH="1" flipV="1">
                <a:off x="1872532" y="1736978"/>
                <a:ext cx="2714" cy="12377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9D928CD-A47D-064F-AB24-511FF81E34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77" y="1734398"/>
                <a:ext cx="2714" cy="12377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9" name="Group 347">
              <a:extLst>
                <a:ext uri="{FF2B5EF4-FFF2-40B4-BE49-F238E27FC236}">
                  <a16:creationId xmlns:a16="http://schemas.microsoft.com/office/drawing/2014/main" id="{BBFC5098-8F7C-9B48-BDF4-0CB2D8BF5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99C88EF7-4438-7D4F-8B05-BD8493C7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875" y="1695070"/>
                <a:ext cx="1126060" cy="319747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BCB38EF0-DF6C-264D-8255-4456E3AFC1E3}"/>
                  </a:ext>
                </a:extLst>
              </p:cNvPr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2E687C00-FDE5-AA44-A7D8-D75887D44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2162" y="1576454"/>
                <a:ext cx="1126058" cy="31974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8C3A9826-1325-5248-934C-8253B65041FB}"/>
                  </a:ext>
                </a:extLst>
              </p:cNvPr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4435F4ED-0F9D-6C45-A4F9-DD60B664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800" y="1633184"/>
                <a:ext cx="664783" cy="110881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907B7BE5-A3AD-9545-A643-1C5BF2DE9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944" y="1728593"/>
                <a:ext cx="244206" cy="95408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13B57D49-D901-2E4F-B911-859F84C11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947" y="1731171"/>
                <a:ext cx="238779" cy="95409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2B8BDA56-AF60-9C4C-A321-6EC816806A11}"/>
                  </a:ext>
                </a:extLst>
              </p:cNvPr>
              <p:cNvCxnSpPr>
                <a:cxnSpLocks noChangeShapeType="1"/>
                <a:endCxn id="369" idx="2"/>
              </p:cNvCxnSpPr>
              <p:nvPr/>
            </p:nvCxnSpPr>
            <p:spPr bwMode="auto">
              <a:xfrm flipH="1" flipV="1">
                <a:off x="1872162" y="1736328"/>
                <a:ext cx="2713" cy="12377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BFB24A6F-20FC-3141-AA3C-1F955B90C1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8221" y="1736328"/>
                <a:ext cx="2714" cy="1211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" name="Group 347">
              <a:extLst>
                <a:ext uri="{FF2B5EF4-FFF2-40B4-BE49-F238E27FC236}">
                  <a16:creationId xmlns:a16="http://schemas.microsoft.com/office/drawing/2014/main" id="{B48E30EC-9BBD-C042-8339-00D9044EA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339A7B3D-EF34-C84B-A934-F120C857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01" y="1693738"/>
                <a:ext cx="1125103" cy="31966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E82E4E33-37A8-0540-B90B-0F6F288C27C3}"/>
                  </a:ext>
                </a:extLst>
              </p:cNvPr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5F94DA1E-81F1-ED40-9EF3-AE2D67248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189" y="1575004"/>
                <a:ext cx="1125101" cy="319668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0CA60ECA-9A31-D249-A05F-BB1D79E1AB30}"/>
                  </a:ext>
                </a:extLst>
              </p:cNvPr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B1681570-B458-CE4C-ABFC-362200FF3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950" y="1632849"/>
                <a:ext cx="661578" cy="109600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C4C8BCBE-B74D-1E48-9F89-8214E5C0B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979" y="1727226"/>
                <a:ext cx="244404" cy="97422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44FFE50D-C9C3-7340-A67C-B55E78C16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310" y="1730271"/>
                <a:ext cx="240189" cy="97422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18F83530-DB87-C344-86EC-5F84172C60E9}"/>
                  </a:ext>
                </a:extLst>
              </p:cNvPr>
              <p:cNvCxnSpPr>
                <a:cxnSpLocks noChangeShapeType="1"/>
                <a:endCxn id="360" idx="2"/>
              </p:cNvCxnSpPr>
              <p:nvPr/>
            </p:nvCxnSpPr>
            <p:spPr bwMode="auto">
              <a:xfrm flipH="1" flipV="1">
                <a:off x="1870189" y="1736360"/>
                <a:ext cx="4213" cy="12177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FC2E037A-1EA2-EB4D-AEAE-DBC7A693BC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289" y="1733315"/>
                <a:ext cx="4215" cy="1248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1" name="Group 347">
              <a:extLst>
                <a:ext uri="{FF2B5EF4-FFF2-40B4-BE49-F238E27FC236}">
                  <a16:creationId xmlns:a16="http://schemas.microsoft.com/office/drawing/2014/main" id="{23E532EB-33A0-2E47-BF71-48AADCA93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D0770420-E6F4-2245-9CD8-9A1FD10B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7892" y="1694743"/>
                <a:ext cx="1119914" cy="31875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CE8563BF-FC5C-E54F-A8D0-97F215F288C3}"/>
                  </a:ext>
                </a:extLst>
              </p:cNvPr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97BA4B83-7E2B-3742-8167-B4D0628D5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449" y="1574784"/>
                <a:ext cx="1119914" cy="318749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75669700-A513-CA47-82AD-10B8D4C1CD06}"/>
                  </a:ext>
                </a:extLst>
              </p:cNvPr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6DBC4C20-F7C3-E143-877D-20A9CFA3B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543" y="1633049"/>
                <a:ext cx="657727" cy="109677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FE32DA8F-ADC7-4745-8C55-1153F3C19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619" y="1725591"/>
                <a:ext cx="244427" cy="99394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FFE91750-289A-4147-A930-0F3EB6A74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209" y="1729017"/>
                <a:ext cx="239982" cy="95968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29BF6ADB-2EFD-7B4F-87D5-83C03DA1A95A}"/>
                  </a:ext>
                </a:extLst>
              </p:cNvPr>
              <p:cNvCxnSpPr>
                <a:cxnSpLocks noChangeShapeType="1"/>
                <a:endCxn id="351" idx="2"/>
              </p:cNvCxnSpPr>
              <p:nvPr/>
            </p:nvCxnSpPr>
            <p:spPr bwMode="auto">
              <a:xfrm flipH="1" flipV="1">
                <a:off x="1873449" y="1735872"/>
                <a:ext cx="4443" cy="12338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5493C8EA-C2B2-9B44-8337-9BFA8FC8A4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3363" y="1732446"/>
                <a:ext cx="4443" cy="12338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2" name="Group 1110">
              <a:extLst>
                <a:ext uri="{FF2B5EF4-FFF2-40B4-BE49-F238E27FC236}">
                  <a16:creationId xmlns:a16="http://schemas.microsoft.com/office/drawing/2014/main" id="{62711AFA-906A-F543-8B93-5BF304835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2149AB6E-ED41-9446-A60A-E81B3D75D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6261" y="1595082"/>
                <a:ext cx="621721" cy="196676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63C2EDFB-508C-A640-B6F5-643493C85660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881AD3F2-0142-054E-8AF9-F769AFF7E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3888" y="1516411"/>
                <a:ext cx="621721" cy="19667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9DB65412-4EA4-6944-877C-DC69C50466BB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2BC5C09F-5729-1546-B2A8-0B12D4EB2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029" y="1555746"/>
                <a:ext cx="365439" cy="69415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5" name="Freeform 344">
                <a:extLst>
                  <a:ext uri="{FF2B5EF4-FFF2-40B4-BE49-F238E27FC236}">
                    <a16:creationId xmlns:a16="http://schemas.microsoft.com/office/drawing/2014/main" id="{1426F08C-B0C6-4048-A7E5-CC372B6AD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700" y="1613593"/>
                <a:ext cx="135261" cy="6016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F93617A8-7A5C-244B-8937-B47BF8CB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910" y="1615906"/>
                <a:ext cx="132887" cy="60160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1404791A-6323-AB48-99C6-C589E1BC6193}"/>
                  </a:ext>
                </a:extLst>
              </p:cNvPr>
              <p:cNvCxnSpPr>
                <a:cxnSpLocks noChangeShapeType="1"/>
                <a:endCxn id="342" idx="2"/>
              </p:cNvCxnSpPr>
              <p:nvPr/>
            </p:nvCxnSpPr>
            <p:spPr bwMode="auto">
              <a:xfrm flipH="1" flipV="1">
                <a:off x="7913888" y="1615906"/>
                <a:ext cx="2372" cy="76357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3B899ECE-EB34-DE49-9E0D-7BE938D3D5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5609" y="1618220"/>
                <a:ext cx="2372" cy="7635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3" name="Group 1111">
              <a:extLst>
                <a:ext uri="{FF2B5EF4-FFF2-40B4-BE49-F238E27FC236}">
                  <a16:creationId xmlns:a16="http://schemas.microsoft.com/office/drawing/2014/main" id="{D08D34D5-D9F9-EF45-B8FF-DE2958E9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A8CDD031-EF15-A543-A5F9-960401974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268" y="1595576"/>
                <a:ext cx="624095" cy="19667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08B9DDC8-42A9-E442-A0AB-66B22A4F8DB8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9E490A0B-6565-344C-A98E-886AF7160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2896" y="1516906"/>
                <a:ext cx="624093" cy="19667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63C8833A-909D-A54B-8B32-C7511E0963AB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4A84B398-C174-404F-86DF-4AAD9D82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037" y="1556241"/>
                <a:ext cx="367811" cy="69415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43D84BC0-C5D9-224A-A81B-D70D6E5D4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3081" y="1614087"/>
                <a:ext cx="135259" cy="6016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A63F8E75-498F-0248-9D47-971E6F932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917" y="1616401"/>
                <a:ext cx="135261" cy="60160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7628B469-FFBD-6D4D-9CD6-BE162BE17771}"/>
                  </a:ext>
                </a:extLst>
              </p:cNvPr>
              <p:cNvCxnSpPr>
                <a:cxnSpLocks noChangeShapeType="1"/>
                <a:endCxn id="333" idx="2"/>
              </p:cNvCxnSpPr>
              <p:nvPr/>
            </p:nvCxnSpPr>
            <p:spPr bwMode="auto">
              <a:xfrm flipH="1" flipV="1">
                <a:off x="7912896" y="1616401"/>
                <a:ext cx="2372" cy="7635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5CA461E7-9D58-6D49-BA89-E44DE42239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6989" y="1618714"/>
                <a:ext cx="2374" cy="76357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4" name="Group 1112">
              <a:extLst>
                <a:ext uri="{FF2B5EF4-FFF2-40B4-BE49-F238E27FC236}">
                  <a16:creationId xmlns:a16="http://schemas.microsoft.com/office/drawing/2014/main" id="{95DD57FE-4C23-454C-A6DA-0C7A30627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8714AB8A-5BA2-E14F-AE61-A570AA8D2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277" y="1593365"/>
                <a:ext cx="624093" cy="198990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2FFAD87-46AB-2A4D-BEE1-D2C35D39D734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4B55394-9C1A-0B4C-8F58-44D6ABAF0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2903" y="1514694"/>
                <a:ext cx="624095" cy="19899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F62FC99B-87CA-CB4E-B1AA-745986EDD352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A78D12DB-D873-3A46-8204-80E2C2C96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044" y="1554029"/>
                <a:ext cx="367813" cy="69415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8118D45C-86FA-E940-B90F-FB83530B1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3088" y="1614189"/>
                <a:ext cx="135261" cy="6016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32F1499E-4250-8241-8BC3-166AD44BD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926" y="1614189"/>
                <a:ext cx="135259" cy="62474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DFCC2559-EEE6-8442-AE61-CC2BC79AB2B5}"/>
                  </a:ext>
                </a:extLst>
              </p:cNvPr>
              <p:cNvCxnSpPr>
                <a:cxnSpLocks noChangeShapeType="1"/>
                <a:endCxn id="324" idx="2"/>
              </p:cNvCxnSpPr>
              <p:nvPr/>
            </p:nvCxnSpPr>
            <p:spPr bwMode="auto">
              <a:xfrm flipH="1" flipV="1">
                <a:off x="7912903" y="1614189"/>
                <a:ext cx="2374" cy="78671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967DE54F-8361-6B44-B79F-01E313C2E4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6998" y="1618816"/>
                <a:ext cx="2372" cy="76357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5" name="Group 1113">
              <a:extLst>
                <a:ext uri="{FF2B5EF4-FFF2-40B4-BE49-F238E27FC236}">
                  <a16:creationId xmlns:a16="http://schemas.microsoft.com/office/drawing/2014/main" id="{AEEFCBAF-A561-E545-82A7-EF89F4369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BF5ECDE1-0340-C44B-B439-8EE02FE7A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183" y="1595105"/>
                <a:ext cx="624095" cy="196676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1470E71B-0343-9E45-B6B3-3426523DB341}"/>
                  </a:ext>
                </a:extLst>
              </p:cNvPr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D997C144-9142-BD40-A129-8BFF1A189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2811" y="1516435"/>
                <a:ext cx="624093" cy="19667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FE47F678-D1DF-5F46-8AA1-001385CDB045}"/>
                  </a:ext>
                </a:extLst>
              </p:cNvPr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A391A8EE-EFD4-CC49-AC33-CAF68DEE2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0952" y="1555769"/>
                <a:ext cx="367811" cy="69415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8" name="Freeform 317">
                <a:extLst>
                  <a:ext uri="{FF2B5EF4-FFF2-40B4-BE49-F238E27FC236}">
                    <a16:creationId xmlns:a16="http://schemas.microsoft.com/office/drawing/2014/main" id="{060620BF-560E-694D-94EA-09F9E0B5A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996" y="1613616"/>
                <a:ext cx="135259" cy="6016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DDE3501F-774E-384B-AAA8-767BCFC03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3832" y="1615929"/>
                <a:ext cx="135261" cy="60160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F8007BC5-C9EE-D14E-93EA-189F0BE2A1C0}"/>
                  </a:ext>
                </a:extLst>
              </p:cNvPr>
              <p:cNvCxnSpPr>
                <a:cxnSpLocks noChangeShapeType="1"/>
                <a:endCxn id="315" idx="2"/>
              </p:cNvCxnSpPr>
              <p:nvPr/>
            </p:nvCxnSpPr>
            <p:spPr bwMode="auto">
              <a:xfrm flipH="1" flipV="1">
                <a:off x="7912811" y="1615929"/>
                <a:ext cx="2372" cy="76357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476BD7F7-CCC6-AD4D-A78C-9BC8C690D7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6904" y="1618244"/>
                <a:ext cx="2374" cy="7635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6" name="Group 1114">
              <a:extLst>
                <a:ext uri="{FF2B5EF4-FFF2-40B4-BE49-F238E27FC236}">
                  <a16:creationId xmlns:a16="http://schemas.microsoft.com/office/drawing/2014/main" id="{89FAE727-CEEF-9E49-916B-32D0FD9D2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912B6AA1-3CA0-EA4A-A4CA-34E882412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6193" y="1595113"/>
                <a:ext cx="624095" cy="19667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F7CE7A7F-80FC-4C4A-9B4E-C2CFBA1AD00D}"/>
                  </a:ext>
                </a:extLst>
              </p:cNvPr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332C5293-A225-674E-9389-382D4FAC2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3821" y="1516442"/>
                <a:ext cx="624093" cy="19667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85436528-E4A8-924B-AFA3-57BBA19E66AF}"/>
                  </a:ext>
                </a:extLst>
              </p:cNvPr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E52E58A3-D8F1-1B4C-B7EF-F0BB7B707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962" y="1555778"/>
                <a:ext cx="367811" cy="69415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857EAE08-646A-094E-808D-2CB9BEBAA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4006" y="1613623"/>
                <a:ext cx="135259" cy="6016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8EBC0CA1-77C4-CD4E-A44C-4B00DD9A8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842" y="1615938"/>
                <a:ext cx="135261" cy="60160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83766DC4-8528-1244-A169-174EF8385154}"/>
                  </a:ext>
                </a:extLst>
              </p:cNvPr>
              <p:cNvCxnSpPr>
                <a:cxnSpLocks noChangeShapeType="1"/>
                <a:endCxn id="306" idx="2"/>
              </p:cNvCxnSpPr>
              <p:nvPr/>
            </p:nvCxnSpPr>
            <p:spPr bwMode="auto">
              <a:xfrm flipH="1" flipV="1">
                <a:off x="7913821" y="1615938"/>
                <a:ext cx="2372" cy="7635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F9D9AE14-686C-7046-B410-D7CB370487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914" y="1618251"/>
                <a:ext cx="2374" cy="76357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7" name="Group 1115">
              <a:extLst>
                <a:ext uri="{FF2B5EF4-FFF2-40B4-BE49-F238E27FC236}">
                  <a16:creationId xmlns:a16="http://schemas.microsoft.com/office/drawing/2014/main" id="{07240538-8127-7E42-8059-0D2349B84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1956B108-D7C1-8C4F-AFA0-0034E7F7E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6060" y="1593871"/>
                <a:ext cx="624095" cy="198990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C3C5BBB1-9E2A-AA41-BEF6-688F1FD5F099}"/>
                  </a:ext>
                </a:extLst>
              </p:cNvPr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CA22A42F-02DD-0243-AF7A-3DABB5E66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3688" y="1515200"/>
                <a:ext cx="624093" cy="19899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4049F3F3-1F21-7141-90FC-5D9123FF3CFF}"/>
                  </a:ext>
                </a:extLst>
              </p:cNvPr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D19F6412-7B44-F849-9125-A82B72A86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829" y="1554536"/>
                <a:ext cx="367811" cy="69415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F52DF83A-C1CA-8543-8FE6-DE8DD34BB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3873" y="1614696"/>
                <a:ext cx="135259" cy="6016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09029B69-DA09-5940-B368-1DB12B233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709" y="1614696"/>
                <a:ext cx="135261" cy="62473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74B6284C-A3CA-4B4D-8BFB-ECB31C348A7C}"/>
                  </a:ext>
                </a:extLst>
              </p:cNvPr>
              <p:cNvCxnSpPr>
                <a:cxnSpLocks noChangeShapeType="1"/>
                <a:endCxn id="297" idx="2"/>
              </p:cNvCxnSpPr>
              <p:nvPr/>
            </p:nvCxnSpPr>
            <p:spPr bwMode="auto">
              <a:xfrm flipH="1" flipV="1">
                <a:off x="7913688" y="1614696"/>
                <a:ext cx="2372" cy="78671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5A08DE60-3193-0648-BA69-4E0A2F9078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781" y="1619324"/>
                <a:ext cx="2374" cy="7635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8" name="Line 421">
              <a:extLst>
                <a:ext uri="{FF2B5EF4-FFF2-40B4-BE49-F238E27FC236}">
                  <a16:creationId xmlns:a16="http://schemas.microsoft.com/office/drawing/2014/main" id="{F629A169-0B58-7F45-9DD4-D9E6AF828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9" name="Line 422">
              <a:extLst>
                <a:ext uri="{FF2B5EF4-FFF2-40B4-BE49-F238E27FC236}">
                  <a16:creationId xmlns:a16="http://schemas.microsoft.com/office/drawing/2014/main" id="{C8D421BF-49A5-9A47-8AA2-2710F7B74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0" name="Line 423">
              <a:extLst>
                <a:ext uri="{FF2B5EF4-FFF2-40B4-BE49-F238E27FC236}">
                  <a16:creationId xmlns:a16="http://schemas.microsoft.com/office/drawing/2014/main" id="{4EFAC5E1-58A1-1F42-9B9E-F37BD90C8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1" name="Line 444">
              <a:extLst>
                <a:ext uri="{FF2B5EF4-FFF2-40B4-BE49-F238E27FC236}">
                  <a16:creationId xmlns:a16="http://schemas.microsoft.com/office/drawing/2014/main" id="{5B7D4F81-1E70-EE45-A4F8-D05D63EFA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2" name="Line 445">
              <a:extLst>
                <a:ext uri="{FF2B5EF4-FFF2-40B4-BE49-F238E27FC236}">
                  <a16:creationId xmlns:a16="http://schemas.microsoft.com/office/drawing/2014/main" id="{8CA43368-48BB-C047-86DE-2A568AF4D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3" name="Line 446">
              <a:extLst>
                <a:ext uri="{FF2B5EF4-FFF2-40B4-BE49-F238E27FC236}">
                  <a16:creationId xmlns:a16="http://schemas.microsoft.com/office/drawing/2014/main" id="{36B683AC-6411-4442-9B54-9FACA0C86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4" name="Line 447">
              <a:extLst>
                <a:ext uri="{FF2B5EF4-FFF2-40B4-BE49-F238E27FC236}">
                  <a16:creationId xmlns:a16="http://schemas.microsoft.com/office/drawing/2014/main" id="{928BB995-72A4-F943-9F69-D9F2033C2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5" name="Line 448">
              <a:extLst>
                <a:ext uri="{FF2B5EF4-FFF2-40B4-BE49-F238E27FC236}">
                  <a16:creationId xmlns:a16="http://schemas.microsoft.com/office/drawing/2014/main" id="{A2F46FDD-D01C-4445-9B48-554EBA9F1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6" name="Line 450">
              <a:extLst>
                <a:ext uri="{FF2B5EF4-FFF2-40B4-BE49-F238E27FC236}">
                  <a16:creationId xmlns:a16="http://schemas.microsoft.com/office/drawing/2014/main" id="{556DF4DB-B5BB-E144-A4C0-BEBFB5E56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7" name="Line 451">
              <a:extLst>
                <a:ext uri="{FF2B5EF4-FFF2-40B4-BE49-F238E27FC236}">
                  <a16:creationId xmlns:a16="http://schemas.microsoft.com/office/drawing/2014/main" id="{44141F59-9FBD-914F-882E-48BFEE893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" name="Line 452">
              <a:extLst>
                <a:ext uri="{FF2B5EF4-FFF2-40B4-BE49-F238E27FC236}">
                  <a16:creationId xmlns:a16="http://schemas.microsoft.com/office/drawing/2014/main" id="{E4961EBD-9E6F-024B-92A3-32AEE65E6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9" name="Line 541">
              <a:extLst>
                <a:ext uri="{FF2B5EF4-FFF2-40B4-BE49-F238E27FC236}">
                  <a16:creationId xmlns:a16="http://schemas.microsoft.com/office/drawing/2014/main" id="{D0A43D26-328A-094C-B136-F87F02D21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60" name="Group 665">
              <a:extLst>
                <a:ext uri="{FF2B5EF4-FFF2-40B4-BE49-F238E27FC236}">
                  <a16:creationId xmlns:a16="http://schemas.microsoft.com/office/drawing/2014/main" id="{F198B240-A510-5C44-A971-FB3EDEAFD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287" name="Oval 407">
                <a:extLst>
                  <a:ext uri="{FF2B5EF4-FFF2-40B4-BE49-F238E27FC236}">
                    <a16:creationId xmlns:a16="http://schemas.microsoft.com/office/drawing/2014/main" id="{106174BC-CDDA-8A42-9E3D-ABBE797F0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" name="Rectangle 410">
                <a:extLst>
                  <a:ext uri="{FF2B5EF4-FFF2-40B4-BE49-F238E27FC236}">
                    <a16:creationId xmlns:a16="http://schemas.microsoft.com/office/drawing/2014/main" id="{6C594FAF-8FC6-C345-BA80-56D59B680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" name="Oval 411">
                <a:extLst>
                  <a:ext uri="{FF2B5EF4-FFF2-40B4-BE49-F238E27FC236}">
                    <a16:creationId xmlns:a16="http://schemas.microsoft.com/office/drawing/2014/main" id="{FB7C6F90-BD3D-1344-9FA9-811B32F74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90" name="Group 659">
                <a:extLst>
                  <a:ext uri="{FF2B5EF4-FFF2-40B4-BE49-F238E27FC236}">
                    <a16:creationId xmlns:a16="http://schemas.microsoft.com/office/drawing/2014/main" id="{78EDC09E-F133-2241-9B85-7291F81B88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93" name="Freeform 660">
                  <a:extLst>
                    <a:ext uri="{FF2B5EF4-FFF2-40B4-BE49-F238E27FC236}">
                      <a16:creationId xmlns:a16="http://schemas.microsoft.com/office/drawing/2014/main" id="{E50FAB63-83FA-BB4A-9622-9BE920CC4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4" name="Freeform 661">
                  <a:extLst>
                    <a:ext uri="{FF2B5EF4-FFF2-40B4-BE49-F238E27FC236}">
                      <a16:creationId xmlns:a16="http://schemas.microsoft.com/office/drawing/2014/main" id="{AEE31302-C9FC-EC4D-BD3D-2DD7F81D9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291" name="Line 662">
                <a:extLst>
                  <a:ext uri="{FF2B5EF4-FFF2-40B4-BE49-F238E27FC236}">
                    <a16:creationId xmlns:a16="http://schemas.microsoft.com/office/drawing/2014/main" id="{7C46AF46-61D9-D847-8234-4AD6A4961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2" name="Line 663">
                <a:extLst>
                  <a:ext uri="{FF2B5EF4-FFF2-40B4-BE49-F238E27FC236}">
                    <a16:creationId xmlns:a16="http://schemas.microsoft.com/office/drawing/2014/main" id="{44DC1E00-E7C5-BF4C-9DF3-96F851218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61" name="Group 675">
              <a:extLst>
                <a:ext uri="{FF2B5EF4-FFF2-40B4-BE49-F238E27FC236}">
                  <a16:creationId xmlns:a16="http://schemas.microsoft.com/office/drawing/2014/main" id="{6287EAD5-264C-5446-9283-7A407FC990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279" name="Oval 407">
                <a:extLst>
                  <a:ext uri="{FF2B5EF4-FFF2-40B4-BE49-F238E27FC236}">
                    <a16:creationId xmlns:a16="http://schemas.microsoft.com/office/drawing/2014/main" id="{17B22E95-24FD-D145-853D-DC8285697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" name="Rectangle 410">
                <a:extLst>
                  <a:ext uri="{FF2B5EF4-FFF2-40B4-BE49-F238E27FC236}">
                    <a16:creationId xmlns:a16="http://schemas.microsoft.com/office/drawing/2014/main" id="{247AFFAC-327B-4248-BC2F-EBEED3D54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" name="Oval 411">
                <a:extLst>
                  <a:ext uri="{FF2B5EF4-FFF2-40B4-BE49-F238E27FC236}">
                    <a16:creationId xmlns:a16="http://schemas.microsoft.com/office/drawing/2014/main" id="{64AC181D-2D80-F64B-B724-674FA9C07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" name="Group 679">
                <a:extLst>
                  <a:ext uri="{FF2B5EF4-FFF2-40B4-BE49-F238E27FC236}">
                    <a16:creationId xmlns:a16="http://schemas.microsoft.com/office/drawing/2014/main" id="{C25C6FA3-B8DA-1F47-907C-400AE96E8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5" name="Freeform 680">
                  <a:extLst>
                    <a:ext uri="{FF2B5EF4-FFF2-40B4-BE49-F238E27FC236}">
                      <a16:creationId xmlns:a16="http://schemas.microsoft.com/office/drawing/2014/main" id="{122A25A8-CF33-E443-80DB-1FE727C84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86" name="Freeform 681">
                  <a:extLst>
                    <a:ext uri="{FF2B5EF4-FFF2-40B4-BE49-F238E27FC236}">
                      <a16:creationId xmlns:a16="http://schemas.microsoft.com/office/drawing/2014/main" id="{65BCA911-91B5-D14D-BFFA-A9F5BC5ED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283" name="Line 682">
                <a:extLst>
                  <a:ext uri="{FF2B5EF4-FFF2-40B4-BE49-F238E27FC236}">
                    <a16:creationId xmlns:a16="http://schemas.microsoft.com/office/drawing/2014/main" id="{C1CCB69F-201D-AF4F-BA2F-54524C0E4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84" name="Line 683">
                <a:extLst>
                  <a:ext uri="{FF2B5EF4-FFF2-40B4-BE49-F238E27FC236}">
                    <a16:creationId xmlns:a16="http://schemas.microsoft.com/office/drawing/2014/main" id="{8AFF6BAE-0760-A241-8ECE-79A7D8011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62" name="Group 684">
              <a:extLst>
                <a:ext uri="{FF2B5EF4-FFF2-40B4-BE49-F238E27FC236}">
                  <a16:creationId xmlns:a16="http://schemas.microsoft.com/office/drawing/2014/main" id="{BCA4A214-520B-CD4D-A8A2-768DA6575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271" name="Oval 407">
                <a:extLst>
                  <a:ext uri="{FF2B5EF4-FFF2-40B4-BE49-F238E27FC236}">
                    <a16:creationId xmlns:a16="http://schemas.microsoft.com/office/drawing/2014/main" id="{429D45B4-C0FC-B845-A181-8B5A72AF1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2" name="Rectangle 410">
                <a:extLst>
                  <a:ext uri="{FF2B5EF4-FFF2-40B4-BE49-F238E27FC236}">
                    <a16:creationId xmlns:a16="http://schemas.microsoft.com/office/drawing/2014/main" id="{C5B98EB5-8FD2-464C-BFDB-FA87BB25C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" name="Oval 411">
                <a:extLst>
                  <a:ext uri="{FF2B5EF4-FFF2-40B4-BE49-F238E27FC236}">
                    <a16:creationId xmlns:a16="http://schemas.microsoft.com/office/drawing/2014/main" id="{828E6161-3739-5244-8FA1-8F03156E2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4" name="Group 688">
                <a:extLst>
                  <a:ext uri="{FF2B5EF4-FFF2-40B4-BE49-F238E27FC236}">
                    <a16:creationId xmlns:a16="http://schemas.microsoft.com/office/drawing/2014/main" id="{CC98923B-50B7-464F-BE9E-262C4951C1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7" name="Freeform 689">
                  <a:extLst>
                    <a:ext uri="{FF2B5EF4-FFF2-40B4-BE49-F238E27FC236}">
                      <a16:creationId xmlns:a16="http://schemas.microsoft.com/office/drawing/2014/main" id="{9474380A-AC2D-2744-8937-A507E8FA3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78" name="Freeform 690">
                  <a:extLst>
                    <a:ext uri="{FF2B5EF4-FFF2-40B4-BE49-F238E27FC236}">
                      <a16:creationId xmlns:a16="http://schemas.microsoft.com/office/drawing/2014/main" id="{3F215F46-79B7-7646-AB32-36A2B58F3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275" name="Line 691">
                <a:extLst>
                  <a:ext uri="{FF2B5EF4-FFF2-40B4-BE49-F238E27FC236}">
                    <a16:creationId xmlns:a16="http://schemas.microsoft.com/office/drawing/2014/main" id="{71C6693E-AAB0-A643-A297-AECE1C9A5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6" name="Line 692">
                <a:extLst>
                  <a:ext uri="{FF2B5EF4-FFF2-40B4-BE49-F238E27FC236}">
                    <a16:creationId xmlns:a16="http://schemas.microsoft.com/office/drawing/2014/main" id="{FD727497-5687-444C-A012-9B8992139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63" name="Line 693">
              <a:extLst>
                <a:ext uri="{FF2B5EF4-FFF2-40B4-BE49-F238E27FC236}">
                  <a16:creationId xmlns:a16="http://schemas.microsoft.com/office/drawing/2014/main" id="{7FB8FCAA-9D1A-9340-A732-240DDE335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64" name="Group 694">
              <a:extLst>
                <a:ext uri="{FF2B5EF4-FFF2-40B4-BE49-F238E27FC236}">
                  <a16:creationId xmlns:a16="http://schemas.microsoft.com/office/drawing/2014/main" id="{9CBB6A51-7F70-2546-ADA9-E8D1D35C6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263" name="Oval 407">
                <a:extLst>
                  <a:ext uri="{FF2B5EF4-FFF2-40B4-BE49-F238E27FC236}">
                    <a16:creationId xmlns:a16="http://schemas.microsoft.com/office/drawing/2014/main" id="{FFDDAE40-A141-DF42-9DD1-7C8AB0EE1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" name="Rectangle 410">
                <a:extLst>
                  <a:ext uri="{FF2B5EF4-FFF2-40B4-BE49-F238E27FC236}">
                    <a16:creationId xmlns:a16="http://schemas.microsoft.com/office/drawing/2014/main" id="{2F248B1C-1489-C748-A4FE-60E2B0E5A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" name="Oval 411">
                <a:extLst>
                  <a:ext uri="{FF2B5EF4-FFF2-40B4-BE49-F238E27FC236}">
                    <a16:creationId xmlns:a16="http://schemas.microsoft.com/office/drawing/2014/main" id="{C9571BFF-3C1F-8E4F-9AEA-2A0FFE878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66" name="Group 698">
                <a:extLst>
                  <a:ext uri="{FF2B5EF4-FFF2-40B4-BE49-F238E27FC236}">
                    <a16:creationId xmlns:a16="http://schemas.microsoft.com/office/drawing/2014/main" id="{C18F9F9B-EBFC-1C48-BE65-B7CAA9E6B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9" name="Freeform 699">
                  <a:extLst>
                    <a:ext uri="{FF2B5EF4-FFF2-40B4-BE49-F238E27FC236}">
                      <a16:creationId xmlns:a16="http://schemas.microsoft.com/office/drawing/2014/main" id="{7D637651-4FE1-3549-B1AB-3F46B9DF7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70" name="Freeform 700">
                  <a:extLst>
                    <a:ext uri="{FF2B5EF4-FFF2-40B4-BE49-F238E27FC236}">
                      <a16:creationId xmlns:a16="http://schemas.microsoft.com/office/drawing/2014/main" id="{6BE84F93-F4BF-814F-A967-106431DD8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267" name="Line 701">
                <a:extLst>
                  <a:ext uri="{FF2B5EF4-FFF2-40B4-BE49-F238E27FC236}">
                    <a16:creationId xmlns:a16="http://schemas.microsoft.com/office/drawing/2014/main" id="{C18AE039-7506-9D4F-8349-6FAD64C78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8" name="Line 702">
                <a:extLst>
                  <a:ext uri="{FF2B5EF4-FFF2-40B4-BE49-F238E27FC236}">
                    <a16:creationId xmlns:a16="http://schemas.microsoft.com/office/drawing/2014/main" id="{B29F781B-2B57-134D-8A16-C158A5EDD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65" name="Group 712">
              <a:extLst>
                <a:ext uri="{FF2B5EF4-FFF2-40B4-BE49-F238E27FC236}">
                  <a16:creationId xmlns:a16="http://schemas.microsoft.com/office/drawing/2014/main" id="{368F13B7-3AE4-3940-8BF3-36B82B17A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255" name="Oval 407">
                <a:extLst>
                  <a:ext uri="{FF2B5EF4-FFF2-40B4-BE49-F238E27FC236}">
                    <a16:creationId xmlns:a16="http://schemas.microsoft.com/office/drawing/2014/main" id="{DB787B81-A664-D841-928B-ACA8F9B8E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" name="Rectangle 410">
                <a:extLst>
                  <a:ext uri="{FF2B5EF4-FFF2-40B4-BE49-F238E27FC236}">
                    <a16:creationId xmlns:a16="http://schemas.microsoft.com/office/drawing/2014/main" id="{E2DE5E24-27E9-DE4B-BD0B-4E1D5817C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" name="Oval 411">
                <a:extLst>
                  <a:ext uri="{FF2B5EF4-FFF2-40B4-BE49-F238E27FC236}">
                    <a16:creationId xmlns:a16="http://schemas.microsoft.com/office/drawing/2014/main" id="{E04D5DA0-F848-5C43-9D64-8549E2E0A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8" name="Group 716">
                <a:extLst>
                  <a:ext uri="{FF2B5EF4-FFF2-40B4-BE49-F238E27FC236}">
                    <a16:creationId xmlns:a16="http://schemas.microsoft.com/office/drawing/2014/main" id="{2D7921E3-08D4-224C-9ECB-A84D78B5E5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1" name="Freeform 717">
                  <a:extLst>
                    <a:ext uri="{FF2B5EF4-FFF2-40B4-BE49-F238E27FC236}">
                      <a16:creationId xmlns:a16="http://schemas.microsoft.com/office/drawing/2014/main" id="{A7165B62-1BC7-774B-99D2-B5C0F5A5D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62" name="Freeform 718">
                  <a:extLst>
                    <a:ext uri="{FF2B5EF4-FFF2-40B4-BE49-F238E27FC236}">
                      <a16:creationId xmlns:a16="http://schemas.microsoft.com/office/drawing/2014/main" id="{64698822-AA4D-284F-A676-31F61648C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259" name="Line 719">
                <a:extLst>
                  <a:ext uri="{FF2B5EF4-FFF2-40B4-BE49-F238E27FC236}">
                    <a16:creationId xmlns:a16="http://schemas.microsoft.com/office/drawing/2014/main" id="{8509DAB1-C088-0D4C-9DE6-59E416CD1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0" name="Line 720">
                <a:extLst>
                  <a:ext uri="{FF2B5EF4-FFF2-40B4-BE49-F238E27FC236}">
                    <a16:creationId xmlns:a16="http://schemas.microsoft.com/office/drawing/2014/main" id="{2FACA68A-189F-4A48-8718-297BEEC4E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66" name="Group 721">
              <a:extLst>
                <a:ext uri="{FF2B5EF4-FFF2-40B4-BE49-F238E27FC236}">
                  <a16:creationId xmlns:a16="http://schemas.microsoft.com/office/drawing/2014/main" id="{89CB576F-A719-5447-9AAF-A912B834F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247" name="Oval 407">
                <a:extLst>
                  <a:ext uri="{FF2B5EF4-FFF2-40B4-BE49-F238E27FC236}">
                    <a16:creationId xmlns:a16="http://schemas.microsoft.com/office/drawing/2014/main" id="{4EAF485E-ED81-AB49-AA52-C5F2E7260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" name="Rectangle 410">
                <a:extLst>
                  <a:ext uri="{FF2B5EF4-FFF2-40B4-BE49-F238E27FC236}">
                    <a16:creationId xmlns:a16="http://schemas.microsoft.com/office/drawing/2014/main" id="{23802BEC-3479-0044-A5B3-ED585B3F2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" name="Oval 411">
                <a:extLst>
                  <a:ext uri="{FF2B5EF4-FFF2-40B4-BE49-F238E27FC236}">
                    <a16:creationId xmlns:a16="http://schemas.microsoft.com/office/drawing/2014/main" id="{87B3A1E8-3F53-4A4E-B430-442E00DFD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0" name="Group 725">
                <a:extLst>
                  <a:ext uri="{FF2B5EF4-FFF2-40B4-BE49-F238E27FC236}">
                    <a16:creationId xmlns:a16="http://schemas.microsoft.com/office/drawing/2014/main" id="{D8B6C08D-9D93-E146-BFAF-FF4D7A4AC9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3" name="Freeform 726">
                  <a:extLst>
                    <a:ext uri="{FF2B5EF4-FFF2-40B4-BE49-F238E27FC236}">
                      <a16:creationId xmlns:a16="http://schemas.microsoft.com/office/drawing/2014/main" id="{B5766FAF-6421-F947-AF0B-4198C1890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54" name="Freeform 727">
                  <a:extLst>
                    <a:ext uri="{FF2B5EF4-FFF2-40B4-BE49-F238E27FC236}">
                      <a16:creationId xmlns:a16="http://schemas.microsoft.com/office/drawing/2014/main" id="{A786E905-F5EF-9349-B839-B2474D0CD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251" name="Line 728">
                <a:extLst>
                  <a:ext uri="{FF2B5EF4-FFF2-40B4-BE49-F238E27FC236}">
                    <a16:creationId xmlns:a16="http://schemas.microsoft.com/office/drawing/2014/main" id="{9BB84B8E-36D8-1245-BBB7-992DCF359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2" name="Line 729">
                <a:extLst>
                  <a:ext uri="{FF2B5EF4-FFF2-40B4-BE49-F238E27FC236}">
                    <a16:creationId xmlns:a16="http://schemas.microsoft.com/office/drawing/2014/main" id="{8F17AAEA-55FB-1441-B044-B0FCAF28E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67" name="Text Box 580">
              <a:extLst>
                <a:ext uri="{FF2B5EF4-FFF2-40B4-BE49-F238E27FC236}">
                  <a16:creationId xmlns:a16="http://schemas.microsoft.com/office/drawing/2014/main" id="{DEC2C4C3-D9DB-3643-9A1D-51ABD09EB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mobile network</a:t>
              </a:r>
            </a:p>
          </p:txBody>
        </p:sp>
        <p:sp>
          <p:nvSpPr>
            <p:cNvPr id="168" name="Text Box 580">
              <a:extLst>
                <a:ext uri="{FF2B5EF4-FFF2-40B4-BE49-F238E27FC236}">
                  <a16:creationId xmlns:a16="http://schemas.microsoft.com/office/drawing/2014/main" id="{AC35EB72-6262-164C-821F-48C46D26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global ISP</a:t>
              </a:r>
            </a:p>
          </p:txBody>
        </p:sp>
        <p:sp>
          <p:nvSpPr>
            <p:cNvPr id="169" name="Text Box 580">
              <a:extLst>
                <a:ext uri="{FF2B5EF4-FFF2-40B4-BE49-F238E27FC236}">
                  <a16:creationId xmlns:a16="http://schemas.microsoft.com/office/drawing/2014/main" id="{23938764-959E-4B45-A1FE-BAE1B0378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regional ISP</a:t>
              </a:r>
            </a:p>
          </p:txBody>
        </p:sp>
        <p:sp>
          <p:nvSpPr>
            <p:cNvPr id="170" name="Text Box 580">
              <a:extLst>
                <a:ext uri="{FF2B5EF4-FFF2-40B4-BE49-F238E27FC236}">
                  <a16:creationId xmlns:a16="http://schemas.microsoft.com/office/drawing/2014/main" id="{BB8DFB7B-5683-D041-8A2C-D251034C2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home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network</a:t>
              </a:r>
            </a:p>
          </p:txBody>
        </p:sp>
        <p:sp>
          <p:nvSpPr>
            <p:cNvPr id="171" name="Text Box 580">
              <a:extLst>
                <a:ext uri="{FF2B5EF4-FFF2-40B4-BE49-F238E27FC236}">
                  <a16:creationId xmlns:a16="http://schemas.microsoft.com/office/drawing/2014/main" id="{44F6387E-46DD-9449-A92D-C93DB24E7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enterprise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       network</a:t>
              </a:r>
            </a:p>
          </p:txBody>
        </p:sp>
        <p:pic>
          <p:nvPicPr>
            <p:cNvPr id="172" name="Picture 269" descr="cell_tower_radiation copy">
              <a:extLst>
                <a:ext uri="{FF2B5EF4-FFF2-40B4-BE49-F238E27FC236}">
                  <a16:creationId xmlns:a16="http://schemas.microsoft.com/office/drawing/2014/main" id="{F4031E14-40BC-9648-BEFB-8E21B90CB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3" name="Group 347">
              <a:extLst>
                <a:ext uri="{FF2B5EF4-FFF2-40B4-BE49-F238E27FC236}">
                  <a16:creationId xmlns:a16="http://schemas.microsoft.com/office/drawing/2014/main" id="{E4A058E2-B8D9-F742-A99B-0764854E6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E3731CEA-453B-7042-80B1-21FDC700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56" y="1693807"/>
                <a:ext cx="1124534" cy="319668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A0A9BF44-3EC7-3141-900D-83DF8F024A11}"/>
                  </a:ext>
                </a:extLst>
              </p:cNvPr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054109AC-6D48-C749-8274-0A654B866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827" y="1575075"/>
                <a:ext cx="1124534" cy="31966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CEDECD4A-EA1C-E845-8886-FD6C7F9600AF}"/>
                  </a:ext>
                </a:extLst>
              </p:cNvPr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A31F2B2D-66E1-8445-981B-111611D0C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989" y="1632918"/>
                <a:ext cx="660211" cy="109600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065083CD-04A2-904F-8E26-FFCD3F4D5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666" y="1727297"/>
                <a:ext cx="246672" cy="97422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E6C701ED-86A6-8143-9F1E-6CB51BA38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479" y="1730340"/>
                <a:ext cx="243046" cy="97422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2AB6FF9D-013C-1F48-B547-D439D36CB699}"/>
                  </a:ext>
                </a:extLst>
              </p:cNvPr>
              <p:cNvCxnSpPr>
                <a:cxnSpLocks noChangeShapeType="1"/>
                <a:endCxn id="240" idx="2"/>
              </p:cNvCxnSpPr>
              <p:nvPr/>
            </p:nvCxnSpPr>
            <p:spPr bwMode="auto">
              <a:xfrm flipH="1" flipV="1">
                <a:off x="1870827" y="1736429"/>
                <a:ext cx="3629" cy="12177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1C08EA2D-DB7E-3247-87CF-0856DAC6ED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361" y="1733386"/>
                <a:ext cx="3629" cy="1248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" name="Group 347">
              <a:extLst>
                <a:ext uri="{FF2B5EF4-FFF2-40B4-BE49-F238E27FC236}">
                  <a16:creationId xmlns:a16="http://schemas.microsoft.com/office/drawing/2014/main" id="{C85D4386-086F-3947-A9ED-3694A2B6E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ECBC39DF-4A07-164A-9590-9C22E63A4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889" y="1694432"/>
                <a:ext cx="1124534" cy="31966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FE592BD2-0D2F-B145-A8C8-58256A7EF383}"/>
                  </a:ext>
                </a:extLst>
              </p:cNvPr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6A2E8CCB-2C68-724A-B116-E47DEFFCE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262" y="1575698"/>
                <a:ext cx="1124534" cy="319668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45EA895D-7DB6-BB4E-B284-B8816727E16E}"/>
                  </a:ext>
                </a:extLst>
              </p:cNvPr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9F121A60-409B-6543-AB00-E3C07C3CE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4" y="1633543"/>
                <a:ext cx="660211" cy="109600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FAADE7F-73BE-FD46-82DC-78D5A990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099" y="1727920"/>
                <a:ext cx="246672" cy="97422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D3FEA308-E525-9C4A-9975-0517E03F7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914" y="1730965"/>
                <a:ext cx="243043" cy="97422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02AEF739-8021-8442-8A92-D448D8B9A208}"/>
                  </a:ext>
                </a:extLst>
              </p:cNvPr>
              <p:cNvCxnSpPr>
                <a:cxnSpLocks noChangeShapeType="1"/>
                <a:endCxn id="231" idx="2"/>
              </p:cNvCxnSpPr>
              <p:nvPr/>
            </p:nvCxnSpPr>
            <p:spPr bwMode="auto">
              <a:xfrm flipH="1" flipV="1">
                <a:off x="1870262" y="1737054"/>
                <a:ext cx="3626" cy="12177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3143B752-316E-F64D-ACC9-4A255AD5FC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4797" y="1734009"/>
                <a:ext cx="3626" cy="1248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5" name="Group 347">
              <a:extLst>
                <a:ext uri="{FF2B5EF4-FFF2-40B4-BE49-F238E27FC236}">
                  <a16:creationId xmlns:a16="http://schemas.microsoft.com/office/drawing/2014/main" id="{7554A3E5-C10C-CD44-A8CB-0860890B5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1ACE9C6D-11E0-1B45-B3A8-378189646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6391" y="1694419"/>
                <a:ext cx="1124534" cy="319668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0E5EC543-AB3C-4143-9884-932894784F8E}"/>
                  </a:ext>
                </a:extLst>
              </p:cNvPr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63773437-D4DF-FA4F-A7A5-5FF133527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2762" y="1575686"/>
                <a:ext cx="1124534" cy="31966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1375BE5C-9601-E642-B251-42169AB9937E}"/>
                  </a:ext>
                </a:extLst>
              </p:cNvPr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D18E3AC8-ECBC-A641-9CD2-941441484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924" y="1633530"/>
                <a:ext cx="660211" cy="109600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C0A890C5-71EE-E14A-8C4A-0387B2F24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601" y="1727909"/>
                <a:ext cx="246672" cy="97422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D862CF7F-D315-A645-9E75-D8688EB1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414" y="1730952"/>
                <a:ext cx="243046" cy="97422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B09237-4AB6-3B4C-A993-F22646919930}"/>
                  </a:ext>
                </a:extLst>
              </p:cNvPr>
              <p:cNvCxnSpPr>
                <a:cxnSpLocks noChangeShapeType="1"/>
                <a:endCxn id="222" idx="2"/>
              </p:cNvCxnSpPr>
              <p:nvPr/>
            </p:nvCxnSpPr>
            <p:spPr bwMode="auto">
              <a:xfrm flipH="1" flipV="1">
                <a:off x="1872762" y="1737041"/>
                <a:ext cx="3629" cy="12177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EBFFCD6-A165-ED48-81C1-C4CFA76BEC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7297" y="1733997"/>
                <a:ext cx="3629" cy="1248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6" name="Group 347">
              <a:extLst>
                <a:ext uri="{FF2B5EF4-FFF2-40B4-BE49-F238E27FC236}">
                  <a16:creationId xmlns:a16="http://schemas.microsoft.com/office/drawing/2014/main" id="{1A9E0FA1-D67E-744F-9D0D-A485C613D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9960EAD3-F3D9-E344-B72B-FCAF050C7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456" y="1695321"/>
                <a:ext cx="1126842" cy="317764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A6982CBB-450D-004C-92A6-FBB47711EBBE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964282C-9C46-404E-92C0-F070E0FD3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69120" y="1575277"/>
                <a:ext cx="1126842" cy="317764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81C71EF3-FEC7-A84D-B9B0-2C71FF92875F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0B7A4523-AAFC-A949-BFE1-12CDE87E3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157" y="1631768"/>
                <a:ext cx="663105" cy="112983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7ABEDC92-D94A-424F-8AFF-8AAEB01FC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558" y="1727098"/>
                <a:ext cx="242704" cy="95328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CB2AFA3B-1EA2-9748-A4D6-3096B5B7F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156" y="1730628"/>
                <a:ext cx="238369" cy="95330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8210A0AC-EC04-174F-8910-0272CA0C2FBB}"/>
                  </a:ext>
                </a:extLst>
              </p:cNvPr>
              <p:cNvCxnSpPr>
                <a:cxnSpLocks noChangeShapeType="1"/>
                <a:endCxn id="213" idx="2"/>
              </p:cNvCxnSpPr>
              <p:nvPr/>
            </p:nvCxnSpPr>
            <p:spPr bwMode="auto">
              <a:xfrm flipH="1" flipV="1">
                <a:off x="1869120" y="1737689"/>
                <a:ext cx="4335" cy="1200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670FFB69-D5AB-F84F-89C2-7282D0BB22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962" y="1734160"/>
                <a:ext cx="4335" cy="1235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7" name="Group 347">
              <a:extLst>
                <a:ext uri="{FF2B5EF4-FFF2-40B4-BE49-F238E27FC236}">
                  <a16:creationId xmlns:a16="http://schemas.microsoft.com/office/drawing/2014/main" id="{0F384E68-FE7E-554A-8D9E-1AE5F70AB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453E0861-382A-7B4D-8547-9FDC15ECC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878" y="1697859"/>
                <a:ext cx="1126842" cy="317764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5564F64-54F5-DF47-8733-EF4CF6AB4E5F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892662C-29DE-0B44-8D76-1D7C42916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543" y="1577815"/>
                <a:ext cx="1126842" cy="317764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4C26629F-A51D-664F-85F3-8DDEA113348A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97307436-ED48-C242-82B5-055DB8204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579" y="1634306"/>
                <a:ext cx="663105" cy="112983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7FA41D60-A629-B94B-9D5D-E0B3CD4E0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980" y="1729634"/>
                <a:ext cx="242704" cy="9533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F1025F6-168E-CD4C-8B9C-5645E27BA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578" y="1733166"/>
                <a:ext cx="238369" cy="95328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C7D82893-F22B-F941-B0CC-A0CC79329D3A}"/>
                  </a:ext>
                </a:extLst>
              </p:cNvPr>
              <p:cNvCxnSpPr>
                <a:cxnSpLocks noChangeShapeType="1"/>
                <a:endCxn id="204" idx="2"/>
              </p:cNvCxnSpPr>
              <p:nvPr/>
            </p:nvCxnSpPr>
            <p:spPr bwMode="auto">
              <a:xfrm flipH="1" flipV="1">
                <a:off x="1870543" y="1740227"/>
                <a:ext cx="4335" cy="1200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E2B68EA-2395-5647-A39B-63CF639DDA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7385" y="1736695"/>
                <a:ext cx="4335" cy="12357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8" name="Group 347">
              <a:extLst>
                <a:ext uri="{FF2B5EF4-FFF2-40B4-BE49-F238E27FC236}">
                  <a16:creationId xmlns:a16="http://schemas.microsoft.com/office/drawing/2014/main" id="{49645C70-8EE8-1742-A442-B55576382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4403256-728A-8A40-8E55-F1E22D55D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6349" y="1695744"/>
                <a:ext cx="1122510" cy="317764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04423F4-9761-F143-8EE9-82993853E9DB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01B4E912-9993-454C-BA8F-C63F05F0F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2017" y="1575700"/>
                <a:ext cx="1122507" cy="317764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F86C46E0-D405-3541-B892-DF3208CBAED2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9BF5BDE1-57A2-BC47-B6E3-0E094C225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18" y="1632191"/>
                <a:ext cx="663105" cy="112983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A55E95D4-D903-F746-88B0-525E95411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119" y="1727521"/>
                <a:ext cx="247040" cy="95328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1E94C2A5-C53D-A441-A21E-DD8814521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717" y="1731051"/>
                <a:ext cx="242704" cy="95330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1390DF6-7670-4247-AC22-C59B8BABAAA5}"/>
                  </a:ext>
                </a:extLst>
              </p:cNvPr>
              <p:cNvCxnSpPr>
                <a:cxnSpLocks noChangeShapeType="1"/>
                <a:endCxn id="195" idx="2"/>
              </p:cNvCxnSpPr>
              <p:nvPr/>
            </p:nvCxnSpPr>
            <p:spPr bwMode="auto">
              <a:xfrm flipH="1" flipV="1">
                <a:off x="1872017" y="1738112"/>
                <a:ext cx="4333" cy="1200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0584191-D7B2-0943-A0BE-2B50ACE023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4524" y="1734582"/>
                <a:ext cx="4335" cy="1235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9" name="Group 347">
              <a:extLst>
                <a:ext uri="{FF2B5EF4-FFF2-40B4-BE49-F238E27FC236}">
                  <a16:creationId xmlns:a16="http://schemas.microsoft.com/office/drawing/2014/main" id="{D2852DEE-7875-5E49-813F-19D990FA5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FD19B379-57B9-FB4E-B93C-B42DA9547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95" y="1697832"/>
                <a:ext cx="1126842" cy="317764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0B5F3E26-C74C-8846-92EB-51BC37E174E7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CC03D55-61A7-C141-8D25-325800FAD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69259" y="1577788"/>
                <a:ext cx="1126842" cy="317764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51855E7-4CB3-CC4F-8544-135F3EE11C44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BACBE8CA-E97E-B040-A6C6-DD80A7742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296" y="1634279"/>
                <a:ext cx="663105" cy="112983"/>
              </a:xfrm>
              <a:custGeom>
                <a:avLst/>
                <a:gdLst>
                  <a:gd name="T0" fmla="*/ 0 w 3723451"/>
                  <a:gd name="T1" fmla="*/ 0 h 932950"/>
                  <a:gd name="T2" fmla="*/ 0 w 3723451"/>
                  <a:gd name="T3" fmla="*/ 0 h 932950"/>
                  <a:gd name="T4" fmla="*/ 0 w 3723451"/>
                  <a:gd name="T5" fmla="*/ 0 h 932950"/>
                  <a:gd name="T6" fmla="*/ 0 w 3723451"/>
                  <a:gd name="T7" fmla="*/ 0 h 932950"/>
                  <a:gd name="T8" fmla="*/ 0 w 3723451"/>
                  <a:gd name="T9" fmla="*/ 0 h 932950"/>
                  <a:gd name="T10" fmla="*/ 0 w 3723451"/>
                  <a:gd name="T11" fmla="*/ 0 h 932950"/>
                  <a:gd name="T12" fmla="*/ 0 w 3723451"/>
                  <a:gd name="T13" fmla="*/ 0 h 932950"/>
                  <a:gd name="T14" fmla="*/ 0 w 3723451"/>
                  <a:gd name="T15" fmla="*/ 0 h 932950"/>
                  <a:gd name="T16" fmla="*/ 0 w 3723451"/>
                  <a:gd name="T17" fmla="*/ 0 h 932950"/>
                  <a:gd name="T18" fmla="*/ 0 w 3723451"/>
                  <a:gd name="T19" fmla="*/ 0 h 932950"/>
                  <a:gd name="T20" fmla="*/ 0 w 3723451"/>
                  <a:gd name="T21" fmla="*/ 0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FA9DBE1A-2E6B-144B-AB29-757A3EDFE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697" y="1729607"/>
                <a:ext cx="242704" cy="95330"/>
              </a:xfrm>
              <a:custGeom>
                <a:avLst/>
                <a:gdLst>
                  <a:gd name="T0" fmla="*/ 0 w 1366596"/>
                  <a:gd name="T1" fmla="*/ 0 h 809868"/>
                  <a:gd name="T2" fmla="*/ 0 w 1366596"/>
                  <a:gd name="T3" fmla="*/ 0 h 809868"/>
                  <a:gd name="T4" fmla="*/ 0 w 1366596"/>
                  <a:gd name="T5" fmla="*/ 0 h 809868"/>
                  <a:gd name="T6" fmla="*/ 0 w 1366596"/>
                  <a:gd name="T7" fmla="*/ 0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5344F9D7-1F22-3F4A-BE08-45E11EE57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95" y="1733139"/>
                <a:ext cx="238369" cy="95328"/>
              </a:xfrm>
              <a:custGeom>
                <a:avLst/>
                <a:gdLst>
                  <a:gd name="T0" fmla="*/ 0 w 1348191"/>
                  <a:gd name="T1" fmla="*/ 0 h 791462"/>
                  <a:gd name="T2" fmla="*/ 0 w 1348191"/>
                  <a:gd name="T3" fmla="*/ 0 h 791462"/>
                  <a:gd name="T4" fmla="*/ 0 w 1348191"/>
                  <a:gd name="T5" fmla="*/ 0 h 791462"/>
                  <a:gd name="T6" fmla="*/ 0 w 1348191"/>
                  <a:gd name="T7" fmla="*/ 0 h 791462"/>
                  <a:gd name="T8" fmla="*/ 0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AU"/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0EA49F16-65AA-8544-BD98-3E9B55690258}"/>
                  </a:ext>
                </a:extLst>
              </p:cNvPr>
              <p:cNvCxnSpPr>
                <a:cxnSpLocks noChangeShapeType="1"/>
                <a:endCxn id="186" idx="2"/>
              </p:cNvCxnSpPr>
              <p:nvPr/>
            </p:nvCxnSpPr>
            <p:spPr bwMode="auto">
              <a:xfrm flipH="1" flipV="1">
                <a:off x="1869259" y="1740200"/>
                <a:ext cx="4335" cy="1200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623B857-6F73-3942-B3D8-3A27444725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102" y="1736669"/>
                <a:ext cx="4335" cy="12357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80" name="Picture 1005" descr="antenna_stylized">
              <a:extLst>
                <a:ext uri="{FF2B5EF4-FFF2-40B4-BE49-F238E27FC236}">
                  <a16:creationId xmlns:a16="http://schemas.microsoft.com/office/drawing/2014/main" id="{18D933F9-3D30-8143-8BF3-950B36672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1005" descr="antenna_stylized">
              <a:extLst>
                <a:ext uri="{FF2B5EF4-FFF2-40B4-BE49-F238E27FC236}">
                  <a16:creationId xmlns:a16="http://schemas.microsoft.com/office/drawing/2014/main" id="{282FA75F-A352-564E-8149-EB5067951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1005" descr="antenna_stylized">
              <a:extLst>
                <a:ext uri="{FF2B5EF4-FFF2-40B4-BE49-F238E27FC236}">
                  <a16:creationId xmlns:a16="http://schemas.microsoft.com/office/drawing/2014/main" id="{D2A67EA9-AB5B-1A4D-B074-C9EEAE589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934" descr="antenna_radiation_stylized">
              <a:extLst>
                <a:ext uri="{FF2B5EF4-FFF2-40B4-BE49-F238E27FC236}">
                  <a16:creationId xmlns:a16="http://schemas.microsoft.com/office/drawing/2014/main" id="{10F0CA98-269B-7F48-A707-5D2A11C3F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8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51DE-DC8F-6842-A882-BC9FDE99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Analogy: Australia Post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88DB0C-7D12-C246-852D-72EFD6A5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DD97C6B-F87F-2843-BFCD-F41736FDB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7871" y="451821"/>
            <a:ext cx="10033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179202D-571C-2F42-9D0E-B45878DC406B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5447683"/>
            <a:ext cx="10170696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a series of steps, involving services at different parts/layers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E47FD7A-200C-344B-BC0C-0AFB20B5717D}"/>
              </a:ext>
            </a:extLst>
          </p:cNvPr>
          <p:cNvGrpSpPr>
            <a:grpSpLocks/>
          </p:cNvGrpSpPr>
          <p:nvPr/>
        </p:nvGrpSpPr>
        <p:grpSpPr bwMode="auto">
          <a:xfrm>
            <a:off x="1111250" y="2029796"/>
            <a:ext cx="6508750" cy="2816224"/>
            <a:chOff x="700" y="1305"/>
            <a:chExt cx="4100" cy="1774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17DA0238-A12D-1C44-9A6D-DFB6F055A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" y="1312"/>
              <a:ext cx="1292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letter writing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postman pick up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distribute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truck delivery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36EB0406-A551-F84D-9D40-5101C86EC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1312"/>
              <a:ext cx="1337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Arial" panose="020B0604020202020204" pitchFamily="34" charset="0"/>
                </a:rPr>
                <a:t>letter reading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Arial" panose="020B0604020202020204" pitchFamily="34" charset="0"/>
                </a:rPr>
                <a:t>postman delivery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Arial" panose="020B0604020202020204" pitchFamily="34" charset="0"/>
                </a:rPr>
                <a:t>distribute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Arial" panose="020B0604020202020204" pitchFamily="34" charset="0"/>
                </a:rPr>
                <a:t>truck delivery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1734A352-4331-CB45-8603-7B5306B31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2827"/>
              <a:ext cx="18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airplane / ship transport</a:t>
              </a: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7328DD7-580F-E24B-A3A8-ACE837E0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1305"/>
              <a:ext cx="4100" cy="1767"/>
            </a:xfrm>
            <a:custGeom>
              <a:avLst/>
              <a:gdLst>
                <a:gd name="T0" fmla="*/ 0 w 4100"/>
                <a:gd name="T1" fmla="*/ 0 h 2072"/>
                <a:gd name="T2" fmla="*/ 4 w 4100"/>
                <a:gd name="T3" fmla="*/ 783 h 2072"/>
                <a:gd name="T4" fmla="*/ 804 w 4100"/>
                <a:gd name="T5" fmla="*/ 931 h 2072"/>
                <a:gd name="T6" fmla="*/ 3468 w 4100"/>
                <a:gd name="T7" fmla="*/ 935 h 2072"/>
                <a:gd name="T8" fmla="*/ 4100 w 4100"/>
                <a:gd name="T9" fmla="*/ 783 h 2072"/>
                <a:gd name="T10" fmla="*/ 4100 w 4100"/>
                <a:gd name="T11" fmla="*/ 43 h 2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2072"/>
                <a:gd name="T20" fmla="*/ 4100 w 4100"/>
                <a:gd name="T21" fmla="*/ 2072 h 2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2072">
                  <a:moveTo>
                    <a:pt x="0" y="0"/>
                  </a:moveTo>
                  <a:lnTo>
                    <a:pt x="4" y="1736"/>
                  </a:lnTo>
                  <a:lnTo>
                    <a:pt x="804" y="2064"/>
                  </a:lnTo>
                  <a:lnTo>
                    <a:pt x="3468" y="2072"/>
                  </a:lnTo>
                  <a:lnTo>
                    <a:pt x="4100" y="1736"/>
                  </a:lnTo>
                  <a:lnTo>
                    <a:pt x="4100" y="9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92643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FACC-9316-CF4D-AC1F-52C03E19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Layering of Australia Post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58E72-AD4F-C04F-99B7-E8537502D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1E6B540-D6DA-094E-82ED-B977D52AF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5581" y="130771"/>
            <a:ext cx="10287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8">
            <a:extLst>
              <a:ext uri="{FF2B5EF4-FFF2-40B4-BE49-F238E27FC236}">
                <a16:creationId xmlns:a16="http://schemas.microsoft.com/office/drawing/2014/main" id="{EBC22BDF-CEDA-8E41-9469-D4C07CE1CCD1}"/>
              </a:ext>
            </a:extLst>
          </p:cNvPr>
          <p:cNvGrpSpPr>
            <a:grpSpLocks/>
          </p:cNvGrpSpPr>
          <p:nvPr/>
        </p:nvGrpSpPr>
        <p:grpSpPr bwMode="auto">
          <a:xfrm>
            <a:off x="1017587" y="1423153"/>
            <a:ext cx="8402638" cy="2601913"/>
            <a:chOff x="-809" y="1214"/>
            <a:chExt cx="5293" cy="1639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C0495FC0-8D87-114B-ABD5-62B019C9C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1761"/>
              <a:ext cx="1028" cy="8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A43C0D57-F9FC-A740-84F1-600D557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808"/>
              <a:ext cx="1071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letter writing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postman pick up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distribute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truck delivery</a:t>
              </a: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28D1AC1C-7A1E-134D-858C-5A5B23901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7AD20A62-E136-CB40-B302-D0B5F2676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DBBFA83-6501-6F4B-BF42-04BEC4B3A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pic>
          <p:nvPicPr>
            <p:cNvPr id="11" name="Picture 11" descr="yylgaifm[1]">
              <a:extLst>
                <a:ext uri="{FF2B5EF4-FFF2-40B4-BE49-F238E27FC236}">
                  <a16:creationId xmlns:a16="http://schemas.microsoft.com/office/drawing/2014/main" id="{23DBD582-28D1-D94B-A364-7EBCC41A3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B4DE6EA1-F1BD-5946-BC86-CF86B3015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7C2CB6A5-4A6D-9D46-92AF-6BCD9B4A6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38E7D2AC-D596-EF40-AF81-EB1B6FEDE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0A905765-F78B-6A46-BE26-EA91EC097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661"/>
              <a:ext cx="1071" cy="192"/>
              <a:chOff x="1817" y="2407"/>
              <a:chExt cx="1071" cy="192"/>
            </a:xfrm>
          </p:grpSpPr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id="{4FB77420-2564-8A46-A151-E5A346CE3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" y="240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Text Box 17">
                <a:extLst>
                  <a:ext uri="{FF2B5EF4-FFF2-40B4-BE49-F238E27FC236}">
                    <a16:creationId xmlns:a16="http://schemas.microsoft.com/office/drawing/2014/main" id="{24D80F3F-09D8-D445-A3D4-5DE842CF8E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7" y="2432"/>
                <a:ext cx="1071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air transport</a:t>
                </a:r>
              </a:p>
            </p:txBody>
          </p:sp>
        </p:grp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FBE3C6AF-8556-294E-8ECC-5AFF6460F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" y="2651"/>
              <a:ext cx="1071" cy="186"/>
              <a:chOff x="1793" y="2397"/>
              <a:chExt cx="1071" cy="186"/>
            </a:xfrm>
          </p:grpSpPr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BF2E6BC1-9C2B-684E-84C6-A444D3E22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239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Text Box 20">
                <a:extLst>
                  <a:ext uri="{FF2B5EF4-FFF2-40B4-BE49-F238E27FC236}">
                    <a16:creationId xmlns:a16="http://schemas.microsoft.com/office/drawing/2014/main" id="{2FDEFEF6-015B-5746-BA77-E67C2209C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" y="2403"/>
                <a:ext cx="1071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ship transport</a:t>
                </a:r>
              </a:p>
            </p:txBody>
          </p:sp>
        </p:grp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B664910A-95C9-974E-9F1C-93FACE647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1781"/>
              <a:ext cx="1028" cy="8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D031A349-314E-B544-802E-671D1C359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849447D6-60B1-EA44-9D18-8DEE473F0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06B13BA7-8A0E-4E40-9173-4C4120078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D7978E0F-9332-3941-A56C-1B1F1F8D6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14C8293-7163-6141-ABF5-7BC4359B0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2255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003A30AB-F126-DA4B-8A1F-4624CC56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2049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1C073C23-32C5-284C-9F89-E0BE6E19D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1829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459ED772-4E1D-224B-A985-8106E1BC4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2475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Rectangle 40">
            <a:extLst>
              <a:ext uri="{FF2B5EF4-FFF2-40B4-BE49-F238E27FC236}">
                <a16:creationId xmlns:a16="http://schemas.microsoft.com/office/drawing/2014/main" id="{2E6CB6FE-EE7D-6D4C-A937-946EE37BEA44}"/>
              </a:ext>
            </a:extLst>
          </p:cNvPr>
          <p:cNvSpPr txBox="1">
            <a:spLocks noChangeArrowheads="1"/>
          </p:cNvSpPr>
          <p:nvPr/>
        </p:nvSpPr>
        <p:spPr>
          <a:xfrm>
            <a:off x="1231899" y="4602665"/>
            <a:ext cx="7613650" cy="176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panose="020B0600070205080204" pitchFamily="34" charset="-128"/>
              </a:rPr>
              <a:t>layers: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each layer implements a service / action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>
                <a:ea typeface="Arial" panose="020B0604020202020204" pitchFamily="34" charset="0"/>
              </a:rPr>
              <a:t>via its own internal-layer actions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>
                <a:ea typeface="Arial" panose="020B0604020202020204" pitchFamily="34" charset="0"/>
              </a:rPr>
              <a:t>relying on services provided by layer below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490D74E2-C933-E04E-82B1-1AD9D18D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465" y="2373273"/>
            <a:ext cx="17002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letter reading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postman delivery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distribute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truck delivery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2DA25345-D956-C849-865F-432ADECA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51047"/>
            <a:ext cx="170021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panose="020B0604020202020204" pitchFamily="34" charset="0"/>
              </a:rPr>
              <a:t>you&amp;friend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postman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post office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trucking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flight/ship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9ED79729-BB7C-BD4E-88F8-D3FE6DB9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41" y="3766682"/>
            <a:ext cx="8402637" cy="1841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3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C3FF7840-1EF8-BF4E-AA19-5727E0B5B43D}"/>
              </a:ext>
            </a:extLst>
          </p:cNvPr>
          <p:cNvSpPr/>
          <p:nvPr/>
        </p:nvSpPr>
        <p:spPr bwMode="auto">
          <a:xfrm>
            <a:off x="6918825" y="4334377"/>
            <a:ext cx="2609350" cy="879726"/>
          </a:xfrm>
          <a:prstGeom prst="cloudCallout">
            <a:avLst>
              <a:gd name="adj1" fmla="val -52649"/>
              <a:gd name="adj2" fmla="val 513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>
                <a:latin typeface="Arial" charset="0"/>
              </a:rPr>
              <a:t>Focus on one </a:t>
            </a:r>
            <a:r>
              <a:rPr kumimoji="0" lang="en-A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job that you are best at!</a:t>
            </a:r>
          </a:p>
        </p:txBody>
      </p:sp>
    </p:spTree>
    <p:extLst>
      <p:ext uri="{BB962C8B-B14F-4D97-AF65-F5344CB8AC3E}">
        <p14:creationId xmlns:p14="http://schemas.microsoft.com/office/powerpoint/2010/main" val="40960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protocol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tack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825267" y="1520385"/>
            <a:ext cx="7933901" cy="4922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lnSpc>
                <a:spcPct val="80000"/>
              </a:lnSpc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Layer 5. application: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supporting network applications</a:t>
            </a:r>
          </a:p>
          <a:p>
            <a:pPr marL="682625" lvl="1" indent="-225425">
              <a:lnSpc>
                <a:spcPct val="80000"/>
              </a:lnSpc>
            </a:pPr>
            <a:r>
              <a:rPr lang="en-US" altLang="en-US" dirty="0">
                <a:ea typeface="Arial" panose="020B0604020202020204" pitchFamily="34" charset="0"/>
              </a:rPr>
              <a:t>IMAP, SMTP, HTTP</a:t>
            </a:r>
          </a:p>
          <a:p>
            <a:pPr marL="287338" indent="-287338">
              <a:lnSpc>
                <a:spcPct val="80000"/>
              </a:lnSpc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Layer 4. transport: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process-process data transfer</a:t>
            </a:r>
          </a:p>
          <a:p>
            <a:pPr marL="682625" lvl="1" indent="-225425">
              <a:lnSpc>
                <a:spcPct val="80000"/>
              </a:lnSpc>
            </a:pPr>
            <a:r>
              <a:rPr lang="en-US" altLang="en-US" dirty="0">
                <a:ea typeface="Arial" panose="020B0604020202020204" pitchFamily="34" charset="0"/>
              </a:rPr>
              <a:t>TCP, UDP</a:t>
            </a:r>
          </a:p>
          <a:p>
            <a:pPr marL="287338" indent="-287338">
              <a:lnSpc>
                <a:spcPct val="80000"/>
              </a:lnSpc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Layer 3. network: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routing of datagrams from source to destination</a:t>
            </a:r>
          </a:p>
          <a:p>
            <a:pPr marL="682625" lvl="1" indent="-225425">
              <a:lnSpc>
                <a:spcPct val="80000"/>
              </a:lnSpc>
            </a:pPr>
            <a:r>
              <a:rPr lang="en-US" altLang="en-US" dirty="0">
                <a:ea typeface="Arial" panose="020B0604020202020204" pitchFamily="34" charset="0"/>
              </a:rPr>
              <a:t>IP, routing protocols</a:t>
            </a:r>
          </a:p>
          <a:p>
            <a:pPr marL="287338" indent="-287338">
              <a:lnSpc>
                <a:spcPct val="80000"/>
              </a:lnSpc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Layer2. link: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data transfer between neighboring  network elements</a:t>
            </a:r>
          </a:p>
          <a:p>
            <a:pPr marL="682625" lvl="1" indent="-225425">
              <a:lnSpc>
                <a:spcPct val="80000"/>
              </a:lnSpc>
            </a:pPr>
            <a:r>
              <a:rPr lang="en-US" altLang="en-US" dirty="0">
                <a:ea typeface="Arial" panose="020B0604020202020204" pitchFamily="34" charset="0"/>
              </a:rPr>
              <a:t>Ethernet, 802.11 (</a:t>
            </a:r>
            <a:r>
              <a:rPr lang="en-US" altLang="en-US" dirty="0" err="1">
                <a:ea typeface="Arial" panose="020B0604020202020204" pitchFamily="34" charset="0"/>
              </a:rPr>
              <a:t>WiFi</a:t>
            </a:r>
            <a:r>
              <a:rPr lang="en-US" altLang="en-US" dirty="0">
                <a:ea typeface="Arial" panose="020B0604020202020204" pitchFamily="34" charset="0"/>
              </a:rPr>
              <a:t>), PPP</a:t>
            </a:r>
          </a:p>
          <a:p>
            <a:pPr marL="287338" indent="-287338">
              <a:lnSpc>
                <a:spcPct val="80000"/>
              </a:lnSpc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Layer1. physical: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bits “</a:t>
            </a:r>
            <a:r>
              <a:rPr lang="en-US" altLang="ja-JP" dirty="0">
                <a:ea typeface="ＭＳ Ｐゴシック" panose="020B0600070205080204" pitchFamily="34" charset="-128"/>
              </a:rPr>
              <a:t>on the wire”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EE82EB-3D7B-324B-ADA2-7529491D0F68}"/>
              </a:ext>
            </a:extLst>
          </p:cNvPr>
          <p:cNvGrpSpPr/>
          <p:nvPr/>
        </p:nvGrpSpPr>
        <p:grpSpPr>
          <a:xfrm>
            <a:off x="8934497" y="1848710"/>
            <a:ext cx="2406372" cy="3627438"/>
            <a:chOff x="6451600" y="1727200"/>
            <a:chExt cx="2016125" cy="3627438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D52760EE-E3E5-AB4A-B314-FF76E6671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1727200"/>
              <a:ext cx="1892300" cy="35306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060"/>
                </a:lnSpc>
              </a:pPr>
              <a:endParaRPr lang="en-US" altLang="en-US" sz="2800">
                <a:latin typeface="+mn-lt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7FC87645-22AD-8040-8C83-BC2F64C5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950" y="1824038"/>
              <a:ext cx="1892300" cy="3530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060"/>
                </a:lnSpc>
              </a:pPr>
              <a:endParaRPr lang="en-US" altLang="en-US" sz="2800">
                <a:latin typeface="+mn-lt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8C032AE1-21C7-1541-9531-59DC0E0F6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3207" y="1928812"/>
              <a:ext cx="1802736" cy="33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760"/>
                </a:lnSpc>
              </a:pPr>
              <a:r>
                <a:rPr lang="en-US" altLang="en-US" sz="2800" dirty="0">
                  <a:latin typeface="+mn-lt"/>
                </a:rPr>
                <a:t>5. application</a:t>
              </a:r>
            </a:p>
            <a:p>
              <a:pPr>
                <a:lnSpc>
                  <a:spcPts val="2760"/>
                </a:lnSpc>
              </a:pPr>
              <a:endParaRPr lang="en-US" altLang="en-US" sz="2800" dirty="0">
                <a:latin typeface="+mn-lt"/>
              </a:endParaRPr>
            </a:p>
            <a:p>
              <a:pPr>
                <a:lnSpc>
                  <a:spcPts val="2760"/>
                </a:lnSpc>
              </a:pPr>
              <a:r>
                <a:rPr lang="en-US" altLang="en-US" sz="2800" dirty="0">
                  <a:latin typeface="+mn-lt"/>
                </a:rPr>
                <a:t>4. transport</a:t>
              </a:r>
            </a:p>
            <a:p>
              <a:pPr>
                <a:lnSpc>
                  <a:spcPts val="2760"/>
                </a:lnSpc>
              </a:pPr>
              <a:endParaRPr lang="en-US" altLang="en-US" sz="2800" dirty="0">
                <a:latin typeface="+mn-lt"/>
              </a:endParaRPr>
            </a:p>
            <a:p>
              <a:pPr>
                <a:lnSpc>
                  <a:spcPts val="2760"/>
                </a:lnSpc>
              </a:pPr>
              <a:r>
                <a:rPr lang="en-US" altLang="en-US" sz="2800" dirty="0">
                  <a:latin typeface="+mn-lt"/>
                </a:rPr>
                <a:t>3. network</a:t>
              </a:r>
            </a:p>
            <a:p>
              <a:pPr>
                <a:lnSpc>
                  <a:spcPts val="2760"/>
                </a:lnSpc>
              </a:pPr>
              <a:endParaRPr lang="en-US" altLang="en-US" sz="2800" dirty="0">
                <a:latin typeface="+mn-lt"/>
              </a:endParaRPr>
            </a:p>
            <a:p>
              <a:pPr>
                <a:lnSpc>
                  <a:spcPts val="2760"/>
                </a:lnSpc>
              </a:pPr>
              <a:r>
                <a:rPr lang="en-US" altLang="en-US" sz="2800" dirty="0">
                  <a:latin typeface="+mn-lt"/>
                </a:rPr>
                <a:t>2. data link</a:t>
              </a:r>
            </a:p>
            <a:p>
              <a:pPr>
                <a:lnSpc>
                  <a:spcPts val="2760"/>
                </a:lnSpc>
              </a:pPr>
              <a:endParaRPr lang="en-US" altLang="en-US" sz="2800" dirty="0">
                <a:latin typeface="+mn-lt"/>
              </a:endParaRPr>
            </a:p>
            <a:p>
              <a:pPr>
                <a:lnSpc>
                  <a:spcPts val="2760"/>
                </a:lnSpc>
              </a:pPr>
              <a:r>
                <a:rPr lang="en-US" altLang="en-US" sz="2800" dirty="0">
                  <a:latin typeface="+mn-lt"/>
                </a:rPr>
                <a:t>1. physical</a:t>
              </a: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2FF6CB9E-FC16-794F-9F97-8FE4CC7DA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1600" y="2516188"/>
              <a:ext cx="1885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ts val="2060"/>
                </a:lnSpc>
              </a:pPr>
              <a:endParaRPr lang="en-US" sz="2000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E0C842E9-2804-A24B-90F5-1E76ED56B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1600" y="3221038"/>
              <a:ext cx="1885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ts val="2060"/>
                </a:lnSpc>
              </a:pPr>
              <a:endParaRPr lang="en-US" sz="200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0C10F46-6CD7-F647-A004-85EB56C77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1600" y="3932238"/>
              <a:ext cx="1885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ts val="2060"/>
                </a:lnSpc>
              </a:pPr>
              <a:endParaRPr lang="en-US" sz="2000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264B0C4A-9518-2F45-BBDA-97BCDD99E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1600" y="4643438"/>
              <a:ext cx="1885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ts val="2060"/>
                </a:lnSpc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233331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B846F1-92E9-124D-9AED-66E6117B7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reeform 99">
            <a:extLst>
              <a:ext uri="{FF2B5EF4-FFF2-40B4-BE49-F238E27FC236}">
                <a16:creationId xmlns:a16="http://schemas.microsoft.com/office/drawing/2014/main" id="{1B457CE6-C93D-3040-B65E-78D9F0EE5D80}"/>
              </a:ext>
            </a:extLst>
          </p:cNvPr>
          <p:cNvSpPr>
            <a:spLocks/>
          </p:cNvSpPr>
          <p:nvPr/>
        </p:nvSpPr>
        <p:spPr bwMode="auto">
          <a:xfrm>
            <a:off x="8590882" y="4205861"/>
            <a:ext cx="655638" cy="1135063"/>
          </a:xfrm>
          <a:custGeom>
            <a:avLst/>
            <a:gdLst>
              <a:gd name="T0" fmla="*/ 2147483646 w 413"/>
              <a:gd name="T1" fmla="*/ 2147483646 h 715"/>
              <a:gd name="T2" fmla="*/ 2147483646 w 413"/>
              <a:gd name="T3" fmla="*/ 0 h 715"/>
              <a:gd name="T4" fmla="*/ 0 w 413"/>
              <a:gd name="T5" fmla="*/ 2147483646 h 715"/>
              <a:gd name="T6" fmla="*/ 2147483646 w 413"/>
              <a:gd name="T7" fmla="*/ 2147483646 h 715"/>
              <a:gd name="T8" fmla="*/ 2147483646 w 413"/>
              <a:gd name="T9" fmla="*/ 2147483646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5" name="Group 347">
            <a:extLst>
              <a:ext uri="{FF2B5EF4-FFF2-40B4-BE49-F238E27FC236}">
                <a16:creationId xmlns:a16="http://schemas.microsoft.com/office/drawing/2014/main" id="{ADAE9FEB-3470-A74A-866D-4CC8F392FB36}"/>
              </a:ext>
            </a:extLst>
          </p:cNvPr>
          <p:cNvGrpSpPr>
            <a:grpSpLocks/>
          </p:cNvGrpSpPr>
          <p:nvPr/>
        </p:nvGrpSpPr>
        <p:grpSpPr bwMode="auto">
          <a:xfrm>
            <a:off x="9192545" y="4967861"/>
            <a:ext cx="984250" cy="600075"/>
            <a:chOff x="1871277" y="1576300"/>
            <a:chExt cx="1128371" cy="43786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7182CB-A3DC-734B-8DA4-D8C56E61BE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x-none" altLang="x-none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2508D3-900E-024F-8543-586F1CCCF3F5}"/>
                </a:ext>
              </a:extLst>
            </p:cNvPr>
            <p:cNvSpPr/>
            <p:nvPr/>
          </p:nvSpPr>
          <p:spPr bwMode="auto">
            <a:xfrm>
              <a:off x="1871277" y="1739629"/>
              <a:ext cx="1128371" cy="1158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9B8723-5034-A340-B9F4-D2E0E95F8E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x-none" altLang="x-none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EE71869-AA5A-D04C-A19B-1F7DEEEDB346}"/>
                </a:ext>
              </a:extLst>
            </p:cNvPr>
            <p:cNvSpPr/>
            <p:nvPr/>
          </p:nvSpPr>
          <p:spPr bwMode="auto">
            <a:xfrm>
              <a:off x="2158830" y="1673602"/>
              <a:ext cx="549626" cy="16101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0DC7948-29B8-8642-BF59-090DD827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0 h 932950"/>
                <a:gd name="T2" fmla="*/ 0 w 3723451"/>
                <a:gd name="T3" fmla="*/ 0 h 932950"/>
                <a:gd name="T4" fmla="*/ 0 w 3723451"/>
                <a:gd name="T5" fmla="*/ 0 h 932950"/>
                <a:gd name="T6" fmla="*/ 0 w 3723451"/>
                <a:gd name="T7" fmla="*/ 0 h 932950"/>
                <a:gd name="T8" fmla="*/ 0 w 3723451"/>
                <a:gd name="T9" fmla="*/ 0 h 932950"/>
                <a:gd name="T10" fmla="*/ 0 w 3723451"/>
                <a:gd name="T11" fmla="*/ 0 h 932950"/>
                <a:gd name="T12" fmla="*/ 0 w 3723451"/>
                <a:gd name="T13" fmla="*/ 0 h 932950"/>
                <a:gd name="T14" fmla="*/ 0 w 3723451"/>
                <a:gd name="T15" fmla="*/ 0 h 932950"/>
                <a:gd name="T16" fmla="*/ 0 w 3723451"/>
                <a:gd name="T17" fmla="*/ 0 h 932950"/>
                <a:gd name="T18" fmla="*/ 0 w 3723451"/>
                <a:gd name="T19" fmla="*/ 0 h 932950"/>
                <a:gd name="T20" fmla="*/ 0 w 3723451"/>
                <a:gd name="T21" fmla="*/ 0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ABB664C-FED5-5343-87E6-4A3BA3FB6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0 w 1366596"/>
                <a:gd name="T3" fmla="*/ 0 h 809868"/>
                <a:gd name="T4" fmla="*/ 0 w 1366596"/>
                <a:gd name="T5" fmla="*/ 0 h 809868"/>
                <a:gd name="T6" fmla="*/ 0 w 1366596"/>
                <a:gd name="T7" fmla="*/ 0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A00DDDE-F2C6-3149-A1DD-DD364429B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0 w 1348191"/>
                <a:gd name="T1" fmla="*/ 0 h 791462"/>
                <a:gd name="T2" fmla="*/ 0 w 1348191"/>
                <a:gd name="T3" fmla="*/ 0 h 791462"/>
                <a:gd name="T4" fmla="*/ 0 w 1348191"/>
                <a:gd name="T5" fmla="*/ 0 h 791462"/>
                <a:gd name="T6" fmla="*/ 0 w 1348191"/>
                <a:gd name="T7" fmla="*/ 0 h 791462"/>
                <a:gd name="T8" fmla="*/ 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C5ED47-B085-7A4C-B3AB-87FA45ADEA4C}"/>
                </a:ext>
              </a:extLst>
            </p:cNvPr>
            <p:cNvCxnSpPr>
              <a:cxnSpLocks noChangeShapeType="1"/>
              <a:endCxn id="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9151C1-98BB-2247-98AC-510DE3D3D9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Freeform 3">
            <a:extLst>
              <a:ext uri="{FF2B5EF4-FFF2-40B4-BE49-F238E27FC236}">
                <a16:creationId xmlns:a16="http://schemas.microsoft.com/office/drawing/2014/main" id="{25ABBDE3-388F-2B4C-B3FF-5DB297D85144}"/>
              </a:ext>
            </a:extLst>
          </p:cNvPr>
          <p:cNvSpPr>
            <a:spLocks/>
          </p:cNvSpPr>
          <p:nvPr/>
        </p:nvSpPr>
        <p:spPr bwMode="auto">
          <a:xfrm>
            <a:off x="8741695" y="2296099"/>
            <a:ext cx="638175" cy="852487"/>
          </a:xfrm>
          <a:custGeom>
            <a:avLst/>
            <a:gdLst>
              <a:gd name="T0" fmla="*/ 2147483646 w 402"/>
              <a:gd name="T1" fmla="*/ 2147483646 h 537"/>
              <a:gd name="T2" fmla="*/ 2147483646 w 402"/>
              <a:gd name="T3" fmla="*/ 0 h 537"/>
              <a:gd name="T4" fmla="*/ 0 w 402"/>
              <a:gd name="T5" fmla="*/ 2147483646 h 537"/>
              <a:gd name="T6" fmla="*/ 2147483646 w 402"/>
              <a:gd name="T7" fmla="*/ 2147483646 h 537"/>
              <a:gd name="T8" fmla="*/ 2147483646 w 402"/>
              <a:gd name="T9" fmla="*/ 2147483646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17" name="Group 180">
            <a:extLst>
              <a:ext uri="{FF2B5EF4-FFF2-40B4-BE49-F238E27FC236}">
                <a16:creationId xmlns:a16="http://schemas.microsoft.com/office/drawing/2014/main" id="{FD30D011-FF86-C845-992C-CD0EB75AE1F2}"/>
              </a:ext>
            </a:extLst>
          </p:cNvPr>
          <p:cNvGrpSpPr>
            <a:grpSpLocks/>
          </p:cNvGrpSpPr>
          <p:nvPr/>
        </p:nvGrpSpPr>
        <p:grpSpPr bwMode="auto">
          <a:xfrm>
            <a:off x="8941720" y="2804099"/>
            <a:ext cx="1052512" cy="355600"/>
            <a:chOff x="4410" y="1365"/>
            <a:chExt cx="663" cy="224"/>
          </a:xfrm>
        </p:grpSpPr>
        <p:sp>
          <p:nvSpPr>
            <p:cNvPr id="18" name="Rectangle 181">
              <a:extLst>
                <a:ext uri="{FF2B5EF4-FFF2-40B4-BE49-F238E27FC236}">
                  <a16:creationId xmlns:a16="http://schemas.microsoft.com/office/drawing/2014/main" id="{620B2CDB-CBE8-8A45-8FA0-EDAC1DEDA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9" name="AutoShape 182">
              <a:extLst>
                <a:ext uri="{FF2B5EF4-FFF2-40B4-BE49-F238E27FC236}">
                  <a16:creationId xmlns:a16="http://schemas.microsoft.com/office/drawing/2014/main" id="{B40A7D35-A876-E74C-89EB-FD86FB479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0" name="Freeform 183">
              <a:extLst>
                <a:ext uri="{FF2B5EF4-FFF2-40B4-BE49-F238E27FC236}">
                  <a16:creationId xmlns:a16="http://schemas.microsoft.com/office/drawing/2014/main" id="{24538EC2-079E-4344-90E5-1741EC27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84">
              <a:extLst>
                <a:ext uri="{FF2B5EF4-FFF2-40B4-BE49-F238E27FC236}">
                  <a16:creationId xmlns:a16="http://schemas.microsoft.com/office/drawing/2014/main" id="{59CBC1EE-7D59-8044-80DD-A38CE94F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5464 h 63"/>
                <a:gd name="T2" fmla="*/ 30249540 w 280"/>
                <a:gd name="T3" fmla="*/ 15040 h 63"/>
                <a:gd name="T4" fmla="*/ 178523844 w 280"/>
                <a:gd name="T5" fmla="*/ 0 h 63"/>
                <a:gd name="T6" fmla="*/ 227924133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AU"/>
            </a:p>
          </p:txBody>
        </p:sp>
        <p:sp>
          <p:nvSpPr>
            <p:cNvPr id="22" name="Freeform 185">
              <a:extLst>
                <a:ext uri="{FF2B5EF4-FFF2-40B4-BE49-F238E27FC236}">
                  <a16:creationId xmlns:a16="http://schemas.microsoft.com/office/drawing/2014/main" id="{D3DC7E93-F29A-C74B-8C44-B459A895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AU"/>
            </a:p>
          </p:txBody>
        </p:sp>
      </p:grpSp>
      <p:sp>
        <p:nvSpPr>
          <p:cNvPr id="23" name="Freeform 2">
            <a:extLst>
              <a:ext uri="{FF2B5EF4-FFF2-40B4-BE49-F238E27FC236}">
                <a16:creationId xmlns:a16="http://schemas.microsoft.com/office/drawing/2014/main" id="{5781BFF3-4321-744D-9938-A468C6175C6D}"/>
              </a:ext>
            </a:extLst>
          </p:cNvPr>
          <p:cNvSpPr>
            <a:spLocks/>
          </p:cNvSpPr>
          <p:nvPr/>
        </p:nvSpPr>
        <p:spPr bwMode="auto">
          <a:xfrm>
            <a:off x="5430170" y="1497586"/>
            <a:ext cx="4048125" cy="3833813"/>
          </a:xfrm>
          <a:custGeom>
            <a:avLst/>
            <a:gdLst>
              <a:gd name="T0" fmla="*/ 2147483646 w 2550"/>
              <a:gd name="T1" fmla="*/ 0 h 2415"/>
              <a:gd name="T2" fmla="*/ 2147483646 w 2550"/>
              <a:gd name="T3" fmla="*/ 0 h 2415"/>
              <a:gd name="T4" fmla="*/ 2147483646 w 2550"/>
              <a:gd name="T5" fmla="*/ 2147483646 h 2415"/>
              <a:gd name="T6" fmla="*/ 0 w 2550"/>
              <a:gd name="T7" fmla="*/ 2147483646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6226FFF-D434-F746-99CC-448AFEA81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445" y="273624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99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E1EB6F6C-FD09-2645-B9BD-6D704BC1CF2E}"/>
              </a:ext>
            </a:extLst>
          </p:cNvPr>
          <p:cNvSpPr>
            <a:spLocks/>
          </p:cNvSpPr>
          <p:nvPr/>
        </p:nvSpPr>
        <p:spPr bwMode="auto">
          <a:xfrm>
            <a:off x="5480970" y="700661"/>
            <a:ext cx="360362" cy="1577975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15B75C8-ED44-B14B-A0CB-D6D1744A3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007" y="7101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7537BA39-E91C-B846-86B2-80EA8A5B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382" y="7816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92169B8C-6997-0844-8BAC-9B3D7FA9E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9382" y="10991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BFB54BCC-064C-CE45-ABCF-9AE1180F3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20" y="7482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application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transport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network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link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physical</a:t>
            </a:r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24E5DF0F-456C-944E-9461-60C25F4E4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320" y="14197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90632908-F6B5-E34B-91A7-F9C2C737B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2082" y="17007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4738DDA4-E736-C242-9AC7-21A0E41DC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2082" y="19770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3" name="Group 39">
            <a:extLst>
              <a:ext uri="{FF2B5EF4-FFF2-40B4-BE49-F238E27FC236}">
                <a16:creationId xmlns:a16="http://schemas.microsoft.com/office/drawing/2014/main" id="{E7FBC86C-575B-1741-95BB-39D4F859E837}"/>
              </a:ext>
            </a:extLst>
          </p:cNvPr>
          <p:cNvGrpSpPr>
            <a:grpSpLocks/>
          </p:cNvGrpSpPr>
          <p:nvPr/>
        </p:nvGrpSpPr>
        <p:grpSpPr bwMode="auto">
          <a:xfrm>
            <a:off x="2831432" y="1418211"/>
            <a:ext cx="1208088" cy="303213"/>
            <a:chOff x="501" y="1990"/>
            <a:chExt cx="761" cy="191"/>
          </a:xfrm>
        </p:grpSpPr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19B09C12-2459-BF4E-A4FE-691D8A35B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F3A48EE8-BC19-E84D-BE02-AF6AEC202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FE2FA4DF-7388-3448-9903-29A7BBF7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CA180963-6779-854D-8C5F-9890D170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38" name="Line 44">
              <a:extLst>
                <a:ext uri="{FF2B5EF4-FFF2-40B4-BE49-F238E27FC236}">
                  <a16:creationId xmlns:a16="http://schemas.microsoft.com/office/drawing/2014/main" id="{E6C47E33-94E2-1B42-A5A1-835F36F93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AE696BD2-D441-CB44-9781-9E1AE4174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0" name="Text Box 5">
            <a:extLst>
              <a:ext uri="{FF2B5EF4-FFF2-40B4-BE49-F238E27FC236}">
                <a16:creationId xmlns:a16="http://schemas.microsoft.com/office/drawing/2014/main" id="{0FBECCA4-C411-6947-8040-06565315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895" y="1091186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segment</a:t>
            </a:r>
          </a:p>
        </p:txBody>
      </p:sp>
      <p:grpSp>
        <p:nvGrpSpPr>
          <p:cNvPr id="41" name="Group 178">
            <a:extLst>
              <a:ext uri="{FF2B5EF4-FFF2-40B4-BE49-F238E27FC236}">
                <a16:creationId xmlns:a16="http://schemas.microsoft.com/office/drawing/2014/main" id="{1C4183CC-A6C3-A742-839D-51B1F471D087}"/>
              </a:ext>
            </a:extLst>
          </p:cNvPr>
          <p:cNvGrpSpPr>
            <a:grpSpLocks/>
          </p:cNvGrpSpPr>
          <p:nvPr/>
        </p:nvGrpSpPr>
        <p:grpSpPr bwMode="auto">
          <a:xfrm>
            <a:off x="3145757" y="1083249"/>
            <a:ext cx="301625" cy="292100"/>
            <a:chOff x="1962" y="2058"/>
            <a:chExt cx="190" cy="184"/>
          </a:xfrm>
        </p:grpSpPr>
        <p:sp>
          <p:nvSpPr>
            <p:cNvPr id="42" name="Rectangle 47">
              <a:extLst>
                <a:ext uri="{FF2B5EF4-FFF2-40B4-BE49-F238E27FC236}">
                  <a16:creationId xmlns:a16="http://schemas.microsoft.com/office/drawing/2014/main" id="{50FDA093-1D98-6847-94C4-9F0C3FF7A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4BD93513-93D7-3748-AB61-53495896C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44" name="Text Box 4">
            <a:extLst>
              <a:ext uri="{FF2B5EF4-FFF2-40B4-BE49-F238E27FC236}">
                <a16:creationId xmlns:a16="http://schemas.microsoft.com/office/drawing/2014/main" id="{5A3BB04B-DD6A-B547-B67B-6C9A105C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020" y="1408686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datagram</a:t>
            </a:r>
          </a:p>
        </p:txBody>
      </p:sp>
      <p:sp>
        <p:nvSpPr>
          <p:cNvPr id="45" name="Text Box 54">
            <a:extLst>
              <a:ext uri="{FF2B5EF4-FFF2-40B4-BE49-F238E27FC236}">
                <a16:creationId xmlns:a16="http://schemas.microsoft.com/office/drawing/2014/main" id="{BBD04190-CEE8-A54C-8D92-02888D4D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045" y="4207449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</a:p>
        </p:txBody>
      </p:sp>
      <p:sp>
        <p:nvSpPr>
          <p:cNvPr id="46" name="Freeform 56">
            <a:extLst>
              <a:ext uri="{FF2B5EF4-FFF2-40B4-BE49-F238E27FC236}">
                <a16:creationId xmlns:a16="http://schemas.microsoft.com/office/drawing/2014/main" id="{1C079703-3E56-FD49-8225-91D76C55540A}"/>
              </a:ext>
            </a:extLst>
          </p:cNvPr>
          <p:cNvSpPr>
            <a:spLocks/>
          </p:cNvSpPr>
          <p:nvPr/>
        </p:nvSpPr>
        <p:spPr bwMode="auto">
          <a:xfrm>
            <a:off x="4591970" y="4590036"/>
            <a:ext cx="360362" cy="1577975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7" name="Rectangle 57">
            <a:extLst>
              <a:ext uri="{FF2B5EF4-FFF2-40B4-BE49-F238E27FC236}">
                <a16:creationId xmlns:a16="http://schemas.microsoft.com/office/drawing/2014/main" id="{14AA6236-2BBC-B840-8382-E96FBF8F0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007" y="45963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8" name="Rectangle 58">
            <a:extLst>
              <a:ext uri="{FF2B5EF4-FFF2-40B4-BE49-F238E27FC236}">
                <a16:creationId xmlns:a16="http://schemas.microsoft.com/office/drawing/2014/main" id="{5F47176B-41F5-BF43-A0FB-9CC4A6D67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382" y="46678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" name="Line 59">
            <a:extLst>
              <a:ext uri="{FF2B5EF4-FFF2-40B4-BE49-F238E27FC236}">
                <a16:creationId xmlns:a16="http://schemas.microsoft.com/office/drawing/2014/main" id="{342D1D91-EEC2-894F-B55F-6EC67A601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0382" y="49853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0" name="Text Box 60">
            <a:extLst>
              <a:ext uri="{FF2B5EF4-FFF2-40B4-BE49-F238E27FC236}">
                <a16:creationId xmlns:a16="http://schemas.microsoft.com/office/drawing/2014/main" id="{80C2C3AF-0D30-734F-839B-7B920E31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20" y="46344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application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transport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network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link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physical</a:t>
            </a:r>
          </a:p>
        </p:txBody>
      </p:sp>
      <p:sp>
        <p:nvSpPr>
          <p:cNvPr id="51" name="Line 61">
            <a:extLst>
              <a:ext uri="{FF2B5EF4-FFF2-40B4-BE49-F238E27FC236}">
                <a16:creationId xmlns:a16="http://schemas.microsoft.com/office/drawing/2014/main" id="{24C808B5-083E-7C49-A2D6-139E3BE59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8320" y="53059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2" name="Line 62">
            <a:extLst>
              <a:ext uri="{FF2B5EF4-FFF2-40B4-BE49-F238E27FC236}">
                <a16:creationId xmlns:a16="http://schemas.microsoft.com/office/drawing/2014/main" id="{E5A9D0E9-7BC6-0C4F-9CCC-9744F7F26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082" y="55869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3" name="Line 63">
            <a:extLst>
              <a:ext uri="{FF2B5EF4-FFF2-40B4-BE49-F238E27FC236}">
                <a16:creationId xmlns:a16="http://schemas.microsoft.com/office/drawing/2014/main" id="{7F388D63-7133-B24A-96CE-841C3A8BA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082" y="58632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B38C61-43E6-7948-AFAD-DE0F07178195}"/>
              </a:ext>
            </a:extLst>
          </p:cNvPr>
          <p:cNvGrpSpPr>
            <a:grpSpLocks/>
          </p:cNvGrpSpPr>
          <p:nvPr/>
        </p:nvGrpSpPr>
        <p:grpSpPr bwMode="auto">
          <a:xfrm>
            <a:off x="1764632" y="4659886"/>
            <a:ext cx="1479550" cy="1220788"/>
            <a:chOff x="152400" y="4610100"/>
            <a:chExt cx="1479550" cy="1220788"/>
          </a:xfrm>
        </p:grpSpPr>
        <p:grpSp>
          <p:nvGrpSpPr>
            <p:cNvPr id="55" name="Group 64">
              <a:extLst>
                <a:ext uri="{FF2B5EF4-FFF2-40B4-BE49-F238E27FC236}">
                  <a16:creationId xmlns:a16="http://schemas.microsoft.com/office/drawing/2014/main" id="{3863FE9B-D6D0-A74D-B92D-16B20C345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527675"/>
              <a:ext cx="1479550" cy="303213"/>
              <a:chOff x="332" y="2224"/>
              <a:chExt cx="932" cy="191"/>
            </a:xfrm>
          </p:grpSpPr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BC7CE80F-4C52-B543-95DA-86B3C4CEC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5BF77CC2-FE4B-FB4B-802C-676EBEEF6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0C95C92D-A6D7-1D49-BAE1-3E26F7627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6BCB84E0-55FC-9B41-9ED5-99C68C3E1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ECEC1125-C1E8-6A4E-B861-2D4FEFB7C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6" name="Line 70">
                <a:extLst>
                  <a:ext uri="{FF2B5EF4-FFF2-40B4-BE49-F238E27FC236}">
                    <a16:creationId xmlns:a16="http://schemas.microsoft.com/office/drawing/2014/main" id="{BFB0301C-2338-B844-82E2-08BA40AFE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" name="Line 71">
                <a:extLst>
                  <a:ext uri="{FF2B5EF4-FFF2-40B4-BE49-F238E27FC236}">
                    <a16:creationId xmlns:a16="http://schemas.microsoft.com/office/drawing/2014/main" id="{AB3E1139-76E7-B64D-BFE3-B9D5D83C1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8" name="Line 72">
                <a:extLst>
                  <a:ext uri="{FF2B5EF4-FFF2-40B4-BE49-F238E27FC236}">
                    <a16:creationId xmlns:a16="http://schemas.microsoft.com/office/drawing/2014/main" id="{9F0B3A59-B797-9D46-B781-782CD6EC0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6" name="Group 73">
              <a:extLst>
                <a:ext uri="{FF2B5EF4-FFF2-40B4-BE49-F238E27FC236}">
                  <a16:creationId xmlns:a16="http://schemas.microsoft.com/office/drawing/2014/main" id="{D337026D-733F-CD4A-BD67-2969EE688E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688" y="5229225"/>
              <a:ext cx="1208087" cy="303213"/>
              <a:chOff x="501" y="1990"/>
              <a:chExt cx="761" cy="191"/>
            </a:xfrm>
          </p:grpSpPr>
          <p:sp>
            <p:nvSpPr>
              <p:cNvPr id="65" name="Rectangle 74">
                <a:extLst>
                  <a:ext uri="{FF2B5EF4-FFF2-40B4-BE49-F238E27FC236}">
                    <a16:creationId xmlns:a16="http://schemas.microsoft.com/office/drawing/2014/main" id="{E0FFD0B9-57CE-1D40-A59A-7D9FB4390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75">
                <a:extLst>
                  <a:ext uri="{FF2B5EF4-FFF2-40B4-BE49-F238E27FC236}">
                    <a16:creationId xmlns:a16="http://schemas.microsoft.com/office/drawing/2014/main" id="{2CEDD594-209A-FA40-97A4-D4C2FCC96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67" name="Rectangle 76">
                <a:extLst>
                  <a:ext uri="{FF2B5EF4-FFF2-40B4-BE49-F238E27FC236}">
                    <a16:creationId xmlns:a16="http://schemas.microsoft.com/office/drawing/2014/main" id="{A9EC7723-F88C-0F44-BCE9-EDFCA712E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68" name="Rectangle 77">
                <a:extLst>
                  <a:ext uri="{FF2B5EF4-FFF2-40B4-BE49-F238E27FC236}">
                    <a16:creationId xmlns:a16="http://schemas.microsoft.com/office/drawing/2014/main" id="{79CE4673-370C-E246-B30C-5C66A5BF5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69" name="Line 78">
                <a:extLst>
                  <a:ext uri="{FF2B5EF4-FFF2-40B4-BE49-F238E27FC236}">
                    <a16:creationId xmlns:a16="http://schemas.microsoft.com/office/drawing/2014/main" id="{5688386C-56B7-D04C-80AD-2DCEC5A20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0" name="Line 79">
                <a:extLst>
                  <a:ext uri="{FF2B5EF4-FFF2-40B4-BE49-F238E27FC236}">
                    <a16:creationId xmlns:a16="http://schemas.microsoft.com/office/drawing/2014/main" id="{4B101A97-DC17-0F42-9808-4EFA7DADE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7" name="Group 80">
              <a:extLst>
                <a:ext uri="{FF2B5EF4-FFF2-40B4-BE49-F238E27FC236}">
                  <a16:creationId xmlns:a16="http://schemas.microsoft.com/office/drawing/2014/main" id="{BCED10F4-3285-7945-AEB4-44EFEDC73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00" y="4921250"/>
              <a:ext cx="890588" cy="303213"/>
              <a:chOff x="645" y="1734"/>
              <a:chExt cx="561" cy="191"/>
            </a:xfrm>
          </p:grpSpPr>
          <p:sp>
            <p:nvSpPr>
              <p:cNvPr id="61" name="Rectangle 81">
                <a:extLst>
                  <a:ext uri="{FF2B5EF4-FFF2-40B4-BE49-F238E27FC236}">
                    <a16:creationId xmlns:a16="http://schemas.microsoft.com/office/drawing/2014/main" id="{F7E2CC8D-64E1-0B41-836C-61289164D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" y="1751"/>
                <a:ext cx="4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82">
                <a:extLst>
                  <a:ext uri="{FF2B5EF4-FFF2-40B4-BE49-F238E27FC236}">
                    <a16:creationId xmlns:a16="http://schemas.microsoft.com/office/drawing/2014/main" id="{0FAEF85F-D585-0D45-83E2-3C044858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173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63" name="Rectangle 83">
                <a:extLst>
                  <a:ext uri="{FF2B5EF4-FFF2-40B4-BE49-F238E27FC236}">
                    <a16:creationId xmlns:a16="http://schemas.microsoft.com/office/drawing/2014/main" id="{E247C6DD-3E18-DD4E-9E36-77D8FEB65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" y="173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64" name="Line 84">
                <a:extLst>
                  <a:ext uri="{FF2B5EF4-FFF2-40B4-BE49-F238E27FC236}">
                    <a16:creationId xmlns:a16="http://schemas.microsoft.com/office/drawing/2014/main" id="{4369222D-FFB3-0B43-B4B7-DD640328F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" y="175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58" name="Group 85">
              <a:extLst>
                <a:ext uri="{FF2B5EF4-FFF2-40B4-BE49-F238E27FC236}">
                  <a16:creationId xmlns:a16="http://schemas.microsoft.com/office/drawing/2014/main" id="{152B806D-90FA-6E44-A524-FA2932551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038" y="4610100"/>
              <a:ext cx="1055688" cy="301625"/>
              <a:chOff x="543" y="1553"/>
              <a:chExt cx="665" cy="190"/>
            </a:xfrm>
          </p:grpSpPr>
          <p:sp>
            <p:nvSpPr>
              <p:cNvPr id="59" name="Rectangle 86">
                <a:extLst>
                  <a:ext uri="{FF2B5EF4-FFF2-40B4-BE49-F238E27FC236}">
                    <a16:creationId xmlns:a16="http://schemas.microsoft.com/office/drawing/2014/main" id="{46739787-B59A-F64A-B470-3C3D07AEA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" y="1569"/>
                <a:ext cx="586" cy="1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87">
                <a:extLst>
                  <a:ext uri="{FF2B5EF4-FFF2-40B4-BE49-F238E27FC236}">
                    <a16:creationId xmlns:a16="http://schemas.microsoft.com/office/drawing/2014/main" id="{B5BA3734-3A77-D242-9C15-C03DF82D5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79" name="Group 88">
            <a:extLst>
              <a:ext uri="{FF2B5EF4-FFF2-40B4-BE49-F238E27FC236}">
                <a16:creationId xmlns:a16="http://schemas.microsoft.com/office/drawing/2014/main" id="{A0C8ACB7-17F7-1E44-9424-2679DDD0598E}"/>
              </a:ext>
            </a:extLst>
          </p:cNvPr>
          <p:cNvGrpSpPr>
            <a:grpSpLocks/>
          </p:cNvGrpSpPr>
          <p:nvPr/>
        </p:nvGrpSpPr>
        <p:grpSpPr bwMode="auto">
          <a:xfrm>
            <a:off x="7266907" y="4213799"/>
            <a:ext cx="1387475" cy="1035050"/>
            <a:chOff x="3601" y="168"/>
            <a:chExt cx="874" cy="652"/>
          </a:xfrm>
        </p:grpSpPr>
        <p:sp>
          <p:nvSpPr>
            <p:cNvPr id="80" name="Rectangle 89">
              <a:extLst>
                <a:ext uri="{FF2B5EF4-FFF2-40B4-BE49-F238E27FC236}">
                  <a16:creationId xmlns:a16="http://schemas.microsoft.com/office/drawing/2014/main" id="{2681E137-18E4-844B-89F4-93B84E6D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1" name="Rectangle 90">
              <a:extLst>
                <a:ext uri="{FF2B5EF4-FFF2-40B4-BE49-F238E27FC236}">
                  <a16:creationId xmlns:a16="http://schemas.microsoft.com/office/drawing/2014/main" id="{B691438E-87A2-F847-892B-082B17DC7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2" name="Line 91">
              <a:extLst>
                <a:ext uri="{FF2B5EF4-FFF2-40B4-BE49-F238E27FC236}">
                  <a16:creationId xmlns:a16="http://schemas.microsoft.com/office/drawing/2014/main" id="{3EB2F68D-8AD2-A848-B8DE-6C192F50B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" name="Text Box 92">
              <a:extLst>
                <a:ext uri="{FF2B5EF4-FFF2-40B4-BE49-F238E27FC236}">
                  <a16:creationId xmlns:a16="http://schemas.microsoft.com/office/drawing/2014/main" id="{ED7ED04E-6D44-8A42-9C96-B1E14344F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network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physical</a:t>
              </a:r>
            </a:p>
          </p:txBody>
        </p:sp>
        <p:sp>
          <p:nvSpPr>
            <p:cNvPr id="84" name="Line 93">
              <a:extLst>
                <a:ext uri="{FF2B5EF4-FFF2-40B4-BE49-F238E27FC236}">
                  <a16:creationId xmlns:a16="http://schemas.microsoft.com/office/drawing/2014/main" id="{F45CB6D2-6326-234B-847F-AF2EE462E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85" name="Group 94">
            <a:extLst>
              <a:ext uri="{FF2B5EF4-FFF2-40B4-BE49-F238E27FC236}">
                <a16:creationId xmlns:a16="http://schemas.microsoft.com/office/drawing/2014/main" id="{189406C9-4A51-614F-B21B-6A7CB32EC33E}"/>
              </a:ext>
            </a:extLst>
          </p:cNvPr>
          <p:cNvGrpSpPr>
            <a:grpSpLocks/>
          </p:cNvGrpSpPr>
          <p:nvPr/>
        </p:nvGrpSpPr>
        <p:grpSpPr bwMode="auto">
          <a:xfrm>
            <a:off x="7433595" y="2321499"/>
            <a:ext cx="1387475" cy="733425"/>
            <a:chOff x="4696" y="597"/>
            <a:chExt cx="874" cy="462"/>
          </a:xfrm>
        </p:grpSpPr>
        <p:sp>
          <p:nvSpPr>
            <p:cNvPr id="86" name="Rectangle 95">
              <a:extLst>
                <a:ext uri="{FF2B5EF4-FFF2-40B4-BE49-F238E27FC236}">
                  <a16:creationId xmlns:a16="http://schemas.microsoft.com/office/drawing/2014/main" id="{4B5A658D-518B-2844-AC3A-F807791C7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7" name="Rectangle 96">
              <a:extLst>
                <a:ext uri="{FF2B5EF4-FFF2-40B4-BE49-F238E27FC236}">
                  <a16:creationId xmlns:a16="http://schemas.microsoft.com/office/drawing/2014/main" id="{B0838D04-18FF-1740-9F60-8CEE9D429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8" name="Line 97">
              <a:extLst>
                <a:ext uri="{FF2B5EF4-FFF2-40B4-BE49-F238E27FC236}">
                  <a16:creationId xmlns:a16="http://schemas.microsoft.com/office/drawing/2014/main" id="{11ABA273-D1E2-2C4A-B1BD-CF72A2766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9" name="Text Box 98">
              <a:extLst>
                <a:ext uri="{FF2B5EF4-FFF2-40B4-BE49-F238E27FC236}">
                  <a16:creationId xmlns:a16="http://schemas.microsoft.com/office/drawing/2014/main" id="{DC8B8D7F-5AB2-5540-9F25-0AF7CE422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physical</a:t>
              </a:r>
            </a:p>
          </p:txBody>
        </p:sp>
      </p:grpSp>
      <p:sp>
        <p:nvSpPr>
          <p:cNvPr id="90" name="Freeform 114">
            <a:extLst>
              <a:ext uri="{FF2B5EF4-FFF2-40B4-BE49-F238E27FC236}">
                <a16:creationId xmlns:a16="http://schemas.microsoft.com/office/drawing/2014/main" id="{669E1260-C6C7-8546-A791-73BDD587AFD7}"/>
              </a:ext>
            </a:extLst>
          </p:cNvPr>
          <p:cNvSpPr>
            <a:spLocks/>
          </p:cNvSpPr>
          <p:nvPr/>
        </p:nvSpPr>
        <p:spPr bwMode="auto">
          <a:xfrm>
            <a:off x="3441032" y="583186"/>
            <a:ext cx="5264150" cy="5494338"/>
          </a:xfrm>
          <a:custGeom>
            <a:avLst/>
            <a:gdLst>
              <a:gd name="T0" fmla="*/ 2147483646 w 3316"/>
              <a:gd name="T1" fmla="*/ 0 h 3461"/>
              <a:gd name="T2" fmla="*/ 2147483646 w 3316"/>
              <a:gd name="T3" fmla="*/ 2147483646 h 3461"/>
              <a:gd name="T4" fmla="*/ 2147483646 w 3316"/>
              <a:gd name="T5" fmla="*/ 2147483646 h 3461"/>
              <a:gd name="T6" fmla="*/ 2147483646 w 3316"/>
              <a:gd name="T7" fmla="*/ 2147483646 h 3461"/>
              <a:gd name="T8" fmla="*/ 2147483646 w 3316"/>
              <a:gd name="T9" fmla="*/ 2147483646 h 3461"/>
              <a:gd name="T10" fmla="*/ 2147483646 w 3316"/>
              <a:gd name="T11" fmla="*/ 2147483646 h 3461"/>
              <a:gd name="T12" fmla="*/ 2147483646 w 3316"/>
              <a:gd name="T13" fmla="*/ 2147483646 h 3461"/>
              <a:gd name="T14" fmla="*/ 2147483646 w 3316"/>
              <a:gd name="T15" fmla="*/ 2147483646 h 3461"/>
              <a:gd name="T16" fmla="*/ 2147483646 w 3316"/>
              <a:gd name="T17" fmla="*/ 2147483646 h 3461"/>
              <a:gd name="T18" fmla="*/ 2147483646 w 3316"/>
              <a:gd name="T19" fmla="*/ 2147483646 h 3461"/>
              <a:gd name="T20" fmla="*/ 2147483646 w 3316"/>
              <a:gd name="T21" fmla="*/ 2147483646 h 3461"/>
              <a:gd name="T22" fmla="*/ 0 w 3316"/>
              <a:gd name="T23" fmla="*/ 2147483646 h 3461"/>
              <a:gd name="T24" fmla="*/ 0 w 3316"/>
              <a:gd name="T25" fmla="*/ 2147483646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B222CA-0156-CB45-92E7-8B1569966C42}"/>
              </a:ext>
            </a:extLst>
          </p:cNvPr>
          <p:cNvGrpSpPr>
            <a:grpSpLocks/>
          </p:cNvGrpSpPr>
          <p:nvPr/>
        </p:nvGrpSpPr>
        <p:grpSpPr bwMode="auto">
          <a:xfrm>
            <a:off x="5850857" y="4289999"/>
            <a:ext cx="1479550" cy="609600"/>
            <a:chOff x="4238625" y="4240213"/>
            <a:chExt cx="1479550" cy="609600"/>
          </a:xfrm>
        </p:grpSpPr>
        <p:grpSp>
          <p:nvGrpSpPr>
            <p:cNvPr id="92" name="Group 115">
              <a:extLst>
                <a:ext uri="{FF2B5EF4-FFF2-40B4-BE49-F238E27FC236}">
                  <a16:creationId xmlns:a16="http://schemas.microsoft.com/office/drawing/2014/main" id="{667306C8-E933-034C-9C3B-67BE13880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625" y="4546600"/>
              <a:ext cx="1479550" cy="303213"/>
              <a:chOff x="332" y="2224"/>
              <a:chExt cx="932" cy="191"/>
            </a:xfrm>
          </p:grpSpPr>
          <p:sp>
            <p:nvSpPr>
              <p:cNvPr id="100" name="Rectangle 116">
                <a:extLst>
                  <a:ext uri="{FF2B5EF4-FFF2-40B4-BE49-F238E27FC236}">
                    <a16:creationId xmlns:a16="http://schemas.microsoft.com/office/drawing/2014/main" id="{CAF25A51-A05B-DE4A-ABAB-9D8BBBE27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117">
                <a:extLst>
                  <a:ext uri="{FF2B5EF4-FFF2-40B4-BE49-F238E27FC236}">
                    <a16:creationId xmlns:a16="http://schemas.microsoft.com/office/drawing/2014/main" id="{30F89856-4D37-A140-B4FA-BEB52B8E7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02" name="Rectangle 118">
                <a:extLst>
                  <a:ext uri="{FF2B5EF4-FFF2-40B4-BE49-F238E27FC236}">
                    <a16:creationId xmlns:a16="http://schemas.microsoft.com/office/drawing/2014/main" id="{0ECD3ECD-8106-EF44-ACE1-4F82A26BF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03" name="Rectangle 119">
                <a:extLst>
                  <a:ext uri="{FF2B5EF4-FFF2-40B4-BE49-F238E27FC236}">
                    <a16:creationId xmlns:a16="http://schemas.microsoft.com/office/drawing/2014/main" id="{5F00D1DC-64B5-3C4F-9E27-52F791FFF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104" name="Rectangle 120">
                <a:extLst>
                  <a:ext uri="{FF2B5EF4-FFF2-40B4-BE49-F238E27FC236}">
                    <a16:creationId xmlns:a16="http://schemas.microsoft.com/office/drawing/2014/main" id="{4E24C877-A54A-104A-A529-B9A74DE8F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05" name="Line 121">
                <a:extLst>
                  <a:ext uri="{FF2B5EF4-FFF2-40B4-BE49-F238E27FC236}">
                    <a16:creationId xmlns:a16="http://schemas.microsoft.com/office/drawing/2014/main" id="{1612578C-42EA-6441-A4C2-930759752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6" name="Line 122">
                <a:extLst>
                  <a:ext uri="{FF2B5EF4-FFF2-40B4-BE49-F238E27FC236}">
                    <a16:creationId xmlns:a16="http://schemas.microsoft.com/office/drawing/2014/main" id="{0B8AF794-4231-F54F-84D4-6714B0D32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7" name="Line 123">
                <a:extLst>
                  <a:ext uri="{FF2B5EF4-FFF2-40B4-BE49-F238E27FC236}">
                    <a16:creationId xmlns:a16="http://schemas.microsoft.com/office/drawing/2014/main" id="{1894866A-26E7-904D-A1F2-3F5095BC0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93" name="Group 124">
              <a:extLst>
                <a:ext uri="{FF2B5EF4-FFF2-40B4-BE49-F238E27FC236}">
                  <a16:creationId xmlns:a16="http://schemas.microsoft.com/office/drawing/2014/main" id="{262CF166-0FB0-7848-84AF-D52892E3D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388" y="4240213"/>
              <a:ext cx="1208087" cy="303212"/>
              <a:chOff x="501" y="1990"/>
              <a:chExt cx="761" cy="191"/>
            </a:xfrm>
          </p:grpSpPr>
          <p:sp>
            <p:nvSpPr>
              <p:cNvPr id="94" name="Rectangle 125">
                <a:extLst>
                  <a:ext uri="{FF2B5EF4-FFF2-40B4-BE49-F238E27FC236}">
                    <a16:creationId xmlns:a16="http://schemas.microsoft.com/office/drawing/2014/main" id="{C26498C1-2D1D-3145-8113-4360AB34E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126">
                <a:extLst>
                  <a:ext uri="{FF2B5EF4-FFF2-40B4-BE49-F238E27FC236}">
                    <a16:creationId xmlns:a16="http://schemas.microsoft.com/office/drawing/2014/main" id="{5D25CA4A-EE90-564D-970C-3C219DCEF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96" name="Rectangle 127">
                <a:extLst>
                  <a:ext uri="{FF2B5EF4-FFF2-40B4-BE49-F238E27FC236}">
                    <a16:creationId xmlns:a16="http://schemas.microsoft.com/office/drawing/2014/main" id="{10DDBB29-ED53-9F49-A776-FB5C47BDF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97" name="Rectangle 128">
                <a:extLst>
                  <a:ext uri="{FF2B5EF4-FFF2-40B4-BE49-F238E27FC236}">
                    <a16:creationId xmlns:a16="http://schemas.microsoft.com/office/drawing/2014/main" id="{F7C85B43-B467-F244-B484-5659698EA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98" name="Line 129">
                <a:extLst>
                  <a:ext uri="{FF2B5EF4-FFF2-40B4-BE49-F238E27FC236}">
                    <a16:creationId xmlns:a16="http://schemas.microsoft.com/office/drawing/2014/main" id="{3F57FF3E-9F0C-AA40-B7A5-0D1C858BB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9" name="Line 130">
                <a:extLst>
                  <a:ext uri="{FF2B5EF4-FFF2-40B4-BE49-F238E27FC236}">
                    <a16:creationId xmlns:a16="http://schemas.microsoft.com/office/drawing/2014/main" id="{0117285B-F63E-6145-B0F6-6DACADF40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108" name="Group 140">
            <a:extLst>
              <a:ext uri="{FF2B5EF4-FFF2-40B4-BE49-F238E27FC236}">
                <a16:creationId xmlns:a16="http://schemas.microsoft.com/office/drawing/2014/main" id="{47BBC5B0-466C-F742-8619-F6ACF86B44C6}"/>
              </a:ext>
            </a:extLst>
          </p:cNvPr>
          <p:cNvGrpSpPr>
            <a:grpSpLocks/>
          </p:cNvGrpSpPr>
          <p:nvPr/>
        </p:nvGrpSpPr>
        <p:grpSpPr bwMode="auto">
          <a:xfrm>
            <a:off x="8881395" y="4656711"/>
            <a:ext cx="1208087" cy="303213"/>
            <a:chOff x="501" y="1990"/>
            <a:chExt cx="761" cy="191"/>
          </a:xfrm>
        </p:grpSpPr>
        <p:sp>
          <p:nvSpPr>
            <p:cNvPr id="109" name="Rectangle 141">
              <a:extLst>
                <a:ext uri="{FF2B5EF4-FFF2-40B4-BE49-F238E27FC236}">
                  <a16:creationId xmlns:a16="http://schemas.microsoft.com/office/drawing/2014/main" id="{0995F728-4ED3-C04C-AB24-02995561C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0" name="Rectangle 142">
              <a:extLst>
                <a:ext uri="{FF2B5EF4-FFF2-40B4-BE49-F238E27FC236}">
                  <a16:creationId xmlns:a16="http://schemas.microsoft.com/office/drawing/2014/main" id="{B41B29AE-8EA4-A34F-9BA0-BD9D9165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11" name="Rectangle 143">
              <a:extLst>
                <a:ext uri="{FF2B5EF4-FFF2-40B4-BE49-F238E27FC236}">
                  <a16:creationId xmlns:a16="http://schemas.microsoft.com/office/drawing/2014/main" id="{6901F625-F201-DC42-894C-E7E3344D9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12" name="Rectangle 144">
              <a:extLst>
                <a:ext uri="{FF2B5EF4-FFF2-40B4-BE49-F238E27FC236}">
                  <a16:creationId xmlns:a16="http://schemas.microsoft.com/office/drawing/2014/main" id="{B80697D5-94BD-0447-BA0A-7EFE11618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13" name="Line 145">
              <a:extLst>
                <a:ext uri="{FF2B5EF4-FFF2-40B4-BE49-F238E27FC236}">
                  <a16:creationId xmlns:a16="http://schemas.microsoft.com/office/drawing/2014/main" id="{5C7BC8AD-D60B-C845-9602-124D70992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4" name="Line 146">
              <a:extLst>
                <a:ext uri="{FF2B5EF4-FFF2-40B4-BE49-F238E27FC236}">
                  <a16:creationId xmlns:a16="http://schemas.microsoft.com/office/drawing/2014/main" id="{B6C77116-5FA1-5D4B-B5B3-43BC5A5C9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5" name="Group 156">
            <a:extLst>
              <a:ext uri="{FF2B5EF4-FFF2-40B4-BE49-F238E27FC236}">
                <a16:creationId xmlns:a16="http://schemas.microsoft.com/office/drawing/2014/main" id="{29506807-B71B-8F4E-8386-ED65FAB98564}"/>
              </a:ext>
            </a:extLst>
          </p:cNvPr>
          <p:cNvGrpSpPr>
            <a:grpSpLocks/>
          </p:cNvGrpSpPr>
          <p:nvPr/>
        </p:nvGrpSpPr>
        <p:grpSpPr bwMode="auto">
          <a:xfrm>
            <a:off x="2550445" y="1715074"/>
            <a:ext cx="1479550" cy="303212"/>
            <a:chOff x="332" y="2224"/>
            <a:chExt cx="932" cy="191"/>
          </a:xfrm>
        </p:grpSpPr>
        <p:sp>
          <p:nvSpPr>
            <p:cNvPr id="116" name="Rectangle 157">
              <a:extLst>
                <a:ext uri="{FF2B5EF4-FFF2-40B4-BE49-F238E27FC236}">
                  <a16:creationId xmlns:a16="http://schemas.microsoft.com/office/drawing/2014/main" id="{76704C16-1641-BA44-A248-6D21BC6A0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7" name="Rectangle 158">
              <a:extLst>
                <a:ext uri="{FF2B5EF4-FFF2-40B4-BE49-F238E27FC236}">
                  <a16:creationId xmlns:a16="http://schemas.microsoft.com/office/drawing/2014/main" id="{6462E805-2DE1-B94B-843A-1C41326A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18" name="Rectangle 159">
              <a:extLst>
                <a:ext uri="{FF2B5EF4-FFF2-40B4-BE49-F238E27FC236}">
                  <a16:creationId xmlns:a16="http://schemas.microsoft.com/office/drawing/2014/main" id="{EB647B11-CD5D-834B-B996-BC9A1A87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19" name="Rectangle 160">
              <a:extLst>
                <a:ext uri="{FF2B5EF4-FFF2-40B4-BE49-F238E27FC236}">
                  <a16:creationId xmlns:a16="http://schemas.microsoft.com/office/drawing/2014/main" id="{2C0746EE-10CC-414D-B6BD-F18FA56E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120" name="Rectangle 161">
              <a:extLst>
                <a:ext uri="{FF2B5EF4-FFF2-40B4-BE49-F238E27FC236}">
                  <a16:creationId xmlns:a16="http://schemas.microsoft.com/office/drawing/2014/main" id="{99B65B2F-7EF0-4647-8ACC-8F90E79C4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21" name="Line 162">
              <a:extLst>
                <a:ext uri="{FF2B5EF4-FFF2-40B4-BE49-F238E27FC236}">
                  <a16:creationId xmlns:a16="http://schemas.microsoft.com/office/drawing/2014/main" id="{F44E915F-46FF-1543-8737-62CB11936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2" name="Line 163">
              <a:extLst>
                <a:ext uri="{FF2B5EF4-FFF2-40B4-BE49-F238E27FC236}">
                  <a16:creationId xmlns:a16="http://schemas.microsoft.com/office/drawing/2014/main" id="{69EE90A2-655C-C947-9172-F4A6B1034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3" name="Line 164">
              <a:extLst>
                <a:ext uri="{FF2B5EF4-FFF2-40B4-BE49-F238E27FC236}">
                  <a16:creationId xmlns:a16="http://schemas.microsoft.com/office/drawing/2014/main" id="{481C301E-5395-1343-8EE3-8229F1602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24" name="Text Box 166">
            <a:extLst>
              <a:ext uri="{FF2B5EF4-FFF2-40B4-BE49-F238E27FC236}">
                <a16:creationId xmlns:a16="http://schemas.microsoft.com/office/drawing/2014/main" id="{9947A82C-3FFB-B041-BD2A-429C388B4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3857" y="5461574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125" name="Text Box 167">
            <a:extLst>
              <a:ext uri="{FF2B5EF4-FFF2-40B4-BE49-F238E27FC236}">
                <a16:creationId xmlns:a16="http://schemas.microsoft.com/office/drawing/2014/main" id="{19DCDF18-3531-ED4A-9B29-E58485A1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145" y="3148586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switch</a:t>
            </a:r>
          </a:p>
        </p:txBody>
      </p:sp>
      <p:sp>
        <p:nvSpPr>
          <p:cNvPr id="126" name="Rectangle 168">
            <a:extLst>
              <a:ext uri="{FF2B5EF4-FFF2-40B4-BE49-F238E27FC236}">
                <a16:creationId xmlns:a16="http://schemas.microsoft.com/office/drawing/2014/main" id="{94B872ED-5385-924E-833D-49044BE12A6D}"/>
              </a:ext>
            </a:extLst>
          </p:cNvPr>
          <p:cNvSpPr txBox="1">
            <a:spLocks noChangeArrowheads="1"/>
          </p:cNvSpPr>
          <p:nvPr/>
        </p:nvSpPr>
        <p:spPr>
          <a:xfrm>
            <a:off x="7214813" y="253060"/>
            <a:ext cx="3805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A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b="0" dirty="0">
                <a:ea typeface="ＭＳ Ｐゴシック" panose="020B0600070205080204" pitchFamily="34" charset="-128"/>
              </a:rPr>
              <a:t>Encapsulation</a:t>
            </a:r>
          </a:p>
        </p:txBody>
      </p:sp>
      <p:sp>
        <p:nvSpPr>
          <p:cNvPr id="127" name="Text Box 174">
            <a:extLst>
              <a:ext uri="{FF2B5EF4-FFF2-40B4-BE49-F238E27FC236}">
                <a16:creationId xmlns:a16="http://schemas.microsoft.com/office/drawing/2014/main" id="{1F8765F9-9AA5-6647-A4E1-91058241C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432" y="753049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message</a:t>
            </a:r>
          </a:p>
        </p:txBody>
      </p:sp>
      <p:grpSp>
        <p:nvGrpSpPr>
          <p:cNvPr id="128" name="Group 185">
            <a:extLst>
              <a:ext uri="{FF2B5EF4-FFF2-40B4-BE49-F238E27FC236}">
                <a16:creationId xmlns:a16="http://schemas.microsoft.com/office/drawing/2014/main" id="{EB88B457-8F6A-FD40-98FE-F593DBB4BB6B}"/>
              </a:ext>
            </a:extLst>
          </p:cNvPr>
          <p:cNvGrpSpPr>
            <a:grpSpLocks/>
          </p:cNvGrpSpPr>
          <p:nvPr/>
        </p:nvGrpSpPr>
        <p:grpSpPr bwMode="auto">
          <a:xfrm>
            <a:off x="3140995" y="1089599"/>
            <a:ext cx="903287" cy="301625"/>
            <a:chOff x="1851" y="2046"/>
            <a:chExt cx="569" cy="190"/>
          </a:xfrm>
        </p:grpSpPr>
        <p:grpSp>
          <p:nvGrpSpPr>
            <p:cNvPr id="129" name="Group 179">
              <a:extLst>
                <a:ext uri="{FF2B5EF4-FFF2-40B4-BE49-F238E27FC236}">
                  <a16:creationId xmlns:a16="http://schemas.microsoft.com/office/drawing/2014/main" id="{763D118E-E58C-9F4F-B66D-2286DD37A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33" name="Rectangle 180">
                <a:extLst>
                  <a:ext uri="{FF2B5EF4-FFF2-40B4-BE49-F238E27FC236}">
                    <a16:creationId xmlns:a16="http://schemas.microsoft.com/office/drawing/2014/main" id="{416BC424-66BE-FD44-90D9-EC78BB33F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181">
                <a:extLst>
                  <a:ext uri="{FF2B5EF4-FFF2-40B4-BE49-F238E27FC236}">
                    <a16:creationId xmlns:a16="http://schemas.microsoft.com/office/drawing/2014/main" id="{B1F790C1-17BA-8C4B-97EF-8C5F8F6F1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H</a:t>
                </a:r>
                <a:r>
                  <a:rPr lang="en-US" altLang="en-US" sz="1800" baseline="-25000">
                    <a:latin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30" name="Group 182">
              <a:extLst>
                <a:ext uri="{FF2B5EF4-FFF2-40B4-BE49-F238E27FC236}">
                  <a16:creationId xmlns:a16="http://schemas.microsoft.com/office/drawing/2014/main" id="{6114FC60-8996-224F-83BE-89653F35A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1" name="Rectangle 183">
                <a:extLst>
                  <a:ext uri="{FF2B5EF4-FFF2-40B4-BE49-F238E27FC236}">
                    <a16:creationId xmlns:a16="http://schemas.microsoft.com/office/drawing/2014/main" id="{14C9FEBD-5485-9B4F-BFE5-C5E1F7C62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184">
                <a:extLst>
                  <a:ext uri="{FF2B5EF4-FFF2-40B4-BE49-F238E27FC236}">
                    <a16:creationId xmlns:a16="http://schemas.microsoft.com/office/drawing/2014/main" id="{00E33B0A-3CF5-A94E-9424-955E4DA5F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135" name="Group 187">
            <a:extLst>
              <a:ext uri="{FF2B5EF4-FFF2-40B4-BE49-F238E27FC236}">
                <a16:creationId xmlns:a16="http://schemas.microsoft.com/office/drawing/2014/main" id="{47D2F4F3-F6FA-B448-9F67-8B153014E86B}"/>
              </a:ext>
            </a:extLst>
          </p:cNvPr>
          <p:cNvGrpSpPr>
            <a:grpSpLocks/>
          </p:cNvGrpSpPr>
          <p:nvPr/>
        </p:nvGrpSpPr>
        <p:grpSpPr bwMode="auto">
          <a:xfrm>
            <a:off x="2852473" y="1418615"/>
            <a:ext cx="301625" cy="292100"/>
            <a:chOff x="1962" y="2058"/>
            <a:chExt cx="190" cy="184"/>
          </a:xfrm>
        </p:grpSpPr>
        <p:sp>
          <p:nvSpPr>
            <p:cNvPr id="136" name="Rectangle 188">
              <a:extLst>
                <a:ext uri="{FF2B5EF4-FFF2-40B4-BE49-F238E27FC236}">
                  <a16:creationId xmlns:a16="http://schemas.microsoft.com/office/drawing/2014/main" id="{233BB9E0-79DE-A04C-B4F1-DD63F8EC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37" name="Rectangle 189">
              <a:extLst>
                <a:ext uri="{FF2B5EF4-FFF2-40B4-BE49-F238E27FC236}">
                  <a16:creationId xmlns:a16="http://schemas.microsoft.com/office/drawing/2014/main" id="{B70895FC-406F-394E-9B63-ACE3A9C7F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138" name="Text Box 7">
            <a:extLst>
              <a:ext uri="{FF2B5EF4-FFF2-40B4-BE49-F238E27FC236}">
                <a16:creationId xmlns:a16="http://schemas.microsoft.com/office/drawing/2014/main" id="{27FFD730-E491-CB40-9B48-B9B024F0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882" y="1702374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frame</a:t>
            </a:r>
          </a:p>
        </p:txBody>
      </p:sp>
      <p:grpSp>
        <p:nvGrpSpPr>
          <p:cNvPr id="139" name="Group 187">
            <a:extLst>
              <a:ext uri="{FF2B5EF4-FFF2-40B4-BE49-F238E27FC236}">
                <a16:creationId xmlns:a16="http://schemas.microsoft.com/office/drawing/2014/main" id="{A42C04F7-871E-7249-AF2E-C697618209D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90407" y="5020249"/>
            <a:ext cx="803275" cy="771525"/>
            <a:chOff x="-44" y="1473"/>
            <a:chExt cx="981" cy="1105"/>
          </a:xfrm>
        </p:grpSpPr>
        <p:pic>
          <p:nvPicPr>
            <p:cNvPr id="140" name="Picture 188" descr="desktop_computer_stylized_medium">
              <a:extLst>
                <a:ext uri="{FF2B5EF4-FFF2-40B4-BE49-F238E27FC236}">
                  <a16:creationId xmlns:a16="http://schemas.microsoft.com/office/drawing/2014/main" id="{7B8FB073-569A-7748-8B55-46EA22422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Freeform 189">
              <a:extLst>
                <a:ext uri="{FF2B5EF4-FFF2-40B4-BE49-F238E27FC236}">
                  <a16:creationId xmlns:a16="http://schemas.microsoft.com/office/drawing/2014/main" id="{6D3B85F3-F4B1-AE43-B2E3-4EE7640CC7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51028 w 356"/>
                <a:gd name="T3" fmla="*/ 21440 h 368"/>
                <a:gd name="T4" fmla="*/ 297791 w 356"/>
                <a:gd name="T5" fmla="*/ 446667 h 368"/>
                <a:gd name="T6" fmla="*/ 65629 w 356"/>
                <a:gd name="T7" fmla="*/ 55861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AU"/>
            </a:p>
          </p:txBody>
        </p:sp>
      </p:grpSp>
      <p:grpSp>
        <p:nvGrpSpPr>
          <p:cNvPr id="142" name="Group 190">
            <a:extLst>
              <a:ext uri="{FF2B5EF4-FFF2-40B4-BE49-F238E27FC236}">
                <a16:creationId xmlns:a16="http://schemas.microsoft.com/office/drawing/2014/main" id="{B43189F7-B7DF-E04A-B319-01F7FA2FFD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52432" y="1137224"/>
            <a:ext cx="803275" cy="771525"/>
            <a:chOff x="-44" y="1473"/>
            <a:chExt cx="981" cy="1105"/>
          </a:xfrm>
        </p:grpSpPr>
        <p:pic>
          <p:nvPicPr>
            <p:cNvPr id="143" name="Picture 191" descr="desktop_computer_stylized_medium">
              <a:extLst>
                <a:ext uri="{FF2B5EF4-FFF2-40B4-BE49-F238E27FC236}">
                  <a16:creationId xmlns:a16="http://schemas.microsoft.com/office/drawing/2014/main" id="{3520DF05-2B21-4341-A9F6-1C76AAE8E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Freeform 192">
              <a:extLst>
                <a:ext uri="{FF2B5EF4-FFF2-40B4-BE49-F238E27FC236}">
                  <a16:creationId xmlns:a16="http://schemas.microsoft.com/office/drawing/2014/main" id="{0B979BC3-368A-874C-8DC5-3AD4B505A8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51028 w 356"/>
                <a:gd name="T3" fmla="*/ 21440 h 368"/>
                <a:gd name="T4" fmla="*/ 297791 w 356"/>
                <a:gd name="T5" fmla="*/ 446667 h 368"/>
                <a:gd name="T6" fmla="*/ 65629 w 356"/>
                <a:gd name="T7" fmla="*/ 55861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AU"/>
            </a:p>
          </p:txBody>
        </p:sp>
      </p:grpSp>
      <p:sp>
        <p:nvSpPr>
          <p:cNvPr id="145" name="Text Box 7">
            <a:extLst>
              <a:ext uri="{FF2B5EF4-FFF2-40B4-BE49-F238E27FC236}">
                <a16:creationId xmlns:a16="http://schemas.microsoft.com/office/drawing/2014/main" id="{2ADCBE03-2551-1444-AB1E-770B3BF2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295" y="2018286"/>
            <a:ext cx="4556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bit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396AD2FE-2C11-E943-9D14-2828A48D1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895" y="583186"/>
            <a:ext cx="1025525" cy="1809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F78D1A0-8F27-7C4A-86CC-0AA35FD738C1}"/>
              </a:ext>
            </a:extLst>
          </p:cNvPr>
          <p:cNvCxnSpPr>
            <a:cxnSpLocks noChangeShapeType="1"/>
            <a:endCxn id="127" idx="3"/>
          </p:cNvCxnSpPr>
          <p:nvPr/>
        </p:nvCxnSpPr>
        <p:spPr bwMode="auto">
          <a:xfrm flipH="1" flipV="1">
            <a:off x="2823495" y="921324"/>
            <a:ext cx="1343025" cy="79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598B57A-DE97-F147-8710-A08CE024E4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47307" y="1257874"/>
            <a:ext cx="1343025" cy="95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690FF70-5A8F-EA4F-9CAA-B5416DBC549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47307" y="1594424"/>
            <a:ext cx="1343025" cy="79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717BE8D-641E-BF49-B40F-1D6663C4E0B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60007" y="1861124"/>
            <a:ext cx="1343025" cy="79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0AEA2B7-0730-EC41-9D89-4582348DD4D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47307" y="2184974"/>
            <a:ext cx="1343025" cy="79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FD48680-17B5-AC48-8D98-720557CCB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286" y="1113014"/>
            <a:ext cx="498475" cy="2619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dirty="0"/>
              <a:t>M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7FD02EA-CAE8-8445-82A6-7C510AD08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045" y="1110237"/>
            <a:ext cx="231775" cy="2571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dirty="0"/>
              <a:t>M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1FB0BA2-E049-174A-948C-FB9F862226FD}"/>
              </a:ext>
            </a:extLst>
          </p:cNvPr>
          <p:cNvSpPr/>
          <p:nvPr/>
        </p:nvSpPr>
        <p:spPr bwMode="auto">
          <a:xfrm>
            <a:off x="2931445" y="795910"/>
            <a:ext cx="1230313" cy="244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A58F689-3816-EE4F-834E-E44B573C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951" y="1112617"/>
            <a:ext cx="498475" cy="2619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013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138" grpId="0"/>
      <p:bldP spid="145" grpId="0"/>
      <p:bldP spid="146" grpId="0" animBg="1"/>
      <p:bldP spid="152" grpId="0" animBg="1"/>
      <p:bldP spid="152" grpId="1" animBg="1"/>
      <p:bldP spid="153" grpId="0" animBg="1"/>
      <p:bldP spid="153" grpId="1" animBg="1"/>
      <p:bldP spid="154" grpId="0" animBg="1"/>
      <p:bldP spid="155" grpId="0" animBg="1"/>
      <p:bldP spid="15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Why layering?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825267" y="1353477"/>
            <a:ext cx="10738481" cy="4922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dealing with complex systems:</a:t>
            </a:r>
          </a:p>
          <a:p>
            <a:pPr marL="473075" indent="-355600"/>
            <a:r>
              <a:rPr lang="en-US" altLang="en-US" sz="3200" dirty="0">
                <a:ea typeface="ＭＳ Ｐゴシック" panose="020B0600070205080204" pitchFamily="34" charset="-128"/>
              </a:rPr>
              <a:t>explicit structure allows identification, relationship of complex system’</a:t>
            </a:r>
            <a:r>
              <a:rPr lang="en-US" altLang="ja-JP" sz="3200" dirty="0">
                <a:ea typeface="ＭＳ Ｐゴシック" panose="020B0600070205080204" pitchFamily="34" charset="-128"/>
              </a:rPr>
              <a:t>s pieces</a:t>
            </a:r>
          </a:p>
          <a:p>
            <a:pPr marL="863600" lvl="1" indent="-288925"/>
            <a:r>
              <a:rPr lang="en-US" altLang="en-US" sz="2800" dirty="0">
                <a:ea typeface="Arial" panose="020B0604020202020204" pitchFamily="34" charset="0"/>
              </a:rPr>
              <a:t>layered </a:t>
            </a:r>
            <a:r>
              <a:rPr lang="en-US" altLang="en-US" sz="2800" i="1" dirty="0">
                <a:solidFill>
                  <a:srgbClr val="CC0000"/>
                </a:solidFill>
                <a:ea typeface="Arial" panose="020B0604020202020204" pitchFamily="34" charset="0"/>
              </a:rPr>
              <a:t>reference model</a:t>
            </a:r>
            <a:r>
              <a:rPr lang="en-US" altLang="en-US" sz="2800" dirty="0">
                <a:ea typeface="Arial" panose="020B0604020202020204" pitchFamily="34" charset="0"/>
              </a:rPr>
              <a:t> for discussion</a:t>
            </a:r>
          </a:p>
          <a:p>
            <a:pPr marL="473075" indent="-355600"/>
            <a:r>
              <a:rPr lang="en-US" altLang="en-US" sz="3200" dirty="0">
                <a:ea typeface="ＭＳ Ｐゴシック" panose="020B0600070205080204" pitchFamily="34" charset="-128"/>
              </a:rPr>
              <a:t>modularization eases maintenance, updating of system</a:t>
            </a:r>
          </a:p>
          <a:p>
            <a:pPr marL="863600" lvl="1" indent="-288925"/>
            <a:r>
              <a:rPr lang="en-US" altLang="en-US" sz="2800" dirty="0">
                <a:ea typeface="Arial" panose="020B0604020202020204" pitchFamily="34" charset="0"/>
              </a:rPr>
              <a:t>change in layer</a:t>
            </a:r>
            <a:r>
              <a:rPr lang="en-US" altLang="en-US" sz="2800" dirty="0">
                <a:ea typeface="ＭＳ Ｐゴシック" panose="020B0600070205080204" pitchFamily="34" charset="-128"/>
              </a:rPr>
              <a:t>'</a:t>
            </a:r>
            <a:r>
              <a:rPr lang="en-US" altLang="ja-JP" sz="2800" dirty="0">
                <a:ea typeface="ＭＳ Ｐゴシック" panose="020B0600070205080204" pitchFamily="34" charset="-128"/>
              </a:rPr>
              <a:t>s service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implementation</a:t>
            </a:r>
            <a:r>
              <a:rPr lang="en-US" altLang="ja-JP" sz="2800" dirty="0">
                <a:ea typeface="ＭＳ Ｐゴシック" panose="020B0600070205080204" pitchFamily="34" charset="-128"/>
              </a:rPr>
              <a:t>: transparent to rest of system</a:t>
            </a:r>
          </a:p>
          <a:p>
            <a:pPr marL="863600" lvl="1" indent="-288925"/>
            <a:r>
              <a:rPr lang="en-US" altLang="en-US" sz="2800" dirty="0">
                <a:ea typeface="Arial" panose="020B0604020202020204" pitchFamily="34" charset="0"/>
              </a:rPr>
              <a:t>e.g., change in gate procedure doesn</a:t>
            </a:r>
            <a:r>
              <a:rPr lang="en-US" altLang="en-US" sz="2800" dirty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t affect rest of system</a:t>
            </a:r>
          </a:p>
          <a:p>
            <a:pPr marL="473075" indent="-355600"/>
            <a:endParaRPr lang="en-US" altLang="en-US" sz="32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473075" indent="-355600"/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Focus on what you do best!</a:t>
            </a:r>
          </a:p>
        </p:txBody>
      </p:sp>
    </p:spTree>
    <p:extLst>
      <p:ext uri="{BB962C8B-B14F-4D97-AF65-F5344CB8AC3E}">
        <p14:creationId xmlns:p14="http://schemas.microsoft.com/office/powerpoint/2010/main" val="3059308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8DA3F-89B3-8E4A-8D99-8E60BFD3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Protocol layers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 Company products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D639A-7694-FB49-A45F-4E2905A1F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A4356A-6B1A-C244-A74D-9C30DAA4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989" y="1879059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F31B68-4CFF-8741-8A57-6ED847914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514" y="1975897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814C9A9-3F97-D14D-A667-735DA0BC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352" y="2072734"/>
            <a:ext cx="1914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5.application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4. transport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3. network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2. link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1. physical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3A93C56-3913-8B46-AFA8-6D5EBD510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64" y="2668047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FFA9F63-06E5-A348-B2E3-E893D3711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64" y="3372897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67F82556-3068-C24F-B5EC-6C0416BBB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64" y="4084097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A1C8372-B13D-CA43-AC7F-45E784373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164" y="4795297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6006A8-30F7-4E45-90CB-52EF43709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560905"/>
              </p:ext>
            </p:extLst>
          </p:nvPr>
        </p:nvGraphicFramePr>
        <p:xfrm>
          <a:off x="1383800" y="1965577"/>
          <a:ext cx="6621378" cy="3540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23059">
                  <a:extLst>
                    <a:ext uri="{9D8B030D-6E8A-4147-A177-3AD203B41FA5}">
                      <a16:colId xmlns:a16="http://schemas.microsoft.com/office/drawing/2014/main" val="2216902967"/>
                    </a:ext>
                  </a:extLst>
                </a:gridCol>
                <a:gridCol w="4598319">
                  <a:extLst>
                    <a:ext uri="{9D8B030D-6E8A-4147-A177-3AD203B41FA5}">
                      <a16:colId xmlns:a16="http://schemas.microsoft.com/office/drawing/2014/main" val="1705476559"/>
                    </a:ext>
                  </a:extLst>
                </a:gridCol>
              </a:tblGrid>
              <a:tr h="70818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Facebook, Netflix, WeChat, YouTube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58894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MS Windows, MacOS, Google Android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88210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Telstra, Optus, </a:t>
                      </a:r>
                      <a:r>
                        <a:rPr lang="en-AU" dirty="0"/>
                        <a:t>Cisco, Juniper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932101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Ericsson </a:t>
                      </a:r>
                      <a:r>
                        <a:rPr lang="en-AU" dirty="0" err="1"/>
                        <a:t>basestation</a:t>
                      </a:r>
                      <a:r>
                        <a:rPr lang="en-AU" dirty="0"/>
                        <a:t>, Intel </a:t>
                      </a:r>
                      <a:r>
                        <a:rPr lang="en-AU" dirty="0" err="1"/>
                        <a:t>WiFi</a:t>
                      </a:r>
                      <a:r>
                        <a:rPr lang="en-AU" dirty="0"/>
                        <a:t>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365575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CommScope, Corning, Inc. Fujikura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55599"/>
                  </a:ext>
                </a:extLst>
              </a:tr>
            </a:tbl>
          </a:graphicData>
        </a:graphic>
      </p:graphicFrame>
      <p:sp>
        <p:nvSpPr>
          <p:cNvPr id="13" name="Oval Callout 12">
            <a:extLst>
              <a:ext uri="{FF2B5EF4-FFF2-40B4-BE49-F238E27FC236}">
                <a16:creationId xmlns:a16="http://schemas.microsoft.com/office/drawing/2014/main" id="{BDAE0F1B-6BFD-A84A-9FD9-4A8F582291E2}"/>
              </a:ext>
            </a:extLst>
          </p:cNvPr>
          <p:cNvSpPr/>
          <p:nvPr/>
        </p:nvSpPr>
        <p:spPr bwMode="auto">
          <a:xfrm>
            <a:off x="8239353" y="1381251"/>
            <a:ext cx="3452811" cy="1168651"/>
          </a:xfrm>
          <a:prstGeom prst="wedgeEllipseCallout">
            <a:avLst>
              <a:gd name="adj1" fmla="val -53800"/>
              <a:gd name="adj2" fmla="val 1441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Focus on what you do best!</a:t>
            </a:r>
          </a:p>
        </p:txBody>
      </p:sp>
    </p:spTree>
    <p:extLst>
      <p:ext uri="{BB962C8B-B14F-4D97-AF65-F5344CB8AC3E}">
        <p14:creationId xmlns:p14="http://schemas.microsoft.com/office/powerpoint/2010/main" val="20743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1: roadmap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 lnSpcReduction="10000"/>
          </a:bodyPr>
          <a:lstStyle/>
          <a:p>
            <a:pPr marL="117475" indent="0">
              <a:spcBef>
                <a:spcPts val="800"/>
              </a:spcBef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 What is</a:t>
            </a:r>
            <a:r>
              <a:rPr lang="en-US" altLang="ja-JP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Internet?</a:t>
            </a:r>
          </a:p>
          <a:p>
            <a:pPr marL="117475" indent="0" eaLnBrk="1" hangingPunct="1">
              <a:spcBef>
                <a:spcPts val="800"/>
              </a:spcBef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Network edge: hosts, access network, physical media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 Network core: packet/circuit switching, internet structure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 Performance: loss, delay, throughput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Protocol layers, service models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Network Under Attack</a:t>
            </a:r>
          </a:p>
          <a:p>
            <a:pPr marL="117475" indent="0" eaLnBrk="1" hangingPunct="1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rgbClr val="00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 History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82EAF-7289-4307-8C07-55BB272CE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834" y="1414011"/>
            <a:ext cx="372406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2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panet2">
            <a:extLst>
              <a:ext uri="{FF2B5EF4-FFF2-40B4-BE49-F238E27FC236}">
                <a16:creationId xmlns:a16="http://schemas.microsoft.com/office/drawing/2014/main" id="{E7F81C40-077A-8344-A0DD-CCE7EDD7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58"/>
          <a:stretch>
            <a:fillRect/>
          </a:stretch>
        </p:blipFill>
        <p:spPr bwMode="auto">
          <a:xfrm>
            <a:off x="9282054" y="4269293"/>
            <a:ext cx="2443026" cy="23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history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774700" y="2095499"/>
            <a:ext cx="4978400" cy="434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</a:rPr>
              <a:t>1961:</a:t>
            </a:r>
            <a:r>
              <a:rPr lang="en-US" dirty="0"/>
              <a:t> Kleinrock - queueing theory shows effectiveness of packet-switching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</a:rPr>
              <a:t>1964:</a:t>
            </a:r>
            <a:r>
              <a:rPr lang="en-US" dirty="0"/>
              <a:t> Baran - packet-switching in military nets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</a:rPr>
              <a:t>1967:</a:t>
            </a:r>
            <a:r>
              <a:rPr lang="en-US" dirty="0"/>
              <a:t> ARPAnet conceived by Advanced Research Projects Agency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</a:rPr>
              <a:t>1969:</a:t>
            </a:r>
            <a:r>
              <a:rPr lang="en-US" dirty="0"/>
              <a:t> first ARPAnet node operational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B9E4F-B92F-C246-833A-CE5D8587A03B}"/>
              </a:ext>
            </a:extLst>
          </p:cNvPr>
          <p:cNvSpPr txBox="1">
            <a:spLocks noChangeArrowheads="1"/>
          </p:cNvSpPr>
          <p:nvPr/>
        </p:nvSpPr>
        <p:spPr>
          <a:xfrm>
            <a:off x="6146799" y="2087567"/>
            <a:ext cx="5578281" cy="434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1972: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523875" lvl="1" indent="-236538"/>
            <a:r>
              <a:rPr lang="en-US" altLang="en-US" sz="2800" dirty="0">
                <a:ea typeface="Arial" panose="020B0604020202020204" pitchFamily="34" charset="0"/>
              </a:rPr>
              <a:t>ARPAnet public demo</a:t>
            </a:r>
          </a:p>
          <a:p>
            <a:pPr marL="523875" lvl="1" indent="-236538"/>
            <a:r>
              <a:rPr lang="en-US" altLang="en-US" sz="2800" dirty="0">
                <a:ea typeface="Arial" panose="020B0604020202020204" pitchFamily="34" charset="0"/>
              </a:rPr>
              <a:t>NCP (Network Control Protocol) first host-host protocol </a:t>
            </a:r>
          </a:p>
          <a:p>
            <a:pPr marL="523875" lvl="1" indent="-236538"/>
            <a:r>
              <a:rPr lang="en-US" altLang="en-US" sz="2800" dirty="0">
                <a:ea typeface="Arial" panose="020B0604020202020204" pitchFamily="34" charset="0"/>
              </a:rPr>
              <a:t>first e-mail program</a:t>
            </a:r>
          </a:p>
          <a:p>
            <a:pPr marL="523875" lvl="1" indent="-236538"/>
            <a:r>
              <a:rPr lang="en-US" altLang="en-US" sz="2800" dirty="0">
                <a:ea typeface="Arial" panose="020B0604020202020204" pitchFamily="34" charset="0"/>
              </a:rPr>
              <a:t>ARPAnet has 15 nodes</a:t>
            </a:r>
          </a:p>
          <a:p>
            <a:pPr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C0EBB-BEDB-6E47-9336-6C5042E6E6F8}"/>
              </a:ext>
            </a:extLst>
          </p:cNvPr>
          <p:cNvSpPr/>
          <p:nvPr/>
        </p:nvSpPr>
        <p:spPr>
          <a:xfrm>
            <a:off x="799867" y="1211969"/>
            <a:ext cx="7568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C00000"/>
                </a:solidFill>
              </a:rPr>
              <a:t>1961-1972: Early packet-switching principles</a:t>
            </a:r>
            <a:endParaRPr lang="en-US" altLang="en-US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5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history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660400" y="2095499"/>
            <a:ext cx="5283200" cy="4347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1970: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ALOHAnet</a:t>
            </a:r>
            <a:r>
              <a:rPr lang="en-US" altLang="en-US" dirty="0">
                <a:ea typeface="ＭＳ Ｐゴシック" panose="020B0600070205080204" pitchFamily="34" charset="-128"/>
              </a:rPr>
              <a:t> satellite network in Hawaii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1974:</a:t>
            </a:r>
            <a:r>
              <a:rPr lang="en-US" altLang="en-US" dirty="0">
                <a:ea typeface="ＭＳ Ｐゴシック" panose="020B0600070205080204" pitchFamily="34" charset="-128"/>
              </a:rPr>
              <a:t> Cerf and Kahn - architecture for interconnecting networks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1976:</a:t>
            </a:r>
            <a:r>
              <a:rPr lang="en-US" altLang="en-US" dirty="0">
                <a:ea typeface="ＭＳ Ｐゴシック" panose="020B0600070205080204" pitchFamily="34" charset="-128"/>
              </a:rPr>
              <a:t> Ethernet at Xerox PARC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late70’</a:t>
            </a:r>
            <a:r>
              <a:rPr lang="en-US" altLang="ja-JP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s:</a:t>
            </a:r>
            <a:r>
              <a:rPr lang="en-US" altLang="ja-JP" dirty="0">
                <a:ea typeface="ＭＳ Ｐゴシック" panose="020B0600070205080204" pitchFamily="34" charset="-128"/>
              </a:rPr>
              <a:t> proprietary architectures: </a:t>
            </a:r>
            <a:r>
              <a:rPr lang="en-US" altLang="ja-JP" dirty="0" err="1">
                <a:ea typeface="ＭＳ Ｐゴシック" panose="020B0600070205080204" pitchFamily="34" charset="-128"/>
              </a:rPr>
              <a:t>DECnet</a:t>
            </a:r>
            <a:r>
              <a:rPr lang="en-US" altLang="ja-JP" dirty="0">
                <a:ea typeface="ＭＳ Ｐゴシック" panose="020B0600070205080204" pitchFamily="34" charset="-128"/>
              </a:rPr>
              <a:t>, SNA, XNA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late 70’</a:t>
            </a:r>
            <a:r>
              <a:rPr lang="en-US" altLang="ja-JP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s:</a:t>
            </a:r>
            <a:r>
              <a:rPr lang="en-US" altLang="ja-JP" dirty="0">
                <a:ea typeface="ＭＳ Ｐゴシック" panose="020B0600070205080204" pitchFamily="34" charset="-128"/>
              </a:rPr>
              <a:t> switching fixed length packets (ATM precursor)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1979:</a:t>
            </a:r>
            <a:r>
              <a:rPr lang="en-US" altLang="en-US" dirty="0">
                <a:ea typeface="ＭＳ Ｐゴシック" panose="020B0600070205080204" pitchFamily="34" charset="-128"/>
              </a:rPr>
              <a:t> ARPAnet has 200 nodes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C0EBB-BEDB-6E47-9336-6C5042E6E6F8}"/>
              </a:ext>
            </a:extLst>
          </p:cNvPr>
          <p:cNvSpPr/>
          <p:nvPr/>
        </p:nvSpPr>
        <p:spPr>
          <a:xfrm>
            <a:off x="790785" y="1202606"/>
            <a:ext cx="9238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C00000"/>
                </a:solidFill>
              </a:rPr>
              <a:t>1972-1980: Internetworking, new and proprietary nets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08262C8-1FAC-0443-9A02-4D30DF80F9F4}"/>
              </a:ext>
            </a:extLst>
          </p:cNvPr>
          <p:cNvSpPr txBox="1">
            <a:spLocks noChangeArrowheads="1"/>
          </p:cNvSpPr>
          <p:nvPr/>
        </p:nvSpPr>
        <p:spPr>
          <a:xfrm>
            <a:off x="6879929" y="2320332"/>
            <a:ext cx="4735804" cy="3902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12700"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Cerf and Kahn’</a:t>
            </a:r>
            <a:r>
              <a:rPr lang="en-US" altLang="ja-JP" sz="24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s internetworking principles:</a:t>
            </a:r>
          </a:p>
          <a:p>
            <a:pPr marL="473075" lvl="1" indent="-288925">
              <a:buFont typeface="Wingdings" pitchFamily="2" charset="2"/>
              <a:buChar char="§"/>
            </a:pPr>
            <a:r>
              <a:rPr lang="en-US" altLang="en-US" dirty="0">
                <a:ea typeface="Arial" panose="020B0604020202020204" pitchFamily="34" charset="0"/>
              </a:rPr>
              <a:t>minimalism, autonomy - no internal changes required to interconnect networks</a:t>
            </a:r>
          </a:p>
          <a:p>
            <a:pPr marL="473075" lvl="1" indent="-288925">
              <a:buFont typeface="Wingdings" pitchFamily="2" charset="2"/>
              <a:buChar char="§"/>
            </a:pPr>
            <a:r>
              <a:rPr lang="en-US" altLang="en-US" dirty="0">
                <a:ea typeface="Arial" panose="020B0604020202020204" pitchFamily="34" charset="0"/>
              </a:rPr>
              <a:t>best-effort service model</a:t>
            </a:r>
          </a:p>
          <a:p>
            <a:pPr marL="473075" lvl="1" indent="-288925">
              <a:buFont typeface="Wingdings" pitchFamily="2" charset="2"/>
              <a:buChar char="§"/>
            </a:pPr>
            <a:r>
              <a:rPr lang="en-US" altLang="en-US" dirty="0">
                <a:ea typeface="Arial" panose="020B0604020202020204" pitchFamily="34" charset="0"/>
              </a:rPr>
              <a:t>stateless routing</a:t>
            </a:r>
          </a:p>
          <a:p>
            <a:pPr marL="473075" lvl="1" indent="-288925">
              <a:buFont typeface="Wingdings" pitchFamily="2" charset="2"/>
              <a:buChar char="§"/>
            </a:pPr>
            <a:r>
              <a:rPr lang="en-US" altLang="en-US" dirty="0">
                <a:ea typeface="Arial" panose="020B0604020202020204" pitchFamily="34" charset="0"/>
              </a:rPr>
              <a:t>decentralized control</a:t>
            </a:r>
          </a:p>
          <a:p>
            <a:pPr marL="117475" indent="0"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define today’</a:t>
            </a:r>
            <a:r>
              <a:rPr lang="en-US" altLang="ja-JP" sz="24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s Internet architecture</a:t>
            </a:r>
            <a:endParaRPr lang="en-US" altLang="en-US" sz="2400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C6B9B7-113F-CF4E-B965-F2D14958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353" y="2147296"/>
            <a:ext cx="4978399" cy="405030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0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6">
            <a:extLst>
              <a:ext uri="{FF2B5EF4-FFF2-40B4-BE49-F238E27FC236}">
                <a16:creationId xmlns:a16="http://schemas.microsoft.com/office/drawing/2014/main" id="{792C422C-E0B3-284D-90D1-78EE41CE1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856" y="4219346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CCB386-E080-BE4D-86AE-B67CDC4394C0}"/>
              </a:ext>
            </a:extLst>
          </p:cNvPr>
          <p:cNvGrpSpPr/>
          <p:nvPr/>
        </p:nvGrpSpPr>
        <p:grpSpPr>
          <a:xfrm>
            <a:off x="3554368" y="3808814"/>
            <a:ext cx="1511352" cy="863670"/>
            <a:chOff x="7493876" y="2774731"/>
            <a:chExt cx="1481958" cy="894622"/>
          </a:xfrm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9DD18B2-282C-6549-A49E-60E3E19F2A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031821-CCEB-7F4A-B58F-080033E04E6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6105421-33A8-6C4D-8961-627026B91B4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952442E-1885-3E49-AB68-416A3E2001F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05D2B3E-D3BE-6540-9837-84ECB6B5E3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4191C4F-5CEE-5B4B-881D-8241D7AE9EA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AD58D69-0B48-324F-A1A4-01181A17EF6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How do packet loss and delay occur?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4527315-9237-DF4C-A233-1FDCF6AF614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25266" y="1253331"/>
            <a:ext cx="11137549" cy="2414582"/>
          </a:xfrm>
        </p:spPr>
        <p:txBody>
          <a:bodyPr>
            <a:normAutofit/>
          </a:bodyPr>
          <a:lstStyle/>
          <a:p>
            <a:pPr indent="-295275" eaLnBrk="1" hangingPunct="1">
              <a:buFont typeface="Wingdings" charset="0"/>
              <a:buNone/>
              <a:defRPr/>
            </a:pPr>
            <a:r>
              <a:rPr lang="en-US" sz="3200" dirty="0"/>
              <a:t>packets </a:t>
            </a:r>
            <a:r>
              <a:rPr lang="en-US" sz="3200" i="1" dirty="0"/>
              <a:t>queue</a:t>
            </a:r>
            <a:r>
              <a:rPr lang="en-US" sz="3200" dirty="0"/>
              <a:t> in router buffers</a:t>
            </a:r>
            <a:r>
              <a:rPr lang="en-US" dirty="0"/>
              <a:t> </a:t>
            </a:r>
          </a:p>
          <a:p>
            <a:pPr marL="407988" indent="-277813">
              <a:buFont typeface="Wingdings" charset="2"/>
              <a:buChar char="§"/>
              <a:defRPr/>
            </a:pPr>
            <a:r>
              <a:rPr lang="en-US" dirty="0"/>
              <a:t>packets queue, wait for turn.</a:t>
            </a:r>
          </a:p>
          <a:p>
            <a:pPr marL="750888" lvl="1" indent="-277813">
              <a:buFont typeface="Wingdings" charset="2"/>
              <a:buChar char="§"/>
              <a:defRPr/>
            </a:pPr>
            <a:r>
              <a:rPr lang="en-US" dirty="0"/>
              <a:t>e.g. when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packet arrives, it finds 2.5 packets in front of it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queueing delay</a:t>
            </a:r>
          </a:p>
          <a:p>
            <a:pPr marL="130175" indent="0">
              <a:buNone/>
              <a:defRPr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8" name="Line 24">
            <a:extLst>
              <a:ext uri="{FF2B5EF4-FFF2-40B4-BE49-F238E27FC236}">
                <a16:creationId xmlns:a16="http://schemas.microsoft.com/office/drawing/2014/main" id="{98D5C74F-DBE1-C34C-8A85-F480C540B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806" y="3800246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D9614611-AD9E-6646-B638-622773F0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481" y="409075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A39734E3-ED9A-EC49-B73C-34CBE5CB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056" y="4090758"/>
            <a:ext cx="147637" cy="200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3AF0224D-49F6-7745-96F9-78A84140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993" y="4028846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58B9B601-E851-654F-AA2B-143A70BEF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3218" y="4339996"/>
            <a:ext cx="735013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647088DD-46B7-8A40-B3C8-FF97968F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968" y="3990746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7696821-8A04-3945-AF9E-0065C2861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756" y="3927246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" name="Text Box 36">
            <a:extLst>
              <a:ext uri="{FF2B5EF4-FFF2-40B4-BE49-F238E27FC236}">
                <a16:creationId xmlns:a16="http://schemas.microsoft.com/office/drawing/2014/main" id="{B6154A2C-EC19-F34F-ACCE-9E5D9378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162" y="3484333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+mn-lt"/>
              </a:rPr>
              <a:t>A</a:t>
            </a: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995F56C7-414D-8A48-884F-85A20349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139" y="4436833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+mn-lt"/>
              </a:rPr>
              <a:t>B</a:t>
            </a:r>
          </a:p>
        </p:txBody>
      </p:sp>
      <p:grpSp>
        <p:nvGrpSpPr>
          <p:cNvPr id="28" name="Group 66">
            <a:extLst>
              <a:ext uri="{FF2B5EF4-FFF2-40B4-BE49-F238E27FC236}">
                <a16:creationId xmlns:a16="http://schemas.microsoft.com/office/drawing/2014/main" id="{F052C581-6C44-5947-B232-97223D315667}"/>
              </a:ext>
            </a:extLst>
          </p:cNvPr>
          <p:cNvGrpSpPr>
            <a:grpSpLocks/>
          </p:cNvGrpSpPr>
          <p:nvPr/>
        </p:nvGrpSpPr>
        <p:grpSpPr bwMode="auto">
          <a:xfrm>
            <a:off x="2097731" y="3484333"/>
            <a:ext cx="779462" cy="679450"/>
            <a:chOff x="-44" y="1473"/>
            <a:chExt cx="981" cy="1105"/>
          </a:xfrm>
        </p:grpSpPr>
        <p:pic>
          <p:nvPicPr>
            <p:cNvPr id="29" name="Picture 67" descr="desktop_computer_stylized_medium">
              <a:extLst>
                <a:ext uri="{FF2B5EF4-FFF2-40B4-BE49-F238E27FC236}">
                  <a16:creationId xmlns:a16="http://schemas.microsoft.com/office/drawing/2014/main" id="{BB04112D-992F-1B48-BF73-2AE172AB4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B442F163-2B26-9C41-A4DA-56CB0408A2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pic>
        <p:nvPicPr>
          <p:cNvPr id="32" name="Picture 70" descr="desktop_computer_stylized_medium">
            <a:extLst>
              <a:ext uri="{FF2B5EF4-FFF2-40B4-BE49-F238E27FC236}">
                <a16:creationId xmlns:a16="http://schemas.microsoft.com/office/drawing/2014/main" id="{281B4469-5924-7847-99B5-6CF657E9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92775" y="4490808"/>
            <a:ext cx="7794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71">
            <a:extLst>
              <a:ext uri="{FF2B5EF4-FFF2-40B4-BE49-F238E27FC236}">
                <a16:creationId xmlns:a16="http://schemas.microsoft.com/office/drawing/2014/main" id="{B1E6742A-3259-B348-BD9F-24C231CD73DB}"/>
              </a:ext>
            </a:extLst>
          </p:cNvPr>
          <p:cNvSpPr>
            <a:spLocks/>
          </p:cNvSpPr>
          <p:nvPr/>
        </p:nvSpPr>
        <p:spPr bwMode="auto">
          <a:xfrm flipH="1">
            <a:off x="2524901" y="4555986"/>
            <a:ext cx="379004" cy="311133"/>
          </a:xfrm>
          <a:custGeom>
            <a:avLst/>
            <a:gdLst>
              <a:gd name="T0" fmla="*/ 0 w 356"/>
              <a:gd name="T1" fmla="*/ 0 h 368"/>
              <a:gd name="T2" fmla="*/ 32377 w 356"/>
              <a:gd name="T3" fmla="*/ 2307 h 368"/>
              <a:gd name="T4" fmla="*/ 38409 w 356"/>
              <a:gd name="T5" fmla="*/ 48069 h 368"/>
              <a:gd name="T6" fmla="*/ 8465 w 356"/>
              <a:gd name="T7" fmla="*/ 60116 h 368"/>
              <a:gd name="T8" fmla="*/ 0 w 35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368"/>
              <a:gd name="T17" fmla="*/ 356 w 35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368">
                <a:moveTo>
                  <a:pt x="0" y="0"/>
                </a:moveTo>
                <a:lnTo>
                  <a:pt x="300" y="14"/>
                </a:lnTo>
                <a:lnTo>
                  <a:pt x="356" y="294"/>
                </a:lnTo>
                <a:lnTo>
                  <a:pt x="78" y="36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44" name="Rectangle 31">
            <a:extLst>
              <a:ext uri="{FF2B5EF4-FFF2-40B4-BE49-F238E27FC236}">
                <a16:creationId xmlns:a16="http://schemas.microsoft.com/office/drawing/2014/main" id="{E17EDB94-A18A-5345-B878-1F5CDE4C6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06" y="4646383"/>
            <a:ext cx="139700" cy="1857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" name="Line 33">
            <a:extLst>
              <a:ext uri="{FF2B5EF4-FFF2-40B4-BE49-F238E27FC236}">
                <a16:creationId xmlns:a16="http://schemas.microsoft.com/office/drawing/2014/main" id="{72EE0D2E-3A6D-224A-A965-4A3CAB0E05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1031" y="4616221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id="{B8BAB5F9-E33D-6D40-AF1F-A688FE37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081" y="4092346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id="{3A81C53A-7389-0940-8B19-188881DD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856" y="4090758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9" name="Group 93">
            <a:extLst>
              <a:ext uri="{FF2B5EF4-FFF2-40B4-BE49-F238E27FC236}">
                <a16:creationId xmlns:a16="http://schemas.microsoft.com/office/drawing/2014/main" id="{99FB082D-48A3-DB4E-B785-79F493984667}"/>
              </a:ext>
            </a:extLst>
          </p:cNvPr>
          <p:cNvGrpSpPr>
            <a:grpSpLocks/>
          </p:cNvGrpSpPr>
          <p:nvPr/>
        </p:nvGrpSpPr>
        <p:grpSpPr bwMode="auto">
          <a:xfrm>
            <a:off x="4802831" y="2841400"/>
            <a:ext cx="4724402" cy="1158876"/>
            <a:chOff x="2259" y="2276"/>
            <a:chExt cx="2976" cy="730"/>
          </a:xfrm>
        </p:grpSpPr>
        <p:sp>
          <p:nvSpPr>
            <p:cNvPr id="50" name="Text Box 66">
              <a:extLst>
                <a:ext uri="{FF2B5EF4-FFF2-40B4-BE49-F238E27FC236}">
                  <a16:creationId xmlns:a16="http://schemas.microsoft.com/office/drawing/2014/main" id="{15E16EFE-9699-4F4E-BFC6-790480667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" y="2276"/>
              <a:ext cx="21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packet being transmitted </a:t>
              </a:r>
            </a:p>
            <a:p>
              <a:r>
                <a:rPr lang="en-US" altLang="en-US" dirty="0">
                  <a:solidFill>
                    <a:srgbClr val="CC0000"/>
                  </a:solidFill>
                  <a:latin typeface="+mn-lt"/>
                </a:rPr>
                <a:t>(transmission delay = L/R)</a:t>
              </a:r>
            </a:p>
          </p:txBody>
        </p:sp>
        <p:sp>
          <p:nvSpPr>
            <p:cNvPr id="51" name="Line 67">
              <a:extLst>
                <a:ext uri="{FF2B5EF4-FFF2-40B4-BE49-F238E27FC236}">
                  <a16:creationId xmlns:a16="http://schemas.microsoft.com/office/drawing/2014/main" id="{13FF81C3-546D-F344-9FE2-4D72EFA0CD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259" y="2462"/>
              <a:ext cx="83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52" name="Group 94">
            <a:extLst>
              <a:ext uri="{FF2B5EF4-FFF2-40B4-BE49-F238E27FC236}">
                <a16:creationId xmlns:a16="http://schemas.microsoft.com/office/drawing/2014/main" id="{26EEA1DE-D9F0-2D47-AABB-733C528B384F}"/>
              </a:ext>
            </a:extLst>
          </p:cNvPr>
          <p:cNvGrpSpPr>
            <a:grpSpLocks/>
          </p:cNvGrpSpPr>
          <p:nvPr/>
        </p:nvGrpSpPr>
        <p:grpSpPr bwMode="auto">
          <a:xfrm>
            <a:off x="4520258" y="4365391"/>
            <a:ext cx="5216531" cy="900111"/>
            <a:chOff x="2103" y="3214"/>
            <a:chExt cx="3286" cy="567"/>
          </a:xfrm>
        </p:grpSpPr>
        <p:sp>
          <p:nvSpPr>
            <p:cNvPr id="53" name="Text Box 72">
              <a:extLst>
                <a:ext uri="{FF2B5EF4-FFF2-40B4-BE49-F238E27FC236}">
                  <a16:creationId xmlns:a16="http://schemas.microsoft.com/office/drawing/2014/main" id="{674A1D43-19A1-AA41-9CBF-545C92FF1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" y="3490"/>
              <a:ext cx="28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+mn-lt"/>
                </a:rPr>
                <a:t>packets in buffers</a:t>
              </a:r>
              <a:r>
                <a:rPr lang="en-US" altLang="en-US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altLang="en-US" dirty="0">
                  <a:solidFill>
                    <a:srgbClr val="CC0000"/>
                  </a:solidFill>
                  <a:latin typeface="+mn-lt"/>
                </a:rPr>
                <a:t>(queueing delay)</a:t>
              </a:r>
            </a:p>
          </p:txBody>
        </p:sp>
        <p:sp>
          <p:nvSpPr>
            <p:cNvPr id="54" name="Line 73">
              <a:extLst>
                <a:ext uri="{FF2B5EF4-FFF2-40B4-BE49-F238E27FC236}">
                  <a16:creationId xmlns:a16="http://schemas.microsoft.com/office/drawing/2014/main" id="{CDBE935F-08EE-9646-85EA-B0063869E7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50A30BE-4517-024C-8E13-70C75C60C9A9}"/>
              </a:ext>
            </a:extLst>
          </p:cNvPr>
          <p:cNvGrpSpPr/>
          <p:nvPr/>
        </p:nvGrpSpPr>
        <p:grpSpPr>
          <a:xfrm>
            <a:off x="6692497" y="3847256"/>
            <a:ext cx="1511352" cy="863670"/>
            <a:chOff x="7493876" y="2774731"/>
            <a:chExt cx="1481958" cy="894622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7769EBE-F27C-654D-9E70-D2F8F0CA4BC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534D58D-15F7-4148-BD77-06281777455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FDB434E-DC0A-064F-BFB7-51AD3253C15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906A403-4D02-E745-9F12-A4DD0B4A4D9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EA9A27B-E199-2342-BF59-3743FE24283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3E302C75-BA44-2547-9BE3-5EE9C07B302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60B5EF7E-8EDB-5946-B230-2EAE3B474B0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980E31-59EB-1BA4-2EF7-03E3856EF088}"/>
              </a:ext>
            </a:extLst>
          </p:cNvPr>
          <p:cNvSpPr txBox="1"/>
          <p:nvPr/>
        </p:nvSpPr>
        <p:spPr>
          <a:xfrm>
            <a:off x="1542388" y="5436021"/>
            <a:ext cx="864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packet - </a:t>
            </a:r>
            <a:r>
              <a:rPr lang="en-US" sz="2800" i="1" dirty="0">
                <a:solidFill>
                  <a:srgbClr val="C00000"/>
                </a:solidFill>
              </a:rPr>
              <a:t>Queueing Delay = 2.5 * L/R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0C3CD-D4FA-649B-42CE-951A13310F8B}"/>
              </a:ext>
            </a:extLst>
          </p:cNvPr>
          <p:cNvSpPr txBox="1"/>
          <p:nvPr/>
        </p:nvSpPr>
        <p:spPr>
          <a:xfrm>
            <a:off x="1542387" y="5981184"/>
            <a:ext cx="864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packet – </a:t>
            </a:r>
            <a:r>
              <a:rPr lang="en-US" sz="2800" i="1" dirty="0">
                <a:solidFill>
                  <a:srgbClr val="C00000"/>
                </a:solidFill>
              </a:rPr>
              <a:t>total Delay = 2.5*L/R + L/R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3A70-A4DD-8587-71C3-9E3265F1E2B8}"/>
              </a:ext>
            </a:extLst>
          </p:cNvPr>
          <p:cNvSpPr txBox="1"/>
          <p:nvPr/>
        </p:nvSpPr>
        <p:spPr>
          <a:xfrm>
            <a:off x="7672155" y="5982256"/>
            <a:ext cx="340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… more to come …</a:t>
            </a:r>
          </a:p>
        </p:txBody>
      </p:sp>
    </p:spTree>
    <p:extLst>
      <p:ext uri="{BB962C8B-B14F-4D97-AF65-F5344CB8AC3E}">
        <p14:creationId xmlns:p14="http://schemas.microsoft.com/office/powerpoint/2010/main" val="11595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/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history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095499"/>
            <a:ext cx="4978400" cy="434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1983:</a:t>
            </a:r>
            <a:r>
              <a:rPr lang="en-US" altLang="en-US" dirty="0">
                <a:ea typeface="ＭＳ Ｐゴシック" panose="020B0600070205080204" pitchFamily="34" charset="-128"/>
              </a:rPr>
              <a:t> deployment of TCP/IP</a:t>
            </a:r>
          </a:p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1982:</a:t>
            </a:r>
            <a:r>
              <a:rPr lang="en-US" altLang="en-US" dirty="0">
                <a:ea typeface="ＭＳ Ｐゴシック" panose="020B0600070205080204" pitchFamily="34" charset="-128"/>
              </a:rPr>
              <a:t> smtp e-mail protocol defined </a:t>
            </a:r>
          </a:p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1983:</a:t>
            </a:r>
            <a:r>
              <a:rPr lang="en-US" altLang="en-US" dirty="0">
                <a:ea typeface="ＭＳ Ｐゴシック" panose="020B0600070205080204" pitchFamily="34" charset="-128"/>
              </a:rPr>
              <a:t> DNS defined for name-to-IP-address translation</a:t>
            </a:r>
          </a:p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1985:</a:t>
            </a:r>
            <a:r>
              <a:rPr lang="en-US" altLang="en-US" dirty="0">
                <a:ea typeface="ＭＳ Ｐゴシック" panose="020B0600070205080204" pitchFamily="34" charset="-128"/>
              </a:rPr>
              <a:t> ftp protocol defined</a:t>
            </a:r>
          </a:p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1988:</a:t>
            </a:r>
            <a:r>
              <a:rPr lang="en-US" altLang="en-US" dirty="0">
                <a:ea typeface="ＭＳ Ｐゴシック" panose="020B0600070205080204" pitchFamily="34" charset="-128"/>
              </a:rPr>
              <a:t> TCP congestion control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B9E4F-B92F-C246-833A-CE5D8587A03B}"/>
              </a:ext>
            </a:extLst>
          </p:cNvPr>
          <p:cNvSpPr txBox="1">
            <a:spLocks noChangeArrowheads="1"/>
          </p:cNvSpPr>
          <p:nvPr/>
        </p:nvSpPr>
        <p:spPr>
          <a:xfrm>
            <a:off x="6146799" y="2087567"/>
            <a:ext cx="5578281" cy="434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new national networks: </a:t>
            </a:r>
            <a:r>
              <a:rPr lang="en-US" dirty="0" err="1"/>
              <a:t>CSnet</a:t>
            </a:r>
            <a:r>
              <a:rPr lang="en-US" dirty="0"/>
              <a:t>, </a:t>
            </a:r>
            <a:r>
              <a:rPr lang="en-US" dirty="0" err="1"/>
              <a:t>BITnet</a:t>
            </a:r>
            <a:r>
              <a:rPr lang="en-US" dirty="0"/>
              <a:t>, </a:t>
            </a:r>
            <a:r>
              <a:rPr lang="en-US" dirty="0" err="1"/>
              <a:t>NSFnet</a:t>
            </a:r>
            <a:r>
              <a:rPr lang="en-US" dirty="0"/>
              <a:t>, Minitel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100,000 hosts connected to confederation of networks</a:t>
            </a:r>
          </a:p>
          <a:p>
            <a:pPr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C0EBB-BEDB-6E47-9336-6C5042E6E6F8}"/>
              </a:ext>
            </a:extLst>
          </p:cNvPr>
          <p:cNvSpPr/>
          <p:nvPr/>
        </p:nvSpPr>
        <p:spPr>
          <a:xfrm>
            <a:off x="762000" y="1212520"/>
            <a:ext cx="9133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C00000"/>
                </a:solidFill>
              </a:rPr>
              <a:t>1980-1990: new protocols, a proliferation of networks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43D9156-178D-FA4A-ACEB-4C58A8C3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998" y="3880533"/>
            <a:ext cx="3906331" cy="28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history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787167" y="2079634"/>
            <a:ext cx="5578281" cy="471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early 1990</a:t>
            </a:r>
            <a:r>
              <a:rPr lang="en-US" altLang="ja-JP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s:</a:t>
            </a:r>
            <a:r>
              <a:rPr lang="en-US" altLang="ja-JP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dirty="0">
                <a:ea typeface="ＭＳ Ｐゴシック" panose="020B0600070205080204" pitchFamily="34" charset="-128"/>
              </a:rPr>
              <a:t>ARPAnet decommissioned</a:t>
            </a:r>
          </a:p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1991: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NSF lifts restrictions on commercial use of </a:t>
            </a:r>
            <a:r>
              <a:rPr lang="en-US" altLang="en-US" dirty="0" err="1">
                <a:ea typeface="ＭＳ Ｐゴシック" panose="020B0600070205080204" pitchFamily="34" charset="-128"/>
              </a:rPr>
              <a:t>NSFnet</a:t>
            </a:r>
            <a:r>
              <a:rPr lang="en-US" altLang="en-US" dirty="0">
                <a:ea typeface="ＭＳ Ｐゴシック" panose="020B0600070205080204" pitchFamily="34" charset="-128"/>
              </a:rPr>
              <a:t> (decommissioned, 1995)</a:t>
            </a:r>
          </a:p>
          <a:p>
            <a:pPr marL="287338" indent="-287338"/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early 1990s:</a:t>
            </a:r>
            <a:r>
              <a:rPr lang="en-US" altLang="en-US" dirty="0">
                <a:ea typeface="ＭＳ Ｐゴシック" panose="020B0600070205080204" pitchFamily="34" charset="-128"/>
              </a:rPr>
              <a:t> Web</a:t>
            </a:r>
          </a:p>
          <a:p>
            <a:pPr marL="569913" lvl="1" indent="-225425"/>
            <a:r>
              <a:rPr lang="en-US" altLang="en-US" dirty="0">
                <a:ea typeface="Arial" panose="020B0604020202020204" pitchFamily="34" charset="0"/>
              </a:rPr>
              <a:t>hypertext </a:t>
            </a:r>
            <a:r>
              <a:rPr lang="en-US" altLang="en-US" sz="1800" dirty="0">
                <a:ea typeface="Arial" panose="020B0604020202020204" pitchFamily="34" charset="0"/>
              </a:rPr>
              <a:t>[Bush 1945, Nelson 1960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s]</a:t>
            </a:r>
          </a:p>
          <a:p>
            <a:pPr marL="569913" lvl="1" indent="-225425"/>
            <a:r>
              <a:rPr lang="en-US" altLang="en-US" dirty="0">
                <a:ea typeface="Arial" panose="020B0604020202020204" pitchFamily="34" charset="0"/>
              </a:rPr>
              <a:t>HTML, HTTP: Berners-Lee</a:t>
            </a:r>
          </a:p>
          <a:p>
            <a:pPr marL="569913" lvl="1" indent="-225425"/>
            <a:r>
              <a:rPr lang="en-US" altLang="en-US" dirty="0">
                <a:solidFill>
                  <a:srgbClr val="0000A8"/>
                </a:solidFill>
                <a:ea typeface="Arial" panose="020B0604020202020204" pitchFamily="34" charset="0"/>
              </a:rPr>
              <a:t>1994: </a:t>
            </a:r>
            <a:r>
              <a:rPr lang="en-US" altLang="en-US" dirty="0">
                <a:ea typeface="Arial" panose="020B0604020202020204" pitchFamily="34" charset="0"/>
              </a:rPr>
              <a:t>Mosaic, later Netscape</a:t>
            </a:r>
          </a:p>
          <a:p>
            <a:pPr marL="569913" lvl="1" indent="-225425"/>
            <a:r>
              <a:rPr lang="en-US" altLang="en-US" dirty="0">
                <a:solidFill>
                  <a:srgbClr val="0000A8"/>
                </a:solidFill>
                <a:ea typeface="Arial" panose="020B0604020202020204" pitchFamily="34" charset="0"/>
              </a:rPr>
              <a:t>late 1990</a:t>
            </a:r>
            <a:r>
              <a:rPr lang="en-US" altLang="ja-JP" dirty="0">
                <a:solidFill>
                  <a:srgbClr val="0000A8"/>
                </a:solidFill>
                <a:ea typeface="ＭＳ Ｐゴシック" panose="020B0600070205080204" pitchFamily="34" charset="-128"/>
              </a:rPr>
              <a:t>s: </a:t>
            </a:r>
            <a:r>
              <a:rPr lang="en-US" altLang="ja-JP" dirty="0">
                <a:ea typeface="ＭＳ Ｐゴシック" panose="020B0600070205080204" pitchFamily="34" charset="-128"/>
              </a:rPr>
              <a:t>commercialization</a:t>
            </a:r>
            <a:r>
              <a:rPr lang="en-US" altLang="ja-JP" sz="2000" dirty="0">
                <a:ea typeface="ＭＳ Ｐゴシック" panose="020B0600070205080204" pitchFamily="34" charset="-128"/>
              </a:rPr>
              <a:t> of the Web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B9E4F-B92F-C246-833A-CE5D8587A03B}"/>
              </a:ext>
            </a:extLst>
          </p:cNvPr>
          <p:cNvSpPr txBox="1">
            <a:spLocks noChangeArrowheads="1"/>
          </p:cNvSpPr>
          <p:nvPr/>
        </p:nvSpPr>
        <p:spPr>
          <a:xfrm>
            <a:off x="6146799" y="2087567"/>
            <a:ext cx="5578281" cy="434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late 1990</a:t>
            </a:r>
            <a:r>
              <a:rPr lang="en-US" altLang="ja-JP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 – 2000s: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more killer apps: instant messaging, P2P file sharing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network security to forefront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est. 50 million host, 100 million+ users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backbone links running at Gbps</a:t>
            </a:r>
          </a:p>
          <a:p>
            <a:pPr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C0EBB-BEDB-6E47-9336-6C5042E6E6F8}"/>
              </a:ext>
            </a:extLst>
          </p:cNvPr>
          <p:cNvSpPr/>
          <p:nvPr/>
        </p:nvSpPr>
        <p:spPr>
          <a:xfrm>
            <a:off x="740579" y="1215136"/>
            <a:ext cx="10058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C00000"/>
                </a:solidFill>
              </a:rPr>
              <a:t>1990, 2000s: commercialization, the Web, new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3535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history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820682" y="1913467"/>
            <a:ext cx="11142134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3075" indent="-342900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~18B devices attached to Internet </a:t>
            </a:r>
            <a:r>
              <a:rPr lang="en-US" altLang="en-US" sz="2000" dirty="0">
                <a:ea typeface="ＭＳ Ｐゴシック" panose="020B0600070205080204" pitchFamily="34" charset="-128"/>
              </a:rPr>
              <a:t>(2017)</a:t>
            </a:r>
          </a:p>
          <a:p>
            <a:pPr marL="863600" lvl="2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2400" dirty="0">
                <a:ea typeface="ＭＳ Ｐゴシック" panose="020B0600070205080204" pitchFamily="34" charset="-128"/>
              </a:rPr>
              <a:t>rise of smartphones (iPhone: 2007)</a:t>
            </a:r>
          </a:p>
          <a:p>
            <a:pPr marL="473075" indent="-342900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aggressive deployment of broadband access</a:t>
            </a:r>
          </a:p>
          <a:p>
            <a:pPr marL="473075" indent="-342900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increasing ubiquity of high-speed wireless access: 4G/5G, </a:t>
            </a:r>
            <a:r>
              <a:rPr lang="en-US" altLang="en-US" dirty="0" err="1">
                <a:ea typeface="ＭＳ Ｐゴシック" panose="020B0600070205080204" pitchFamily="34" charset="-128"/>
              </a:rPr>
              <a:t>WiFi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473075" indent="-342900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emergence of online social networks: </a:t>
            </a:r>
          </a:p>
          <a:p>
            <a:pPr marL="473075" lvl="1" indent="-342900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Facebook: ~ 2.5 billion users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473075" indent="-342900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service providers </a:t>
            </a:r>
            <a:r>
              <a:rPr lang="en-US" altLang="en-US" sz="2400" dirty="0">
                <a:ea typeface="ＭＳ Ｐゴシック" panose="020B0600070205080204" pitchFamily="34" charset="-128"/>
              </a:rPr>
              <a:t>(Google, FB, Microsoft</a:t>
            </a:r>
            <a:r>
              <a:rPr lang="en-US" altLang="en-US" dirty="0">
                <a:ea typeface="ＭＳ Ｐゴシック" panose="020B0600070205080204" pitchFamily="34" charset="-128"/>
              </a:rPr>
              <a:t>) create their own networks</a:t>
            </a:r>
          </a:p>
          <a:p>
            <a:pPr marL="812800" lvl="2" indent="-234950"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bypass commercial Internet to connect “close” to end user, providing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instantaneous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access to search, video content, …</a:t>
            </a:r>
          </a:p>
          <a:p>
            <a:pPr marL="473075" indent="-342900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enterprises run their services in “</a:t>
            </a:r>
            <a:r>
              <a:rPr lang="en-US" altLang="ja-JP" dirty="0">
                <a:ea typeface="ＭＳ Ｐゴシック" panose="020B0600070205080204" pitchFamily="34" charset="-128"/>
              </a:rPr>
              <a:t>cloud” </a:t>
            </a:r>
            <a:r>
              <a:rPr lang="en-US" altLang="ja-JP" sz="2400" dirty="0">
                <a:ea typeface="ＭＳ Ｐゴシック" panose="020B0600070205080204" pitchFamily="34" charset="-128"/>
              </a:rPr>
              <a:t>(e.g., Amazon Web Services, Microsoft Azure)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C0EBB-BEDB-6E47-9336-6C5042E6E6F8}"/>
              </a:ext>
            </a:extLst>
          </p:cNvPr>
          <p:cNvSpPr/>
          <p:nvPr/>
        </p:nvSpPr>
        <p:spPr>
          <a:xfrm>
            <a:off x="800333" y="1211969"/>
            <a:ext cx="1050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2005-present: more new applications, Internet is “everywhere”</a:t>
            </a:r>
          </a:p>
        </p:txBody>
      </p:sp>
    </p:spTree>
    <p:extLst>
      <p:ext uri="{BB962C8B-B14F-4D97-AF65-F5344CB8AC3E}">
        <p14:creationId xmlns:p14="http://schemas.microsoft.com/office/powerpoint/2010/main" val="1333665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Chapter 1: summary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677332" y="1325518"/>
            <a:ext cx="6189609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We’ve covered a “</a:t>
            </a:r>
            <a:r>
              <a:rPr lang="en-US" altLang="ja-JP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ton” of material!</a:t>
            </a:r>
          </a:p>
          <a:p>
            <a:pPr marL="473075" indent="-3556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Internet overview</a:t>
            </a:r>
          </a:p>
          <a:p>
            <a:pPr marL="473075" indent="-3556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a protocol?</a:t>
            </a:r>
          </a:p>
          <a:p>
            <a:pPr marL="473075" indent="-3556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network edge, access network, core</a:t>
            </a:r>
          </a:p>
          <a:p>
            <a:pPr marL="682625" lvl="1" indent="-225425">
              <a:lnSpc>
                <a:spcPct val="80000"/>
              </a:lnSpc>
            </a:pPr>
            <a:r>
              <a:rPr lang="en-US" altLang="en-US" sz="2800" dirty="0">
                <a:ea typeface="Arial" panose="020B0604020202020204" pitchFamily="34" charset="0"/>
              </a:rPr>
              <a:t>packet-switching versus circuit-switching</a:t>
            </a:r>
          </a:p>
          <a:p>
            <a:pPr marL="682625" lvl="1" indent="-225425">
              <a:lnSpc>
                <a:spcPct val="80000"/>
              </a:lnSpc>
            </a:pPr>
            <a:r>
              <a:rPr lang="en-US" altLang="en-US" sz="2800" dirty="0">
                <a:ea typeface="Arial" panose="020B0604020202020204" pitchFamily="34" charset="0"/>
              </a:rPr>
              <a:t>Internet structure</a:t>
            </a:r>
          </a:p>
          <a:p>
            <a:pPr marL="473075" indent="-4064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performance: loss, delay, throughput</a:t>
            </a:r>
          </a:p>
          <a:p>
            <a:pPr marL="473075" indent="-4064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layering, service models</a:t>
            </a:r>
          </a:p>
          <a:p>
            <a:pPr marL="473075" indent="-4064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history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515DDB-81B8-9745-A3D6-9EFD3E80B128}"/>
              </a:ext>
            </a:extLst>
          </p:cNvPr>
          <p:cNvSpPr txBox="1">
            <a:spLocks noChangeArrowheads="1"/>
          </p:cNvSpPr>
          <p:nvPr/>
        </p:nvSpPr>
        <p:spPr>
          <a:xfrm>
            <a:off x="7616592" y="2335167"/>
            <a:ext cx="3724275" cy="362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You now have: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473075" indent="-355600"/>
            <a:r>
              <a:rPr lang="en-US" altLang="en-US" sz="3200" dirty="0">
                <a:ea typeface="ＭＳ Ｐゴシック" panose="020B0600070205080204" pitchFamily="34" charset="-128"/>
              </a:rPr>
              <a:t>context, overview, vocabulary,  “</a:t>
            </a:r>
            <a:r>
              <a:rPr lang="en-US" altLang="ja-JP" sz="3200" dirty="0">
                <a:ea typeface="ＭＳ Ｐゴシック" panose="020B0600070205080204" pitchFamily="34" charset="-128"/>
              </a:rPr>
              <a:t>feel” of networking</a:t>
            </a:r>
          </a:p>
          <a:p>
            <a:pPr marL="473075" indent="-355600"/>
            <a:r>
              <a:rPr lang="en-US" altLang="en-US" sz="3200" dirty="0">
                <a:ea typeface="ＭＳ Ｐゴシック" panose="020B0600070205080204" pitchFamily="34" charset="-128"/>
              </a:rPr>
              <a:t>more depth, detail,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and fun </a:t>
            </a:r>
            <a:r>
              <a:rPr lang="en-US" altLang="en-US" sz="3200" dirty="0">
                <a:ea typeface="ＭＳ Ｐゴシック" panose="020B0600070205080204" pitchFamily="34" charset="-128"/>
              </a:rPr>
              <a:t>to follow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!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08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04CCB-B0D4-9749-A8BE-045E41BD7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Earn </a:t>
            </a:r>
            <a:r>
              <a:rPr lang="en-AU" dirty="0">
                <a:solidFill>
                  <a:schemeClr val="accent6"/>
                </a:solidFill>
              </a:rPr>
              <a:t>5% </a:t>
            </a:r>
            <a:r>
              <a:rPr lang="en-AU" dirty="0"/>
              <a:t>in </a:t>
            </a:r>
            <a:r>
              <a:rPr lang="en-AU" dirty="0" err="1"/>
              <a:t>NetFun</a:t>
            </a:r>
            <a:endParaRPr lang="en-AU" dirty="0"/>
          </a:p>
          <a:p>
            <a:pPr lvl="1"/>
            <a:r>
              <a:rPr lang="en-AU" dirty="0"/>
              <a:t>Based on weeks 1 and 2 learning materials</a:t>
            </a:r>
          </a:p>
          <a:p>
            <a:pPr lvl="1"/>
            <a:r>
              <a:rPr lang="en-AU" dirty="0"/>
              <a:t>Please answer questions in specified format - </a:t>
            </a:r>
            <a:r>
              <a:rPr lang="en-AU" b="1" dirty="0">
                <a:solidFill>
                  <a:srgbClr val="FF0000"/>
                </a:solidFill>
              </a:rPr>
              <a:t>strictly!</a:t>
            </a:r>
          </a:p>
          <a:p>
            <a:r>
              <a:rPr lang="en-AU" dirty="0"/>
              <a:t>Timing</a:t>
            </a:r>
          </a:p>
          <a:p>
            <a:pPr lvl="1"/>
            <a:r>
              <a:rPr lang="en-AU" dirty="0"/>
              <a:t>No time limit, has due date.</a:t>
            </a:r>
          </a:p>
          <a:p>
            <a:pPr lvl="1"/>
            <a:r>
              <a:rPr lang="en-AU" dirty="0"/>
              <a:t>Submit before the due date: </a:t>
            </a:r>
            <a:r>
              <a:rPr lang="en-AU" b="1" dirty="0">
                <a:solidFill>
                  <a:srgbClr val="FF0000"/>
                </a:solidFill>
              </a:rPr>
              <a:t>Sunday, 5</a:t>
            </a:r>
            <a:r>
              <a:rPr lang="en-AU" b="1" baseline="30000" dirty="0">
                <a:solidFill>
                  <a:srgbClr val="FF0000"/>
                </a:solidFill>
              </a:rPr>
              <a:t>th</a:t>
            </a:r>
            <a:r>
              <a:rPr lang="en-AU" b="1" dirty="0">
                <a:solidFill>
                  <a:srgbClr val="FF0000"/>
                </a:solidFill>
              </a:rPr>
              <a:t> March</a:t>
            </a:r>
            <a:endParaRPr lang="en-AU" dirty="0"/>
          </a:p>
          <a:p>
            <a:pPr lvl="1"/>
            <a:r>
              <a:rPr lang="en-AU" dirty="0">
                <a:solidFill>
                  <a:srgbClr val="FF0000"/>
                </a:solidFill>
              </a:rPr>
              <a:t>NO late submission accepted!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6FC22-E2DF-5748-9563-D5A01009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 1. Internet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AA6B-24B0-B34D-A01C-2C24813B7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33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04CCB-B0D4-9749-A8BE-045E41BD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1353800" cy="4351338"/>
          </a:xfrm>
        </p:spPr>
        <p:txBody>
          <a:bodyPr/>
          <a:lstStyle/>
          <a:p>
            <a:r>
              <a:rPr lang="en-AU" dirty="0"/>
              <a:t>Please decide if you want to continue </a:t>
            </a:r>
            <a:r>
              <a:rPr lang="en-AU" dirty="0" err="1"/>
              <a:t>NetFun</a:t>
            </a:r>
            <a:r>
              <a:rPr lang="en-AU" dirty="0"/>
              <a:t> or Withdraw</a:t>
            </a:r>
          </a:p>
          <a:p>
            <a:pPr lvl="1"/>
            <a:r>
              <a:rPr lang="en-AU" dirty="0"/>
              <a:t>Need accurate enrolment picture in labs</a:t>
            </a:r>
          </a:p>
          <a:p>
            <a:pPr lvl="1"/>
            <a:r>
              <a:rPr lang="en-AU" dirty="0"/>
              <a:t>Some people are waiting to join full lab classes</a:t>
            </a:r>
          </a:p>
          <a:p>
            <a:pPr lvl="1"/>
            <a:r>
              <a:rPr lang="en-AU" dirty="0"/>
              <a:t>If not continue, please </a:t>
            </a:r>
            <a:r>
              <a:rPr lang="en-AU"/>
              <a:t>withdraw via </a:t>
            </a:r>
            <a:r>
              <a:rPr lang="en-AU" dirty="0"/>
              <a:t>“My Student Admin” to give up places to others </a:t>
            </a:r>
          </a:p>
          <a:p>
            <a:r>
              <a:rPr lang="en-AU" dirty="0"/>
              <a:t>You are welcome to stay in </a:t>
            </a:r>
            <a:r>
              <a:rPr lang="en-AU" dirty="0" err="1"/>
              <a:t>NetFun</a:t>
            </a:r>
            <a:r>
              <a:rPr lang="en-AU" dirty="0"/>
              <a:t> </a:t>
            </a:r>
          </a:p>
          <a:p>
            <a:r>
              <a:rPr lang="en-AU" dirty="0"/>
              <a:t>You are welcome to join later in other sessions!</a:t>
            </a:r>
          </a:p>
          <a:p>
            <a:pPr lvl="1"/>
            <a:endParaRPr lang="en-AU" dirty="0"/>
          </a:p>
          <a:p>
            <a:r>
              <a:rPr lang="en-AU" dirty="0"/>
              <a:t>Thank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6FC22-E2DF-5748-9563-D5A01009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Enrolment: IN or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AA6B-24B0-B34D-A01C-2C24813B7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0BC6-48E6-19A2-B9FC-B04D1B26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D72523-4228-9C47-B195-4AAF96A160BD}"/>
              </a:ext>
            </a:extLst>
          </p:cNvPr>
          <p:cNvGrpSpPr/>
          <p:nvPr/>
        </p:nvGrpSpPr>
        <p:grpSpPr>
          <a:xfrm>
            <a:off x="3364430" y="1767623"/>
            <a:ext cx="1511352" cy="863670"/>
            <a:chOff x="7493876" y="2774731"/>
            <a:chExt cx="1481958" cy="894622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FB9E0EF-9063-B545-BC2B-062A0488CC7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0BF60BF-9AF2-D948-8319-1FF102BC7D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32B55C6-F759-234F-8CF0-5FB387F35B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1153D6F-A3DF-7246-9629-9228753ADE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1C55D52C-AF37-4949-9428-203518D525C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8904F43-F0C7-374E-ADE8-8A024A6627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4597C3-FAA4-A147-A86C-C510882704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Packet delay: four sources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AC2D03E9-7C61-0A43-A247-276B596B9942}"/>
              </a:ext>
            </a:extLst>
          </p:cNvPr>
          <p:cNvSpPr txBox="1">
            <a:spLocks noChangeArrowheads="1"/>
          </p:cNvSpPr>
          <p:nvPr/>
        </p:nvSpPr>
        <p:spPr>
          <a:xfrm>
            <a:off x="1164734" y="4523810"/>
            <a:ext cx="3810000" cy="183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5275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err="1">
                <a:solidFill>
                  <a:srgbClr val="CC0000"/>
                </a:solidFill>
              </a:rPr>
              <a:t>d</a:t>
            </a:r>
            <a:r>
              <a:rPr lang="en-US" baseline="-25000" dirty="0" err="1">
                <a:solidFill>
                  <a:srgbClr val="CC0000"/>
                </a:solidFill>
              </a:rPr>
              <a:t>proc</a:t>
            </a:r>
            <a:r>
              <a:rPr lang="en-US" dirty="0">
                <a:solidFill>
                  <a:srgbClr val="CC0000"/>
                </a:solidFill>
              </a:rPr>
              <a:t>: nodal processing</a:t>
            </a:r>
            <a:r>
              <a:rPr lang="en-US" dirty="0"/>
              <a:t> </a:t>
            </a:r>
          </a:p>
          <a:p>
            <a:pPr marL="349250" indent="-233363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400" dirty="0"/>
              <a:t>check bit errors</a:t>
            </a:r>
          </a:p>
          <a:p>
            <a:pPr marL="349250" indent="-233363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400" dirty="0"/>
              <a:t>determine output link</a:t>
            </a:r>
          </a:p>
          <a:p>
            <a:pPr marL="349250" indent="-233363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400" dirty="0"/>
              <a:t>typically &lt; </a:t>
            </a:r>
            <a:r>
              <a:rPr lang="en-US" sz="2400" dirty="0" err="1"/>
              <a:t>msec</a:t>
            </a:r>
            <a:endParaRPr lang="en-US" sz="2400" dirty="0"/>
          </a:p>
        </p:txBody>
      </p:sp>
      <p:sp>
        <p:nvSpPr>
          <p:cNvPr id="75" name="Rectangle 58">
            <a:extLst>
              <a:ext uri="{FF2B5EF4-FFF2-40B4-BE49-F238E27FC236}">
                <a16:creationId xmlns:a16="http://schemas.microsoft.com/office/drawing/2014/main" id="{9033E5DB-6EA3-CE4C-B1A8-C9C804BD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355" y="4536106"/>
            <a:ext cx="5953228" cy="200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-250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queue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queueing delay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time waiting at output link for transmission 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depends on congestion level of router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400" baseline="-25000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queue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2.5*L/R</a:t>
            </a:r>
          </a:p>
        </p:txBody>
      </p:sp>
      <p:sp>
        <p:nvSpPr>
          <p:cNvPr id="77" name="Line 24">
            <a:extLst>
              <a:ext uri="{FF2B5EF4-FFF2-40B4-BE49-F238E27FC236}">
                <a16:creationId xmlns:a16="http://schemas.microsoft.com/office/drawing/2014/main" id="{79DB8C95-768E-854F-9CEA-5533DCECB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011" y="1783635"/>
            <a:ext cx="741403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9803C6B5-AE4A-F54B-86CB-D404B2A7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378" y="2002710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" name="Rectangle 30">
            <a:extLst>
              <a:ext uri="{FF2B5EF4-FFF2-40B4-BE49-F238E27FC236}">
                <a16:creationId xmlns:a16="http://schemas.microsoft.com/office/drawing/2014/main" id="{2BFFBBBA-8F3E-7640-8D9F-E3A7047B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773" y="2074148"/>
            <a:ext cx="147645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" name="Rectangle 31">
            <a:extLst>
              <a:ext uri="{FF2B5EF4-FFF2-40B4-BE49-F238E27FC236}">
                <a16:creationId xmlns:a16="http://schemas.microsoft.com/office/drawing/2014/main" id="{212ACD5F-D6C3-824B-9E9F-FCD29265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07" y="2074148"/>
            <a:ext cx="147645" cy="200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988CA620-4CC5-3D4B-81DA-0F82F93E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061" y="1833751"/>
            <a:ext cx="366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4" name="Rectangle 38">
            <a:extLst>
              <a:ext uri="{FF2B5EF4-FFF2-40B4-BE49-F238E27FC236}">
                <a16:creationId xmlns:a16="http://schemas.microsoft.com/office/drawing/2014/main" id="{5F99C41D-D784-474B-94F5-AC461617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301" y="20122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5" name="Text Box 39">
            <a:extLst>
              <a:ext uri="{FF2B5EF4-FFF2-40B4-BE49-F238E27FC236}">
                <a16:creationId xmlns:a16="http://schemas.microsoft.com/office/drawing/2014/main" id="{4FBD0AA4-42C3-2B49-BDB1-0979DED2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720" y="1587878"/>
            <a:ext cx="1700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propagation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86" name="Line 40">
            <a:extLst>
              <a:ext uri="{FF2B5EF4-FFF2-40B4-BE49-F238E27FC236}">
                <a16:creationId xmlns:a16="http://schemas.microsoft.com/office/drawing/2014/main" id="{7B62D1A5-A310-5848-8995-E8F4780C47C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73803" y="1831109"/>
            <a:ext cx="3191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7" name="Text Box 43">
            <a:extLst>
              <a:ext uri="{FF2B5EF4-FFF2-40B4-BE49-F238E27FC236}">
                <a16:creationId xmlns:a16="http://schemas.microsoft.com/office/drawing/2014/main" id="{867387BA-39EC-9E4E-8BB0-480BC442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098" y="2729785"/>
            <a:ext cx="151182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nodal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processing</a:t>
            </a:r>
          </a:p>
        </p:txBody>
      </p:sp>
      <p:sp>
        <p:nvSpPr>
          <p:cNvPr id="88" name="Line 44">
            <a:extLst>
              <a:ext uri="{FF2B5EF4-FFF2-40B4-BE49-F238E27FC236}">
                <a16:creationId xmlns:a16="http://schemas.microsoft.com/office/drawing/2014/main" id="{CDB7B374-4A7A-E246-8D88-69216785D71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63541" y="2729991"/>
            <a:ext cx="833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9" name="Line 45">
            <a:extLst>
              <a:ext uri="{FF2B5EF4-FFF2-40B4-BE49-F238E27FC236}">
                <a16:creationId xmlns:a16="http://schemas.microsoft.com/office/drawing/2014/main" id="{EDEDB796-E60B-E245-AAE8-8E7D4AD0954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87959" y="2536110"/>
            <a:ext cx="3857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0" name="Text Box 46">
            <a:extLst>
              <a:ext uri="{FF2B5EF4-FFF2-40B4-BE49-F238E27FC236}">
                <a16:creationId xmlns:a16="http://schemas.microsoft.com/office/drawing/2014/main" id="{EED5545D-BA61-2046-A423-41F4F0BC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969" y="2957464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queueing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ACC9FCD3-B95B-4D4B-87FC-A93C4585FCF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9892" y="2536110"/>
            <a:ext cx="595346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2521317A-C1CF-B84E-8D60-CC1E8C06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585728"/>
            <a:ext cx="7023554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nodal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proc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queue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trans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prop</a:t>
            </a:r>
            <a:endParaRPr lang="en-US" alt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Line 25">
            <a:extLst>
              <a:ext uri="{FF2B5EF4-FFF2-40B4-BE49-F238E27FC236}">
                <a16:creationId xmlns:a16="http://schemas.microsoft.com/office/drawing/2014/main" id="{F5D3A1C5-3798-AA4A-9717-BC9CD2814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131" y="2323384"/>
            <a:ext cx="735346" cy="5499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4" name="Rectangle 32">
            <a:extLst>
              <a:ext uri="{FF2B5EF4-FFF2-40B4-BE49-F238E27FC236}">
                <a16:creationId xmlns:a16="http://schemas.microsoft.com/office/drawing/2014/main" id="{499B4666-F248-7346-9FEA-7936F1E5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202" y="19741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5" name="Line 33">
            <a:extLst>
              <a:ext uri="{FF2B5EF4-FFF2-40B4-BE49-F238E27FC236}">
                <a16:creationId xmlns:a16="http://schemas.microsoft.com/office/drawing/2014/main" id="{468D7A2B-9164-6E4A-96CE-D29F3704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88" y="1910635"/>
            <a:ext cx="2111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3AB8F241-2337-4244-89DF-4C80D59B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15" y="1467723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A</a:t>
            </a: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68CF5C6F-336B-3C4A-90BF-D34A0287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58" y="2420223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+mn-lt"/>
              </a:rPr>
              <a:t>B</a:t>
            </a:r>
          </a:p>
        </p:txBody>
      </p:sp>
      <p:grpSp>
        <p:nvGrpSpPr>
          <p:cNvPr id="98" name="Group 66">
            <a:extLst>
              <a:ext uri="{FF2B5EF4-FFF2-40B4-BE49-F238E27FC236}">
                <a16:creationId xmlns:a16="http://schemas.microsoft.com/office/drawing/2014/main" id="{7A33E76B-0B7D-BD4C-95A3-F5F9B6632736}"/>
              </a:ext>
            </a:extLst>
          </p:cNvPr>
          <p:cNvGrpSpPr>
            <a:grpSpLocks/>
          </p:cNvGrpSpPr>
          <p:nvPr/>
        </p:nvGrpSpPr>
        <p:grpSpPr bwMode="auto">
          <a:xfrm>
            <a:off x="1923392" y="1467723"/>
            <a:ext cx="779505" cy="679450"/>
            <a:chOff x="-44" y="1473"/>
            <a:chExt cx="981" cy="1105"/>
          </a:xfrm>
        </p:grpSpPr>
        <p:pic>
          <p:nvPicPr>
            <p:cNvPr id="116" name="Picture 67" descr="desktop_computer_stylized_medium">
              <a:extLst>
                <a:ext uri="{FF2B5EF4-FFF2-40B4-BE49-F238E27FC236}">
                  <a16:creationId xmlns:a16="http://schemas.microsoft.com/office/drawing/2014/main" id="{388E3E99-7752-0140-B682-2CFDCCFD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233087D-1E28-874B-99E3-90A56E5DA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99" name="Group 69">
            <a:extLst>
              <a:ext uri="{FF2B5EF4-FFF2-40B4-BE49-F238E27FC236}">
                <a16:creationId xmlns:a16="http://schemas.microsoft.com/office/drawing/2014/main" id="{53B22ADC-2C36-5141-AAAC-31B53FC8C1F4}"/>
              </a:ext>
            </a:extLst>
          </p:cNvPr>
          <p:cNvGrpSpPr>
            <a:grpSpLocks/>
          </p:cNvGrpSpPr>
          <p:nvPr/>
        </p:nvGrpSpPr>
        <p:grpSpPr bwMode="auto">
          <a:xfrm>
            <a:off x="1914200" y="2474691"/>
            <a:ext cx="779506" cy="679450"/>
            <a:chOff x="-44" y="1473"/>
            <a:chExt cx="981" cy="1105"/>
          </a:xfrm>
        </p:grpSpPr>
        <p:pic>
          <p:nvPicPr>
            <p:cNvPr id="114" name="Picture 70" descr="desktop_computer_stylized_medium">
              <a:extLst>
                <a:ext uri="{FF2B5EF4-FFF2-40B4-BE49-F238E27FC236}">
                  <a16:creationId xmlns:a16="http://schemas.microsoft.com/office/drawing/2014/main" id="{DA4C023E-F595-544A-9929-08480475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BD3780DD-1306-2540-89B8-0A42DEECFC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sp>
        <p:nvSpPr>
          <p:cNvPr id="100" name="Text Box 41">
            <a:extLst>
              <a:ext uri="{FF2B5EF4-FFF2-40B4-BE49-F238E27FC236}">
                <a16:creationId xmlns:a16="http://schemas.microsoft.com/office/drawing/2014/main" id="{488CD73E-ECC7-E842-9578-1478C5F1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86" y="1145961"/>
            <a:ext cx="1768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transmission</a:t>
            </a:r>
          </a:p>
        </p:txBody>
      </p:sp>
      <p:sp>
        <p:nvSpPr>
          <p:cNvPr id="101" name="Line 42">
            <a:extLst>
              <a:ext uri="{FF2B5EF4-FFF2-40B4-BE49-F238E27FC236}">
                <a16:creationId xmlns:a16="http://schemas.microsoft.com/office/drawing/2014/main" id="{B22F26F3-A41E-8848-BDA7-FE528ACF22F9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038725" y="1443910"/>
            <a:ext cx="52866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3" name="Rectangle 31">
            <a:extLst>
              <a:ext uri="{FF2B5EF4-FFF2-40B4-BE49-F238E27FC236}">
                <a16:creationId xmlns:a16="http://schemas.microsoft.com/office/drawing/2014/main" id="{9C43DB7F-CC6C-3D47-AEBE-0F3B6F74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441" y="2630267"/>
            <a:ext cx="139773" cy="18519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" name="Line 33">
            <a:extLst>
              <a:ext uri="{FF2B5EF4-FFF2-40B4-BE49-F238E27FC236}">
                <a16:creationId xmlns:a16="http://schemas.microsoft.com/office/drawing/2014/main" id="{1420A34E-BA5D-D248-8FAC-DCC28151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771" y="2599885"/>
            <a:ext cx="219680" cy="16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58503-FA9B-1542-A0D6-E85B92D1E5BA}"/>
              </a:ext>
            </a:extLst>
          </p:cNvPr>
          <p:cNvCxnSpPr/>
          <p:nvPr/>
        </p:nvCxnSpPr>
        <p:spPr>
          <a:xfrm>
            <a:off x="4880582" y="2238559"/>
            <a:ext cx="3388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49D3C3B-F6BB-8747-AE74-C4B438FB99F4}"/>
              </a:ext>
            </a:extLst>
          </p:cNvPr>
          <p:cNvGrpSpPr/>
          <p:nvPr/>
        </p:nvGrpSpPr>
        <p:grpSpPr>
          <a:xfrm>
            <a:off x="7991017" y="1778258"/>
            <a:ext cx="1511352" cy="863670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D7E8999-C7DA-4C41-AF40-118E015147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FE0DA3-6E20-DC4B-8111-DD2816780A5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7FD192-76B7-BB4E-8D74-8B6F33DBA7D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30CC598-6AE0-744A-9CEF-611CD26990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0B09B4D-82A4-6D4A-B104-F100560C44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CB1C4B0-5780-D24E-8D85-35BA5CE4255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78B6DE2-15CA-DC49-A0BD-10E78562E1D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14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D72523-4228-9C47-B195-4AAF96A160BD}"/>
              </a:ext>
            </a:extLst>
          </p:cNvPr>
          <p:cNvGrpSpPr/>
          <p:nvPr/>
        </p:nvGrpSpPr>
        <p:grpSpPr>
          <a:xfrm>
            <a:off x="3364430" y="1767623"/>
            <a:ext cx="1511352" cy="863670"/>
            <a:chOff x="7493876" y="2774731"/>
            <a:chExt cx="1481958" cy="894622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FB9E0EF-9063-B545-BC2B-062A0488CC7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0BF60BF-9AF2-D948-8319-1FF102BC7D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32B55C6-F759-234F-8CF0-5FB387F35B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1153D6F-A3DF-7246-9629-9228753ADE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1C55D52C-AF37-4949-9428-203518D525C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8904F43-F0C7-374E-ADE8-8A024A6627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4597C3-FAA4-A147-A86C-C510882704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Packet delay: four sources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7" name="Line 24">
            <a:extLst>
              <a:ext uri="{FF2B5EF4-FFF2-40B4-BE49-F238E27FC236}">
                <a16:creationId xmlns:a16="http://schemas.microsoft.com/office/drawing/2014/main" id="{79DB8C95-768E-854F-9CEA-5533DCECB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011" y="1783635"/>
            <a:ext cx="741403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9803C6B5-AE4A-F54B-86CB-D404B2A7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378" y="2002710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" name="Rectangle 30">
            <a:extLst>
              <a:ext uri="{FF2B5EF4-FFF2-40B4-BE49-F238E27FC236}">
                <a16:creationId xmlns:a16="http://schemas.microsoft.com/office/drawing/2014/main" id="{2BFFBBBA-8F3E-7640-8D9F-E3A7047B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773" y="2074148"/>
            <a:ext cx="147645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" name="Rectangle 31">
            <a:extLst>
              <a:ext uri="{FF2B5EF4-FFF2-40B4-BE49-F238E27FC236}">
                <a16:creationId xmlns:a16="http://schemas.microsoft.com/office/drawing/2014/main" id="{212ACD5F-D6C3-824B-9E9F-FCD29265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07" y="2074148"/>
            <a:ext cx="147645" cy="200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988CA620-4CC5-3D4B-81DA-0F82F93E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061" y="1833751"/>
            <a:ext cx="366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4" name="Rectangle 38">
            <a:extLst>
              <a:ext uri="{FF2B5EF4-FFF2-40B4-BE49-F238E27FC236}">
                <a16:creationId xmlns:a16="http://schemas.microsoft.com/office/drawing/2014/main" id="{5F99C41D-D784-474B-94F5-AC461617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301" y="20122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5" name="Text Box 39">
            <a:extLst>
              <a:ext uri="{FF2B5EF4-FFF2-40B4-BE49-F238E27FC236}">
                <a16:creationId xmlns:a16="http://schemas.microsoft.com/office/drawing/2014/main" id="{4FBD0AA4-42C3-2B49-BDB1-0979DED2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720" y="1587878"/>
            <a:ext cx="1700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propagation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86" name="Line 40">
            <a:extLst>
              <a:ext uri="{FF2B5EF4-FFF2-40B4-BE49-F238E27FC236}">
                <a16:creationId xmlns:a16="http://schemas.microsoft.com/office/drawing/2014/main" id="{7B62D1A5-A310-5848-8995-E8F4780C47C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73803" y="1831109"/>
            <a:ext cx="3191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7" name="Text Box 43">
            <a:extLst>
              <a:ext uri="{FF2B5EF4-FFF2-40B4-BE49-F238E27FC236}">
                <a16:creationId xmlns:a16="http://schemas.microsoft.com/office/drawing/2014/main" id="{867387BA-39EC-9E4E-8BB0-480BC442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098" y="2729785"/>
            <a:ext cx="151182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nodal</a:t>
            </a:r>
          </a:p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processing</a:t>
            </a:r>
          </a:p>
        </p:txBody>
      </p:sp>
      <p:sp>
        <p:nvSpPr>
          <p:cNvPr id="88" name="Line 44">
            <a:extLst>
              <a:ext uri="{FF2B5EF4-FFF2-40B4-BE49-F238E27FC236}">
                <a16:creationId xmlns:a16="http://schemas.microsoft.com/office/drawing/2014/main" id="{CDB7B374-4A7A-E246-8D88-69216785D71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63541" y="2729991"/>
            <a:ext cx="833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9" name="Line 45">
            <a:extLst>
              <a:ext uri="{FF2B5EF4-FFF2-40B4-BE49-F238E27FC236}">
                <a16:creationId xmlns:a16="http://schemas.microsoft.com/office/drawing/2014/main" id="{EDEDB796-E60B-E245-AAE8-8E7D4AD0954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87959" y="2536110"/>
            <a:ext cx="3857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0" name="Text Box 46">
            <a:extLst>
              <a:ext uri="{FF2B5EF4-FFF2-40B4-BE49-F238E27FC236}">
                <a16:creationId xmlns:a16="http://schemas.microsoft.com/office/drawing/2014/main" id="{EED5545D-BA61-2046-A423-41F4F0BC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969" y="2957464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queueing</a:t>
            </a:r>
            <a:endParaRPr lang="en-US" alt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ACC9FCD3-B95B-4D4B-87FC-A93C4585FCF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9892" y="2536110"/>
            <a:ext cx="595346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2521317A-C1CF-B84E-8D60-CC1E8C06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585728"/>
            <a:ext cx="8489496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nodal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proc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queue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trans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+  </a:t>
            </a:r>
            <a:r>
              <a:rPr lang="en-US" altLang="en-US" sz="3200" i="1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+mn-lt"/>
              </a:rPr>
              <a:t>prop</a:t>
            </a:r>
            <a:endParaRPr lang="en-US" alt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Line 25">
            <a:extLst>
              <a:ext uri="{FF2B5EF4-FFF2-40B4-BE49-F238E27FC236}">
                <a16:creationId xmlns:a16="http://schemas.microsoft.com/office/drawing/2014/main" id="{F5D3A1C5-3798-AA4A-9717-BC9CD2814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131" y="2323384"/>
            <a:ext cx="735346" cy="5499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4" name="Rectangle 32">
            <a:extLst>
              <a:ext uri="{FF2B5EF4-FFF2-40B4-BE49-F238E27FC236}">
                <a16:creationId xmlns:a16="http://schemas.microsoft.com/office/drawing/2014/main" id="{499B4666-F248-7346-9FEA-7936F1E5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202" y="19741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5" name="Line 33">
            <a:extLst>
              <a:ext uri="{FF2B5EF4-FFF2-40B4-BE49-F238E27FC236}">
                <a16:creationId xmlns:a16="http://schemas.microsoft.com/office/drawing/2014/main" id="{468D7A2B-9164-6E4A-96CE-D29F3704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88" y="1910635"/>
            <a:ext cx="2111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3AB8F241-2337-4244-89DF-4C80D59B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15" y="1467723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A</a:t>
            </a: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68CF5C6F-336B-3C4A-90BF-D34A0287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58" y="2420223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+mn-lt"/>
              </a:rPr>
              <a:t>B</a:t>
            </a:r>
          </a:p>
        </p:txBody>
      </p:sp>
      <p:grpSp>
        <p:nvGrpSpPr>
          <p:cNvPr id="98" name="Group 66">
            <a:extLst>
              <a:ext uri="{FF2B5EF4-FFF2-40B4-BE49-F238E27FC236}">
                <a16:creationId xmlns:a16="http://schemas.microsoft.com/office/drawing/2014/main" id="{7A33E76B-0B7D-BD4C-95A3-F5F9B6632736}"/>
              </a:ext>
            </a:extLst>
          </p:cNvPr>
          <p:cNvGrpSpPr>
            <a:grpSpLocks/>
          </p:cNvGrpSpPr>
          <p:nvPr/>
        </p:nvGrpSpPr>
        <p:grpSpPr bwMode="auto">
          <a:xfrm>
            <a:off x="1923392" y="1467723"/>
            <a:ext cx="779505" cy="679450"/>
            <a:chOff x="-44" y="1473"/>
            <a:chExt cx="981" cy="1105"/>
          </a:xfrm>
        </p:grpSpPr>
        <p:pic>
          <p:nvPicPr>
            <p:cNvPr id="116" name="Picture 67" descr="desktop_computer_stylized_medium">
              <a:extLst>
                <a:ext uri="{FF2B5EF4-FFF2-40B4-BE49-F238E27FC236}">
                  <a16:creationId xmlns:a16="http://schemas.microsoft.com/office/drawing/2014/main" id="{388E3E99-7752-0140-B682-2CFDCCFD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233087D-1E28-874B-99E3-90A56E5DA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99" name="Group 69">
            <a:extLst>
              <a:ext uri="{FF2B5EF4-FFF2-40B4-BE49-F238E27FC236}">
                <a16:creationId xmlns:a16="http://schemas.microsoft.com/office/drawing/2014/main" id="{53B22ADC-2C36-5141-AAAC-31B53FC8C1F4}"/>
              </a:ext>
            </a:extLst>
          </p:cNvPr>
          <p:cNvGrpSpPr>
            <a:grpSpLocks/>
          </p:cNvGrpSpPr>
          <p:nvPr/>
        </p:nvGrpSpPr>
        <p:grpSpPr bwMode="auto">
          <a:xfrm>
            <a:off x="1914200" y="2474691"/>
            <a:ext cx="779506" cy="679450"/>
            <a:chOff x="-44" y="1473"/>
            <a:chExt cx="981" cy="1105"/>
          </a:xfrm>
        </p:grpSpPr>
        <p:pic>
          <p:nvPicPr>
            <p:cNvPr id="114" name="Picture 70" descr="desktop_computer_stylized_medium">
              <a:extLst>
                <a:ext uri="{FF2B5EF4-FFF2-40B4-BE49-F238E27FC236}">
                  <a16:creationId xmlns:a16="http://schemas.microsoft.com/office/drawing/2014/main" id="{DA4C023E-F595-544A-9929-08480475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BD3780DD-1306-2540-89B8-0A42DEECFC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sp>
        <p:nvSpPr>
          <p:cNvPr id="100" name="Text Box 41">
            <a:extLst>
              <a:ext uri="{FF2B5EF4-FFF2-40B4-BE49-F238E27FC236}">
                <a16:creationId xmlns:a16="http://schemas.microsoft.com/office/drawing/2014/main" id="{488CD73E-ECC7-E842-9578-1478C5F1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86" y="1145961"/>
            <a:ext cx="1768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C0000"/>
                </a:solidFill>
                <a:latin typeface="+mn-lt"/>
              </a:rPr>
              <a:t>transmission</a:t>
            </a:r>
          </a:p>
        </p:txBody>
      </p:sp>
      <p:sp>
        <p:nvSpPr>
          <p:cNvPr id="101" name="Line 42">
            <a:extLst>
              <a:ext uri="{FF2B5EF4-FFF2-40B4-BE49-F238E27FC236}">
                <a16:creationId xmlns:a16="http://schemas.microsoft.com/office/drawing/2014/main" id="{B22F26F3-A41E-8848-BDA7-FE528ACF22F9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038725" y="1443910"/>
            <a:ext cx="52866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3" name="Rectangle 31">
            <a:extLst>
              <a:ext uri="{FF2B5EF4-FFF2-40B4-BE49-F238E27FC236}">
                <a16:creationId xmlns:a16="http://schemas.microsoft.com/office/drawing/2014/main" id="{9C43DB7F-CC6C-3D47-AEBE-0F3B6F74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441" y="2630267"/>
            <a:ext cx="139773" cy="18519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" name="Line 33">
            <a:extLst>
              <a:ext uri="{FF2B5EF4-FFF2-40B4-BE49-F238E27FC236}">
                <a16:creationId xmlns:a16="http://schemas.microsoft.com/office/drawing/2014/main" id="{1420A34E-BA5D-D248-8FAC-DCC28151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771" y="2599885"/>
            <a:ext cx="219680" cy="16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58503-FA9B-1542-A0D6-E85B92D1E5BA}"/>
              </a:ext>
            </a:extLst>
          </p:cNvPr>
          <p:cNvCxnSpPr/>
          <p:nvPr/>
        </p:nvCxnSpPr>
        <p:spPr>
          <a:xfrm>
            <a:off x="4880582" y="2238559"/>
            <a:ext cx="3388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49D3C3B-F6BB-8747-AE74-C4B438FB99F4}"/>
              </a:ext>
            </a:extLst>
          </p:cNvPr>
          <p:cNvGrpSpPr/>
          <p:nvPr/>
        </p:nvGrpSpPr>
        <p:grpSpPr>
          <a:xfrm>
            <a:off x="7991017" y="1778258"/>
            <a:ext cx="1511352" cy="863670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D7E8999-C7DA-4C41-AF40-118E015147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FE0DA3-6E20-DC4B-8111-DD2816780A5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7FD192-76B7-BB4E-8D74-8B6F33DBA7D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30CC598-6AE0-744A-9CEF-611CD26990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0B09B4D-82A4-6D4A-B104-F100560C44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CB1C4B0-5780-D24E-8D85-35BA5CE4255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78B6DE2-15CA-DC49-A0BD-10E78562E1D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A295C9C7-DA39-ED42-847F-83EE93D04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746" y="4297060"/>
            <a:ext cx="4380277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-250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trans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transmission delay:</a:t>
            </a: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packet length (bits) </a:t>
            </a: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link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transmission rate (bps)</a:t>
            </a: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400" i="1" baseline="-250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trans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L/R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4367B5FB-6961-314F-9C99-C943E30E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008" y="4304008"/>
            <a:ext cx="514774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-250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prop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propagation delay:</a:t>
            </a:r>
            <a:endParaRPr lang="en-US" dirty="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length of physical link</a:t>
            </a: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propagation speed (~2x10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m/sec)</a:t>
            </a: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400" baseline="-250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prop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DB7FA8-F9A7-FB4D-B8FF-0FBB7086AF05}"/>
              </a:ext>
            </a:extLst>
          </p:cNvPr>
          <p:cNvGrpSpPr/>
          <p:nvPr/>
        </p:nvGrpSpPr>
        <p:grpSpPr>
          <a:xfrm>
            <a:off x="1211117" y="5494308"/>
            <a:ext cx="7076415" cy="1127327"/>
            <a:chOff x="1211117" y="5568048"/>
            <a:chExt cx="7076415" cy="1127327"/>
          </a:xfrm>
        </p:grpSpPr>
        <p:sp>
          <p:nvSpPr>
            <p:cNvPr id="55" name="Text Box 62">
              <a:extLst>
                <a:ext uri="{FF2B5EF4-FFF2-40B4-BE49-F238E27FC236}">
                  <a16:creationId xmlns:a16="http://schemas.microsoft.com/office/drawing/2014/main" id="{D2984E3F-88C6-FF46-A32F-B96D5A684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662" y="5864378"/>
              <a:ext cx="21052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i="1" dirty="0" err="1">
                  <a:solidFill>
                    <a:srgbClr val="C00000"/>
                  </a:solidFill>
                  <a:latin typeface="+mn-lt"/>
                </a:rPr>
                <a:t>d</a:t>
              </a:r>
              <a:r>
                <a:rPr lang="en-US" altLang="en-US" baseline="-25000" dirty="0" err="1">
                  <a:solidFill>
                    <a:srgbClr val="C00000"/>
                  </a:solidFill>
                  <a:latin typeface="+mn-lt"/>
                </a:rPr>
                <a:t>trans</a:t>
              </a:r>
              <a:r>
                <a:rPr lang="en-US" altLang="en-US" sz="2000" baseline="-25000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altLang="en-US" sz="2000" dirty="0">
                  <a:latin typeface="+mn-lt"/>
                </a:rPr>
                <a:t>and </a:t>
              </a:r>
              <a:r>
                <a:rPr lang="en-US" altLang="en-US" i="1" dirty="0" err="1">
                  <a:solidFill>
                    <a:srgbClr val="C00000"/>
                  </a:solidFill>
                  <a:latin typeface="+mn-lt"/>
                </a:rPr>
                <a:t>d</a:t>
              </a:r>
              <a:r>
                <a:rPr lang="en-US" altLang="en-US" baseline="-25000" dirty="0" err="1">
                  <a:solidFill>
                    <a:srgbClr val="C00000"/>
                  </a:solidFill>
                  <a:latin typeface="+mn-lt"/>
                </a:rPr>
                <a:t>prop</a:t>
              </a:r>
              <a:endParaRPr lang="en-US" altLang="en-US" baseline="-25000" dirty="0">
                <a:solidFill>
                  <a:srgbClr val="C00000"/>
                </a:solidFill>
                <a:latin typeface="+mn-lt"/>
              </a:endParaRPr>
            </a:p>
            <a:p>
              <a:pPr algn="ctr"/>
              <a:r>
                <a:rPr lang="en-US" altLang="en-US" i="1" dirty="0">
                  <a:latin typeface="+mn-lt"/>
                </a:rPr>
                <a:t>very </a:t>
              </a:r>
              <a:r>
                <a:rPr lang="en-US" altLang="en-US" dirty="0">
                  <a:latin typeface="+mn-lt"/>
                </a:rPr>
                <a:t>different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F10034-6D54-554A-832D-40D2FC72B086}"/>
                </a:ext>
              </a:extLst>
            </p:cNvPr>
            <p:cNvSpPr/>
            <p:nvPr/>
          </p:nvSpPr>
          <p:spPr>
            <a:xfrm>
              <a:off x="1211117" y="5568048"/>
              <a:ext cx="1869375" cy="5006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0899A13-D659-FD40-BB86-F6944FFF8700}"/>
                </a:ext>
              </a:extLst>
            </p:cNvPr>
            <p:cNvSpPr/>
            <p:nvPr/>
          </p:nvSpPr>
          <p:spPr>
            <a:xfrm>
              <a:off x="6418157" y="5570209"/>
              <a:ext cx="1869375" cy="5006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BA02AB-689E-8049-956E-12333C1B2FBE}"/>
                </a:ext>
              </a:extLst>
            </p:cNvPr>
            <p:cNvCxnSpPr>
              <a:stCxn id="63" idx="2"/>
            </p:cNvCxnSpPr>
            <p:nvPr/>
          </p:nvCxnSpPr>
          <p:spPr>
            <a:xfrm flipH="1">
              <a:off x="5392908" y="5820526"/>
              <a:ext cx="1025249" cy="248156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90E35C-F605-954E-9F43-19D0575FECCD}"/>
                </a:ext>
              </a:extLst>
            </p:cNvPr>
            <p:cNvCxnSpPr>
              <a:cxnSpLocks/>
            </p:cNvCxnSpPr>
            <p:nvPr/>
          </p:nvCxnSpPr>
          <p:spPr>
            <a:xfrm>
              <a:off x="3097924" y="5820526"/>
              <a:ext cx="940801" cy="248156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1">
            <a:extLst>
              <a:ext uri="{FF2B5EF4-FFF2-40B4-BE49-F238E27FC236}">
                <a16:creationId xmlns:a16="http://schemas.microsoft.com/office/drawing/2014/main" id="{998D4A0D-64F1-0C49-9BBF-FB735A3F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576" y="5958989"/>
            <a:ext cx="3127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 Check out the online interactive exercises:   h</a:t>
            </a:r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ttp://gaia.cs.umass.edu/</a:t>
            </a:r>
            <a:r>
              <a:rPr lang="en-US" alt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kurose_ross</a:t>
            </a:r>
            <a:endParaRPr lang="en-US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9FD2-C630-514A-85A8-DE82BDFD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Conveyor belt analogy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DAFB5-4EC3-1A45-9A1D-59E704261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80ED461-833B-AC4A-AEE7-628C9A020820}"/>
              </a:ext>
            </a:extLst>
          </p:cNvPr>
          <p:cNvSpPr txBox="1">
            <a:spLocks noChangeArrowheads="1"/>
          </p:cNvSpPr>
          <p:nvPr/>
        </p:nvSpPr>
        <p:spPr>
          <a:xfrm>
            <a:off x="797370" y="3185128"/>
            <a:ext cx="4686300" cy="331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sz="2400">
                <a:ea typeface="ＭＳ Ｐゴシック" panose="020B0600070205080204" pitchFamily="34" charset="-128"/>
              </a:rPr>
              <a:t>The worker takes </a:t>
            </a:r>
            <a:r>
              <a:rPr lang="en-US" altLang="en-US" sz="2400" b="1" i="1">
                <a:latin typeface="Times" pitchFamily="2" charset="0"/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second to load one box onto belt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(loading rate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1b/s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marL="287338" indent="-287338"/>
            <a:r>
              <a:rPr lang="en-US" altLang="en-US" sz="2400">
                <a:ea typeface="ＭＳ Ｐゴシック" panose="020B0600070205080204" pitchFamily="34" charset="-128"/>
              </a:rPr>
              <a:t>conveyor belt move </a:t>
            </a:r>
            <a:r>
              <a:rPr lang="en-AU" altLang="en-US" sz="2400">
                <a:ea typeface="ＭＳ Ｐゴシック" panose="020B0600070205080204" pitchFamily="34" charset="-128"/>
              </a:rPr>
              <a:t>forward</a:t>
            </a:r>
            <a:r>
              <a:rPr lang="en-US" altLang="en-US" sz="2400">
                <a:ea typeface="ＭＳ Ｐゴシック" panose="020B0600070205080204" pitchFamily="34" charset="-128"/>
              </a:rPr>
              <a:t> (</a:t>
            </a:r>
            <a:r>
              <a:rPr lang="en-US" altLang="ja-JP" sz="2400">
                <a:ea typeface="ＭＳ Ｐゴシック" panose="020B0600070205080204" pitchFamily="34" charset="-128"/>
              </a:rPr>
              <a:t>propagation rate</a:t>
            </a:r>
            <a:r>
              <a:rPr lang="en-AU" altLang="ja-JP" sz="2400">
                <a:ea typeface="ＭＳ Ｐゴシック" panose="020B0600070205080204" pitchFamily="34" charset="-128"/>
              </a:rPr>
              <a:t>)</a:t>
            </a:r>
            <a:r>
              <a:rPr lang="en-US" altLang="ja-JP" sz="2400">
                <a:ea typeface="ＭＳ Ｐゴシック" panose="020B0600070205080204" pitchFamily="34" charset="-128"/>
              </a:rPr>
              <a:t> at </a:t>
            </a:r>
            <a:r>
              <a:rPr lang="en-US" altLang="ja-JP" sz="2400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10m/s</a:t>
            </a:r>
          </a:p>
          <a:p>
            <a:pPr marL="287338" indent="-287338"/>
            <a:r>
              <a:rPr lang="en-US" altLang="en-US" sz="2400">
                <a:ea typeface="ＭＳ Ｐゴシック" panose="020B0600070205080204" pitchFamily="34" charset="-128"/>
              </a:rPr>
              <a:t>box ~ bit; 10box batch ~ packet</a:t>
            </a:r>
          </a:p>
          <a:p>
            <a:pPr marL="287338" indent="-287338"/>
            <a:r>
              <a:rPr lang="en-US" altLang="en-US" sz="2400" i="1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z="2400">
                <a:solidFill>
                  <a:srgbClr val="CC0000"/>
                </a:solidFill>
                <a:ea typeface="ＭＳ Ｐゴシック" panose="020B0600070205080204" pitchFamily="34" charset="-128"/>
              </a:rPr>
              <a:t> How long until the batch reaches the other end?</a:t>
            </a:r>
            <a:endParaRPr lang="en-US" altLang="en-US" sz="24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0A9985-5035-6E49-BD01-E57CD8BA7278}"/>
              </a:ext>
            </a:extLst>
          </p:cNvPr>
          <p:cNvSpPr txBox="1">
            <a:spLocks noChangeArrowheads="1"/>
          </p:cNvSpPr>
          <p:nvPr/>
        </p:nvSpPr>
        <p:spPr>
          <a:xfrm>
            <a:off x="5483669" y="3161315"/>
            <a:ext cx="6479147" cy="336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sz="2400" dirty="0">
                <a:ea typeface="ＭＳ Ｐゴシック" panose="020B0600070205080204" pitchFamily="34" charset="-128"/>
              </a:rPr>
              <a:t>time to </a:t>
            </a:r>
            <a:r>
              <a:rPr lang="en-AU" altLang="en-US" sz="2400" dirty="0">
                <a:ea typeface="ＭＳ Ｐゴシック" panose="020B0600070205080204" pitchFamily="34" charset="-128"/>
              </a:rPr>
              <a:t>load</a:t>
            </a:r>
            <a:r>
              <a:rPr lang="en-US" altLang="ja-JP" sz="2400" dirty="0">
                <a:ea typeface="ＭＳ Ｐゴシック" panose="020B0600070205080204" pitchFamily="34" charset="-128"/>
              </a:rPr>
              <a:t> entire batch onto the belt</a:t>
            </a:r>
            <a:br>
              <a:rPr lang="en-US" altLang="ja-JP" sz="2400" dirty="0">
                <a:ea typeface="ＭＳ Ｐゴシック" panose="020B0600070205080204" pitchFamily="34" charset="-128"/>
              </a:rPr>
            </a:br>
            <a:r>
              <a:rPr lang="en-US" altLang="ja-JP" sz="2400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</a:t>
            </a:r>
            <a:r>
              <a:rPr lang="en-US" altLang="ja-JP" sz="2400" dirty="0">
                <a:ea typeface="ＭＳ Ｐゴシック" panose="020B0600070205080204" pitchFamily="34" charset="-128"/>
              </a:rPr>
              <a:t>= </a:t>
            </a:r>
            <a:r>
              <a:rPr lang="en-US" altLang="ja-JP" sz="24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10b/(1b/s) = 10s</a:t>
            </a:r>
          </a:p>
          <a:p>
            <a:pPr marL="287338" indent="-287338"/>
            <a:r>
              <a:rPr lang="en-US" altLang="en-US" sz="2400" dirty="0">
                <a:ea typeface="ＭＳ Ｐゴシック" panose="020B0600070205080204" pitchFamily="34" charset="-128"/>
              </a:rPr>
              <a:t>time for boxes to “propagate” to the other end: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400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prop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1000m/(10m/s) = 100s</a:t>
            </a:r>
          </a:p>
          <a:p>
            <a:pPr marL="287338" indent="-287338"/>
            <a:endParaRPr lang="en-US" altLang="en-US" sz="24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7338" indent="-287338"/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A:</a:t>
            </a: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 err="1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 err="1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end</a:t>
            </a:r>
            <a:r>
              <a:rPr lang="en-US" altLang="en-US" sz="2400" i="1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-to-end</a:t>
            </a: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</a:t>
            </a:r>
            <a:r>
              <a:rPr lang="en-US" altLang="en-US" sz="2400" i="1" dirty="0" err="1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 err="1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</a:t>
            </a:r>
            <a:r>
              <a:rPr lang="en-US" altLang="en-US" sz="2400" i="1" dirty="0" err="1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+d</a:t>
            </a:r>
            <a:r>
              <a:rPr lang="en-US" altLang="en-US" sz="2400" i="1" baseline="-25000" dirty="0" err="1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prop</a:t>
            </a:r>
            <a:b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       =10 + 100</a:t>
            </a:r>
            <a:b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       =110s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50B00-5088-D14D-BFAD-02E9561B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867" y="2272241"/>
            <a:ext cx="2524703" cy="372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F2183-0A86-5C44-9680-6F97913D8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259" y="2007541"/>
            <a:ext cx="276726" cy="290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D3667E-92D5-EE47-B1F3-F03F313E7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833" y="2001766"/>
            <a:ext cx="276726" cy="290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D31648-7D80-BE4F-BB4C-D4987C462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455" y="2001766"/>
            <a:ext cx="276726" cy="290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03AF94-4AFB-3D4D-A820-937DCEBB5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748" y="2570128"/>
            <a:ext cx="276726" cy="290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8EAA56-7278-454F-BBD2-37617FC28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748" y="2262401"/>
            <a:ext cx="276726" cy="290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CDD47-688E-1749-9B3E-0A92302C7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748" y="1956409"/>
            <a:ext cx="276726" cy="290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602271-6E22-F649-A431-02C1E35AB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62" y="2570128"/>
            <a:ext cx="276726" cy="290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3F8E0B-CC5D-4849-B2D3-ADF8B1583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62" y="2262401"/>
            <a:ext cx="276726" cy="290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F21B8-31EE-C847-8B35-F71215E0E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62" y="1956409"/>
            <a:ext cx="276726" cy="290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7ECC1C-8EDE-3947-8A99-45C2F5C66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709" y="2001641"/>
            <a:ext cx="276726" cy="290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BC96DA-7426-9441-99F4-8C3522BE0F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295" y="1839036"/>
            <a:ext cx="589145" cy="1135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8BEE68-8F22-BA45-BF05-D478D0BE5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348" y="2255479"/>
            <a:ext cx="2545598" cy="3658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807348-DEC8-1E4B-B845-DABB3F9E5BBC}"/>
              </a:ext>
            </a:extLst>
          </p:cNvPr>
          <p:cNvSpPr txBox="1"/>
          <p:nvPr/>
        </p:nvSpPr>
        <p:spPr>
          <a:xfrm>
            <a:off x="4673192" y="133748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/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BA14EF-79B8-0044-B867-663956008843}"/>
              </a:ext>
            </a:extLst>
          </p:cNvPr>
          <p:cNvCxnSpPr/>
          <p:nvPr/>
        </p:nvCxnSpPr>
        <p:spPr bwMode="auto">
          <a:xfrm>
            <a:off x="2050259" y="1901839"/>
            <a:ext cx="643537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FF5062E-497B-C24D-994F-5999EECC539C}"/>
              </a:ext>
            </a:extLst>
          </p:cNvPr>
          <p:cNvSpPr txBox="1"/>
          <p:nvPr/>
        </p:nvSpPr>
        <p:spPr>
          <a:xfrm>
            <a:off x="4947671" y="1639078"/>
            <a:ext cx="11272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1000m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AFE988-358D-EA40-B3A2-55A069C6EF31}"/>
              </a:ext>
            </a:extLst>
          </p:cNvPr>
          <p:cNvSpPr/>
          <p:nvPr/>
        </p:nvSpPr>
        <p:spPr>
          <a:xfrm>
            <a:off x="950062" y="1313581"/>
            <a:ext cx="7828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eaLnBrk="1" hangingPunct="1"/>
            <a:r>
              <a:rPr lang="en-US" altLang="en-US" sz="2000" dirty="0">
                <a:solidFill>
                  <a:srgbClr val="0070C0"/>
                </a:solidFill>
              </a:rPr>
              <a:t>A worker is loading a batch of 10 boxes onto the conveyer belt.</a:t>
            </a:r>
          </a:p>
        </p:txBody>
      </p:sp>
    </p:spTree>
    <p:extLst>
      <p:ext uri="{BB962C8B-B14F-4D97-AF65-F5344CB8AC3E}">
        <p14:creationId xmlns:p14="http://schemas.microsoft.com/office/powerpoint/2010/main" val="22451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4BE1-64D4-B045-83B3-EA8F03BE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Conveyor belt analogy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3CC4F-92B0-9F4F-ADAF-53F5D3080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86DBEA-A489-3F42-A45E-B871F33D91BE}"/>
              </a:ext>
            </a:extLst>
          </p:cNvPr>
          <p:cNvSpPr txBox="1">
            <a:spLocks noChangeArrowheads="1"/>
          </p:cNvSpPr>
          <p:nvPr/>
        </p:nvSpPr>
        <p:spPr>
          <a:xfrm>
            <a:off x="889101" y="3173507"/>
            <a:ext cx="9537289" cy="3365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at time 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t=</a:t>
            </a:r>
            <a:r>
              <a:rPr lang="en-US" altLang="ja-JP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i="1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=10s</a:t>
            </a:r>
            <a:r>
              <a:rPr lang="en-US" altLang="en-US" dirty="0">
                <a:ea typeface="ＭＳ Ｐゴシック" panose="020B0600070205080204" pitchFamily="34" charset="-128"/>
              </a:rPr>
              <a:t>, where is the last box/bit?</a:t>
            </a:r>
          </a:p>
          <a:p>
            <a:pPr marL="687388" lvl="1" indent="-287338"/>
            <a:r>
              <a:rPr lang="en-US" altLang="en-US" dirty="0">
                <a:ea typeface="ＭＳ Ｐゴシック" panose="020B0600070205080204" pitchFamily="34" charset="-128"/>
              </a:rPr>
              <a:t>Answer: the last box is being loaded onto the belt/link</a:t>
            </a:r>
          </a:p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at time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t=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i="1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=10s</a:t>
            </a:r>
            <a:r>
              <a:rPr lang="en-US" altLang="en-US" dirty="0">
                <a:ea typeface="ＭＳ Ｐゴシック" panose="020B0600070205080204" pitchFamily="34" charset="-128"/>
              </a:rPr>
              <a:t>, where is the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 box/bit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687388" lvl="1" indent="-287338"/>
            <a:r>
              <a:rPr lang="en-US" altLang="en-US" dirty="0">
                <a:ea typeface="ＭＳ Ｐゴシック" panose="020B0600070205080204" pitchFamily="34" charset="-128"/>
              </a:rPr>
              <a:t>Answer: the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 box </a:t>
            </a:r>
            <a:r>
              <a:rPr lang="en-US" altLang="en-US" dirty="0">
                <a:ea typeface="ＭＳ Ｐゴシック" panose="020B0600070205080204" pitchFamily="34" charset="-128"/>
              </a:rPr>
              <a:t>hasn’t reached the end (on the belt/link)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at time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t=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i="1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prop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=100s</a:t>
            </a:r>
            <a:r>
              <a:rPr lang="en-US" altLang="en-US" dirty="0">
                <a:ea typeface="ＭＳ Ｐゴシック" panose="020B0600070205080204" pitchFamily="34" charset="-128"/>
              </a:rPr>
              <a:t>, where is the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 box/bit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687388" lvl="1" indent="-287338"/>
            <a:r>
              <a:rPr lang="en-US" altLang="en-US" dirty="0">
                <a:ea typeface="ＭＳ Ｐゴシック" panose="020B0600070205080204" pitchFamily="34" charset="-128"/>
              </a:rPr>
              <a:t>Answer: the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 box </a:t>
            </a:r>
            <a:r>
              <a:rPr lang="en-US" altLang="en-US" dirty="0">
                <a:ea typeface="ＭＳ Ｐゴシック" panose="020B0600070205080204" pitchFamily="34" charset="-128"/>
              </a:rPr>
              <a:t>is just reaching the end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i="1" dirty="0">
              <a:solidFill>
                <a:srgbClr val="CC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7338" indent="-287338"/>
            <a:endParaRPr lang="en-US" altLang="en-US" i="1" dirty="0">
              <a:solidFill>
                <a:srgbClr val="CC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3F750-E041-7741-B27B-655254F13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07" y="2284433"/>
            <a:ext cx="2524703" cy="372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28481-5321-D349-9CC7-C69F2D7E8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299" y="2019733"/>
            <a:ext cx="276726" cy="29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CA2623-8680-B84B-8FA1-392B675A9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8075" y="2016713"/>
            <a:ext cx="276726" cy="29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DAF50-E3A2-B640-9577-173E68E31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851" y="2013958"/>
            <a:ext cx="276726" cy="290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9540B-640E-5242-BAD2-E9F10CC97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065" y="2003950"/>
            <a:ext cx="276726" cy="290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5D267A-7AA1-9644-874C-A354F9E4C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403" y="2015856"/>
            <a:ext cx="276726" cy="290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E823C-2F82-1C47-8B2C-84D724BDC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396" y="2013958"/>
            <a:ext cx="276726" cy="290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17BA6-DC46-BE4F-95CC-562365965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35" y="1851228"/>
            <a:ext cx="589145" cy="1135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7E8F32-A054-9146-9BE9-3882170AB6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388" y="2267671"/>
            <a:ext cx="2545598" cy="365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77753B-D9DD-F846-9C74-723B27CC1E2C}"/>
              </a:ext>
            </a:extLst>
          </p:cNvPr>
          <p:cNvSpPr txBox="1"/>
          <p:nvPr/>
        </p:nvSpPr>
        <p:spPr>
          <a:xfrm>
            <a:off x="4612232" y="1349676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/>
              <a:t>…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C236C5-B461-774C-905F-1564E6B344F0}"/>
              </a:ext>
            </a:extLst>
          </p:cNvPr>
          <p:cNvCxnSpPr/>
          <p:nvPr/>
        </p:nvCxnSpPr>
        <p:spPr bwMode="auto">
          <a:xfrm>
            <a:off x="1989299" y="1914031"/>
            <a:ext cx="643537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0369756-2834-7340-8F1D-C48B06F101AB}"/>
              </a:ext>
            </a:extLst>
          </p:cNvPr>
          <p:cNvSpPr txBox="1"/>
          <p:nvPr/>
        </p:nvSpPr>
        <p:spPr>
          <a:xfrm>
            <a:off x="4886711" y="1651270"/>
            <a:ext cx="11272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1000m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B071E-FE51-EA4B-88B9-04560A7DDACC}"/>
              </a:ext>
            </a:extLst>
          </p:cNvPr>
          <p:cNvSpPr/>
          <p:nvPr/>
        </p:nvSpPr>
        <p:spPr>
          <a:xfrm>
            <a:off x="889102" y="1325773"/>
            <a:ext cx="7828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eaLnBrk="1" hangingPunct="1"/>
            <a:r>
              <a:rPr lang="en-US" altLang="en-US" sz="2000" dirty="0">
                <a:solidFill>
                  <a:srgbClr val="0070C0"/>
                </a:solidFill>
              </a:rPr>
              <a:t>A worker is loading a batch of 10 boxes onto the conveyer belt.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0428FD-3DC1-CA42-B527-08C306D91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575" y="2011699"/>
            <a:ext cx="276726" cy="290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AB773D-3756-8849-B3AE-2B2951C9B5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789" y="2001691"/>
            <a:ext cx="276726" cy="290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5E3C70-BC47-3C47-A1C8-FB68C3D11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127" y="2013597"/>
            <a:ext cx="276726" cy="2904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42CE5B-754A-F04B-86CF-375BB54161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120" y="2011699"/>
            <a:ext cx="276726" cy="2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4007-9B5A-E348-BB53-FF4A498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Conveyor belt analogy (more)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A3458-4055-334A-A069-6D82D1C2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48ECA-08AB-0643-BB65-3644333B9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801" y="2010815"/>
            <a:ext cx="2524703" cy="372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6B6F9-716D-594E-A320-55F687802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0074" y="1744742"/>
            <a:ext cx="276726" cy="290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D11BE-437C-E74E-940A-B3251AD12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09" y="1734564"/>
            <a:ext cx="276726" cy="29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C7C2A-C9DF-4B4B-891B-617EF7445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351" y="1741988"/>
            <a:ext cx="276726" cy="29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FE4D3-125E-7449-9FDE-F1A643E7D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600" y="1755341"/>
            <a:ext cx="276726" cy="290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738BD8-4E48-B046-855F-7E9A0DE11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161" y="1929912"/>
            <a:ext cx="276726" cy="290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73DA0C-6743-EA42-BE09-6F7ECB85D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051" y="2234247"/>
            <a:ext cx="276726" cy="290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B84514-A93A-B14E-B9C8-5F1CB5E74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475" y="2237639"/>
            <a:ext cx="276726" cy="290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0A0F6-0BF6-3C43-B887-0DA57BEDD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475" y="1929912"/>
            <a:ext cx="276726" cy="290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357157-0DBB-0D4E-B3E2-2C90D075C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597" y="1752190"/>
            <a:ext cx="276726" cy="290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9C000D-8D4E-574F-8A52-8DC23BBC0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354" y="1744742"/>
            <a:ext cx="276726" cy="290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45BF40-6B70-D540-A329-7C2B851DA9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229" y="1577610"/>
            <a:ext cx="589145" cy="1135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B80A4-5D1E-824B-B0F3-0C35A6417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833" y="2012159"/>
            <a:ext cx="2545598" cy="34816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969008-3FE4-9842-ACB2-AA73E8FA7C78}"/>
              </a:ext>
            </a:extLst>
          </p:cNvPr>
          <p:cNvCxnSpPr>
            <a:cxnSpLocks/>
          </p:cNvCxnSpPr>
          <p:nvPr/>
        </p:nvCxnSpPr>
        <p:spPr bwMode="auto">
          <a:xfrm>
            <a:off x="1951193" y="1640413"/>
            <a:ext cx="37801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E5DD8DB-0C34-3D4B-A5E0-9CA61A9CB1BA}"/>
              </a:ext>
            </a:extLst>
          </p:cNvPr>
          <p:cNvSpPr txBox="1"/>
          <p:nvPr/>
        </p:nvSpPr>
        <p:spPr>
          <a:xfrm>
            <a:off x="3559086" y="134644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800" dirty="0"/>
              <a:t>50m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12E17B7-3713-3B47-B999-CB64F8F9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89472"/>
            <a:ext cx="7980738" cy="20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287338" indent="-287338" eaLnBrk="1" hangingPunct="1">
              <a:buSzTx/>
            </a:pPr>
            <a:r>
              <a:rPr lang="en-US" altLang="en-US" dirty="0">
                <a:ea typeface="ＭＳ Ｐゴシック" panose="020B0600070205080204" pitchFamily="34" charset="-128"/>
              </a:rPr>
              <a:t>suppose </a:t>
            </a:r>
            <a:r>
              <a:rPr lang="en-AU" altLang="en-US" dirty="0">
                <a:ea typeface="ＭＳ Ｐゴシック" panose="020B0600070205080204" pitchFamily="34" charset="-128"/>
              </a:rPr>
              <a:t>the belt length is 50m now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marL="287338" indent="-287338" eaLnBrk="1" hangingPunct="1">
              <a:buSzTx/>
            </a:pPr>
            <a:r>
              <a:rPr lang="en-US" altLang="en-US" kern="0" dirty="0">
                <a:ea typeface="ＭＳ Ｐゴシック" panose="020B0600070205080204" pitchFamily="34" charset="-128"/>
              </a:rPr>
              <a:t>at time </a:t>
            </a:r>
            <a:r>
              <a:rPr lang="en-US" altLang="ja-JP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t=</a:t>
            </a:r>
            <a:r>
              <a:rPr lang="en-US" altLang="ja-JP" i="1" kern="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i="1" kern="0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</a:t>
            </a:r>
            <a:r>
              <a:rPr lang="en-US" altLang="ja-JP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=10s</a:t>
            </a:r>
            <a:r>
              <a:rPr lang="en-US" altLang="en-US" kern="0" dirty="0">
                <a:ea typeface="ＭＳ Ｐゴシック" panose="020B0600070205080204" pitchFamily="34" charset="-128"/>
              </a:rPr>
              <a:t>, where is the last box/bit?</a:t>
            </a:r>
          </a:p>
          <a:p>
            <a:pPr marL="687388" lvl="1" indent="-287338" eaLnBrk="1" hangingPunct="1"/>
            <a:r>
              <a:rPr lang="en-US" altLang="en-US" kern="0" dirty="0">
                <a:ea typeface="ＭＳ Ｐゴシック" panose="020B0600070205080204" pitchFamily="34" charset="-128"/>
              </a:rPr>
              <a:t>Answer: the last box is being loaded onto the belt/link</a:t>
            </a:r>
          </a:p>
          <a:p>
            <a:pPr marL="287338" indent="-287338" eaLnBrk="1" hangingPunct="1">
              <a:buSzTx/>
            </a:pPr>
            <a:r>
              <a:rPr lang="en-US" altLang="en-US" kern="0" dirty="0">
                <a:ea typeface="ＭＳ Ｐゴシック" panose="020B0600070205080204" pitchFamily="34" charset="-128"/>
              </a:rPr>
              <a:t>at time </a:t>
            </a:r>
            <a:r>
              <a:rPr lang="en-US" altLang="en-US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t=</a:t>
            </a:r>
            <a:r>
              <a:rPr lang="en-US" altLang="en-US" i="1" kern="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i="1" kern="0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</a:t>
            </a:r>
            <a:r>
              <a:rPr lang="en-US" altLang="en-US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=10s</a:t>
            </a:r>
            <a:r>
              <a:rPr lang="en-US" altLang="en-US" kern="0" dirty="0">
                <a:ea typeface="ＭＳ Ｐゴシック" panose="020B0600070205080204" pitchFamily="34" charset="-128"/>
              </a:rPr>
              <a:t>, where is the </a:t>
            </a:r>
            <a:r>
              <a:rPr lang="en-US" altLang="en-US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 box/bit</a:t>
            </a:r>
            <a:r>
              <a:rPr lang="en-US" altLang="en-US" kern="0" dirty="0">
                <a:ea typeface="ＭＳ Ｐゴシック" panose="020B0600070205080204" pitchFamily="34" charset="-128"/>
              </a:rPr>
              <a:t>?</a:t>
            </a:r>
          </a:p>
          <a:p>
            <a:pPr marL="687388" lvl="1" indent="-287338" eaLnBrk="1" hangingPunct="1"/>
            <a:r>
              <a:rPr lang="en-US" altLang="en-US" kern="0" dirty="0">
                <a:ea typeface="ＭＳ Ｐゴシック" panose="020B0600070205080204" pitchFamily="34" charset="-128"/>
              </a:rPr>
              <a:t>Answer: the </a:t>
            </a:r>
            <a:r>
              <a:rPr lang="en-US" altLang="en-US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fist box</a:t>
            </a:r>
            <a:r>
              <a:rPr lang="en-US" altLang="en-US" kern="0" dirty="0">
                <a:ea typeface="ＭＳ Ｐゴシック" panose="020B0600070205080204" pitchFamily="34" charset="-128"/>
              </a:rPr>
              <a:t> has reached the destination.</a:t>
            </a:r>
            <a:br>
              <a:rPr lang="en-US" altLang="en-US" sz="2800" kern="0" dirty="0">
                <a:ea typeface="ＭＳ Ｐゴシック" panose="020B0600070205080204" pitchFamily="34" charset="-128"/>
              </a:rPr>
            </a:br>
            <a:endParaRPr lang="en-US" altLang="en-US" sz="2800" i="1" kern="0" dirty="0">
              <a:solidFill>
                <a:srgbClr val="CC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DBBAC1F1-5F21-084B-9F9D-0B1544E65379}"/>
              </a:ext>
            </a:extLst>
          </p:cNvPr>
          <p:cNvSpPr/>
          <p:nvPr/>
        </p:nvSpPr>
        <p:spPr bwMode="auto">
          <a:xfrm>
            <a:off x="5674992" y="5362663"/>
            <a:ext cx="2951914" cy="797903"/>
          </a:xfrm>
          <a:prstGeom prst="wedgeEllipseCallout">
            <a:avLst>
              <a:gd name="adj1" fmla="val -27464"/>
              <a:gd name="adj2" fmla="val -858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Think: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Propagation delay?</a:t>
            </a:r>
          </a:p>
        </p:txBody>
      </p:sp>
    </p:spTree>
    <p:extLst>
      <p:ext uri="{BB962C8B-B14F-4D97-AF65-F5344CB8AC3E}">
        <p14:creationId xmlns:p14="http://schemas.microsoft.com/office/powerpoint/2010/main" val="28633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2BF0-C123-9E46-856D-70BC95CE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Conveyor belt analogy (more)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83552-2334-6149-9509-8290AFB2C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0E23E-542B-E842-87A9-A6918A2F9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553" y="2010815"/>
            <a:ext cx="2524703" cy="372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504AB-DB8F-5F42-AD56-F68023F9C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826" y="1744742"/>
            <a:ext cx="276726" cy="290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5684B-7C8D-D54C-A3E0-9D5F1F954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861" y="1734564"/>
            <a:ext cx="276726" cy="29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4022E-FB72-B64A-ADE4-86ED000A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103" y="1741988"/>
            <a:ext cx="276726" cy="29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1BD4A7-1012-1E45-A97F-FD8E846B24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434" y="2308702"/>
            <a:ext cx="276726" cy="290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C7AF99-618A-9D4A-886F-82F8B4FB3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434" y="2000975"/>
            <a:ext cx="276726" cy="290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B406F-05AB-F14B-91BF-CFCFCFE8C8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352" y="1752190"/>
            <a:ext cx="276726" cy="290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93F4B3-0934-F24D-9BB8-300E90BE60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48" y="2308702"/>
            <a:ext cx="276726" cy="290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0BCB3-2B98-DB4C-AF97-13EF02AC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48" y="2000975"/>
            <a:ext cx="276726" cy="290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AE39FF-A929-1247-8BE7-CBAC049C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349" y="1752190"/>
            <a:ext cx="276726" cy="290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A144EE-9284-FF4C-8075-EBB017433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106" y="1744742"/>
            <a:ext cx="276726" cy="290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E3CF2D-C81F-7947-8059-70F74A839F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981" y="1577610"/>
            <a:ext cx="589145" cy="1135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D5C480-3161-4946-B725-2F5B2213FB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585" y="2012159"/>
            <a:ext cx="2545598" cy="34816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A36E83-9267-6C49-8939-A7CC4CC7A9FD}"/>
              </a:ext>
            </a:extLst>
          </p:cNvPr>
          <p:cNvCxnSpPr>
            <a:cxnSpLocks/>
          </p:cNvCxnSpPr>
          <p:nvPr/>
        </p:nvCxnSpPr>
        <p:spPr bwMode="auto">
          <a:xfrm>
            <a:off x="1940945" y="1640413"/>
            <a:ext cx="37801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330349-0586-1A44-AFC1-17E58967E3CA}"/>
              </a:ext>
            </a:extLst>
          </p:cNvPr>
          <p:cNvSpPr txBox="1"/>
          <p:nvPr/>
        </p:nvSpPr>
        <p:spPr>
          <a:xfrm>
            <a:off x="3548838" y="134644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800" dirty="0"/>
              <a:t>50m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BA88732-869E-D449-B707-FBE7CB7C4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99469"/>
            <a:ext cx="7980738" cy="20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287338" indent="-287338" eaLnBrk="1" hangingPunct="1">
              <a:buSzTx/>
            </a:pPr>
            <a:r>
              <a:rPr lang="en-US" altLang="en-US" dirty="0">
                <a:ea typeface="ＭＳ Ｐゴシック" panose="020B0600070205080204" pitchFamily="34" charset="-128"/>
              </a:rPr>
              <a:t>suppose </a:t>
            </a:r>
            <a:r>
              <a:rPr lang="en-AU" altLang="en-US" dirty="0">
                <a:ea typeface="ＭＳ Ｐゴシック" panose="020B0600070205080204" pitchFamily="34" charset="-128"/>
              </a:rPr>
              <a:t>the belt length is 50m now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marL="287338" indent="-287338" eaLnBrk="1" hangingPunct="1">
              <a:buSzTx/>
            </a:pPr>
            <a:r>
              <a:rPr lang="en-US" altLang="en-US" kern="0" dirty="0">
                <a:ea typeface="ＭＳ Ｐゴシック" panose="020B0600070205080204" pitchFamily="34" charset="-128"/>
              </a:rPr>
              <a:t>at time </a:t>
            </a:r>
            <a:r>
              <a:rPr lang="en-US" altLang="en-US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t=</a:t>
            </a:r>
            <a:r>
              <a:rPr lang="en-US" altLang="en-US" i="1" kern="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en-US" i="1" kern="0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prop</a:t>
            </a:r>
            <a:r>
              <a:rPr lang="en-US" altLang="en-US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=5s</a:t>
            </a:r>
            <a:r>
              <a:rPr lang="en-US" altLang="en-US" kern="0" dirty="0">
                <a:ea typeface="ＭＳ Ｐゴシック" panose="020B0600070205080204" pitchFamily="34" charset="-128"/>
              </a:rPr>
              <a:t>, where is the </a:t>
            </a:r>
            <a:r>
              <a:rPr lang="en-US" altLang="en-US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 box/bit</a:t>
            </a:r>
            <a:r>
              <a:rPr lang="en-US" altLang="en-US" kern="0" dirty="0">
                <a:ea typeface="ＭＳ Ｐゴシック" panose="020B0600070205080204" pitchFamily="34" charset="-128"/>
              </a:rPr>
              <a:t>?</a:t>
            </a:r>
          </a:p>
          <a:p>
            <a:pPr marL="687388" lvl="1" indent="-287338" eaLnBrk="1" hangingPunct="1"/>
            <a:r>
              <a:rPr lang="en-US" altLang="en-US" kern="0" dirty="0">
                <a:ea typeface="ＭＳ Ｐゴシック" panose="020B0600070205080204" pitchFamily="34" charset="-128"/>
              </a:rPr>
              <a:t>Answer: the </a:t>
            </a:r>
            <a:r>
              <a:rPr lang="en-US" altLang="en-US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fist box</a:t>
            </a:r>
            <a:r>
              <a:rPr lang="en-US" altLang="en-US" kern="0" dirty="0">
                <a:ea typeface="ＭＳ Ｐゴシック" panose="020B0600070205080204" pitchFamily="34" charset="-128"/>
              </a:rPr>
              <a:t> is just reaching the destination.</a:t>
            </a:r>
            <a:endParaRPr lang="en-US" altLang="en-US" i="1" kern="0" dirty="0">
              <a:solidFill>
                <a:srgbClr val="CC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7338" indent="-287338" eaLnBrk="1" hangingPunct="1">
              <a:buSzTx/>
            </a:pPr>
            <a:r>
              <a:rPr lang="en-US" altLang="en-US" kern="0" dirty="0">
                <a:ea typeface="ＭＳ Ｐゴシック" panose="020B0600070205080204" pitchFamily="34" charset="-128"/>
              </a:rPr>
              <a:t>at time </a:t>
            </a:r>
            <a:r>
              <a:rPr lang="en-US" altLang="ja-JP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t=</a:t>
            </a:r>
            <a:r>
              <a:rPr lang="en-US" altLang="ja-JP" i="1" kern="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i="1" kern="0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prop</a:t>
            </a:r>
            <a:r>
              <a:rPr lang="en-US" altLang="ja-JP" i="1" kern="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=5s</a:t>
            </a:r>
            <a:r>
              <a:rPr lang="en-US" altLang="en-US" kern="0" dirty="0">
                <a:ea typeface="ＭＳ Ｐゴシック" panose="020B0600070205080204" pitchFamily="34" charset="-128"/>
              </a:rPr>
              <a:t>, where is the </a:t>
            </a:r>
            <a:r>
              <a:rPr lang="en-US" altLang="en-US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last box/bit</a:t>
            </a:r>
            <a:r>
              <a:rPr lang="en-US" altLang="en-US" kern="0" dirty="0">
                <a:ea typeface="ＭＳ Ｐゴシック" panose="020B0600070205080204" pitchFamily="34" charset="-128"/>
              </a:rPr>
              <a:t>?</a:t>
            </a:r>
          </a:p>
          <a:p>
            <a:pPr marL="687388" lvl="1" indent="-287338" eaLnBrk="1" hangingPunct="1"/>
            <a:r>
              <a:rPr lang="en-US" altLang="en-US" kern="0" dirty="0">
                <a:ea typeface="ＭＳ Ｐゴシック" panose="020B0600070205080204" pitchFamily="34" charset="-128"/>
              </a:rPr>
              <a:t>Answer: the </a:t>
            </a:r>
            <a:r>
              <a:rPr lang="en-US" altLang="en-US" kern="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last box</a:t>
            </a:r>
            <a:r>
              <a:rPr lang="en-US" altLang="en-US" kern="0" dirty="0">
                <a:ea typeface="ＭＳ Ｐゴシック" panose="020B0600070205080204" pitchFamily="34" charset="-128"/>
              </a:rPr>
              <a:t> is still in the source, not loaded</a:t>
            </a:r>
          </a:p>
        </p:txBody>
      </p:sp>
    </p:spTree>
    <p:extLst>
      <p:ext uri="{BB962C8B-B14F-4D97-AF65-F5344CB8AC3E}">
        <p14:creationId xmlns:p14="http://schemas.microsoft.com/office/powerpoint/2010/main" val="27479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13129</TotalTime>
  <Words>3207</Words>
  <Application>Microsoft Macintosh PowerPoint</Application>
  <PresentationFormat>Widescreen</PresentationFormat>
  <Paragraphs>614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Times</vt:lpstr>
      <vt:lpstr>ZapfDingbats</vt:lpstr>
      <vt:lpstr>Arial</vt:lpstr>
      <vt:lpstr>Calibri</vt:lpstr>
      <vt:lpstr>Calibri Light</vt:lpstr>
      <vt:lpstr>Gill Sans MT</vt:lpstr>
      <vt:lpstr>Times New Roman</vt:lpstr>
      <vt:lpstr>Verdana</vt:lpstr>
      <vt:lpstr>Wingdings</vt:lpstr>
      <vt:lpstr>Office Theme</vt:lpstr>
      <vt:lpstr>PowerPoint Presentation</vt:lpstr>
      <vt:lpstr>Chapter 1: roadmap</vt:lpstr>
      <vt:lpstr>How do packet loss and delay occur?</vt:lpstr>
      <vt:lpstr>Packet delay: four sources</vt:lpstr>
      <vt:lpstr>Packet delay: four sources</vt:lpstr>
      <vt:lpstr>Conveyor belt analogy</vt:lpstr>
      <vt:lpstr>Conveyor belt analogy</vt:lpstr>
      <vt:lpstr>Conveyor belt analogy (more)</vt:lpstr>
      <vt:lpstr>Conveyor belt analogy (more)</vt:lpstr>
      <vt:lpstr>Packet delay: four sources</vt:lpstr>
      <vt:lpstr>“Real” Internet delays and routes</vt:lpstr>
      <vt:lpstr>Real Internet delays and routes</vt:lpstr>
      <vt:lpstr>Packet queueing delay (revisited)</vt:lpstr>
      <vt:lpstr>Packet loss</vt:lpstr>
      <vt:lpstr>Throughput</vt:lpstr>
      <vt:lpstr>Throughput</vt:lpstr>
      <vt:lpstr>Throughput: network scenario</vt:lpstr>
      <vt:lpstr>Mid-break</vt:lpstr>
      <vt:lpstr>Chapter 1: roadmap</vt:lpstr>
      <vt:lpstr>Recap Internet Intro from Week1</vt:lpstr>
      <vt:lpstr>Analogy: Australia Post</vt:lpstr>
      <vt:lpstr>Layering of Australia Post</vt:lpstr>
      <vt:lpstr>Internet protocol stack</vt:lpstr>
      <vt:lpstr>PowerPoint Presentation</vt:lpstr>
      <vt:lpstr>Why layering?</vt:lpstr>
      <vt:lpstr>Protocol layers  Company products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Chapter 1: summary</vt:lpstr>
      <vt:lpstr>Assignment 1. Internet Introduction</vt:lpstr>
      <vt:lpstr>Enrolment: IN or OUT</vt:lpstr>
      <vt:lpstr>Lecture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180</cp:revision>
  <dcterms:created xsi:type="dcterms:W3CDTF">2020-01-18T07:24:59Z</dcterms:created>
  <dcterms:modified xsi:type="dcterms:W3CDTF">2023-02-25T23:57:30Z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2022-01-02T04:51:28Z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9c956b36-fc26-4000-ad78-dbd7b260b114</vt:lpwstr>
  </property>
  <property fmtid="{D5CDD505-2E9C-101B-9397-08002B2CF9AE}" pid="8" name="MSIP_Label_ba4f0713-8a76-46fc-9033-3e1b6c45971d_ContentBits">
    <vt:lpwstr>0</vt:lpwstr>
  </property>
</Properties>
</file>