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960" r:id="rId2"/>
    <p:sldId id="1041" r:id="rId3"/>
    <p:sldId id="1055" r:id="rId4"/>
    <p:sldId id="965" r:id="rId5"/>
    <p:sldId id="1056" r:id="rId6"/>
    <p:sldId id="1057" r:id="rId7"/>
    <p:sldId id="1058" r:id="rId8"/>
    <p:sldId id="1059" r:id="rId9"/>
    <p:sldId id="1060" r:id="rId10"/>
    <p:sldId id="1061" r:id="rId11"/>
    <p:sldId id="1062" r:id="rId12"/>
    <p:sldId id="1063" r:id="rId13"/>
    <p:sldId id="1064" r:id="rId14"/>
    <p:sldId id="1065" r:id="rId15"/>
    <p:sldId id="1170" r:id="rId16"/>
    <p:sldId id="1161" r:id="rId17"/>
    <p:sldId id="1068" r:id="rId18"/>
    <p:sldId id="1069" r:id="rId19"/>
    <p:sldId id="1070" r:id="rId20"/>
    <p:sldId id="1072" r:id="rId21"/>
    <p:sldId id="1073" r:id="rId22"/>
    <p:sldId id="1074" r:id="rId23"/>
    <p:sldId id="1165" r:id="rId24"/>
    <p:sldId id="1163" r:id="rId25"/>
    <p:sldId id="1164" r:id="rId26"/>
    <p:sldId id="1075" r:id="rId27"/>
    <p:sldId id="1076" r:id="rId28"/>
    <p:sldId id="1166" r:id="rId29"/>
    <p:sldId id="1167" r:id="rId30"/>
    <p:sldId id="1077" r:id="rId31"/>
    <p:sldId id="1078" r:id="rId32"/>
    <p:sldId id="1079" r:id="rId33"/>
    <p:sldId id="1080" r:id="rId34"/>
    <p:sldId id="1081" r:id="rId35"/>
    <p:sldId id="1082" r:id="rId36"/>
    <p:sldId id="1083" r:id="rId37"/>
    <p:sldId id="1085" r:id="rId38"/>
    <p:sldId id="1086" r:id="rId39"/>
    <p:sldId id="1087" r:id="rId40"/>
    <p:sldId id="1088" r:id="rId41"/>
    <p:sldId id="1159" r:id="rId42"/>
    <p:sldId id="1169" r:id="rId43"/>
    <p:sldId id="104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9CDFF9"/>
    <a:srgbClr val="010086"/>
    <a:srgbClr val="CCCCFF"/>
    <a:srgbClr val="3C6CDF"/>
    <a:srgbClr val="0000A8"/>
    <a:srgbClr val="C96B72"/>
    <a:srgbClr val="B8C2C9"/>
    <a:srgbClr val="D6DCE0"/>
    <a:srgbClr val="01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86"/>
    <p:restoredTop sz="79592"/>
  </p:normalViewPr>
  <p:slideViewPr>
    <p:cSldViewPr snapToGrid="0" snapToObjects="1">
      <p:cViewPr varScale="1">
        <p:scale>
          <a:sx n="100" d="100"/>
          <a:sy n="100" d="100"/>
        </p:scale>
        <p:origin x="776" y="176"/>
      </p:cViewPr>
      <p:guideLst>
        <p:guide orient="horz" pos="1104"/>
        <p:guide pos="576"/>
      </p:guideLst>
    </p:cSldViewPr>
  </p:slideViewPr>
  <p:outlineViewPr>
    <p:cViewPr>
      <p:scale>
        <a:sx n="33" d="100"/>
        <a:sy n="33" d="100"/>
      </p:scale>
      <p:origin x="0" y="-41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 Ping Liu" userId="60ce823c-5cb7-4d3e-be0b-034740f7a9f3" providerId="ADAL" clId="{0AF2455D-68D3-6B44-ABD8-A20165584066}"/>
    <pc:docChg chg="undo custSel addSld delSld modSld sldOrd">
      <pc:chgData name="Ren Ping Liu" userId="60ce823c-5cb7-4d3e-be0b-034740f7a9f3" providerId="ADAL" clId="{0AF2455D-68D3-6B44-ABD8-A20165584066}" dt="2022-08-14T23:57:10.917" v="135"/>
      <pc:docMkLst>
        <pc:docMk/>
      </pc:docMkLst>
      <pc:sldChg chg="modSp mod">
        <pc:chgData name="Ren Ping Liu" userId="60ce823c-5cb7-4d3e-be0b-034740f7a9f3" providerId="ADAL" clId="{0AF2455D-68D3-6B44-ABD8-A20165584066}" dt="2022-08-14T00:51:16.218" v="81" actId="20577"/>
        <pc:sldMkLst>
          <pc:docMk/>
          <pc:sldMk cId="2314825519" sldId="960"/>
        </pc:sldMkLst>
        <pc:spChg chg="mod">
          <ac:chgData name="Ren Ping Liu" userId="60ce823c-5cb7-4d3e-be0b-034740f7a9f3" providerId="ADAL" clId="{0AF2455D-68D3-6B44-ABD8-A20165584066}" dt="2022-08-14T00:51:16.218" v="81" actId="20577"/>
          <ac:spMkLst>
            <pc:docMk/>
            <pc:sldMk cId="2314825519" sldId="960"/>
            <ac:spMk id="9" creationId="{CBACC251-E9B4-EC4A-A8B8-6C45EFD8D867}"/>
          </ac:spMkLst>
        </pc:spChg>
      </pc:sldChg>
      <pc:sldChg chg="add">
        <pc:chgData name="Ren Ping Liu" userId="60ce823c-5cb7-4d3e-be0b-034740f7a9f3" providerId="ADAL" clId="{0AF2455D-68D3-6B44-ABD8-A20165584066}" dt="2022-08-14T01:09:45.024" v="121"/>
        <pc:sldMkLst>
          <pc:docMk/>
          <pc:sldMk cId="2489059933" sldId="1048"/>
        </pc:sldMkLst>
      </pc:sldChg>
      <pc:sldChg chg="modSp mod">
        <pc:chgData name="Ren Ping Liu" userId="60ce823c-5cb7-4d3e-be0b-034740f7a9f3" providerId="ADAL" clId="{0AF2455D-68D3-6B44-ABD8-A20165584066}" dt="2022-08-14T00:57:10.282" v="119" actId="20577"/>
        <pc:sldMkLst>
          <pc:docMk/>
          <pc:sldMk cId="1212294701" sldId="1059"/>
        </pc:sldMkLst>
        <pc:spChg chg="mod">
          <ac:chgData name="Ren Ping Liu" userId="60ce823c-5cb7-4d3e-be0b-034740f7a9f3" providerId="ADAL" clId="{0AF2455D-68D3-6B44-ABD8-A20165584066}" dt="2022-08-14T00:57:10.282" v="119" actId="20577"/>
          <ac:spMkLst>
            <pc:docMk/>
            <pc:sldMk cId="1212294701" sldId="1059"/>
            <ac:spMk id="68" creationId="{AE0F6699-BC13-C349-9AC1-8B36945FEAA0}"/>
          </ac:spMkLst>
        </pc:spChg>
      </pc:sldChg>
      <pc:sldChg chg="modSp mod ord">
        <pc:chgData name="Ren Ping Liu" userId="60ce823c-5cb7-4d3e-be0b-034740f7a9f3" providerId="ADAL" clId="{0AF2455D-68D3-6B44-ABD8-A20165584066}" dt="2022-08-14T01:13:58.005" v="125" actId="20577"/>
        <pc:sldMkLst>
          <pc:docMk/>
          <pc:sldMk cId="2865871350" sldId="1168"/>
        </pc:sldMkLst>
        <pc:spChg chg="mod">
          <ac:chgData name="Ren Ping Liu" userId="60ce823c-5cb7-4d3e-be0b-034740f7a9f3" providerId="ADAL" clId="{0AF2455D-68D3-6B44-ABD8-A20165584066}" dt="2022-08-14T01:13:58.005" v="125" actId="20577"/>
          <ac:spMkLst>
            <pc:docMk/>
            <pc:sldMk cId="2865871350" sldId="1168"/>
            <ac:spMk id="2" creationId="{1005BE78-B7ED-934F-8D06-14326B97D6A7}"/>
          </ac:spMkLst>
        </pc:spChg>
        <pc:spChg chg="mod">
          <ac:chgData name="Ren Ping Liu" userId="60ce823c-5cb7-4d3e-be0b-034740f7a9f3" providerId="ADAL" clId="{0AF2455D-68D3-6B44-ABD8-A20165584066}" dt="2022-08-13T20:41:00.992" v="67" actId="5793"/>
          <ac:spMkLst>
            <pc:docMk/>
            <pc:sldMk cId="2865871350" sldId="1168"/>
            <ac:spMk id="3" creationId="{64874B9C-EEF3-604E-BC2F-F0077E182833}"/>
          </ac:spMkLst>
        </pc:spChg>
      </pc:sldChg>
      <pc:sldChg chg="add">
        <pc:chgData name="Ren Ping Liu" userId="60ce823c-5cb7-4d3e-be0b-034740f7a9f3" providerId="ADAL" clId="{0AF2455D-68D3-6B44-ABD8-A20165584066}" dt="2022-08-06T21:43:06.156" v="0"/>
        <pc:sldMkLst>
          <pc:docMk/>
          <pc:sldMk cId="3863225625" sldId="1169"/>
        </pc:sldMkLst>
      </pc:sldChg>
      <pc:sldChg chg="add del">
        <pc:chgData name="Ren Ping Liu" userId="60ce823c-5cb7-4d3e-be0b-034740f7a9f3" providerId="ADAL" clId="{0AF2455D-68D3-6B44-ABD8-A20165584066}" dt="2022-08-14T01:22:33.063" v="130" actId="2696"/>
        <pc:sldMkLst>
          <pc:docMk/>
          <pc:sldMk cId="221890104" sldId="1170"/>
        </pc:sldMkLst>
      </pc:sldChg>
      <pc:sldChg chg="add del">
        <pc:chgData name="Ren Ping Liu" userId="60ce823c-5cb7-4d3e-be0b-034740f7a9f3" providerId="ADAL" clId="{0AF2455D-68D3-6B44-ABD8-A20165584066}" dt="2022-08-14T20:33:55.819" v="132" actId="2696"/>
        <pc:sldMkLst>
          <pc:docMk/>
          <pc:sldMk cId="953904573" sldId="1170"/>
        </pc:sldMkLst>
      </pc:sldChg>
      <pc:sldChg chg="add del">
        <pc:chgData name="Ren Ping Liu" userId="60ce823c-5cb7-4d3e-be0b-034740f7a9f3" providerId="ADAL" clId="{0AF2455D-68D3-6B44-ABD8-A20165584066}" dt="2022-08-14T23:57:06.213" v="134" actId="2696"/>
        <pc:sldMkLst>
          <pc:docMk/>
          <pc:sldMk cId="972547716" sldId="1170"/>
        </pc:sldMkLst>
      </pc:sldChg>
      <pc:sldChg chg="add">
        <pc:chgData name="Ren Ping Liu" userId="60ce823c-5cb7-4d3e-be0b-034740f7a9f3" providerId="ADAL" clId="{0AF2455D-68D3-6B44-ABD8-A20165584066}" dt="2022-08-14T23:57:10.917" v="135"/>
        <pc:sldMkLst>
          <pc:docMk/>
          <pc:sldMk cId="2694687469" sldId="1170"/>
        </pc:sldMkLst>
      </pc:sldChg>
      <pc:sldChg chg="add del">
        <pc:chgData name="Ren Ping Liu" userId="60ce823c-5cb7-4d3e-be0b-034740f7a9f3" providerId="ADAL" clId="{0AF2455D-68D3-6B44-ABD8-A20165584066}" dt="2022-08-14T01:17:42.171" v="126" actId="2696"/>
        <pc:sldMkLst>
          <pc:docMk/>
          <pc:sldMk cId="3694971608" sldId="1170"/>
        </pc:sldMkLst>
      </pc:sldChg>
    </pc:docChg>
  </pc:docChgLst>
  <pc:docChgLst>
    <pc:chgData name="Ren Ping Liu" userId="60ce823c-5cb7-4d3e-be0b-034740f7a9f3" providerId="ADAL" clId="{C532AF6F-7E5E-CF48-9F37-CBAE24829AE4}"/>
    <pc:docChg chg="undo custSel mod addSld delSld modSld sldOrd">
      <pc:chgData name="Ren Ping Liu" userId="60ce823c-5cb7-4d3e-be0b-034740f7a9f3" providerId="ADAL" clId="{C532AF6F-7E5E-CF48-9F37-CBAE24829AE4}" dt="2022-01-05T04:32:12.613" v="578" actId="20577"/>
      <pc:docMkLst>
        <pc:docMk/>
      </pc:docMkLst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409539835" sldId="533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886087895" sldId="534"/>
        </pc:sldMkLst>
      </pc:sldChg>
      <pc:sldChg chg="addSp delSp modSp mod">
        <pc:chgData name="Ren Ping Liu" userId="60ce823c-5cb7-4d3e-be0b-034740f7a9f3" providerId="ADAL" clId="{C532AF6F-7E5E-CF48-9F37-CBAE24829AE4}" dt="2022-01-05T01:24:50.377" v="71" actId="20577"/>
        <pc:sldMkLst>
          <pc:docMk/>
          <pc:sldMk cId="2314825519" sldId="960"/>
        </pc:sldMkLst>
        <pc:spChg chg="add del mod">
          <ac:chgData name="Ren Ping Liu" userId="60ce823c-5cb7-4d3e-be0b-034740f7a9f3" providerId="ADAL" clId="{C532AF6F-7E5E-CF48-9F37-CBAE24829AE4}" dt="2022-01-05T01:07:49.497" v="5" actId="478"/>
          <ac:spMkLst>
            <pc:docMk/>
            <pc:sldMk cId="2314825519" sldId="960"/>
            <ac:spMk id="3" creationId="{D2AF854D-9F99-7A4C-BC74-238F162C176A}"/>
          </ac:spMkLst>
        </pc:spChg>
        <pc:spChg chg="add mod">
          <ac:chgData name="Ren Ping Liu" userId="60ce823c-5cb7-4d3e-be0b-034740f7a9f3" providerId="ADAL" clId="{C532AF6F-7E5E-CF48-9F37-CBAE24829AE4}" dt="2022-01-05T01:24:50.377" v="71" actId="20577"/>
          <ac:spMkLst>
            <pc:docMk/>
            <pc:sldMk cId="2314825519" sldId="960"/>
            <ac:spMk id="9" creationId="{CBACC251-E9B4-EC4A-A8B8-6C45EFD8D867}"/>
          </ac:spMkLst>
        </pc:spChg>
      </pc:sldChg>
      <pc:sldChg chg="modSp mod">
        <pc:chgData name="Ren Ping Liu" userId="60ce823c-5cb7-4d3e-be0b-034740f7a9f3" providerId="ADAL" clId="{C532AF6F-7E5E-CF48-9F37-CBAE24829AE4}" dt="2022-01-05T01:11:46.322" v="41" actId="207"/>
        <pc:sldMkLst>
          <pc:docMk/>
          <pc:sldMk cId="742256177" sldId="1041"/>
        </pc:sldMkLst>
        <pc:spChg chg="mod">
          <ac:chgData name="Ren Ping Liu" userId="60ce823c-5cb7-4d3e-be0b-034740f7a9f3" providerId="ADAL" clId="{C532AF6F-7E5E-CF48-9F37-CBAE24829AE4}" dt="2022-01-05T01:11:39.896" v="40" actId="207"/>
          <ac:spMkLst>
            <pc:docMk/>
            <pc:sldMk cId="742256177" sldId="1041"/>
            <ac:spMk id="10" creationId="{80CCA17D-ECA8-CE46-82AC-A0AF8C3B62BD}"/>
          </ac:spMkLst>
        </pc:spChg>
        <pc:spChg chg="mod">
          <ac:chgData name="Ren Ping Liu" userId="60ce823c-5cb7-4d3e-be0b-034740f7a9f3" providerId="ADAL" clId="{C532AF6F-7E5E-CF48-9F37-CBAE24829AE4}" dt="2022-01-05T01:11:46.322" v="41" actId="207"/>
          <ac:spMkLst>
            <pc:docMk/>
            <pc:sldMk cId="742256177" sldId="1041"/>
            <ac:spMk id="11" creationId="{5FE695BD-369F-8C4A-ACAD-42671E1C0719}"/>
          </ac:spMkLst>
        </pc:spChg>
      </pc:sldChg>
      <pc:sldChg chg="del">
        <pc:chgData name="Ren Ping Liu" userId="60ce823c-5cb7-4d3e-be0b-034740f7a9f3" providerId="ADAL" clId="{C532AF6F-7E5E-CF48-9F37-CBAE24829AE4}" dt="2022-01-05T01:22:57.971" v="67" actId="2696"/>
        <pc:sldMkLst>
          <pc:docMk/>
          <pc:sldMk cId="4280837052" sldId="1042"/>
        </pc:sldMkLst>
      </pc:sldChg>
      <pc:sldChg chg="del">
        <pc:chgData name="Ren Ping Liu" userId="60ce823c-5cb7-4d3e-be0b-034740f7a9f3" providerId="ADAL" clId="{C532AF6F-7E5E-CF48-9F37-CBAE24829AE4}" dt="2022-01-05T04:29:55.665" v="543" actId="2696"/>
        <pc:sldMkLst>
          <pc:docMk/>
          <pc:sldMk cId="3950370121" sldId="1048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963100581" sldId="1049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315648074" sldId="1050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4164636709" sldId="1051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190819263" sldId="1052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315409998" sldId="1053"/>
        </pc:sldMkLst>
      </pc:sldChg>
      <pc:sldChg chg="del">
        <pc:chgData name="Ren Ping Liu" userId="60ce823c-5cb7-4d3e-be0b-034740f7a9f3" providerId="ADAL" clId="{C532AF6F-7E5E-CF48-9F37-CBAE24829AE4}" dt="2022-01-05T01:13:06.287" v="42" actId="2696"/>
        <pc:sldMkLst>
          <pc:docMk/>
          <pc:sldMk cId="3242746477" sldId="1054"/>
        </pc:sldMkLst>
      </pc:sldChg>
      <pc:sldChg chg="modSp mod">
        <pc:chgData name="Ren Ping Liu" userId="60ce823c-5cb7-4d3e-be0b-034740f7a9f3" providerId="ADAL" clId="{C532AF6F-7E5E-CF48-9F37-CBAE24829AE4}" dt="2022-01-05T01:15:05.311" v="44" actId="14100"/>
        <pc:sldMkLst>
          <pc:docMk/>
          <pc:sldMk cId="2456053228" sldId="1056"/>
        </pc:sldMkLst>
        <pc:spChg chg="mod">
          <ac:chgData name="Ren Ping Liu" userId="60ce823c-5cb7-4d3e-be0b-034740f7a9f3" providerId="ADAL" clId="{C532AF6F-7E5E-CF48-9F37-CBAE24829AE4}" dt="2022-01-05T01:15:05.311" v="44" actId="14100"/>
          <ac:spMkLst>
            <pc:docMk/>
            <pc:sldMk cId="2456053228" sldId="1056"/>
            <ac:spMk id="651" creationId="{47A3D5AF-94CC-B24F-922A-C603CC0A5A25}"/>
          </ac:spMkLst>
        </pc:spChg>
      </pc:sldChg>
      <pc:sldChg chg="addSp modSp mod">
        <pc:chgData name="Ren Ping Liu" userId="60ce823c-5cb7-4d3e-be0b-034740f7a9f3" providerId="ADAL" clId="{C532AF6F-7E5E-CF48-9F37-CBAE24829AE4}" dt="2022-01-05T01:16:59.054" v="49" actId="1076"/>
        <pc:sldMkLst>
          <pc:docMk/>
          <pc:sldMk cId="2438834391" sldId="1058"/>
        </pc:sldMkLst>
        <pc:spChg chg="mod">
          <ac:chgData name="Ren Ping Liu" userId="60ce823c-5cb7-4d3e-be0b-034740f7a9f3" providerId="ADAL" clId="{C532AF6F-7E5E-CF48-9F37-CBAE24829AE4}" dt="2022-01-05T01:16:29.512" v="47" actId="1076"/>
          <ac:spMkLst>
            <pc:docMk/>
            <pc:sldMk cId="2438834391" sldId="1058"/>
            <ac:spMk id="10" creationId="{80CCA17D-ECA8-CE46-82AC-A0AF8C3B62BD}"/>
          </ac:spMkLst>
        </pc:spChg>
        <pc:spChg chg="add 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14" creationId="{93CC66CD-E812-9142-8EA0-980F18712F06}"/>
          </ac:spMkLst>
        </pc:spChg>
        <pc:spChg chg="add 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15" creationId="{4726602F-FCAC-6C4E-87EB-B7DA19EDBD72}"/>
          </ac:spMkLst>
        </pc:spChg>
        <pc:spChg chg="add 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16" creationId="{00164C7B-232E-9448-B4C9-4BDB50313EA9}"/>
          </ac:spMkLst>
        </pc:spChg>
        <pc:spChg chg="add 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17" creationId="{48435413-6F74-9142-9F0A-30A74D5CA502}"/>
          </ac:spMkLst>
        </pc:spChg>
        <pc:spChg chg="add 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18" creationId="{FF9914D7-B3FE-934F-B959-543F96222F32}"/>
          </ac:spMkLst>
        </pc:spChg>
        <pc:spChg chg="add 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19" creationId="{42FDA515-22A5-6A48-8D71-CBD6F9594082}"/>
          </ac:spMkLst>
        </pc:spChg>
        <pc:spChg chg="add 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20" creationId="{23D62AB9-6E96-DC4A-AAE6-4E28AC6A9877}"/>
          </ac:spMkLst>
        </pc:spChg>
        <pc:spChg chg="add 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21" creationId="{95F6E28E-ACAF-6D48-921B-106E57AE3574}"/>
          </ac:spMkLst>
        </pc:spChg>
        <pc:spChg chg="add 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22" creationId="{7BAA29C6-7A01-2544-BFE8-29CEB4B922F2}"/>
          </ac:spMkLst>
        </pc:spChg>
        <pc:spChg chg="add 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23" creationId="{5B211177-E02A-8F48-9827-F1ADCE208197}"/>
          </ac:spMkLst>
        </pc:spChg>
        <pc:spChg chg="add 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24" creationId="{81855B99-CDFF-F64F-82B4-AFA888957FB2}"/>
          </ac:spMkLst>
        </pc:spChg>
        <pc:spChg chg="add 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25" creationId="{2A7DA564-4520-AF4E-A6E4-BDB9AA805E37}"/>
          </ac:spMkLst>
        </pc:spChg>
        <pc:spChg chg="add 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26" creationId="{EC8C7304-7B8B-DB4C-97CA-15B82F2884F4}"/>
          </ac:spMkLst>
        </pc:spChg>
        <pc:spChg chg="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28" creationId="{A4BE8A76-F75B-414F-A916-1AD4B05868A0}"/>
          </ac:spMkLst>
        </pc:spChg>
        <pc:spChg chg="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29" creationId="{30652EE0-B76E-5A48-B20A-164ECA8AB5FF}"/>
          </ac:spMkLst>
        </pc:spChg>
        <pc:spChg chg="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30" creationId="{CF11ABAE-AA1B-BF44-AFE6-23458FC04662}"/>
          </ac:spMkLst>
        </pc:spChg>
        <pc:spChg chg="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31" creationId="{A974EF61-F21B-9042-8FB1-95C6C317BB76}"/>
          </ac:spMkLst>
        </pc:spChg>
        <pc:spChg chg="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34" creationId="{1D7159E3-46FC-8A45-9D2F-FF6047CFF25C}"/>
          </ac:spMkLst>
        </pc:spChg>
        <pc:spChg chg="add 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35" creationId="{F73218DE-E22B-6243-9407-A9AC4FD46F6E}"/>
          </ac:spMkLst>
        </pc:spChg>
        <pc:spChg chg="add mod">
          <ac:chgData name="Ren Ping Liu" userId="60ce823c-5cb7-4d3e-be0b-034740f7a9f3" providerId="ADAL" clId="{C532AF6F-7E5E-CF48-9F37-CBAE24829AE4}" dt="2022-01-05T01:16:59.054" v="49" actId="1076"/>
          <ac:spMkLst>
            <pc:docMk/>
            <pc:sldMk cId="2438834391" sldId="1058"/>
            <ac:spMk id="36" creationId="{C780DB7D-917C-E04C-B78A-6F0E54D04409}"/>
          </ac:spMkLst>
        </pc:spChg>
        <pc:grpChg chg="add mod">
          <ac:chgData name="Ren Ping Liu" userId="60ce823c-5cb7-4d3e-be0b-034740f7a9f3" providerId="ADAL" clId="{C532AF6F-7E5E-CF48-9F37-CBAE24829AE4}" dt="2022-01-05T01:16:59.054" v="49" actId="1076"/>
          <ac:grpSpMkLst>
            <pc:docMk/>
            <pc:sldMk cId="2438834391" sldId="1058"/>
            <ac:grpSpMk id="27" creationId="{51AABA7A-155E-A542-A2E1-2AE9C3F24E68}"/>
          </ac:grpSpMkLst>
        </pc:grpChg>
        <pc:grpChg chg="add mod">
          <ac:chgData name="Ren Ping Liu" userId="60ce823c-5cb7-4d3e-be0b-034740f7a9f3" providerId="ADAL" clId="{C532AF6F-7E5E-CF48-9F37-CBAE24829AE4}" dt="2022-01-05T01:16:59.054" v="49" actId="1076"/>
          <ac:grpSpMkLst>
            <pc:docMk/>
            <pc:sldMk cId="2438834391" sldId="1058"/>
            <ac:grpSpMk id="32" creationId="{27DBC257-4701-0641-B955-D53D3E10C6C7}"/>
          </ac:grpSpMkLst>
        </pc:grpChg>
        <pc:picChg chg="mod">
          <ac:chgData name="Ren Ping Liu" userId="60ce823c-5cb7-4d3e-be0b-034740f7a9f3" providerId="ADAL" clId="{C532AF6F-7E5E-CF48-9F37-CBAE24829AE4}" dt="2022-01-05T01:16:59.054" v="49" actId="1076"/>
          <ac:picMkLst>
            <pc:docMk/>
            <pc:sldMk cId="2438834391" sldId="1058"/>
            <ac:picMk id="33" creationId="{94CFC894-AB3B-1D40-BE14-5883B2F57FA6}"/>
          </ac:picMkLst>
        </pc:picChg>
      </pc:sldChg>
      <pc:sldChg chg="addSp modSp mod modAnim">
        <pc:chgData name="Ren Ping Liu" userId="60ce823c-5cb7-4d3e-be0b-034740f7a9f3" providerId="ADAL" clId="{C532AF6F-7E5E-CF48-9F37-CBAE24829AE4}" dt="2022-01-05T01:18:17.697" v="52" actId="1076"/>
        <pc:sldMkLst>
          <pc:docMk/>
          <pc:sldMk cId="1212294701" sldId="1059"/>
        </pc:sldMkLst>
        <pc:spChg chg="add mod">
          <ac:chgData name="Ren Ping Liu" userId="60ce823c-5cb7-4d3e-be0b-034740f7a9f3" providerId="ADAL" clId="{C532AF6F-7E5E-CF48-9F37-CBAE24829AE4}" dt="2022-01-05T01:18:17.697" v="52" actId="1076"/>
          <ac:spMkLst>
            <pc:docMk/>
            <pc:sldMk cId="1212294701" sldId="1059"/>
            <ac:spMk id="58" creationId="{F1B2A3A5-A3CB-DE4D-9D2F-6604018DBD87}"/>
          </ac:spMkLst>
        </pc:spChg>
      </pc:sldChg>
      <pc:sldChg chg="addSp modSp mod modAnim">
        <pc:chgData name="Ren Ping Liu" userId="60ce823c-5cb7-4d3e-be0b-034740f7a9f3" providerId="ADAL" clId="{C532AF6F-7E5E-CF48-9F37-CBAE24829AE4}" dt="2022-01-05T01:25:24.036" v="72" actId="207"/>
        <pc:sldMkLst>
          <pc:docMk/>
          <pc:sldMk cId="725721464" sldId="1060"/>
        </pc:sldMkLst>
        <pc:spChg chg="add mod">
          <ac:chgData name="Ren Ping Liu" userId="60ce823c-5cb7-4d3e-be0b-034740f7a9f3" providerId="ADAL" clId="{C532AF6F-7E5E-CF48-9F37-CBAE24829AE4}" dt="2022-01-05T01:25:24.036" v="72" actId="207"/>
          <ac:spMkLst>
            <pc:docMk/>
            <pc:sldMk cId="725721464" sldId="1060"/>
            <ac:spMk id="7" creationId="{3DBFCA4D-B6D9-754C-BEF1-87C75FF17E8A}"/>
          </ac:spMkLst>
        </pc:spChg>
      </pc:sldChg>
      <pc:sldChg chg="addSp delSp modSp mod addAnim delAnim">
        <pc:chgData name="Ren Ping Liu" userId="60ce823c-5cb7-4d3e-be0b-034740f7a9f3" providerId="ADAL" clId="{C532AF6F-7E5E-CF48-9F37-CBAE24829AE4}" dt="2022-01-05T01:21:14.935" v="64" actId="478"/>
        <pc:sldMkLst>
          <pc:docMk/>
          <pc:sldMk cId="3034946310" sldId="1062"/>
        </pc:sldMkLst>
        <pc:spChg chg="add mod">
          <ac:chgData name="Ren Ping Liu" userId="60ce823c-5cb7-4d3e-be0b-034740f7a9f3" providerId="ADAL" clId="{C532AF6F-7E5E-CF48-9F37-CBAE24829AE4}" dt="2022-01-05T01:20:37.143" v="59" actId="1076"/>
          <ac:spMkLst>
            <pc:docMk/>
            <pc:sldMk cId="3034946310" sldId="1062"/>
            <ac:spMk id="8" creationId="{33B075B4-44D8-B74B-B9EE-D84EAC71F4E4}"/>
          </ac:spMkLst>
        </pc:spChg>
        <pc:spChg chg="mod">
          <ac:chgData name="Ren Ping Liu" userId="60ce823c-5cb7-4d3e-be0b-034740f7a9f3" providerId="ADAL" clId="{C532AF6F-7E5E-CF48-9F37-CBAE24829AE4}" dt="2022-01-05T01:20:47.973" v="60" actId="1076"/>
          <ac:spMkLst>
            <pc:docMk/>
            <pc:sldMk cId="3034946310" sldId="1062"/>
            <ac:spMk id="10" creationId="{FA2F19F9-C8D7-114F-8257-FB4D95438E3B}"/>
          </ac:spMkLst>
        </pc:spChg>
        <pc:spChg chg="mod">
          <ac:chgData name="Ren Ping Liu" userId="60ce823c-5cb7-4d3e-be0b-034740f7a9f3" providerId="ADAL" clId="{C532AF6F-7E5E-CF48-9F37-CBAE24829AE4}" dt="2022-01-05T01:20:55.274" v="61" actId="1076"/>
          <ac:spMkLst>
            <pc:docMk/>
            <pc:sldMk cId="3034946310" sldId="1062"/>
            <ac:spMk id="12" creationId="{99205150-A642-0847-95C4-8C48A24DAC8A}"/>
          </ac:spMkLst>
        </pc:spChg>
        <pc:spChg chg="add del">
          <ac:chgData name="Ren Ping Liu" userId="60ce823c-5cb7-4d3e-be0b-034740f7a9f3" providerId="ADAL" clId="{C532AF6F-7E5E-CF48-9F37-CBAE24829AE4}" dt="2022-01-05T01:21:14.935" v="64" actId="478"/>
          <ac:spMkLst>
            <pc:docMk/>
            <pc:sldMk cId="3034946310" sldId="1062"/>
            <ac:spMk id="13" creationId="{5EA7119B-8447-E949-AF1B-51F99BABCA4A}"/>
          </ac:spMkLst>
        </pc:spChg>
      </pc:sldChg>
      <pc:sldChg chg="modSp mod">
        <pc:chgData name="Ren Ping Liu" userId="60ce823c-5cb7-4d3e-be0b-034740f7a9f3" providerId="ADAL" clId="{C532AF6F-7E5E-CF48-9F37-CBAE24829AE4}" dt="2022-01-05T01:07:43.385" v="3" actId="27636"/>
        <pc:sldMkLst>
          <pc:docMk/>
          <pc:sldMk cId="1186094371" sldId="1063"/>
        </pc:sldMkLst>
        <pc:spChg chg="mod">
          <ac:chgData name="Ren Ping Liu" userId="60ce823c-5cb7-4d3e-be0b-034740f7a9f3" providerId="ADAL" clId="{C532AF6F-7E5E-CF48-9F37-CBAE24829AE4}" dt="2022-01-05T01:07:43.385" v="3" actId="27636"/>
          <ac:spMkLst>
            <pc:docMk/>
            <pc:sldMk cId="1186094371" sldId="1063"/>
            <ac:spMk id="9" creationId="{247BCAC2-4B0D-C24F-A1AA-5CFB26132E0B}"/>
          </ac:spMkLst>
        </pc:spChg>
      </pc:sldChg>
      <pc:sldChg chg="del">
        <pc:chgData name="Ren Ping Liu" userId="60ce823c-5cb7-4d3e-be0b-034740f7a9f3" providerId="ADAL" clId="{C532AF6F-7E5E-CF48-9F37-CBAE24829AE4}" dt="2022-01-05T01:22:38.151" v="65" actId="2696"/>
        <pc:sldMkLst>
          <pc:docMk/>
          <pc:sldMk cId="11407033" sldId="1066"/>
        </pc:sldMkLst>
      </pc:sldChg>
      <pc:sldChg chg="addSp modSp mod">
        <pc:chgData name="Ren Ping Liu" userId="60ce823c-5cb7-4d3e-be0b-034740f7a9f3" providerId="ADAL" clId="{C532AF6F-7E5E-CF48-9F37-CBAE24829AE4}" dt="2022-01-05T01:29:53.903" v="87" actId="1076"/>
        <pc:sldMkLst>
          <pc:docMk/>
          <pc:sldMk cId="611887222" sldId="1072"/>
        </pc:sldMkLst>
        <pc:spChg chg="mod">
          <ac:chgData name="Ren Ping Liu" userId="60ce823c-5cb7-4d3e-be0b-034740f7a9f3" providerId="ADAL" clId="{C532AF6F-7E5E-CF48-9F37-CBAE24829AE4}" dt="2022-01-05T01:29:24.468" v="84" actId="12"/>
          <ac:spMkLst>
            <pc:docMk/>
            <pc:sldMk cId="611887222" sldId="1072"/>
            <ac:spMk id="11" creationId="{D0F92E26-A453-3745-8C0F-BF92C1E3A8B6}"/>
          </ac:spMkLst>
        </pc:spChg>
        <pc:spChg chg="mod">
          <ac:chgData name="Ren Ping Liu" userId="60ce823c-5cb7-4d3e-be0b-034740f7a9f3" providerId="ADAL" clId="{C532AF6F-7E5E-CF48-9F37-CBAE24829AE4}" dt="2022-01-05T01:28:46.445" v="79" actId="20577"/>
          <ac:spMkLst>
            <pc:docMk/>
            <pc:sldMk cId="611887222" sldId="1072"/>
            <ac:spMk id="12" creationId="{7E46F3CB-B7A2-6C4C-B085-55F383976BB8}"/>
          </ac:spMkLst>
        </pc:spChg>
        <pc:picChg chg="add mod">
          <ac:chgData name="Ren Ping Liu" userId="60ce823c-5cb7-4d3e-be0b-034740f7a9f3" providerId="ADAL" clId="{C532AF6F-7E5E-CF48-9F37-CBAE24829AE4}" dt="2022-01-05T01:29:49.169" v="86" actId="1076"/>
          <ac:picMkLst>
            <pc:docMk/>
            <pc:sldMk cId="611887222" sldId="1072"/>
            <ac:picMk id="6" creationId="{B76F0345-FE0D-0941-8631-2BEBE54E6547}"/>
          </ac:picMkLst>
        </pc:picChg>
        <pc:picChg chg="add mod">
          <ac:chgData name="Ren Ping Liu" userId="60ce823c-5cb7-4d3e-be0b-034740f7a9f3" providerId="ADAL" clId="{C532AF6F-7E5E-CF48-9F37-CBAE24829AE4}" dt="2022-01-05T01:29:53.903" v="87" actId="1076"/>
          <ac:picMkLst>
            <pc:docMk/>
            <pc:sldMk cId="611887222" sldId="1072"/>
            <ac:picMk id="7" creationId="{05A6F360-21EC-9349-80D2-6CA30E90971D}"/>
          </ac:picMkLst>
        </pc:picChg>
      </pc:sldChg>
      <pc:sldChg chg="modSp mod">
        <pc:chgData name="Ren Ping Liu" userId="60ce823c-5cb7-4d3e-be0b-034740f7a9f3" providerId="ADAL" clId="{C532AF6F-7E5E-CF48-9F37-CBAE24829AE4}" dt="2022-01-05T01:37:17.943" v="139" actId="20577"/>
        <pc:sldMkLst>
          <pc:docMk/>
          <pc:sldMk cId="1666899105" sldId="1073"/>
        </pc:sldMkLst>
        <pc:spChg chg="mod">
          <ac:chgData name="Ren Ping Liu" userId="60ce823c-5cb7-4d3e-be0b-034740f7a9f3" providerId="ADAL" clId="{C532AF6F-7E5E-CF48-9F37-CBAE24829AE4}" dt="2022-01-05T01:37:17.943" v="139" actId="20577"/>
          <ac:spMkLst>
            <pc:docMk/>
            <pc:sldMk cId="1666899105" sldId="1073"/>
            <ac:spMk id="9" creationId="{247BCAC2-4B0D-C24F-A1AA-5CFB26132E0B}"/>
          </ac:spMkLst>
        </pc:spChg>
      </pc:sldChg>
      <pc:sldChg chg="addSp delSp modSp mod ord modAnim">
        <pc:chgData name="Ren Ping Liu" userId="60ce823c-5cb7-4d3e-be0b-034740f7a9f3" providerId="ADAL" clId="{C532AF6F-7E5E-CF48-9F37-CBAE24829AE4}" dt="2022-01-05T01:40:55.169" v="160" actId="1076"/>
        <pc:sldMkLst>
          <pc:docMk/>
          <pc:sldMk cId="1632229487" sldId="1074"/>
        </pc:sldMkLst>
        <pc:spChg chg="mod">
          <ac:chgData name="Ren Ping Liu" userId="60ce823c-5cb7-4d3e-be0b-034740f7a9f3" providerId="ADAL" clId="{C532AF6F-7E5E-CF48-9F37-CBAE24829AE4}" dt="2022-01-05T01:38:30.124" v="152" actId="20577"/>
          <ac:spMkLst>
            <pc:docMk/>
            <pc:sldMk cId="1632229487" sldId="1074"/>
            <ac:spMk id="9" creationId="{247BCAC2-4B0D-C24F-A1AA-5CFB26132E0B}"/>
          </ac:spMkLst>
        </pc:spChg>
        <pc:spChg chg="del">
          <ac:chgData name="Ren Ping Liu" userId="60ce823c-5cb7-4d3e-be0b-034740f7a9f3" providerId="ADAL" clId="{C532AF6F-7E5E-CF48-9F37-CBAE24829AE4}" dt="2022-01-05T01:39:52.472" v="153" actId="478"/>
          <ac:spMkLst>
            <pc:docMk/>
            <pc:sldMk cId="1632229487" sldId="1074"/>
            <ac:spMk id="59" creationId="{F5ECC14E-6AC7-4243-86F2-25BD5F2B8464}"/>
          </ac:spMkLst>
        </pc:spChg>
        <pc:spChg chg="del">
          <ac:chgData name="Ren Ping Liu" userId="60ce823c-5cb7-4d3e-be0b-034740f7a9f3" providerId="ADAL" clId="{C532AF6F-7E5E-CF48-9F37-CBAE24829AE4}" dt="2022-01-05T01:39:52.472" v="153" actId="478"/>
          <ac:spMkLst>
            <pc:docMk/>
            <pc:sldMk cId="1632229487" sldId="1074"/>
            <ac:spMk id="60" creationId="{D3260771-3905-E24E-8B12-64D566C6B98F}"/>
          </ac:spMkLst>
        </pc:spChg>
        <pc:spChg chg="del">
          <ac:chgData name="Ren Ping Liu" userId="60ce823c-5cb7-4d3e-be0b-034740f7a9f3" providerId="ADAL" clId="{C532AF6F-7E5E-CF48-9F37-CBAE24829AE4}" dt="2022-01-05T01:39:52.472" v="153" actId="478"/>
          <ac:spMkLst>
            <pc:docMk/>
            <pc:sldMk cId="1632229487" sldId="1074"/>
            <ac:spMk id="61" creationId="{9E1B76BD-C8EB-7245-9B75-E2D499F3E682}"/>
          </ac:spMkLst>
        </pc:spChg>
        <pc:spChg chg="add mod">
          <ac:chgData name="Ren Ping Liu" userId="60ce823c-5cb7-4d3e-be0b-034740f7a9f3" providerId="ADAL" clId="{C532AF6F-7E5E-CF48-9F37-CBAE24829AE4}" dt="2022-01-05T01:40:27.309" v="157" actId="1076"/>
          <ac:spMkLst>
            <pc:docMk/>
            <pc:sldMk cId="1632229487" sldId="1074"/>
            <ac:spMk id="62" creationId="{1217FD96-DBBD-6443-A87C-75CF87939D57}"/>
          </ac:spMkLst>
        </pc:spChg>
        <pc:spChg chg="add mod">
          <ac:chgData name="Ren Ping Liu" userId="60ce823c-5cb7-4d3e-be0b-034740f7a9f3" providerId="ADAL" clId="{C532AF6F-7E5E-CF48-9F37-CBAE24829AE4}" dt="2022-01-05T01:40:55.169" v="160" actId="1076"/>
          <ac:spMkLst>
            <pc:docMk/>
            <pc:sldMk cId="1632229487" sldId="1074"/>
            <ac:spMk id="63" creationId="{F51F0941-6A9E-F747-B387-23690BBFBB18}"/>
          </ac:spMkLst>
        </pc:spChg>
        <pc:spChg chg="add mod">
          <ac:chgData name="Ren Ping Liu" userId="60ce823c-5cb7-4d3e-be0b-034740f7a9f3" providerId="ADAL" clId="{C532AF6F-7E5E-CF48-9F37-CBAE24829AE4}" dt="2022-01-05T01:40:11.639" v="155" actId="1076"/>
          <ac:spMkLst>
            <pc:docMk/>
            <pc:sldMk cId="1632229487" sldId="1074"/>
            <ac:spMk id="64" creationId="{402D527A-0A13-664D-B600-F62F917DBEED}"/>
          </ac:spMkLst>
        </pc:spChg>
        <pc:spChg chg="del">
          <ac:chgData name="Ren Ping Liu" userId="60ce823c-5cb7-4d3e-be0b-034740f7a9f3" providerId="ADAL" clId="{C532AF6F-7E5E-CF48-9F37-CBAE24829AE4}" dt="2022-01-05T01:39:52.472" v="153" actId="478"/>
          <ac:spMkLst>
            <pc:docMk/>
            <pc:sldMk cId="1632229487" sldId="1074"/>
            <ac:spMk id="65" creationId="{4F85C1F3-F91B-C04C-B746-8E5570895A91}"/>
          </ac:spMkLst>
        </pc:spChg>
        <pc:spChg chg="del">
          <ac:chgData name="Ren Ping Liu" userId="60ce823c-5cb7-4d3e-be0b-034740f7a9f3" providerId="ADAL" clId="{C532AF6F-7E5E-CF48-9F37-CBAE24829AE4}" dt="2022-01-05T01:39:52.472" v="153" actId="478"/>
          <ac:spMkLst>
            <pc:docMk/>
            <pc:sldMk cId="1632229487" sldId="1074"/>
            <ac:spMk id="66" creationId="{F8CE636E-DC4B-BA4E-A771-E70EE904FB25}"/>
          </ac:spMkLst>
        </pc:spChg>
        <pc:spChg chg="del">
          <ac:chgData name="Ren Ping Liu" userId="60ce823c-5cb7-4d3e-be0b-034740f7a9f3" providerId="ADAL" clId="{C532AF6F-7E5E-CF48-9F37-CBAE24829AE4}" dt="2022-01-05T01:39:52.472" v="153" actId="478"/>
          <ac:spMkLst>
            <pc:docMk/>
            <pc:sldMk cId="1632229487" sldId="1074"/>
            <ac:spMk id="67" creationId="{3787AF32-7BD3-C144-BD02-222C4290083B}"/>
          </ac:spMkLst>
        </pc:spChg>
        <pc:spChg chg="del">
          <ac:chgData name="Ren Ping Liu" userId="60ce823c-5cb7-4d3e-be0b-034740f7a9f3" providerId="ADAL" clId="{C532AF6F-7E5E-CF48-9F37-CBAE24829AE4}" dt="2022-01-05T01:39:52.472" v="153" actId="478"/>
          <ac:spMkLst>
            <pc:docMk/>
            <pc:sldMk cId="1632229487" sldId="1074"/>
            <ac:spMk id="68" creationId="{B3CFBAD8-5CBD-8B48-A941-3E86D5E65FF6}"/>
          </ac:spMkLst>
        </pc:spChg>
        <pc:spChg chg="add mod">
          <ac:chgData name="Ren Ping Liu" userId="60ce823c-5cb7-4d3e-be0b-034740f7a9f3" providerId="ADAL" clId="{C532AF6F-7E5E-CF48-9F37-CBAE24829AE4}" dt="2022-01-05T01:40:11.639" v="155" actId="1076"/>
          <ac:spMkLst>
            <pc:docMk/>
            <pc:sldMk cId="1632229487" sldId="1074"/>
            <ac:spMk id="69" creationId="{E0E6A8BF-14D9-7A44-893D-212293E1CC32}"/>
          </ac:spMkLst>
        </pc:spChg>
        <pc:spChg chg="add mod">
          <ac:chgData name="Ren Ping Liu" userId="60ce823c-5cb7-4d3e-be0b-034740f7a9f3" providerId="ADAL" clId="{C532AF6F-7E5E-CF48-9F37-CBAE24829AE4}" dt="2022-01-05T01:40:11.639" v="155" actId="1076"/>
          <ac:spMkLst>
            <pc:docMk/>
            <pc:sldMk cId="1632229487" sldId="1074"/>
            <ac:spMk id="70" creationId="{F735B0C7-8EF9-E748-85E8-1EA0DD7E89C2}"/>
          </ac:spMkLst>
        </pc:spChg>
        <pc:spChg chg="add mod">
          <ac:chgData name="Ren Ping Liu" userId="60ce823c-5cb7-4d3e-be0b-034740f7a9f3" providerId="ADAL" clId="{C532AF6F-7E5E-CF48-9F37-CBAE24829AE4}" dt="2022-01-05T01:40:48.016" v="159" actId="1076"/>
          <ac:spMkLst>
            <pc:docMk/>
            <pc:sldMk cId="1632229487" sldId="1074"/>
            <ac:spMk id="71" creationId="{55BCEAA5-DFBF-3146-9088-10EA8860DAA9}"/>
          </ac:spMkLst>
        </pc:spChg>
        <pc:spChg chg="add mod">
          <ac:chgData name="Ren Ping Liu" userId="60ce823c-5cb7-4d3e-be0b-034740f7a9f3" providerId="ADAL" clId="{C532AF6F-7E5E-CF48-9F37-CBAE24829AE4}" dt="2022-01-05T01:40:41.552" v="158" actId="1076"/>
          <ac:spMkLst>
            <pc:docMk/>
            <pc:sldMk cId="1632229487" sldId="1074"/>
            <ac:spMk id="72" creationId="{8FE88244-35C5-4349-882B-8D623788E32A}"/>
          </ac:spMkLst>
        </pc:spChg>
        <pc:spChg chg="add mod">
          <ac:chgData name="Ren Ping Liu" userId="60ce823c-5cb7-4d3e-be0b-034740f7a9f3" providerId="ADAL" clId="{C532AF6F-7E5E-CF48-9F37-CBAE24829AE4}" dt="2022-01-05T01:40:41.552" v="158" actId="1076"/>
          <ac:spMkLst>
            <pc:docMk/>
            <pc:sldMk cId="1632229487" sldId="1074"/>
            <ac:spMk id="73" creationId="{0BC000CD-9100-1046-B9AC-354DA6014BBB}"/>
          </ac:spMkLst>
        </pc:spChg>
        <pc:spChg chg="add mod">
          <ac:chgData name="Ren Ping Liu" userId="60ce823c-5cb7-4d3e-be0b-034740f7a9f3" providerId="ADAL" clId="{C532AF6F-7E5E-CF48-9F37-CBAE24829AE4}" dt="2022-01-05T01:40:11.639" v="155" actId="1076"/>
          <ac:spMkLst>
            <pc:docMk/>
            <pc:sldMk cId="1632229487" sldId="1074"/>
            <ac:spMk id="74" creationId="{FDD986FB-C97B-EF4E-BB77-FF1DADB5EBA5}"/>
          </ac:spMkLst>
        </pc:spChg>
        <pc:spChg chg="add mod">
          <ac:chgData name="Ren Ping Liu" userId="60ce823c-5cb7-4d3e-be0b-034740f7a9f3" providerId="ADAL" clId="{C532AF6F-7E5E-CF48-9F37-CBAE24829AE4}" dt="2022-01-05T01:40:41.552" v="158" actId="1076"/>
          <ac:spMkLst>
            <pc:docMk/>
            <pc:sldMk cId="1632229487" sldId="1074"/>
            <ac:spMk id="75" creationId="{5BAFDF5D-DC68-1440-97FA-6CBBB7CA4556}"/>
          </ac:spMkLst>
        </pc:spChg>
        <pc:spChg chg="add mod">
          <ac:chgData name="Ren Ping Liu" userId="60ce823c-5cb7-4d3e-be0b-034740f7a9f3" providerId="ADAL" clId="{C532AF6F-7E5E-CF48-9F37-CBAE24829AE4}" dt="2022-01-05T01:40:41.552" v="158" actId="1076"/>
          <ac:spMkLst>
            <pc:docMk/>
            <pc:sldMk cId="1632229487" sldId="1074"/>
            <ac:spMk id="76" creationId="{599BCE84-F232-8745-BFBA-5FA32B3DB701}"/>
          </ac:spMkLst>
        </pc:spChg>
        <pc:spChg chg="add mod">
          <ac:chgData name="Ren Ping Liu" userId="60ce823c-5cb7-4d3e-be0b-034740f7a9f3" providerId="ADAL" clId="{C532AF6F-7E5E-CF48-9F37-CBAE24829AE4}" dt="2022-01-05T01:40:41.552" v="158" actId="1076"/>
          <ac:spMkLst>
            <pc:docMk/>
            <pc:sldMk cId="1632229487" sldId="1074"/>
            <ac:spMk id="77" creationId="{DB43987A-13C2-754B-953E-C18890C31ACB}"/>
          </ac:spMkLst>
        </pc:spChg>
        <pc:spChg chg="add mod">
          <ac:chgData name="Ren Ping Liu" userId="60ce823c-5cb7-4d3e-be0b-034740f7a9f3" providerId="ADAL" clId="{C532AF6F-7E5E-CF48-9F37-CBAE24829AE4}" dt="2022-01-05T01:40:41.552" v="158" actId="1076"/>
          <ac:spMkLst>
            <pc:docMk/>
            <pc:sldMk cId="1632229487" sldId="1074"/>
            <ac:spMk id="78" creationId="{8D36B6BA-C61B-954C-A39A-DCCAFC55DDEC}"/>
          </ac:spMkLst>
        </pc:spChg>
        <pc:spChg chg="add mod">
          <ac:chgData name="Ren Ping Liu" userId="60ce823c-5cb7-4d3e-be0b-034740f7a9f3" providerId="ADAL" clId="{C532AF6F-7E5E-CF48-9F37-CBAE24829AE4}" dt="2022-01-05T01:40:41.552" v="158" actId="1076"/>
          <ac:spMkLst>
            <pc:docMk/>
            <pc:sldMk cId="1632229487" sldId="1074"/>
            <ac:spMk id="79" creationId="{705D51CD-AD72-4940-8244-208014801CEC}"/>
          </ac:spMkLst>
        </pc:spChg>
        <pc:spChg chg="add mod">
          <ac:chgData name="Ren Ping Liu" userId="60ce823c-5cb7-4d3e-be0b-034740f7a9f3" providerId="ADAL" clId="{C532AF6F-7E5E-CF48-9F37-CBAE24829AE4}" dt="2022-01-05T01:40:41.552" v="158" actId="1076"/>
          <ac:spMkLst>
            <pc:docMk/>
            <pc:sldMk cId="1632229487" sldId="1074"/>
            <ac:spMk id="80" creationId="{347FD4FD-8A1A-1D45-82BD-98F76E98C69E}"/>
          </ac:spMkLst>
        </pc:spChg>
        <pc:spChg chg="add mod">
          <ac:chgData name="Ren Ping Liu" userId="60ce823c-5cb7-4d3e-be0b-034740f7a9f3" providerId="ADAL" clId="{C532AF6F-7E5E-CF48-9F37-CBAE24829AE4}" dt="2022-01-05T01:40:41.552" v="158" actId="1076"/>
          <ac:spMkLst>
            <pc:docMk/>
            <pc:sldMk cId="1632229487" sldId="1074"/>
            <ac:spMk id="81" creationId="{1BB4F957-1727-7F49-80AE-F89F8F0B983D}"/>
          </ac:spMkLst>
        </pc:spChg>
      </pc:sldChg>
      <pc:sldChg chg="addSp delSp modSp mod">
        <pc:chgData name="Ren Ping Liu" userId="60ce823c-5cb7-4d3e-be0b-034740f7a9f3" providerId="ADAL" clId="{C532AF6F-7E5E-CF48-9F37-CBAE24829AE4}" dt="2022-01-05T03:36:50.226" v="219" actId="1076"/>
        <pc:sldMkLst>
          <pc:docMk/>
          <pc:sldMk cId="2330366335" sldId="1075"/>
        </pc:sldMkLst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2" creationId="{2D3ED81E-7823-0B47-8E02-97411E72ACFD}"/>
          </ac:spMkLst>
        </pc:spChg>
        <pc:spChg chg="del">
          <ac:chgData name="Ren Ping Liu" userId="60ce823c-5cb7-4d3e-be0b-034740f7a9f3" providerId="ADAL" clId="{C532AF6F-7E5E-CF48-9F37-CBAE24829AE4}" dt="2022-01-05T03:35:46.988" v="213" actId="478"/>
          <ac:spMkLst>
            <pc:docMk/>
            <pc:sldMk cId="2330366335" sldId="1075"/>
            <ac:spMk id="4" creationId="{C4BF7570-9992-2546-969B-3F60B086818E}"/>
          </ac:spMkLst>
        </pc:spChg>
        <pc:spChg chg="del">
          <ac:chgData name="Ren Ping Liu" userId="60ce823c-5cb7-4d3e-be0b-034740f7a9f3" providerId="ADAL" clId="{C532AF6F-7E5E-CF48-9F37-CBAE24829AE4}" dt="2022-01-05T03:35:50.316" v="214" actId="478"/>
          <ac:spMkLst>
            <pc:docMk/>
            <pc:sldMk cId="2330366335" sldId="1075"/>
            <ac:spMk id="62" creationId="{6FDB6615-546D-6440-BBC8-3C06990BF0E4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63" creationId="{4929D219-0DD0-EE4D-B40F-3D0B3F80F653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64" creationId="{8CAAC30A-AACE-CA43-94F8-6356C7DBF909}"/>
          </ac:spMkLst>
        </pc:spChg>
        <pc:spChg chg="add mod">
          <ac:chgData name="Ren Ping Liu" userId="60ce823c-5cb7-4d3e-be0b-034740f7a9f3" providerId="ADAL" clId="{C532AF6F-7E5E-CF48-9F37-CBAE24829AE4}" dt="2022-01-05T03:36:06.239" v="216" actId="1076"/>
          <ac:spMkLst>
            <pc:docMk/>
            <pc:sldMk cId="2330366335" sldId="1075"/>
            <ac:spMk id="65" creationId="{5F552C49-F490-BD4F-9AA2-81BF3000F812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66" creationId="{65D03CA0-B36D-3D41-945C-A2F39F40ADEE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67" creationId="{4998AE0D-2693-0C40-8122-487EF01020B5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68" creationId="{99569687-A757-794B-BE39-FDEDBFFFB419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69" creationId="{AF42B5BB-493F-1A4F-A479-A45F6B47212F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70" creationId="{C9AE042D-B868-CC49-B9F2-374B1A84C6CD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71" creationId="{99C22C7D-D82A-5C41-99D1-EA13F124371E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72" creationId="{F7B9A0E9-5F8B-FB43-863B-E971EEA43C9D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73" creationId="{DD02DF36-65CF-F14E-88DF-53BB17EBFDA7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74" creationId="{CCB0A876-D266-4A45-A302-8A1ECD42C715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75" creationId="{5718D752-EA30-EF40-828E-5D0FFEB1DBD8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76" creationId="{8BC58F30-FF48-FF4E-819B-1E40B909576D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77" creationId="{1676996C-B2C6-6440-BDFC-70D850B75C3C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78" creationId="{86DB8643-EF07-8F4F-9625-5A4CA4A150AE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79" creationId="{981309A0-6209-8843-8011-139102021A78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80" creationId="{F8F4F9A2-8F8A-0A49-A582-7B28C50C8027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81" creationId="{38B5D7F5-BB3A-C042-A65C-E340A56B8131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82" creationId="{F6FF37B4-B442-4047-946B-77B07E91C983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83" creationId="{1D97958B-3B35-E742-B7C6-848FC7C172D7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84" creationId="{24A3B2D9-8989-434A-9FC2-223A7BF47D9C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85" creationId="{5F7EC06B-E293-DF46-888B-439F61ED3140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86" creationId="{29F1D00D-DC1A-684B-8E6D-3829DD416398}"/>
          </ac:spMkLst>
        </pc:spChg>
        <pc:spChg chg="del">
          <ac:chgData name="Ren Ping Liu" userId="60ce823c-5cb7-4d3e-be0b-034740f7a9f3" providerId="ADAL" clId="{C532AF6F-7E5E-CF48-9F37-CBAE24829AE4}" dt="2022-01-05T03:36:30.362" v="217" actId="478"/>
          <ac:spMkLst>
            <pc:docMk/>
            <pc:sldMk cId="2330366335" sldId="1075"/>
            <ac:spMk id="123" creationId="{B46E8531-A1AB-F94F-83A6-88018FC274AE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24" creationId="{88A93419-0513-B644-915E-F4315578BA24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25" creationId="{7A2576B0-C1B8-D542-A792-D33FDF2D3FEC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26" creationId="{DF0F79E6-6824-A34A-8F52-F97BF7EA60D0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27" creationId="{0DD0EFAB-A08A-B541-99B9-F4EF0EF771CE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28" creationId="{AB9DF14C-93CB-414D-981B-926641F8F488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29" creationId="{01C809DC-FF64-D848-A5A0-FEF1FE575B23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30" creationId="{A78202E0-7FCB-7C4D-AEFA-7038C0E36556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31" creationId="{40612DFA-E7EC-5740-B88A-659EFCE39F4E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32" creationId="{2433AFCE-5CD5-B341-9C9C-947530EE4312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33" creationId="{338195D7-EF42-744B-90C2-9A1B5DD9DF57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34" creationId="{E7575823-B151-D14C-9C25-69BD79CB2861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35" creationId="{C50FF785-F25C-A145-9431-C03E426F67B2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36" creationId="{0116523B-1072-194B-AB03-ED0929B3BE29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37" creationId="{10442C60-02EA-9842-ACA0-865F7F6FDA2B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39" creationId="{F8AD1DB3-8D16-DC4D-9418-604CF2A2B905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40" creationId="{696B4371-CDA5-214A-B0F0-56C592AACA93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41" creationId="{536A9EF5-F2E1-B64D-8CE0-35DC47EB990A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42" creationId="{E9EB656D-9372-C547-B355-08797E57D595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43" creationId="{A26A3845-6BFA-9A40-B4D2-5AF50D6B75CB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45" creationId="{DE81029F-08BF-B943-8A8E-39C060AEF723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47" creationId="{EEC8986E-3B45-EB4B-BE1A-EE1CEF1BDCE8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48" creationId="{CBCBB3E6-4D12-8744-8A4F-BB34D8633047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50" creationId="{14C9A9D1-275B-2541-8409-B0071AA6989F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52" creationId="{100B320A-276D-FD4D-932D-E356C51B4B34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53" creationId="{8B795957-E9EC-D44F-B6FC-3C1E20DDEEDF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54" creationId="{54345628-F96A-E140-947B-CAC02768F362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55" creationId="{815792C8-C821-9845-9E2A-291A9C02B30D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56" creationId="{DA7FFA4A-6216-1348-B53A-7D40479C1B64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57" creationId="{AC7472CC-9E4D-1444-99FE-BC9DA3AF032F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58" creationId="{C6D1F870-D1BA-704A-ACE6-763A447A2C3C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59" creationId="{57F284BC-8B91-4144-981C-9BB835EF3D30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60" creationId="{7577B01B-EF8F-2143-8605-B7207EF2B21E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61" creationId="{7B7D8D44-AF86-794D-84E7-3D66F43D16E6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62" creationId="{FE1FE9EC-E1E4-7040-A456-4319AF8559ED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63" creationId="{323A8B23-3B9A-4949-9A3E-76731AA75955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64" creationId="{20D3ECB3-3668-8649-A2B6-0FE5AE02AFC4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65" creationId="{110C3C09-E98C-E047-9E71-6EE9061390EC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66" creationId="{9AA5A913-615F-834F-8BE1-BC804733BC22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67" creationId="{787366DB-ABC3-834F-A2B3-3DAF801932B0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68" creationId="{64718140-572B-0A46-83AC-0AEE0AF2F64A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69" creationId="{C8498940-356A-E640-8704-EC33D26D82F1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70" creationId="{CEB9EF1E-6BC9-174B-8052-F5FDA5223474}"/>
          </ac:spMkLst>
        </pc:spChg>
        <pc:spChg chg="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73" creationId="{6737079F-511F-554A-9CCB-A60A68A33EF9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74" creationId="{E13761BA-2276-F244-A557-535D973554FC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75" creationId="{B9E558E8-B257-1646-87B9-11392E6973C5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76" creationId="{BD9E3137-C533-F240-B65A-1C41C23D5701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77" creationId="{0891FFA6-0342-CC43-96D0-1F8BE477860B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78" creationId="{53BAC093-9C8A-F646-A222-F80799C8606D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79" creationId="{A52959EE-349C-4F42-8AFF-B3BFC287E37C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80" creationId="{CB595C6F-6E02-D14F-A21A-E66CDEADF134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81" creationId="{FB6D8CC6-F001-AE4F-9370-30414995A8E8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82" creationId="{B025CBD2-FF3C-104B-A6F6-C954CE9732F5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83" creationId="{E9AB5587-68C4-BB40-A40C-3A8FFD703E3D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84" creationId="{8D831EBB-C3D5-E345-93FD-E50A9EA1C7D8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85" creationId="{AE7A98F6-AC24-0A4D-BC2E-9B7CD6FE02C6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86" creationId="{4090E6C5-73A1-6345-A591-D78187B9B552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87" creationId="{689B31A6-1664-9F46-9DB5-11C0A1D5F967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88" creationId="{613234D2-CEEE-C04B-AF48-61E3403420C3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89" creationId="{A4977AB9-69DC-4140-948F-8A402AA32EBC}"/>
          </ac:spMkLst>
        </pc:spChg>
        <pc:spChg chg="add mod">
          <ac:chgData name="Ren Ping Liu" userId="60ce823c-5cb7-4d3e-be0b-034740f7a9f3" providerId="ADAL" clId="{C532AF6F-7E5E-CF48-9F37-CBAE24829AE4}" dt="2022-01-05T03:36:50.226" v="219" actId="1076"/>
          <ac:spMkLst>
            <pc:docMk/>
            <pc:sldMk cId="2330366335" sldId="1075"/>
            <ac:spMk id="190" creationId="{1A6E5F46-2E4A-FE4C-9CA1-1805A2423A67}"/>
          </ac:spMkLst>
        </pc:spChg>
        <pc:grpChg chg="del">
          <ac:chgData name="Ren Ping Liu" userId="60ce823c-5cb7-4d3e-be0b-034740f7a9f3" providerId="ADAL" clId="{C532AF6F-7E5E-CF48-9F37-CBAE24829AE4}" dt="2022-01-05T03:36:30.362" v="217" actId="478"/>
          <ac:grpSpMkLst>
            <pc:docMk/>
            <pc:sldMk cId="2330366335" sldId="1075"/>
            <ac:grpSpMk id="87" creationId="{541F6086-47C8-874D-8AA5-F7E42EE4D031}"/>
          </ac:grpSpMkLst>
        </pc:grpChg>
        <pc:grpChg chg="del">
          <ac:chgData name="Ren Ping Liu" userId="60ce823c-5cb7-4d3e-be0b-034740f7a9f3" providerId="ADAL" clId="{C532AF6F-7E5E-CF48-9F37-CBAE24829AE4}" dt="2022-01-05T03:36:30.362" v="217" actId="478"/>
          <ac:grpSpMkLst>
            <pc:docMk/>
            <pc:sldMk cId="2330366335" sldId="1075"/>
            <ac:grpSpMk id="120" creationId="{ACB35F9B-E584-6A4C-A928-821626F2884C}"/>
          </ac:grpSpMkLst>
        </pc:grpChg>
        <pc:grpChg chg="add mod">
          <ac:chgData name="Ren Ping Liu" userId="60ce823c-5cb7-4d3e-be0b-034740f7a9f3" providerId="ADAL" clId="{C532AF6F-7E5E-CF48-9F37-CBAE24829AE4}" dt="2022-01-05T03:36:50.226" v="219" actId="1076"/>
          <ac:grpSpMkLst>
            <pc:docMk/>
            <pc:sldMk cId="2330366335" sldId="1075"/>
            <ac:grpSpMk id="138" creationId="{DBDEBC48-E642-C04B-886D-9EA3AAF999CE}"/>
          </ac:grpSpMkLst>
        </pc:grpChg>
        <pc:grpChg chg="mod">
          <ac:chgData name="Ren Ping Liu" userId="60ce823c-5cb7-4d3e-be0b-034740f7a9f3" providerId="ADAL" clId="{C532AF6F-7E5E-CF48-9F37-CBAE24829AE4}" dt="2022-01-05T03:36:50.226" v="219" actId="1076"/>
          <ac:grpSpMkLst>
            <pc:docMk/>
            <pc:sldMk cId="2330366335" sldId="1075"/>
            <ac:grpSpMk id="144" creationId="{358DBA55-B34C-1E4E-BC31-02D7529C30C0}"/>
          </ac:grpSpMkLst>
        </pc:grpChg>
        <pc:grpChg chg="mod">
          <ac:chgData name="Ren Ping Liu" userId="60ce823c-5cb7-4d3e-be0b-034740f7a9f3" providerId="ADAL" clId="{C532AF6F-7E5E-CF48-9F37-CBAE24829AE4}" dt="2022-01-05T03:36:50.226" v="219" actId="1076"/>
          <ac:grpSpMkLst>
            <pc:docMk/>
            <pc:sldMk cId="2330366335" sldId="1075"/>
            <ac:grpSpMk id="146" creationId="{E8918DC4-D8C3-C345-990B-457263377CF4}"/>
          </ac:grpSpMkLst>
        </pc:grpChg>
        <pc:grpChg chg="mod">
          <ac:chgData name="Ren Ping Liu" userId="60ce823c-5cb7-4d3e-be0b-034740f7a9f3" providerId="ADAL" clId="{C532AF6F-7E5E-CF48-9F37-CBAE24829AE4}" dt="2022-01-05T03:36:50.226" v="219" actId="1076"/>
          <ac:grpSpMkLst>
            <pc:docMk/>
            <pc:sldMk cId="2330366335" sldId="1075"/>
            <ac:grpSpMk id="149" creationId="{E9BF3F9F-ED98-0F45-B040-B0BF6DD05EE8}"/>
          </ac:grpSpMkLst>
        </pc:grpChg>
        <pc:grpChg chg="mod">
          <ac:chgData name="Ren Ping Liu" userId="60ce823c-5cb7-4d3e-be0b-034740f7a9f3" providerId="ADAL" clId="{C532AF6F-7E5E-CF48-9F37-CBAE24829AE4}" dt="2022-01-05T03:36:50.226" v="219" actId="1076"/>
          <ac:grpSpMkLst>
            <pc:docMk/>
            <pc:sldMk cId="2330366335" sldId="1075"/>
            <ac:grpSpMk id="151" creationId="{882C4E09-E74A-F744-9960-F76C2E37BCD2}"/>
          </ac:grpSpMkLst>
        </pc:grpChg>
        <pc:grpChg chg="add mod">
          <ac:chgData name="Ren Ping Liu" userId="60ce823c-5cb7-4d3e-be0b-034740f7a9f3" providerId="ADAL" clId="{C532AF6F-7E5E-CF48-9F37-CBAE24829AE4}" dt="2022-01-05T03:36:50.226" v="219" actId="1076"/>
          <ac:grpSpMkLst>
            <pc:docMk/>
            <pc:sldMk cId="2330366335" sldId="1075"/>
            <ac:grpSpMk id="171" creationId="{98EFBA9D-55A3-0842-BA41-9A8E9FE187C9}"/>
          </ac:grpSpMkLst>
        </pc:grpChg>
        <pc:picChg chg="mod">
          <ac:chgData name="Ren Ping Liu" userId="60ce823c-5cb7-4d3e-be0b-034740f7a9f3" providerId="ADAL" clId="{C532AF6F-7E5E-CF48-9F37-CBAE24829AE4}" dt="2022-01-05T03:36:50.226" v="219" actId="1076"/>
          <ac:picMkLst>
            <pc:docMk/>
            <pc:sldMk cId="2330366335" sldId="1075"/>
            <ac:picMk id="172" creationId="{71250439-0125-374D-9227-0A2BBADA9645}"/>
          </ac:picMkLst>
        </pc:picChg>
      </pc:sldChg>
      <pc:sldChg chg="modSp mod">
        <pc:chgData name="Ren Ping Liu" userId="60ce823c-5cb7-4d3e-be0b-034740f7a9f3" providerId="ADAL" clId="{C532AF6F-7E5E-CF48-9F37-CBAE24829AE4}" dt="2022-01-05T03:39:52.781" v="269" actId="115"/>
        <pc:sldMkLst>
          <pc:docMk/>
          <pc:sldMk cId="699677867" sldId="1076"/>
        </pc:sldMkLst>
        <pc:spChg chg="mod">
          <ac:chgData name="Ren Ping Liu" userId="60ce823c-5cb7-4d3e-be0b-034740f7a9f3" providerId="ADAL" clId="{C532AF6F-7E5E-CF48-9F37-CBAE24829AE4}" dt="2022-01-05T03:39:52.781" v="269" actId="115"/>
          <ac:spMkLst>
            <pc:docMk/>
            <pc:sldMk cId="699677867" sldId="1076"/>
            <ac:spMk id="6" creationId="{FB14C937-79C9-6642-8B0C-15F130B4AF98}"/>
          </ac:spMkLst>
        </pc:spChg>
        <pc:spChg chg="mod">
          <ac:chgData name="Ren Ping Liu" userId="60ce823c-5cb7-4d3e-be0b-034740f7a9f3" providerId="ADAL" clId="{C532AF6F-7E5E-CF48-9F37-CBAE24829AE4}" dt="2022-01-05T03:38:58.711" v="267" actId="1076"/>
          <ac:spMkLst>
            <pc:docMk/>
            <pc:sldMk cId="699677867" sldId="1076"/>
            <ac:spMk id="7" creationId="{996C596E-CBDC-1641-AE54-06AC7ADF3759}"/>
          </ac:spMkLst>
        </pc:spChg>
        <pc:spChg chg="mod">
          <ac:chgData name="Ren Ping Liu" userId="60ce823c-5cb7-4d3e-be0b-034740f7a9f3" providerId="ADAL" clId="{C532AF6F-7E5E-CF48-9F37-CBAE24829AE4}" dt="2022-01-05T03:38:41.932" v="264" actId="20577"/>
          <ac:spMkLst>
            <pc:docMk/>
            <pc:sldMk cId="699677867" sldId="1076"/>
            <ac:spMk id="9" creationId="{247BCAC2-4B0D-C24F-A1AA-5CFB26132E0B}"/>
          </ac:spMkLst>
        </pc:spChg>
      </pc:sldChg>
      <pc:sldChg chg="addSp modSp mod modAnim">
        <pc:chgData name="Ren Ping Liu" userId="60ce823c-5cb7-4d3e-be0b-034740f7a9f3" providerId="ADAL" clId="{C532AF6F-7E5E-CF48-9F37-CBAE24829AE4}" dt="2022-01-05T04:03:50.946" v="357" actId="1076"/>
        <pc:sldMkLst>
          <pc:docMk/>
          <pc:sldMk cId="19741547" sldId="1077"/>
        </pc:sldMkLst>
        <pc:spChg chg="mod">
          <ac:chgData name="Ren Ping Liu" userId="60ce823c-5cb7-4d3e-be0b-034740f7a9f3" providerId="ADAL" clId="{C532AF6F-7E5E-CF48-9F37-CBAE24829AE4}" dt="2022-01-05T04:03:50.946" v="357" actId="1076"/>
          <ac:spMkLst>
            <pc:docMk/>
            <pc:sldMk cId="19741547" sldId="1077"/>
            <ac:spMk id="10" creationId="{B6C3DB56-846D-8E43-9453-A014201ECCAE}"/>
          </ac:spMkLst>
        </pc:spChg>
        <pc:spChg chg="mod">
          <ac:chgData name="Ren Ping Liu" userId="60ce823c-5cb7-4d3e-be0b-034740f7a9f3" providerId="ADAL" clId="{C532AF6F-7E5E-CF48-9F37-CBAE24829AE4}" dt="2022-01-05T04:03:50.946" v="357" actId="1076"/>
          <ac:spMkLst>
            <pc:docMk/>
            <pc:sldMk cId="19741547" sldId="1077"/>
            <ac:spMk id="12" creationId="{F99FE866-6980-924B-874D-1A6DA4392CF9}"/>
          </ac:spMkLst>
        </pc:spChg>
        <pc:spChg chg="mod">
          <ac:chgData name="Ren Ping Liu" userId="60ce823c-5cb7-4d3e-be0b-034740f7a9f3" providerId="ADAL" clId="{C532AF6F-7E5E-CF48-9F37-CBAE24829AE4}" dt="2022-01-05T04:03:50.946" v="357" actId="1076"/>
          <ac:spMkLst>
            <pc:docMk/>
            <pc:sldMk cId="19741547" sldId="1077"/>
            <ac:spMk id="13" creationId="{9D189007-4005-564E-B421-909E89E9EF1D}"/>
          </ac:spMkLst>
        </pc:spChg>
        <pc:spChg chg="mod">
          <ac:chgData name="Ren Ping Liu" userId="60ce823c-5cb7-4d3e-be0b-034740f7a9f3" providerId="ADAL" clId="{C532AF6F-7E5E-CF48-9F37-CBAE24829AE4}" dt="2022-01-05T04:03:50.946" v="357" actId="1076"/>
          <ac:spMkLst>
            <pc:docMk/>
            <pc:sldMk cId="19741547" sldId="1077"/>
            <ac:spMk id="14" creationId="{6CA9B985-18B2-6347-8689-E6656C025475}"/>
          </ac:spMkLst>
        </pc:spChg>
        <pc:spChg chg="mod">
          <ac:chgData name="Ren Ping Liu" userId="60ce823c-5cb7-4d3e-be0b-034740f7a9f3" providerId="ADAL" clId="{C532AF6F-7E5E-CF48-9F37-CBAE24829AE4}" dt="2022-01-05T04:03:50.946" v="357" actId="1076"/>
          <ac:spMkLst>
            <pc:docMk/>
            <pc:sldMk cId="19741547" sldId="1077"/>
            <ac:spMk id="15" creationId="{DED6E2F1-61E7-E241-8E2D-ADEC5E8A8091}"/>
          </ac:spMkLst>
        </pc:spChg>
        <pc:spChg chg="mod">
          <ac:chgData name="Ren Ping Liu" userId="60ce823c-5cb7-4d3e-be0b-034740f7a9f3" providerId="ADAL" clId="{C532AF6F-7E5E-CF48-9F37-CBAE24829AE4}" dt="2022-01-05T04:03:50.946" v="357" actId="1076"/>
          <ac:spMkLst>
            <pc:docMk/>
            <pc:sldMk cId="19741547" sldId="1077"/>
            <ac:spMk id="16" creationId="{BFD47085-0DF5-F849-923F-6D72DB7EBE3F}"/>
          </ac:spMkLst>
        </pc:spChg>
        <pc:spChg chg="mod">
          <ac:chgData name="Ren Ping Liu" userId="60ce823c-5cb7-4d3e-be0b-034740f7a9f3" providerId="ADAL" clId="{C532AF6F-7E5E-CF48-9F37-CBAE24829AE4}" dt="2022-01-05T04:03:50.946" v="357" actId="1076"/>
          <ac:spMkLst>
            <pc:docMk/>
            <pc:sldMk cId="19741547" sldId="1077"/>
            <ac:spMk id="17" creationId="{3F48C300-763A-B54F-B0A7-01186DC913C8}"/>
          </ac:spMkLst>
        </pc:spChg>
        <pc:spChg chg="mod">
          <ac:chgData name="Ren Ping Liu" userId="60ce823c-5cb7-4d3e-be0b-034740f7a9f3" providerId="ADAL" clId="{C532AF6F-7E5E-CF48-9F37-CBAE24829AE4}" dt="2022-01-05T04:03:50.946" v="357" actId="1076"/>
          <ac:spMkLst>
            <pc:docMk/>
            <pc:sldMk cId="19741547" sldId="1077"/>
            <ac:spMk id="18" creationId="{6AE4689D-D5B0-114C-898E-652FE1146212}"/>
          </ac:spMkLst>
        </pc:spChg>
        <pc:spChg chg="mod">
          <ac:chgData name="Ren Ping Liu" userId="60ce823c-5cb7-4d3e-be0b-034740f7a9f3" providerId="ADAL" clId="{C532AF6F-7E5E-CF48-9F37-CBAE24829AE4}" dt="2022-01-05T04:03:50.946" v="357" actId="1076"/>
          <ac:spMkLst>
            <pc:docMk/>
            <pc:sldMk cId="19741547" sldId="1077"/>
            <ac:spMk id="19" creationId="{BF17A6F8-488B-914D-8FD5-D0101F59C47F}"/>
          </ac:spMkLst>
        </pc:spChg>
        <pc:spChg chg="mod">
          <ac:chgData name="Ren Ping Liu" userId="60ce823c-5cb7-4d3e-be0b-034740f7a9f3" providerId="ADAL" clId="{C532AF6F-7E5E-CF48-9F37-CBAE24829AE4}" dt="2022-01-05T04:03:50.946" v="357" actId="1076"/>
          <ac:spMkLst>
            <pc:docMk/>
            <pc:sldMk cId="19741547" sldId="1077"/>
            <ac:spMk id="20" creationId="{36550CDC-D06A-104F-8EAA-1F14B32B7AF9}"/>
          </ac:spMkLst>
        </pc:spChg>
        <pc:spChg chg="mod">
          <ac:chgData name="Ren Ping Liu" userId="60ce823c-5cb7-4d3e-be0b-034740f7a9f3" providerId="ADAL" clId="{C532AF6F-7E5E-CF48-9F37-CBAE24829AE4}" dt="2022-01-05T04:03:50.946" v="357" actId="1076"/>
          <ac:spMkLst>
            <pc:docMk/>
            <pc:sldMk cId="19741547" sldId="1077"/>
            <ac:spMk id="21" creationId="{EF5DEF07-DC95-F343-B9CA-F9BD40638A1C}"/>
          </ac:spMkLst>
        </pc:spChg>
        <pc:spChg chg="add mod">
          <ac:chgData name="Ren Ping Liu" userId="60ce823c-5cb7-4d3e-be0b-034740f7a9f3" providerId="ADAL" clId="{C532AF6F-7E5E-CF48-9F37-CBAE24829AE4}" dt="2022-01-05T04:03:17.051" v="353" actId="14100"/>
          <ac:spMkLst>
            <pc:docMk/>
            <pc:sldMk cId="19741547" sldId="1077"/>
            <ac:spMk id="22" creationId="{1B996D40-934E-E845-B696-F2A03405039F}"/>
          </ac:spMkLst>
        </pc:spChg>
        <pc:grpChg chg="mod">
          <ac:chgData name="Ren Ping Liu" userId="60ce823c-5cb7-4d3e-be0b-034740f7a9f3" providerId="ADAL" clId="{C532AF6F-7E5E-CF48-9F37-CBAE24829AE4}" dt="2022-01-05T04:03:50.946" v="357" actId="1076"/>
          <ac:grpSpMkLst>
            <pc:docMk/>
            <pc:sldMk cId="19741547" sldId="1077"/>
            <ac:grpSpMk id="2" creationId="{4DD5DD9A-E127-8F43-9C99-9843ABB44763}"/>
          </ac:grpSpMkLst>
        </pc:grpChg>
        <pc:cxnChg chg="mod">
          <ac:chgData name="Ren Ping Liu" userId="60ce823c-5cb7-4d3e-be0b-034740f7a9f3" providerId="ADAL" clId="{C532AF6F-7E5E-CF48-9F37-CBAE24829AE4}" dt="2022-01-05T04:03:50.946" v="357" actId="1076"/>
          <ac:cxnSpMkLst>
            <pc:docMk/>
            <pc:sldMk cId="19741547" sldId="1077"/>
            <ac:cxnSpMk id="4" creationId="{1EF472D7-7102-3D4F-8FB9-8F68234EDD8D}"/>
          </ac:cxnSpMkLst>
        </pc:cxnChg>
      </pc:sldChg>
      <pc:sldChg chg="delSp modSp mod delAnim">
        <pc:chgData name="Ren Ping Liu" userId="60ce823c-5cb7-4d3e-be0b-034740f7a9f3" providerId="ADAL" clId="{C532AF6F-7E5E-CF48-9F37-CBAE24829AE4}" dt="2022-01-05T04:08:03.369" v="432" actId="20577"/>
        <pc:sldMkLst>
          <pc:docMk/>
          <pc:sldMk cId="3554971775" sldId="1079"/>
        </pc:sldMkLst>
        <pc:spChg chg="mod">
          <ac:chgData name="Ren Ping Liu" userId="60ce823c-5cb7-4d3e-be0b-034740f7a9f3" providerId="ADAL" clId="{C532AF6F-7E5E-CF48-9F37-CBAE24829AE4}" dt="2022-01-05T04:08:03.369" v="432" actId="20577"/>
          <ac:spMkLst>
            <pc:docMk/>
            <pc:sldMk cId="3554971775" sldId="1079"/>
            <ac:spMk id="87" creationId="{25316CA5-99B5-7F45-AFB7-B3A2CBFABDDC}"/>
          </ac:spMkLst>
        </pc:spChg>
        <pc:spChg chg="mod">
          <ac:chgData name="Ren Ping Liu" userId="60ce823c-5cb7-4d3e-be0b-034740f7a9f3" providerId="ADAL" clId="{C532AF6F-7E5E-CF48-9F37-CBAE24829AE4}" dt="2022-01-05T04:07:04.718" v="404" actId="20577"/>
          <ac:spMkLst>
            <pc:docMk/>
            <pc:sldMk cId="3554971775" sldId="1079"/>
            <ac:spMk id="88" creationId="{EC7D421B-4EDF-C343-AB2D-4624467F5415}"/>
          </ac:spMkLst>
        </pc:spChg>
        <pc:spChg chg="mod">
          <ac:chgData name="Ren Ping Liu" userId="60ce823c-5cb7-4d3e-be0b-034740f7a9f3" providerId="ADAL" clId="{C532AF6F-7E5E-CF48-9F37-CBAE24829AE4}" dt="2022-01-05T04:05:52.005" v="368" actId="1076"/>
          <ac:spMkLst>
            <pc:docMk/>
            <pc:sldMk cId="3554971775" sldId="1079"/>
            <ac:spMk id="89" creationId="{B785588B-2DEA-474F-89CA-2613413F7528}"/>
          </ac:spMkLst>
        </pc:spChg>
        <pc:spChg chg="del">
          <ac:chgData name="Ren Ping Liu" userId="60ce823c-5cb7-4d3e-be0b-034740f7a9f3" providerId="ADAL" clId="{C532AF6F-7E5E-CF48-9F37-CBAE24829AE4}" dt="2022-01-05T04:04:55.775" v="358" actId="478"/>
          <ac:spMkLst>
            <pc:docMk/>
            <pc:sldMk cId="3554971775" sldId="1079"/>
            <ac:spMk id="90" creationId="{F9FB5262-4D63-A149-A391-3CDD424427AC}"/>
          </ac:spMkLst>
        </pc:spChg>
        <pc:spChg chg="del">
          <ac:chgData name="Ren Ping Liu" userId="60ce823c-5cb7-4d3e-be0b-034740f7a9f3" providerId="ADAL" clId="{C532AF6F-7E5E-CF48-9F37-CBAE24829AE4}" dt="2022-01-05T04:05:05.692" v="359" actId="478"/>
          <ac:spMkLst>
            <pc:docMk/>
            <pc:sldMk cId="3554971775" sldId="1079"/>
            <ac:spMk id="91" creationId="{2D3C6453-B336-C04B-8A91-4E7D3B632FEB}"/>
          </ac:spMkLst>
        </pc:spChg>
      </pc:sldChg>
      <pc:sldChg chg="addSp modSp mod modAnim">
        <pc:chgData name="Ren Ping Liu" userId="60ce823c-5cb7-4d3e-be0b-034740f7a9f3" providerId="ADAL" clId="{C532AF6F-7E5E-CF48-9F37-CBAE24829AE4}" dt="2022-01-05T04:15:46.899" v="500" actId="14100"/>
        <pc:sldMkLst>
          <pc:docMk/>
          <pc:sldMk cId="1981905771" sldId="1080"/>
        </pc:sldMkLst>
        <pc:spChg chg="add mod">
          <ac:chgData name="Ren Ping Liu" userId="60ce823c-5cb7-4d3e-be0b-034740f7a9f3" providerId="ADAL" clId="{C532AF6F-7E5E-CF48-9F37-CBAE24829AE4}" dt="2022-01-05T04:15:46.899" v="500" actId="14100"/>
          <ac:spMkLst>
            <pc:docMk/>
            <pc:sldMk cId="1981905771" sldId="1080"/>
            <ac:spMk id="14" creationId="{69D8BD92-6735-504C-AF05-67D98A300581}"/>
          </ac:spMkLst>
        </pc:spChg>
        <pc:spChg chg="mod">
          <ac:chgData name="Ren Ping Liu" userId="60ce823c-5cb7-4d3e-be0b-034740f7a9f3" providerId="ADAL" clId="{C532AF6F-7E5E-CF48-9F37-CBAE24829AE4}" dt="2022-01-05T04:09:46.765" v="433" actId="14100"/>
          <ac:spMkLst>
            <pc:docMk/>
            <pc:sldMk cId="1981905771" sldId="1080"/>
            <ac:spMk id="87" creationId="{A994AECC-DC16-7847-B8EE-F2F612ABB287}"/>
          </ac:spMkLst>
        </pc:spChg>
        <pc:spChg chg="mod">
          <ac:chgData name="Ren Ping Liu" userId="60ce823c-5cb7-4d3e-be0b-034740f7a9f3" providerId="ADAL" clId="{C532AF6F-7E5E-CF48-9F37-CBAE24829AE4}" dt="2022-01-05T04:11:22.778" v="439" actId="14100"/>
          <ac:spMkLst>
            <pc:docMk/>
            <pc:sldMk cId="1981905771" sldId="1080"/>
            <ac:spMk id="89" creationId="{CE30C96D-6890-834E-943D-561719CDCAE9}"/>
          </ac:spMkLst>
        </pc:spChg>
        <pc:spChg chg="mod">
          <ac:chgData name="Ren Ping Liu" userId="60ce823c-5cb7-4d3e-be0b-034740f7a9f3" providerId="ADAL" clId="{C532AF6F-7E5E-CF48-9F37-CBAE24829AE4}" dt="2022-01-05T04:10:43.796" v="435" actId="1076"/>
          <ac:spMkLst>
            <pc:docMk/>
            <pc:sldMk cId="1981905771" sldId="1080"/>
            <ac:spMk id="90" creationId="{9695B2A1-768B-CE41-87A1-8D564F953877}"/>
          </ac:spMkLst>
        </pc:spChg>
        <pc:spChg chg="mod">
          <ac:chgData name="Ren Ping Liu" userId="60ce823c-5cb7-4d3e-be0b-034740f7a9f3" providerId="ADAL" clId="{C532AF6F-7E5E-CF48-9F37-CBAE24829AE4}" dt="2022-01-05T04:11:39.464" v="443" actId="1076"/>
          <ac:spMkLst>
            <pc:docMk/>
            <pc:sldMk cId="1981905771" sldId="1080"/>
            <ac:spMk id="92" creationId="{71D3CD43-9088-2144-992C-3A77F783A6D7}"/>
          </ac:spMkLst>
        </pc:spChg>
        <pc:spChg chg="mod">
          <ac:chgData name="Ren Ping Liu" userId="60ce823c-5cb7-4d3e-be0b-034740f7a9f3" providerId="ADAL" clId="{C532AF6F-7E5E-CF48-9F37-CBAE24829AE4}" dt="2022-01-05T04:12:20.655" v="449"/>
          <ac:spMkLst>
            <pc:docMk/>
            <pc:sldMk cId="1981905771" sldId="1080"/>
            <ac:spMk id="93" creationId="{AE1D96B5-48F4-B842-9424-43BC570F6345}"/>
          </ac:spMkLst>
        </pc:spChg>
        <pc:cxnChg chg="mod">
          <ac:chgData name="Ren Ping Liu" userId="60ce823c-5cb7-4d3e-be0b-034740f7a9f3" providerId="ADAL" clId="{C532AF6F-7E5E-CF48-9F37-CBAE24829AE4}" dt="2022-01-05T04:11:50.239" v="445" actId="14100"/>
          <ac:cxnSpMkLst>
            <pc:docMk/>
            <pc:sldMk cId="1981905771" sldId="1080"/>
            <ac:cxnSpMk id="94" creationId="{81248C33-8978-FA4A-B68D-07F7345C9C4D}"/>
          </ac:cxnSpMkLst>
        </pc:cxnChg>
        <pc:cxnChg chg="mod">
          <ac:chgData name="Ren Ping Liu" userId="60ce823c-5cb7-4d3e-be0b-034740f7a9f3" providerId="ADAL" clId="{C532AF6F-7E5E-CF48-9F37-CBAE24829AE4}" dt="2022-01-05T04:11:31.982" v="441" actId="14100"/>
          <ac:cxnSpMkLst>
            <pc:docMk/>
            <pc:sldMk cId="1981905771" sldId="1080"/>
            <ac:cxnSpMk id="95" creationId="{A1C1D39C-E830-C840-962A-5EF5A5C89548}"/>
          </ac:cxnSpMkLst>
        </pc:cxnChg>
      </pc:sldChg>
      <pc:sldChg chg="addSp modSp mod modAnim">
        <pc:chgData name="Ren Ping Liu" userId="60ce823c-5cb7-4d3e-be0b-034740f7a9f3" providerId="ADAL" clId="{C532AF6F-7E5E-CF48-9F37-CBAE24829AE4}" dt="2022-01-05T04:17:13.198" v="504" actId="403"/>
        <pc:sldMkLst>
          <pc:docMk/>
          <pc:sldMk cId="2754228159" sldId="1082"/>
        </pc:sldMkLst>
        <pc:spChg chg="add mod">
          <ac:chgData name="Ren Ping Liu" userId="60ce823c-5cb7-4d3e-be0b-034740f7a9f3" providerId="ADAL" clId="{C532AF6F-7E5E-CF48-9F37-CBAE24829AE4}" dt="2022-01-05T04:17:13.198" v="504" actId="403"/>
          <ac:spMkLst>
            <pc:docMk/>
            <pc:sldMk cId="2754228159" sldId="1082"/>
            <ac:spMk id="14" creationId="{7262F7DA-C50C-7B4E-801D-09E334B6F03E}"/>
          </ac:spMkLst>
        </pc:spChg>
      </pc:sldChg>
      <pc:sldChg chg="addSp delSp modSp mod modAnim">
        <pc:chgData name="Ren Ping Liu" userId="60ce823c-5cb7-4d3e-be0b-034740f7a9f3" providerId="ADAL" clId="{C532AF6F-7E5E-CF48-9F37-CBAE24829AE4}" dt="2022-01-05T04:21:38.514" v="528" actId="14100"/>
        <pc:sldMkLst>
          <pc:docMk/>
          <pc:sldMk cId="2359085754" sldId="1083"/>
        </pc:sldMkLst>
        <pc:spChg chg="del">
          <ac:chgData name="Ren Ping Liu" userId="60ce823c-5cb7-4d3e-be0b-034740f7a9f3" providerId="ADAL" clId="{C532AF6F-7E5E-CF48-9F37-CBAE24829AE4}" dt="2022-01-05T04:19:28.498" v="505" actId="478"/>
          <ac:spMkLst>
            <pc:docMk/>
            <pc:sldMk cId="2359085754" sldId="1083"/>
            <ac:spMk id="2" creationId="{F81F961A-6387-0345-9591-6D8E9EDB9801}"/>
          </ac:spMkLst>
        </pc:spChg>
        <pc:spChg chg="mod">
          <ac:chgData name="Ren Ping Liu" userId="60ce823c-5cb7-4d3e-be0b-034740f7a9f3" providerId="ADAL" clId="{C532AF6F-7E5E-CF48-9F37-CBAE24829AE4}" dt="2022-01-05T04:21:02.584" v="525" actId="6549"/>
          <ac:spMkLst>
            <pc:docMk/>
            <pc:sldMk cId="2359085754" sldId="1083"/>
            <ac:spMk id="12" creationId="{3635EFC9-A521-0240-B257-CD458B330808}"/>
          </ac:spMkLst>
        </pc:spChg>
        <pc:spChg chg="del">
          <ac:chgData name="Ren Ping Liu" userId="60ce823c-5cb7-4d3e-be0b-034740f7a9f3" providerId="ADAL" clId="{C532AF6F-7E5E-CF48-9F37-CBAE24829AE4}" dt="2022-01-05T04:19:28.498" v="505" actId="478"/>
          <ac:spMkLst>
            <pc:docMk/>
            <pc:sldMk cId="2359085754" sldId="1083"/>
            <ac:spMk id="14" creationId="{E1896121-77D8-FD42-BC74-F51FD18D8659}"/>
          </ac:spMkLst>
        </pc:spChg>
        <pc:spChg chg="del">
          <ac:chgData name="Ren Ping Liu" userId="60ce823c-5cb7-4d3e-be0b-034740f7a9f3" providerId="ADAL" clId="{C532AF6F-7E5E-CF48-9F37-CBAE24829AE4}" dt="2022-01-05T04:19:28.498" v="505" actId="478"/>
          <ac:spMkLst>
            <pc:docMk/>
            <pc:sldMk cId="2359085754" sldId="1083"/>
            <ac:spMk id="17" creationId="{7668C468-5627-F641-A1D5-CCCD71D47636}"/>
          </ac:spMkLst>
        </pc:spChg>
        <pc:spChg chg="del">
          <ac:chgData name="Ren Ping Liu" userId="60ce823c-5cb7-4d3e-be0b-034740f7a9f3" providerId="ADAL" clId="{C532AF6F-7E5E-CF48-9F37-CBAE24829AE4}" dt="2022-01-05T04:19:28.498" v="505" actId="478"/>
          <ac:spMkLst>
            <pc:docMk/>
            <pc:sldMk cId="2359085754" sldId="1083"/>
            <ac:spMk id="34" creationId="{4D29A06D-1A18-BA46-8999-A8C319B0650D}"/>
          </ac:spMkLst>
        </pc:spChg>
        <pc:spChg chg="del">
          <ac:chgData name="Ren Ping Liu" userId="60ce823c-5cb7-4d3e-be0b-034740f7a9f3" providerId="ADAL" clId="{C532AF6F-7E5E-CF48-9F37-CBAE24829AE4}" dt="2022-01-05T04:19:28.498" v="505" actId="478"/>
          <ac:spMkLst>
            <pc:docMk/>
            <pc:sldMk cId="2359085754" sldId="1083"/>
            <ac:spMk id="35" creationId="{27466D26-729A-A04F-8FFC-34F73F8EF342}"/>
          </ac:spMkLst>
        </pc:spChg>
        <pc:spChg chg="add mod">
          <ac:chgData name="Ren Ping Liu" userId="60ce823c-5cb7-4d3e-be0b-034740f7a9f3" providerId="ADAL" clId="{C532AF6F-7E5E-CF48-9F37-CBAE24829AE4}" dt="2022-01-05T04:21:38.514" v="528" actId="14100"/>
          <ac:spMkLst>
            <pc:docMk/>
            <pc:sldMk cId="2359085754" sldId="1083"/>
            <ac:spMk id="93" creationId="{62F80179-BCB8-BF4F-AE8E-29DAD2D99B31}"/>
          </ac:spMkLst>
        </pc:spChg>
        <pc:spChg chg="del">
          <ac:chgData name="Ren Ping Liu" userId="60ce823c-5cb7-4d3e-be0b-034740f7a9f3" providerId="ADAL" clId="{C532AF6F-7E5E-CF48-9F37-CBAE24829AE4}" dt="2022-01-05T04:19:28.498" v="505" actId="478"/>
          <ac:spMkLst>
            <pc:docMk/>
            <pc:sldMk cId="2359085754" sldId="1083"/>
            <ac:spMk id="102" creationId="{94D2C5FA-36D2-234A-8CDE-D9DE43DC6B37}"/>
          </ac:spMkLst>
        </pc:spChg>
        <pc:spChg chg="del">
          <ac:chgData name="Ren Ping Liu" userId="60ce823c-5cb7-4d3e-be0b-034740f7a9f3" providerId="ADAL" clId="{C532AF6F-7E5E-CF48-9F37-CBAE24829AE4}" dt="2022-01-05T04:19:28.498" v="505" actId="478"/>
          <ac:spMkLst>
            <pc:docMk/>
            <pc:sldMk cId="2359085754" sldId="1083"/>
            <ac:spMk id="103" creationId="{0E67923B-2554-D94F-98BF-5970F66E0A80}"/>
          </ac:spMkLst>
        </pc:spChg>
        <pc:spChg chg="del">
          <ac:chgData name="Ren Ping Liu" userId="60ce823c-5cb7-4d3e-be0b-034740f7a9f3" providerId="ADAL" clId="{C532AF6F-7E5E-CF48-9F37-CBAE24829AE4}" dt="2022-01-05T04:19:28.498" v="505" actId="478"/>
          <ac:spMkLst>
            <pc:docMk/>
            <pc:sldMk cId="2359085754" sldId="1083"/>
            <ac:spMk id="118" creationId="{6F306746-EF4C-B446-9F1D-1D85D8A99FAC}"/>
          </ac:spMkLst>
        </pc:spChg>
        <pc:spChg chg="del">
          <ac:chgData name="Ren Ping Liu" userId="60ce823c-5cb7-4d3e-be0b-034740f7a9f3" providerId="ADAL" clId="{C532AF6F-7E5E-CF48-9F37-CBAE24829AE4}" dt="2022-01-05T04:19:28.498" v="505" actId="478"/>
          <ac:spMkLst>
            <pc:docMk/>
            <pc:sldMk cId="2359085754" sldId="1083"/>
            <ac:spMk id="119" creationId="{80C0AC55-7635-2346-85C0-10B75BF4C445}"/>
          </ac:spMkLst>
        </pc:spChg>
        <pc:grpChg chg="del">
          <ac:chgData name="Ren Ping Liu" userId="60ce823c-5cb7-4d3e-be0b-034740f7a9f3" providerId="ADAL" clId="{C532AF6F-7E5E-CF48-9F37-CBAE24829AE4}" dt="2022-01-05T04:19:28.498" v="505" actId="478"/>
          <ac:grpSpMkLst>
            <pc:docMk/>
            <pc:sldMk cId="2359085754" sldId="1083"/>
            <ac:grpSpMk id="36" creationId="{FAE9785A-4169-E940-B94F-671A4AB9F406}"/>
          </ac:grpSpMkLst>
        </pc:grpChg>
        <pc:grpChg chg="del">
          <ac:chgData name="Ren Ping Liu" userId="60ce823c-5cb7-4d3e-be0b-034740f7a9f3" providerId="ADAL" clId="{C532AF6F-7E5E-CF48-9F37-CBAE24829AE4}" dt="2022-01-05T04:19:28.498" v="505" actId="478"/>
          <ac:grpSpMkLst>
            <pc:docMk/>
            <pc:sldMk cId="2359085754" sldId="1083"/>
            <ac:grpSpMk id="69" creationId="{DCF55C78-47F8-BB4D-B7DC-932793317724}"/>
          </ac:grpSpMkLst>
        </pc:grpChg>
        <pc:grpChg chg="del">
          <ac:chgData name="Ren Ping Liu" userId="60ce823c-5cb7-4d3e-be0b-034740f7a9f3" providerId="ADAL" clId="{C532AF6F-7E5E-CF48-9F37-CBAE24829AE4}" dt="2022-01-05T04:19:28.498" v="505" actId="478"/>
          <ac:grpSpMkLst>
            <pc:docMk/>
            <pc:sldMk cId="2359085754" sldId="1083"/>
            <ac:grpSpMk id="106" creationId="{2B5B74FE-39C8-5B43-9432-6DE5518154FD}"/>
          </ac:grpSpMkLst>
        </pc:grpChg>
        <pc:grpChg chg="del">
          <ac:chgData name="Ren Ping Liu" userId="60ce823c-5cb7-4d3e-be0b-034740f7a9f3" providerId="ADAL" clId="{C532AF6F-7E5E-CF48-9F37-CBAE24829AE4}" dt="2022-01-05T04:19:28.498" v="505" actId="478"/>
          <ac:grpSpMkLst>
            <pc:docMk/>
            <pc:sldMk cId="2359085754" sldId="1083"/>
            <ac:grpSpMk id="110" creationId="{6E55A0D6-71A5-1D45-8A52-331867F92A1A}"/>
          </ac:grpSpMkLst>
        </pc:grpChg>
        <pc:grpChg chg="del">
          <ac:chgData name="Ren Ping Liu" userId="60ce823c-5cb7-4d3e-be0b-034740f7a9f3" providerId="ADAL" clId="{C532AF6F-7E5E-CF48-9F37-CBAE24829AE4}" dt="2022-01-05T04:19:28.498" v="505" actId="478"/>
          <ac:grpSpMkLst>
            <pc:docMk/>
            <pc:sldMk cId="2359085754" sldId="1083"/>
            <ac:grpSpMk id="114" creationId="{CEB7CAB0-F376-054D-A184-1987E69E5578}"/>
          </ac:grpSpMkLst>
        </pc:grpChg>
        <pc:grpChg chg="del">
          <ac:chgData name="Ren Ping Liu" userId="60ce823c-5cb7-4d3e-be0b-034740f7a9f3" providerId="ADAL" clId="{C532AF6F-7E5E-CF48-9F37-CBAE24829AE4}" dt="2022-01-05T04:19:28.498" v="505" actId="478"/>
          <ac:grpSpMkLst>
            <pc:docMk/>
            <pc:sldMk cId="2359085754" sldId="1083"/>
            <ac:grpSpMk id="121" creationId="{67AF7376-17A3-D741-91E5-0D8534607D08}"/>
          </ac:grpSpMkLst>
        </pc:grpChg>
        <pc:grpChg chg="del">
          <ac:chgData name="Ren Ping Liu" userId="60ce823c-5cb7-4d3e-be0b-034740f7a9f3" providerId="ADAL" clId="{C532AF6F-7E5E-CF48-9F37-CBAE24829AE4}" dt="2022-01-05T04:19:28.498" v="505" actId="478"/>
          <ac:grpSpMkLst>
            <pc:docMk/>
            <pc:sldMk cId="2359085754" sldId="1083"/>
            <ac:grpSpMk id="122" creationId="{3FE3FF41-4F60-4C4F-85AB-4CC4494FF63A}"/>
          </ac:grpSpMkLst>
        </pc:grpChg>
        <pc:grpChg chg="del">
          <ac:chgData name="Ren Ping Liu" userId="60ce823c-5cb7-4d3e-be0b-034740f7a9f3" providerId="ADAL" clId="{C532AF6F-7E5E-CF48-9F37-CBAE24829AE4}" dt="2022-01-05T04:19:28.498" v="505" actId="478"/>
          <ac:grpSpMkLst>
            <pc:docMk/>
            <pc:sldMk cId="2359085754" sldId="1083"/>
            <ac:grpSpMk id="123" creationId="{6D140EC4-5DA8-F040-BC23-C3A90A90AE49}"/>
          </ac:grpSpMkLst>
        </pc:grpChg>
        <pc:grpChg chg="del">
          <ac:chgData name="Ren Ping Liu" userId="60ce823c-5cb7-4d3e-be0b-034740f7a9f3" providerId="ADAL" clId="{C532AF6F-7E5E-CF48-9F37-CBAE24829AE4}" dt="2022-01-05T04:19:28.498" v="505" actId="478"/>
          <ac:grpSpMkLst>
            <pc:docMk/>
            <pc:sldMk cId="2359085754" sldId="1083"/>
            <ac:grpSpMk id="125" creationId="{E2F7DE24-824D-8B4E-BB5F-5FEDF024EC8E}"/>
          </ac:grpSpMkLst>
        </pc:grpChg>
        <pc:grpChg chg="del">
          <ac:chgData name="Ren Ping Liu" userId="60ce823c-5cb7-4d3e-be0b-034740f7a9f3" providerId="ADAL" clId="{C532AF6F-7E5E-CF48-9F37-CBAE24829AE4}" dt="2022-01-05T04:19:28.498" v="505" actId="478"/>
          <ac:grpSpMkLst>
            <pc:docMk/>
            <pc:sldMk cId="2359085754" sldId="1083"/>
            <ac:grpSpMk id="127" creationId="{9C6582D8-E5C3-E94C-91FA-DD082657187F}"/>
          </ac:grpSpMkLst>
        </pc:grpChg>
        <pc:grpChg chg="del">
          <ac:chgData name="Ren Ping Liu" userId="60ce823c-5cb7-4d3e-be0b-034740f7a9f3" providerId="ADAL" clId="{C532AF6F-7E5E-CF48-9F37-CBAE24829AE4}" dt="2022-01-05T04:19:28.498" v="505" actId="478"/>
          <ac:grpSpMkLst>
            <pc:docMk/>
            <pc:sldMk cId="2359085754" sldId="1083"/>
            <ac:grpSpMk id="128" creationId="{6AAF2513-9DD5-1A4B-B41D-1AFE8BDB247D}"/>
          </ac:grpSpMkLst>
        </pc:grpChg>
        <pc:grpChg chg="del">
          <ac:chgData name="Ren Ping Liu" userId="60ce823c-5cb7-4d3e-be0b-034740f7a9f3" providerId="ADAL" clId="{C532AF6F-7E5E-CF48-9F37-CBAE24829AE4}" dt="2022-01-05T04:19:28.498" v="505" actId="478"/>
          <ac:grpSpMkLst>
            <pc:docMk/>
            <pc:sldMk cId="2359085754" sldId="1083"/>
            <ac:grpSpMk id="129" creationId="{02E6B42D-EC51-CD42-8E76-639F17FF9C82}"/>
          </ac:grpSpMkLst>
        </pc:grpChg>
        <pc:grpChg chg="del">
          <ac:chgData name="Ren Ping Liu" userId="60ce823c-5cb7-4d3e-be0b-034740f7a9f3" providerId="ADAL" clId="{C532AF6F-7E5E-CF48-9F37-CBAE24829AE4}" dt="2022-01-05T04:19:28.498" v="505" actId="478"/>
          <ac:grpSpMkLst>
            <pc:docMk/>
            <pc:sldMk cId="2359085754" sldId="1083"/>
            <ac:grpSpMk id="130" creationId="{812585BB-270F-6343-8338-140BA89C7E52}"/>
          </ac:grpSpMkLst>
        </pc:grpChg>
        <pc:grpChg chg="del">
          <ac:chgData name="Ren Ping Liu" userId="60ce823c-5cb7-4d3e-be0b-034740f7a9f3" providerId="ADAL" clId="{C532AF6F-7E5E-CF48-9F37-CBAE24829AE4}" dt="2022-01-05T04:19:28.498" v="505" actId="478"/>
          <ac:grpSpMkLst>
            <pc:docMk/>
            <pc:sldMk cId="2359085754" sldId="1083"/>
            <ac:grpSpMk id="131" creationId="{0BE549BD-AAEC-8444-851F-3374194952CD}"/>
          </ac:grpSpMkLst>
        </pc:grpChg>
      </pc:sldChg>
      <pc:sldChg chg="del">
        <pc:chgData name="Ren Ping Liu" userId="60ce823c-5cb7-4d3e-be0b-034740f7a9f3" providerId="ADAL" clId="{C532AF6F-7E5E-CF48-9F37-CBAE24829AE4}" dt="2022-01-05T04:22:16.218" v="529" actId="2696"/>
        <pc:sldMkLst>
          <pc:docMk/>
          <pc:sldMk cId="2680888210" sldId="1084"/>
        </pc:sldMkLst>
      </pc:sldChg>
      <pc:sldChg chg="addSp modSp mod">
        <pc:chgData name="Ren Ping Liu" userId="60ce823c-5cb7-4d3e-be0b-034740f7a9f3" providerId="ADAL" clId="{C532AF6F-7E5E-CF48-9F37-CBAE24829AE4}" dt="2022-01-05T04:24:27.742" v="536" actId="1076"/>
        <pc:sldMkLst>
          <pc:docMk/>
          <pc:sldMk cId="3974648305" sldId="1087"/>
        </pc:sldMkLst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1" creationId="{CC3CBC7E-C664-ED4A-8BFE-4C6C0A390F2C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4" creationId="{1CCE495C-FE29-374C-9BCD-5BFBA55DE776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6" creationId="{F1B2DFA0-F79D-7B41-AEB4-30CE9076E70C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7" creationId="{C5E2EFBB-BBC5-9A42-BB0E-E6D6D2C22EC2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8" creationId="{55529617-AF40-4A4A-B8BE-0A1D9AFF9850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9" creationId="{CD96A818-3AB4-9749-B364-C94B61E3934D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20" creationId="{6CB7A8CB-28B7-454A-B6FA-0B497C6EA086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22" creationId="{06A6E158-AA9B-7643-9927-3F063660DC35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24" creationId="{454AD9D8-054B-E244-8A65-C00DC300D60C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25" creationId="{40C54BAB-9592-ED4B-80E1-874156D7B15A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27" creationId="{69CA70FC-8D55-3C40-9230-BB1B319F0219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29" creationId="{507783BC-460D-F943-9047-6C6F897FE10C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30" creationId="{88257E4A-4830-E644-BAF7-847C2053BCF2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31" creationId="{24A3F621-17CD-4645-A51D-7042FE22E5F1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32" creationId="{EA7A271B-C672-7748-BB6C-4320F9AE9120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33" creationId="{BF246A84-BFE7-3049-922B-DD8B6EA2E7D3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34" creationId="{A85BFA7C-936F-3A41-9B80-F269D0D81E50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35" creationId="{143F5A2C-3FCC-214E-B1DD-37354850C395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36" creationId="{9F154E92-095E-194F-B02E-9A00467A044B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37" creationId="{9D1FEADC-3D9C-A84B-8B87-2D971178EAD9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38" creationId="{4E9E3512-C0DF-9C4B-84D2-8F5465E6D892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39" creationId="{4D132F38-B955-6A4E-A501-5DB6D9BF92E8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40" creationId="{52452D42-BA3E-B548-9F26-4F10DEBFFC06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41" creationId="{2E496C07-9C8C-B34F-8201-DBF2AB09E8D1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42" creationId="{A27D1399-0ADF-5D43-8B09-BCD5BD0CD0CC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43" creationId="{20A4C850-89B5-6B44-820C-B66073B7527E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44" creationId="{04C4FA5A-4748-2D42-BA0D-06AFE4DAEE26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45" creationId="{84E1D8C6-7DEE-484B-99EE-B608D1AEB05E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46" creationId="{581E8E47-6DB1-F54B-9476-01B6F2E30099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47" creationId="{7F2D9B2C-626D-344A-83E2-C990F841501B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49" creationId="{F351644B-40EC-1643-B55C-BD6490B42BA7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50" creationId="{C431E1A6-A308-714C-9DB4-CD66A6C1EE17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51" creationId="{31CFCE65-E538-0841-8EF3-0F63DB8943E8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52" creationId="{ECC9C409-7630-F84A-B584-5C94715A6985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53" creationId="{F46717B0-272A-7C4F-B732-92EEC8E77AD3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55" creationId="{766D4B94-8E57-804B-B018-819DFD6CDCC0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57" creationId="{ACA44148-7C10-3C49-BB35-5101746C955C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58" creationId="{4E7711E0-C3F4-3F44-939E-C5EB99D29083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60" creationId="{06773D0F-8045-BA4B-A438-853ED5C1E6CA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62" creationId="{08BCE1F3-76AF-E441-89A0-DA57E700E37B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63" creationId="{4B174135-D9EA-854A-9853-AC5CCDD443C7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64" creationId="{927D55DC-6C82-634A-B79C-B427EAAD459E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65" creationId="{3BB31101-2EB7-F44D-8AA6-0366039E9CFA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66" creationId="{79253978-26CE-7249-A74C-F9743D4FBD8F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67" creationId="{D2E63390-A569-3942-9FC4-1FAF9A9C770E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68" creationId="{76E84029-5A5D-0B43-A027-68F72A0B1075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69" creationId="{3E213C1D-2C02-AD4C-9E3D-D83B7E9B8458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70" creationId="{8AAFA532-A081-384C-AB75-218BDC209A3C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71" creationId="{56B5635A-EB88-0440-8FBB-410A578DEF4E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72" creationId="{DB35C1A6-F8F8-A34C-83A8-1C5F2BC02CF1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73" creationId="{38E6EBDC-7542-364B-BAB0-D30286482B98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74" creationId="{54B2EB69-B7C9-EC42-B99F-19CC17D5EAD3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75" creationId="{05F4D1D6-814A-6E46-A67F-0AB27A8D1CE8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76" creationId="{B26FB4DB-5CE0-0547-A9EF-8F3F889E2A00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77" creationId="{198A1BC7-4B65-BC4C-8A29-B983D8E1F847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78" creationId="{40DD27E4-9779-CF42-BFDD-6696DFFFA76C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79" creationId="{A911B0DC-A8C2-124C-9C82-2A735A79B97C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80" creationId="{9F0B8CE7-288A-EE43-A6E4-C3D97C626F46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83" creationId="{70E92C74-86C4-E048-AD53-D4201EAFCFA7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84" creationId="{5DE1E660-E2FD-8848-B0BB-84A037DCCC22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85" creationId="{E15405A8-0743-624D-A374-AA89B476DBE9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87" creationId="{C4FCDE12-2844-E249-88D6-1248CC2CE8A9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92" creationId="{BDF0B946-2F1F-B54D-8334-894004430BEA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94" creationId="{68522646-1C6E-6141-85AF-6F21328BDB54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95" creationId="{497C49B3-B78E-EF40-9F30-9D168B831D7B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97" creationId="{B3BFA12B-AF52-444A-9C8D-FD235EBCD1CD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98" creationId="{5DC9736F-EB13-904A-A584-847C86859C20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99" creationId="{5F201396-3496-B54A-87C0-83E69A7B8703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00" creationId="{637E5EE1-9119-8E49-9490-A2EECF4B5584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01" creationId="{53C0E2C7-E328-094F-86C2-7FF28BDF952E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02" creationId="{34262177-3A90-E847-B2EC-55D3A7E8E1AB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05" creationId="{AD023CD7-2DF4-0047-A0A8-EE7C8FDF2AD7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06" creationId="{3A73F75B-5403-E34F-8197-7456A76E7D33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07" creationId="{84D34D31-F002-7644-A66C-387CC45D7E5C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12" creationId="{913873A1-A3E6-344E-AAF4-6A4E4B701360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13" creationId="{F9479AFE-E174-9A43-9DF7-1B7F16C2E9F8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14" creationId="{23E9FAF3-B381-7C4C-A7D3-7EB568DF13B1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15" creationId="{53F58983-234E-A246-9555-A7C2DEFF2BB2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16" creationId="{3E1E54F4-C6E4-444F-8A9A-F150210FABC4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18" creationId="{7B4093AD-CF24-BB4D-873D-B07BE93D74FF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20" creationId="{49E7E0E3-CAD5-694A-B97C-46D96020F3C7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21" creationId="{AF3E0759-38A3-914A-8FF9-3A7CD9DA8C4F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23" creationId="{D65F7AB8-77F0-D74F-8AE2-D73E317ABF74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25" creationId="{8086F60F-6926-E949-AF71-568526A130E7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26" creationId="{AA04C650-C3D7-6047-BC50-96F547A7985B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27" creationId="{B620A447-F22A-1047-AB55-6D3FC6793F16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28" creationId="{D18C1BAC-54EB-2C4D-96E0-DCBA8825DEF4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29" creationId="{AE9B61EF-DC95-BD4B-8A95-97E504A28341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30" creationId="{AEFFD9A1-A7DB-9741-8160-339984971864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31" creationId="{4CF0FD3C-4FEA-C74E-B036-01248AA0D0CD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32" creationId="{0CD0CEC4-6C5A-3848-912A-E20E61971AC4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33" creationId="{E813B2FF-58DB-E94B-AA5D-719819E1A1E5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34" creationId="{7FE7A801-184A-CA4F-8BDE-540520412CEA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35" creationId="{601DD256-57BB-F948-8A59-299CE2830529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36" creationId="{0F2E9EB7-A170-774D-A4E2-360F52DBC55F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37" creationId="{273D0D93-64F6-E749-8F59-37402824310F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38" creationId="{2C0C8BB4-8BF9-B741-AF20-9A03AB77BCEA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39" creationId="{F72720FC-B0AA-A84E-A686-35E8C4524E90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40" creationId="{A7775AA5-23E4-804B-A04F-3193163E7290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41" creationId="{547F9DB6-DB83-AC42-B51A-070244A3D16D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42" creationId="{0FE32417-DCCC-5442-8FE3-CEC797686D2D}"/>
          </ac:spMkLst>
        </pc:spChg>
        <pc:spChg chg="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43" creationId="{B9BB341D-6B92-CC44-B3D2-27C02C906318}"/>
          </ac:spMkLst>
        </pc:spChg>
        <pc:spChg chg="add mod">
          <ac:chgData name="Ren Ping Liu" userId="60ce823c-5cb7-4d3e-be0b-034740f7a9f3" providerId="ADAL" clId="{C532AF6F-7E5E-CF48-9F37-CBAE24829AE4}" dt="2022-01-05T04:24:27.742" v="536" actId="1076"/>
          <ac:spMkLst>
            <pc:docMk/>
            <pc:sldMk cId="3974648305" sldId="1087"/>
            <ac:spMk id="144" creationId="{0049D4A4-6C4E-5D4F-A105-3DF019FDEEFA}"/>
          </ac:spMkLst>
        </pc:s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8" creationId="{E76E25C6-83D0-304F-B3E3-A37D3DAE7B5C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12" creationId="{341AE079-CB6E-AE4A-A6CF-6667D0BCC3A6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15" creationId="{BCAE7764-70F3-6C4D-BAB2-DE0B7C89D816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21" creationId="{B151228D-C4D6-FC47-B4C4-E4FEAAC8EB96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23" creationId="{24564C8A-097F-5447-B760-9CD6285FD6E8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26" creationId="{64CB2613-6494-6C4A-AC96-EDE0548984F6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28" creationId="{592B4F87-8FD7-004F-9CBD-2E07936D76B1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48" creationId="{713D2680-FE84-BF45-82AB-42E37E22BD97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54" creationId="{F4ACB840-83DF-404B-A66F-DEBB071861C4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56" creationId="{D994FF4C-7626-D748-A12D-5D1C5FEE1AC4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59" creationId="{67EE5E5B-A672-4948-A190-6619EF0F407D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61" creationId="{2289418B-58E5-6F41-8BA5-C30F733D8B78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86" creationId="{006A4F95-0B3D-AC43-A627-71A7FD2195DC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93" creationId="{0430DB37-F13E-FB4C-8461-73427AD15541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96" creationId="{8EC23EE2-3572-4749-B83B-56A3E22AF760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104" creationId="{1E55489F-3411-D147-A30E-37C79E67D16D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111" creationId="{695335D9-4B5E-E746-93FF-954FC244FD37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117" creationId="{A4CBA219-D73A-F84C-9124-6F08F973F5CE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119" creationId="{5DE31E60-75E5-0842-8115-088E7A846003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122" creationId="{EB79E284-FD62-3143-AA65-B127E9F6D9CB}"/>
          </ac:grpSpMkLst>
        </pc:grpChg>
        <pc:grpChg chg="mod">
          <ac:chgData name="Ren Ping Liu" userId="60ce823c-5cb7-4d3e-be0b-034740f7a9f3" providerId="ADAL" clId="{C532AF6F-7E5E-CF48-9F37-CBAE24829AE4}" dt="2022-01-05T04:24:27.742" v="536" actId="1076"/>
          <ac:grpSpMkLst>
            <pc:docMk/>
            <pc:sldMk cId="3974648305" sldId="1087"/>
            <ac:grpSpMk id="124" creationId="{9C3676B6-DD2E-4C4C-8B2D-1DCDA62C8233}"/>
          </ac:grpSpMkLst>
        </pc:grpChg>
        <pc:picChg chg="mod">
          <ac:chgData name="Ren Ping Liu" userId="60ce823c-5cb7-4d3e-be0b-034740f7a9f3" providerId="ADAL" clId="{C532AF6F-7E5E-CF48-9F37-CBAE24829AE4}" dt="2022-01-05T04:24:27.742" v="536" actId="1076"/>
          <ac:picMkLst>
            <pc:docMk/>
            <pc:sldMk cId="3974648305" sldId="1087"/>
            <ac:picMk id="10" creationId="{CB2AE99F-D134-A74A-947C-5E7B017C1D98}"/>
          </ac:picMkLst>
        </pc:picChg>
        <pc:picChg chg="mod">
          <ac:chgData name="Ren Ping Liu" userId="60ce823c-5cb7-4d3e-be0b-034740f7a9f3" providerId="ADAL" clId="{C532AF6F-7E5E-CF48-9F37-CBAE24829AE4}" dt="2022-01-05T04:24:27.742" v="536" actId="1076"/>
          <ac:picMkLst>
            <pc:docMk/>
            <pc:sldMk cId="3974648305" sldId="1087"/>
            <ac:picMk id="13" creationId="{0F7D667F-14F5-8947-8466-5A2508D1FFA2}"/>
          </ac:picMkLst>
        </pc:picChg>
        <pc:picChg chg="mod">
          <ac:chgData name="Ren Ping Liu" userId="60ce823c-5cb7-4d3e-be0b-034740f7a9f3" providerId="ADAL" clId="{C532AF6F-7E5E-CF48-9F37-CBAE24829AE4}" dt="2022-01-05T04:24:27.742" v="536" actId="1076"/>
          <ac:picMkLst>
            <pc:docMk/>
            <pc:sldMk cId="3974648305" sldId="1087"/>
            <ac:picMk id="103" creationId="{D1860A46-FB8D-2145-A291-FDFCD300B203}"/>
          </ac:picMkLst>
        </pc:picChg>
        <pc:picChg chg="mod">
          <ac:chgData name="Ren Ping Liu" userId="60ce823c-5cb7-4d3e-be0b-034740f7a9f3" providerId="ADAL" clId="{C532AF6F-7E5E-CF48-9F37-CBAE24829AE4}" dt="2022-01-05T04:24:27.742" v="536" actId="1076"/>
          <ac:picMkLst>
            <pc:docMk/>
            <pc:sldMk cId="3974648305" sldId="1087"/>
            <ac:picMk id="108" creationId="{AAE983CF-984C-9D4D-815F-5073893D27C8}"/>
          </ac:picMkLst>
        </pc:picChg>
        <pc:picChg chg="mod">
          <ac:chgData name="Ren Ping Liu" userId="60ce823c-5cb7-4d3e-be0b-034740f7a9f3" providerId="ADAL" clId="{C532AF6F-7E5E-CF48-9F37-CBAE24829AE4}" dt="2022-01-05T04:24:27.742" v="536" actId="1076"/>
          <ac:picMkLst>
            <pc:docMk/>
            <pc:sldMk cId="3974648305" sldId="1087"/>
            <ac:picMk id="109" creationId="{24961BA7-6903-124E-955A-AEDC5B6FBEFD}"/>
          </ac:picMkLst>
        </pc:picChg>
        <pc:picChg chg="mod">
          <ac:chgData name="Ren Ping Liu" userId="60ce823c-5cb7-4d3e-be0b-034740f7a9f3" providerId="ADAL" clId="{C532AF6F-7E5E-CF48-9F37-CBAE24829AE4}" dt="2022-01-05T04:24:27.742" v="536" actId="1076"/>
          <ac:picMkLst>
            <pc:docMk/>
            <pc:sldMk cId="3974648305" sldId="1087"/>
            <ac:picMk id="110" creationId="{DB808EFC-F790-0C46-B5F2-BCC2B49C454E}"/>
          </ac:picMkLst>
        </pc:picChg>
      </pc:sldChg>
      <pc:sldChg chg="modSp mod">
        <pc:chgData name="Ren Ping Liu" userId="60ce823c-5cb7-4d3e-be0b-034740f7a9f3" providerId="ADAL" clId="{C532AF6F-7E5E-CF48-9F37-CBAE24829AE4}" dt="2022-01-05T04:25:16.142" v="540" actId="115"/>
        <pc:sldMkLst>
          <pc:docMk/>
          <pc:sldMk cId="2845266583" sldId="1088"/>
        </pc:sldMkLst>
        <pc:spChg chg="mod">
          <ac:chgData name="Ren Ping Liu" userId="60ce823c-5cb7-4d3e-be0b-034740f7a9f3" providerId="ADAL" clId="{C532AF6F-7E5E-CF48-9F37-CBAE24829AE4}" dt="2022-01-05T04:25:16.142" v="540" actId="115"/>
          <ac:spMkLst>
            <pc:docMk/>
            <pc:sldMk cId="2845266583" sldId="1088"/>
            <ac:spMk id="145" creationId="{F6AE5A0B-A69D-B948-BD0F-B69E446252C4}"/>
          </ac:spMkLst>
        </pc:spChg>
      </pc:sldChg>
      <pc:sldChg chg="del">
        <pc:chgData name="Ren Ping Liu" userId="60ce823c-5cb7-4d3e-be0b-034740f7a9f3" providerId="ADAL" clId="{C532AF6F-7E5E-CF48-9F37-CBAE24829AE4}" dt="2022-01-05T04:27:46.037" v="541" actId="2696"/>
        <pc:sldMkLst>
          <pc:docMk/>
          <pc:sldMk cId="3337280200" sldId="1089"/>
        </pc:sldMkLst>
      </pc:sldChg>
      <pc:sldChg chg="del">
        <pc:chgData name="Ren Ping Liu" userId="60ce823c-5cb7-4d3e-be0b-034740f7a9f3" providerId="ADAL" clId="{C532AF6F-7E5E-CF48-9F37-CBAE24829AE4}" dt="2022-01-05T04:27:46.037" v="541" actId="2696"/>
        <pc:sldMkLst>
          <pc:docMk/>
          <pc:sldMk cId="3066878255" sldId="1093"/>
        </pc:sldMkLst>
      </pc:sldChg>
      <pc:sldChg chg="del">
        <pc:chgData name="Ren Ping Liu" userId="60ce823c-5cb7-4d3e-be0b-034740f7a9f3" providerId="ADAL" clId="{C532AF6F-7E5E-CF48-9F37-CBAE24829AE4}" dt="2022-01-05T04:27:46.037" v="541" actId="2696"/>
        <pc:sldMkLst>
          <pc:docMk/>
          <pc:sldMk cId="3416360816" sldId="1094"/>
        </pc:sldMkLst>
      </pc:sldChg>
      <pc:sldChg chg="del">
        <pc:chgData name="Ren Ping Liu" userId="60ce823c-5cb7-4d3e-be0b-034740f7a9f3" providerId="ADAL" clId="{C532AF6F-7E5E-CF48-9F37-CBAE24829AE4}" dt="2022-01-05T04:27:46.037" v="541" actId="2696"/>
        <pc:sldMkLst>
          <pc:docMk/>
          <pc:sldMk cId="1591375074" sldId="1095"/>
        </pc:sldMkLst>
      </pc:sldChg>
      <pc:sldChg chg="del">
        <pc:chgData name="Ren Ping Liu" userId="60ce823c-5cb7-4d3e-be0b-034740f7a9f3" providerId="ADAL" clId="{C532AF6F-7E5E-CF48-9F37-CBAE24829AE4}" dt="2022-01-05T04:27:46.037" v="541" actId="2696"/>
        <pc:sldMkLst>
          <pc:docMk/>
          <pc:sldMk cId="1227626338" sldId="1096"/>
        </pc:sldMkLst>
      </pc:sldChg>
      <pc:sldChg chg="del">
        <pc:chgData name="Ren Ping Liu" userId="60ce823c-5cb7-4d3e-be0b-034740f7a9f3" providerId="ADAL" clId="{C532AF6F-7E5E-CF48-9F37-CBAE24829AE4}" dt="2022-01-05T04:27:46.037" v="541" actId="2696"/>
        <pc:sldMkLst>
          <pc:docMk/>
          <pc:sldMk cId="3924407421" sldId="1097"/>
        </pc:sldMkLst>
      </pc:sldChg>
      <pc:sldChg chg="del">
        <pc:chgData name="Ren Ping Liu" userId="60ce823c-5cb7-4d3e-be0b-034740f7a9f3" providerId="ADAL" clId="{C532AF6F-7E5E-CF48-9F37-CBAE24829AE4}" dt="2022-01-05T04:27:46.037" v="541" actId="2696"/>
        <pc:sldMkLst>
          <pc:docMk/>
          <pc:sldMk cId="3363809399" sldId="1098"/>
        </pc:sldMkLst>
      </pc:sldChg>
      <pc:sldChg chg="del">
        <pc:chgData name="Ren Ping Liu" userId="60ce823c-5cb7-4d3e-be0b-034740f7a9f3" providerId="ADAL" clId="{C532AF6F-7E5E-CF48-9F37-CBAE24829AE4}" dt="2022-01-05T04:27:46.037" v="541" actId="2696"/>
        <pc:sldMkLst>
          <pc:docMk/>
          <pc:sldMk cId="3588565164" sldId="1099"/>
        </pc:sldMkLst>
      </pc:sldChg>
      <pc:sldChg chg="del">
        <pc:chgData name="Ren Ping Liu" userId="60ce823c-5cb7-4d3e-be0b-034740f7a9f3" providerId="ADAL" clId="{C532AF6F-7E5E-CF48-9F37-CBAE24829AE4}" dt="2022-01-05T04:27:46.037" v="541" actId="2696"/>
        <pc:sldMkLst>
          <pc:docMk/>
          <pc:sldMk cId="1662177460" sldId="1100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074456982" sldId="1101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791621171" sldId="1102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3459615550" sldId="1103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695147026" sldId="1104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3892410944" sldId="1106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3707239254" sldId="1107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312285861" sldId="1108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982865790" sldId="1109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3206954326" sldId="1110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343156414" sldId="1112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056083546" sldId="1113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274434746" sldId="1114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331349663" sldId="1115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351387874" sldId="1116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807724087" sldId="1117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845649159" sldId="1118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135561689" sldId="1119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781952935" sldId="1120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695632142" sldId="1121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4025021708" sldId="1122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252477119" sldId="1123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92610166" sldId="1124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3111780657" sldId="1125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3331817973" sldId="1126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3218344923" sldId="1127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831995761" sldId="1128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4241198683" sldId="1129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802745351" sldId="1130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17287799" sldId="1131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506141398" sldId="1132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3440658915" sldId="1133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35507971" sldId="1134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497969146" sldId="1135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3766141405" sldId="1136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29880526" sldId="1137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4067232582" sldId="1138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3296472169" sldId="1139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879913216" sldId="1140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973231786" sldId="1141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3404178225" sldId="1142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490561268" sldId="1143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3099799846" sldId="1144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656209706" sldId="1145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3174393240" sldId="1146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726487780" sldId="1147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4016982802" sldId="1148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056144530" sldId="1149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265939149" sldId="1150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786992847" sldId="1151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616104516" sldId="1152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2420953777" sldId="1153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549386147" sldId="1154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978660480" sldId="1155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1872635689" sldId="1156"/>
        </pc:sldMkLst>
      </pc:sldChg>
      <pc:sldChg chg="del">
        <pc:chgData name="Ren Ping Liu" userId="60ce823c-5cb7-4d3e-be0b-034740f7a9f3" providerId="ADAL" clId="{C532AF6F-7E5E-CF48-9F37-CBAE24829AE4}" dt="2022-01-05T04:29:06.743" v="542" actId="2696"/>
        <pc:sldMkLst>
          <pc:docMk/>
          <pc:sldMk cId="796036593" sldId="1157"/>
        </pc:sldMkLst>
      </pc:sldChg>
      <pc:sldChg chg="del">
        <pc:chgData name="Ren Ping Liu" userId="60ce823c-5cb7-4d3e-be0b-034740f7a9f3" providerId="ADAL" clId="{C532AF6F-7E5E-CF48-9F37-CBAE24829AE4}" dt="2022-01-05T04:30:01.288" v="544" actId="2696"/>
        <pc:sldMkLst>
          <pc:docMk/>
          <pc:sldMk cId="3847661050" sldId="1158"/>
        </pc:sldMkLst>
      </pc:sldChg>
      <pc:sldChg chg="del">
        <pc:chgData name="Ren Ping Liu" userId="60ce823c-5cb7-4d3e-be0b-034740f7a9f3" providerId="ADAL" clId="{C532AF6F-7E5E-CF48-9F37-CBAE24829AE4}" dt="2022-01-05T04:27:46.037" v="541" actId="2696"/>
        <pc:sldMkLst>
          <pc:docMk/>
          <pc:sldMk cId="2916283662" sldId="1160"/>
        </pc:sldMkLst>
      </pc:sldChg>
      <pc:sldChg chg="modSp add mod">
        <pc:chgData name="Ren Ping Liu" userId="60ce823c-5cb7-4d3e-be0b-034740f7a9f3" providerId="ADAL" clId="{C532AF6F-7E5E-CF48-9F37-CBAE24829AE4}" dt="2022-01-05T01:23:14.110" v="69" actId="108"/>
        <pc:sldMkLst>
          <pc:docMk/>
          <pc:sldMk cId="3303870080" sldId="1161"/>
        </pc:sldMkLst>
        <pc:spChg chg="mod">
          <ac:chgData name="Ren Ping Liu" userId="60ce823c-5cb7-4d3e-be0b-034740f7a9f3" providerId="ADAL" clId="{C532AF6F-7E5E-CF48-9F37-CBAE24829AE4}" dt="2022-01-05T01:23:14.110" v="69" actId="108"/>
          <ac:spMkLst>
            <pc:docMk/>
            <pc:sldMk cId="3303870080" sldId="1161"/>
            <ac:spMk id="10" creationId="{80CCA17D-ECA8-CE46-82AC-A0AF8C3B62BD}"/>
          </ac:spMkLst>
        </pc:spChg>
      </pc:sldChg>
      <pc:sldChg chg="addSp delSp modSp new del mod modAnim">
        <pc:chgData name="Ren Ping Liu" userId="60ce823c-5cb7-4d3e-be0b-034740f7a9f3" providerId="ADAL" clId="{C532AF6F-7E5E-CF48-9F37-CBAE24829AE4}" dt="2022-01-05T01:37:58.980" v="140" actId="2696"/>
        <pc:sldMkLst>
          <pc:docMk/>
          <pc:sldMk cId="2909879668" sldId="1162"/>
        </pc:sldMkLst>
        <pc:spChg chg="mod">
          <ac:chgData name="Ren Ping Liu" userId="60ce823c-5cb7-4d3e-be0b-034740f7a9f3" providerId="ADAL" clId="{C532AF6F-7E5E-CF48-9F37-CBAE24829AE4}" dt="2022-01-05T01:33:19.171" v="98"/>
          <ac:spMkLst>
            <pc:docMk/>
            <pc:sldMk cId="2909879668" sldId="1162"/>
            <ac:spMk id="2" creationId="{108169C6-CBD2-8249-B53A-84B7E4ED9FE9}"/>
          </ac:spMkLst>
        </pc:spChg>
        <pc:spChg chg="add del mod">
          <ac:chgData name="Ren Ping Liu" userId="60ce823c-5cb7-4d3e-be0b-034740f7a9f3" providerId="ADAL" clId="{C532AF6F-7E5E-CF48-9F37-CBAE24829AE4}" dt="2022-01-05T01:34:27.955" v="100"/>
          <ac:spMkLst>
            <pc:docMk/>
            <pc:sldMk cId="2909879668" sldId="1162"/>
            <ac:spMk id="4" creationId="{A36B9991-BA33-4045-9793-EE90DBD67585}"/>
          </ac:spMkLst>
        </pc:spChg>
        <pc:spChg chg="add del mod">
          <ac:chgData name="Ren Ping Liu" userId="60ce823c-5cb7-4d3e-be0b-034740f7a9f3" providerId="ADAL" clId="{C532AF6F-7E5E-CF48-9F37-CBAE24829AE4}" dt="2022-01-05T01:34:27.955" v="100"/>
          <ac:spMkLst>
            <pc:docMk/>
            <pc:sldMk cId="2909879668" sldId="1162"/>
            <ac:spMk id="5" creationId="{E454714E-695D-5C4C-A63C-DA295D619622}"/>
          </ac:spMkLst>
        </pc:spChg>
        <pc:spChg chg="add del mod">
          <ac:chgData name="Ren Ping Liu" userId="60ce823c-5cb7-4d3e-be0b-034740f7a9f3" providerId="ADAL" clId="{C532AF6F-7E5E-CF48-9F37-CBAE24829AE4}" dt="2022-01-05T01:34:27.955" v="100"/>
          <ac:spMkLst>
            <pc:docMk/>
            <pc:sldMk cId="2909879668" sldId="1162"/>
            <ac:spMk id="6" creationId="{1775DCBF-DFD6-BA4C-90C6-B5BD160CE6B2}"/>
          </ac:spMkLst>
        </pc:spChg>
        <pc:spChg chg="add del mod">
          <ac:chgData name="Ren Ping Liu" userId="60ce823c-5cb7-4d3e-be0b-034740f7a9f3" providerId="ADAL" clId="{C532AF6F-7E5E-CF48-9F37-CBAE24829AE4}" dt="2022-01-05T01:34:27.955" v="100"/>
          <ac:spMkLst>
            <pc:docMk/>
            <pc:sldMk cId="2909879668" sldId="1162"/>
            <ac:spMk id="7" creationId="{193C9CEA-A8BB-404C-988C-3E673769A58F}"/>
          </ac:spMkLst>
        </pc:spChg>
        <pc:spChg chg="add del mod">
          <ac:chgData name="Ren Ping Liu" userId="60ce823c-5cb7-4d3e-be0b-034740f7a9f3" providerId="ADAL" clId="{C532AF6F-7E5E-CF48-9F37-CBAE24829AE4}" dt="2022-01-05T01:34:27.955" v="100"/>
          <ac:spMkLst>
            <pc:docMk/>
            <pc:sldMk cId="2909879668" sldId="1162"/>
            <ac:spMk id="8" creationId="{24659225-E426-A342-8A25-0106EB5A81F3}"/>
          </ac:spMkLst>
        </pc:spChg>
        <pc:spChg chg="add del mod">
          <ac:chgData name="Ren Ping Liu" userId="60ce823c-5cb7-4d3e-be0b-034740f7a9f3" providerId="ADAL" clId="{C532AF6F-7E5E-CF48-9F37-CBAE24829AE4}" dt="2022-01-05T01:34:27.955" v="100"/>
          <ac:spMkLst>
            <pc:docMk/>
            <pc:sldMk cId="2909879668" sldId="1162"/>
            <ac:spMk id="9" creationId="{5AF14623-D31D-0848-B786-471AD5EA1ECE}"/>
          </ac:spMkLst>
        </pc:spChg>
        <pc:spChg chg="add del mod">
          <ac:chgData name="Ren Ping Liu" userId="60ce823c-5cb7-4d3e-be0b-034740f7a9f3" providerId="ADAL" clId="{C532AF6F-7E5E-CF48-9F37-CBAE24829AE4}" dt="2022-01-05T01:34:27.955" v="100"/>
          <ac:spMkLst>
            <pc:docMk/>
            <pc:sldMk cId="2909879668" sldId="1162"/>
            <ac:spMk id="10" creationId="{CCF5BE65-910A-0D49-AADF-0445EA3C5F7B}"/>
          </ac:spMkLst>
        </pc:spChg>
        <pc:spChg chg="add del mod">
          <ac:chgData name="Ren Ping Liu" userId="60ce823c-5cb7-4d3e-be0b-034740f7a9f3" providerId="ADAL" clId="{C532AF6F-7E5E-CF48-9F37-CBAE24829AE4}" dt="2022-01-05T01:34:27.955" v="100"/>
          <ac:spMkLst>
            <pc:docMk/>
            <pc:sldMk cId="2909879668" sldId="1162"/>
            <ac:spMk id="11" creationId="{142E2631-E19D-C54A-BA53-E54B04FF83BE}"/>
          </ac:spMkLst>
        </pc:spChg>
        <pc:spChg chg="add del mod">
          <ac:chgData name="Ren Ping Liu" userId="60ce823c-5cb7-4d3e-be0b-034740f7a9f3" providerId="ADAL" clId="{C532AF6F-7E5E-CF48-9F37-CBAE24829AE4}" dt="2022-01-05T01:34:27.955" v="100"/>
          <ac:spMkLst>
            <pc:docMk/>
            <pc:sldMk cId="2909879668" sldId="1162"/>
            <ac:spMk id="12" creationId="{0BCA4B63-5A4E-8042-81D2-5A07AA8B7CA8}"/>
          </ac:spMkLst>
        </pc:spChg>
        <pc:spChg chg="add del mod">
          <ac:chgData name="Ren Ping Liu" userId="60ce823c-5cb7-4d3e-be0b-034740f7a9f3" providerId="ADAL" clId="{C532AF6F-7E5E-CF48-9F37-CBAE24829AE4}" dt="2022-01-05T01:34:27.955" v="100"/>
          <ac:spMkLst>
            <pc:docMk/>
            <pc:sldMk cId="2909879668" sldId="1162"/>
            <ac:spMk id="13" creationId="{ACDFD936-A02D-2842-BDC7-5CAE2CBF75EF}"/>
          </ac:spMkLst>
        </pc:spChg>
        <pc:spChg chg="add del mod">
          <ac:chgData name="Ren Ping Liu" userId="60ce823c-5cb7-4d3e-be0b-034740f7a9f3" providerId="ADAL" clId="{C532AF6F-7E5E-CF48-9F37-CBAE24829AE4}" dt="2022-01-05T01:34:27.955" v="100"/>
          <ac:spMkLst>
            <pc:docMk/>
            <pc:sldMk cId="2909879668" sldId="1162"/>
            <ac:spMk id="14" creationId="{6F364085-DE83-6341-85B7-F6377B952FDA}"/>
          </ac:spMkLst>
        </pc:spChg>
        <pc:spChg chg="add del mod">
          <ac:chgData name="Ren Ping Liu" userId="60ce823c-5cb7-4d3e-be0b-034740f7a9f3" providerId="ADAL" clId="{C532AF6F-7E5E-CF48-9F37-CBAE24829AE4}" dt="2022-01-05T01:34:27.955" v="100"/>
          <ac:spMkLst>
            <pc:docMk/>
            <pc:sldMk cId="2909879668" sldId="1162"/>
            <ac:spMk id="15" creationId="{EC834227-BE80-B24C-878E-7817B8E816E1}"/>
          </ac:spMkLst>
        </pc:spChg>
        <pc:spChg chg="add del mod">
          <ac:chgData name="Ren Ping Liu" userId="60ce823c-5cb7-4d3e-be0b-034740f7a9f3" providerId="ADAL" clId="{C532AF6F-7E5E-CF48-9F37-CBAE24829AE4}" dt="2022-01-05T01:34:27.955" v="100"/>
          <ac:spMkLst>
            <pc:docMk/>
            <pc:sldMk cId="2909879668" sldId="1162"/>
            <ac:spMk id="16" creationId="{8CD8910E-317E-1B44-9101-218008CD7E23}"/>
          </ac:spMkLst>
        </pc:spChg>
        <pc:spChg chg="add del mod">
          <ac:chgData name="Ren Ping Liu" userId="60ce823c-5cb7-4d3e-be0b-034740f7a9f3" providerId="ADAL" clId="{C532AF6F-7E5E-CF48-9F37-CBAE24829AE4}" dt="2022-01-05T01:34:27.955" v="100"/>
          <ac:spMkLst>
            <pc:docMk/>
            <pc:sldMk cId="2909879668" sldId="1162"/>
            <ac:spMk id="17" creationId="{8003CC2D-6650-2549-A7A9-312A844AAFE7}"/>
          </ac:spMkLst>
        </pc:spChg>
        <pc:spChg chg="add mod">
          <ac:chgData name="Ren Ping Liu" userId="60ce823c-5cb7-4d3e-be0b-034740f7a9f3" providerId="ADAL" clId="{C532AF6F-7E5E-CF48-9F37-CBAE24829AE4}" dt="2022-01-05T01:34:38.844" v="102" actId="1076"/>
          <ac:spMkLst>
            <pc:docMk/>
            <pc:sldMk cId="2909879668" sldId="1162"/>
            <ac:spMk id="18" creationId="{DC4054D4-109A-184C-84B2-751B4A769F1D}"/>
          </ac:spMkLst>
        </pc:spChg>
        <pc:spChg chg="add mod">
          <ac:chgData name="Ren Ping Liu" userId="60ce823c-5cb7-4d3e-be0b-034740f7a9f3" providerId="ADAL" clId="{C532AF6F-7E5E-CF48-9F37-CBAE24829AE4}" dt="2022-01-05T01:34:38.844" v="102" actId="1076"/>
          <ac:spMkLst>
            <pc:docMk/>
            <pc:sldMk cId="2909879668" sldId="1162"/>
            <ac:spMk id="19" creationId="{745CF941-EEB2-0B43-B6B5-78A396BEDFFF}"/>
          </ac:spMkLst>
        </pc:spChg>
        <pc:spChg chg="add mod">
          <ac:chgData name="Ren Ping Liu" userId="60ce823c-5cb7-4d3e-be0b-034740f7a9f3" providerId="ADAL" clId="{C532AF6F-7E5E-CF48-9F37-CBAE24829AE4}" dt="2022-01-05T01:36:00.770" v="122" actId="1076"/>
          <ac:spMkLst>
            <pc:docMk/>
            <pc:sldMk cId="2909879668" sldId="1162"/>
            <ac:spMk id="20" creationId="{C5E18689-E370-A746-951F-750F0066AB8D}"/>
          </ac:spMkLst>
        </pc:spChg>
        <pc:spChg chg="add mod">
          <ac:chgData name="Ren Ping Liu" userId="60ce823c-5cb7-4d3e-be0b-034740f7a9f3" providerId="ADAL" clId="{C532AF6F-7E5E-CF48-9F37-CBAE24829AE4}" dt="2022-01-05T01:34:38.844" v="102" actId="1076"/>
          <ac:spMkLst>
            <pc:docMk/>
            <pc:sldMk cId="2909879668" sldId="1162"/>
            <ac:spMk id="21" creationId="{E50DA9DF-2655-DF49-8DCC-93C754BB58CE}"/>
          </ac:spMkLst>
        </pc:spChg>
        <pc:spChg chg="add mod">
          <ac:chgData name="Ren Ping Liu" userId="60ce823c-5cb7-4d3e-be0b-034740f7a9f3" providerId="ADAL" clId="{C532AF6F-7E5E-CF48-9F37-CBAE24829AE4}" dt="2022-01-05T01:34:38.844" v="102" actId="1076"/>
          <ac:spMkLst>
            <pc:docMk/>
            <pc:sldMk cId="2909879668" sldId="1162"/>
            <ac:spMk id="22" creationId="{E6D3778F-5F0D-8548-BB10-B9B501D86A98}"/>
          </ac:spMkLst>
        </pc:spChg>
        <pc:spChg chg="add mod">
          <ac:chgData name="Ren Ping Liu" userId="60ce823c-5cb7-4d3e-be0b-034740f7a9f3" providerId="ADAL" clId="{C532AF6F-7E5E-CF48-9F37-CBAE24829AE4}" dt="2022-01-05T01:34:38.844" v="102" actId="1076"/>
          <ac:spMkLst>
            <pc:docMk/>
            <pc:sldMk cId="2909879668" sldId="1162"/>
            <ac:spMk id="23" creationId="{19DF37F2-2C00-F041-86E5-3E5804E52A2B}"/>
          </ac:spMkLst>
        </pc:spChg>
        <pc:spChg chg="add mod">
          <ac:chgData name="Ren Ping Liu" userId="60ce823c-5cb7-4d3e-be0b-034740f7a9f3" providerId="ADAL" clId="{C532AF6F-7E5E-CF48-9F37-CBAE24829AE4}" dt="2022-01-05T01:34:38.844" v="102" actId="1076"/>
          <ac:spMkLst>
            <pc:docMk/>
            <pc:sldMk cId="2909879668" sldId="1162"/>
            <ac:spMk id="24" creationId="{3BE4F5B1-CA7D-CA4D-A05A-366BBFEB424A}"/>
          </ac:spMkLst>
        </pc:spChg>
        <pc:spChg chg="add mod">
          <ac:chgData name="Ren Ping Liu" userId="60ce823c-5cb7-4d3e-be0b-034740f7a9f3" providerId="ADAL" clId="{C532AF6F-7E5E-CF48-9F37-CBAE24829AE4}" dt="2022-01-05T01:34:38.844" v="102" actId="1076"/>
          <ac:spMkLst>
            <pc:docMk/>
            <pc:sldMk cId="2909879668" sldId="1162"/>
            <ac:spMk id="25" creationId="{7F8F35BE-5A1A-CC46-9582-EB43CACB8E9A}"/>
          </ac:spMkLst>
        </pc:spChg>
        <pc:spChg chg="add mod">
          <ac:chgData name="Ren Ping Liu" userId="60ce823c-5cb7-4d3e-be0b-034740f7a9f3" providerId="ADAL" clId="{C532AF6F-7E5E-CF48-9F37-CBAE24829AE4}" dt="2022-01-05T01:34:38.844" v="102" actId="1076"/>
          <ac:spMkLst>
            <pc:docMk/>
            <pc:sldMk cId="2909879668" sldId="1162"/>
            <ac:spMk id="26" creationId="{510AEA9E-95B3-8C45-BCE7-45EF09134DEE}"/>
          </ac:spMkLst>
        </pc:spChg>
        <pc:spChg chg="add mod">
          <ac:chgData name="Ren Ping Liu" userId="60ce823c-5cb7-4d3e-be0b-034740f7a9f3" providerId="ADAL" clId="{C532AF6F-7E5E-CF48-9F37-CBAE24829AE4}" dt="2022-01-05T01:34:38.844" v="102" actId="1076"/>
          <ac:spMkLst>
            <pc:docMk/>
            <pc:sldMk cId="2909879668" sldId="1162"/>
            <ac:spMk id="27" creationId="{17873BAE-74D9-894C-8AE9-08C6A8E14DCE}"/>
          </ac:spMkLst>
        </pc:spChg>
        <pc:spChg chg="add mod">
          <ac:chgData name="Ren Ping Liu" userId="60ce823c-5cb7-4d3e-be0b-034740f7a9f3" providerId="ADAL" clId="{C532AF6F-7E5E-CF48-9F37-CBAE24829AE4}" dt="2022-01-05T01:34:38.844" v="102" actId="1076"/>
          <ac:spMkLst>
            <pc:docMk/>
            <pc:sldMk cId="2909879668" sldId="1162"/>
            <ac:spMk id="28" creationId="{FA8C831B-1479-FC42-93E2-AD72FA55DD3B}"/>
          </ac:spMkLst>
        </pc:spChg>
        <pc:spChg chg="add mod">
          <ac:chgData name="Ren Ping Liu" userId="60ce823c-5cb7-4d3e-be0b-034740f7a9f3" providerId="ADAL" clId="{C532AF6F-7E5E-CF48-9F37-CBAE24829AE4}" dt="2022-01-05T01:34:38.844" v="102" actId="1076"/>
          <ac:spMkLst>
            <pc:docMk/>
            <pc:sldMk cId="2909879668" sldId="1162"/>
            <ac:spMk id="29" creationId="{68E379AB-A62A-E14D-BB54-ABEFE7FDCE3A}"/>
          </ac:spMkLst>
        </pc:spChg>
        <pc:spChg chg="add mod">
          <ac:chgData name="Ren Ping Liu" userId="60ce823c-5cb7-4d3e-be0b-034740f7a9f3" providerId="ADAL" clId="{C532AF6F-7E5E-CF48-9F37-CBAE24829AE4}" dt="2022-01-05T01:35:51.611" v="121" actId="1076"/>
          <ac:spMkLst>
            <pc:docMk/>
            <pc:sldMk cId="2909879668" sldId="1162"/>
            <ac:spMk id="30" creationId="{999A25C9-8879-8342-B7BF-F608B1317F62}"/>
          </ac:spMkLst>
        </pc:spChg>
        <pc:spChg chg="add mod">
          <ac:chgData name="Ren Ping Liu" userId="60ce823c-5cb7-4d3e-be0b-034740f7a9f3" providerId="ADAL" clId="{C532AF6F-7E5E-CF48-9F37-CBAE24829AE4}" dt="2022-01-05T01:35:46.343" v="120" actId="1076"/>
          <ac:spMkLst>
            <pc:docMk/>
            <pc:sldMk cId="2909879668" sldId="1162"/>
            <ac:spMk id="31" creationId="{3805B73B-CA2E-4E4C-B461-868483F76708}"/>
          </ac:spMkLst>
        </pc:spChg>
      </pc:sldChg>
      <pc:sldChg chg="add">
        <pc:chgData name="Ren Ping Liu" userId="60ce823c-5cb7-4d3e-be0b-034740f7a9f3" providerId="ADAL" clId="{C532AF6F-7E5E-CF48-9F37-CBAE24829AE4}" dt="2022-01-05T01:36:58.470" v="123"/>
        <pc:sldMkLst>
          <pc:docMk/>
          <pc:sldMk cId="253043198" sldId="1163"/>
        </pc:sldMkLst>
      </pc:sldChg>
      <pc:sldChg chg="addSp modSp add mod">
        <pc:chgData name="Ren Ping Liu" userId="60ce823c-5cb7-4d3e-be0b-034740f7a9f3" providerId="ADAL" clId="{C532AF6F-7E5E-CF48-9F37-CBAE24829AE4}" dt="2022-01-05T03:33:59.231" v="212" actId="1076"/>
        <pc:sldMkLst>
          <pc:docMk/>
          <pc:sldMk cId="603393041" sldId="1164"/>
        </pc:sldMkLst>
        <pc:spChg chg="add mod">
          <ac:chgData name="Ren Ping Liu" userId="60ce823c-5cb7-4d3e-be0b-034740f7a9f3" providerId="ADAL" clId="{C532AF6F-7E5E-CF48-9F37-CBAE24829AE4}" dt="2022-01-05T03:33:59.231" v="212" actId="1076"/>
          <ac:spMkLst>
            <pc:docMk/>
            <pc:sldMk cId="603393041" sldId="1164"/>
            <ac:spMk id="62" creationId="{053A3A65-7F55-0D4D-ABAA-07ACD2FDAA38}"/>
          </ac:spMkLst>
        </pc:spChg>
      </pc:sldChg>
      <pc:sldChg chg="addSp modSp new mod modAnim">
        <pc:chgData name="Ren Ping Liu" userId="60ce823c-5cb7-4d3e-be0b-034740f7a9f3" providerId="ADAL" clId="{C532AF6F-7E5E-CF48-9F37-CBAE24829AE4}" dt="2022-01-05T01:44:03.999" v="206" actId="14100"/>
        <pc:sldMkLst>
          <pc:docMk/>
          <pc:sldMk cId="3232402016" sldId="1165"/>
        </pc:sldMkLst>
        <pc:spChg chg="mod">
          <ac:chgData name="Ren Ping Liu" userId="60ce823c-5cb7-4d3e-be0b-034740f7a9f3" providerId="ADAL" clId="{C532AF6F-7E5E-CF48-9F37-CBAE24829AE4}" dt="2022-01-05T01:41:34.309" v="190" actId="20577"/>
          <ac:spMkLst>
            <pc:docMk/>
            <pc:sldMk cId="3232402016" sldId="1165"/>
            <ac:spMk id="2" creationId="{3F523EA7-13B8-974D-8067-D4E47F2D56C5}"/>
          </ac:spMkLst>
        </pc:spChg>
        <pc:spChg chg="add mod">
          <ac:chgData name="Ren Ping Liu" userId="60ce823c-5cb7-4d3e-be0b-034740f7a9f3" providerId="ADAL" clId="{C532AF6F-7E5E-CF48-9F37-CBAE24829AE4}" dt="2022-01-05T01:44:03.999" v="206" actId="14100"/>
          <ac:spMkLst>
            <pc:docMk/>
            <pc:sldMk cId="3232402016" sldId="1165"/>
            <ac:spMk id="4" creationId="{FCA36859-3997-A840-82EF-A02D65C70EF2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5" creationId="{C1A079A9-6197-094F-8159-5B4AB3CC093A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6" creationId="{761B511D-4FD5-CC45-9A17-1038A4F7802A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7" creationId="{28E2273F-4CF5-AA46-A03D-281AA4BDD659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8" creationId="{00467E71-BCE6-7E40-80EC-6E0A30AC4E02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9" creationId="{1C128E17-98BD-C44F-99AD-3844DC96F76D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10" creationId="{FA33BF06-686A-A543-A239-4883F5E21D15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11" creationId="{D86C3036-9D1E-B746-8681-D7E7AE93FE5A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12" creationId="{23919E3F-2F7D-374E-8F75-332BFDF7F314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13" creationId="{0F7057D0-8410-1E4E-962A-6442E66F543E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14" creationId="{FA3EF0B4-664B-C748-8018-1BBBF115E47A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15" creationId="{5151D6B5-78E4-E64C-A989-ECF58B8F3FC9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16" creationId="{C6D92CA0-90C0-B741-BA16-CB26401FD051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17" creationId="{C58CF60D-6A88-8F45-8541-B76345AED734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18" creationId="{815CF0D0-1C20-AB4E-9A50-9D13B02F62FA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19" creationId="{33958B1D-18D3-2345-954E-457A90D102E4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20" creationId="{5B4D76B5-2E56-E84B-B23E-0CF7FDE748F0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21" creationId="{7BE39AFB-B063-984E-BEF5-1B1949B85A90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22" creationId="{BB2CC761-AB8B-EB4E-A655-CA949EA25451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24" creationId="{7D047D06-D64D-954A-ADC5-8C5FC90992B2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25" creationId="{EB611684-2542-4E4A-A7C4-98BCA334E3A2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26" creationId="{22918F6F-A5D9-F44F-8CED-DEC99D5C7FED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27" creationId="{6B4DEB91-DA20-3140-982D-842D61B6476D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28" creationId="{35EC2739-F1B8-BE42-8A11-60EF87B2ADC9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30" creationId="{BBB00027-16F2-294B-98F6-75F8822BF6A3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32" creationId="{C67F294C-BB8A-E148-BBCE-618D5EECC43A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33" creationId="{019305D0-453F-9E4F-A218-E56750D14967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35" creationId="{385BD1E9-58C5-6E4A-B645-060D7BF35820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37" creationId="{02CBC14E-5605-AC45-9FDD-A18754E0A0CE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38" creationId="{A49F5458-C2D1-7045-92DF-9A46AD6FDC0B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39" creationId="{DD9DB4A1-E60E-C342-8BFC-95024AEA51FF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40" creationId="{F5AA28E0-1E51-7B40-B3A2-47A1FAAB2CE5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41" creationId="{251A22F2-73F0-A343-BF8A-CA5B907FD470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42" creationId="{BDD0F1A5-18DD-0F4E-B529-7C0F79D3ACBE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43" creationId="{3D703496-0FB4-0C41-8DC8-A39FF3C647D9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44" creationId="{50F5FB2B-7B69-2B44-817F-4E9C446626DB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45" creationId="{87259FD1-B571-D14B-B0CC-F2419DAD95B9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46" creationId="{838D4911-67C9-184E-8C2B-EA52FA37C95A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47" creationId="{BFB3729E-DE12-9345-AB78-2E1AD0391E04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48" creationId="{0CDEBE72-C919-5E45-8015-F54B0EA795A6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49" creationId="{EB76234A-0625-CC43-9C0B-C68C81FB5578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50" creationId="{9F3BED0E-5710-C24E-9C31-BC73E26FB7DD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51" creationId="{054D7670-4F52-EE47-8EBC-26D8394F1420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52" creationId="{D7B946BF-C194-A948-8B02-8C254327CC01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53" creationId="{8C0AF05E-ADD7-FB44-947A-0F339A7EAA62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54" creationId="{D6B301FC-9B00-BA4C-A790-A8639E1E8430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55" creationId="{CC0D316D-D9F9-844B-B5B1-D9C09A8B0132}"/>
          </ac:spMkLst>
        </pc:spChg>
        <pc:spChg chg="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58" creationId="{FA22701C-7713-3740-82B4-34D60CB501EE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59" creationId="{5DE7FC3D-204E-844E-A1A9-8A9561EB492B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60" creationId="{F3084D0A-27AC-D24C-A494-22A11FE39EAC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61" creationId="{F8BC2388-4175-164F-BFEF-1E671EEBE339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62" creationId="{DA343D5B-C3C0-394D-AC7D-37E910D65597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63" creationId="{3618157C-D1C6-B041-8710-C895A598EAAC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64" creationId="{29025CF9-DE9A-9D46-B5BC-D7B08EEB25E2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65" creationId="{D69C5FCF-2052-BE4C-A3A8-BD775EDACCAE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66" creationId="{942F9935-3067-C542-B9A5-6033D28F271D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67" creationId="{182DB040-1921-4C40-A7F5-B3B12AA66FC2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68" creationId="{41317272-82E7-1A4B-9C5D-32AB7F039EDD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69" creationId="{929AC8B5-AB7E-4844-B981-80CD5B0FFAC5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70" creationId="{6271E57F-0EA8-AE45-82A3-C8FB7ECD7485}"/>
          </ac:spMkLst>
        </pc:spChg>
        <pc:spChg chg="add mod">
          <ac:chgData name="Ren Ping Liu" userId="60ce823c-5cb7-4d3e-be0b-034740f7a9f3" providerId="ADAL" clId="{C532AF6F-7E5E-CF48-9F37-CBAE24829AE4}" dt="2022-01-05T01:43:05.752" v="200" actId="1076"/>
          <ac:spMkLst>
            <pc:docMk/>
            <pc:sldMk cId="3232402016" sldId="1165"/>
            <ac:spMk id="71" creationId="{4A7FD830-FBF1-ED4C-BBEA-C9E26C59B9E9}"/>
          </ac:spMkLst>
        </pc:spChg>
        <pc:grpChg chg="add mod">
          <ac:chgData name="Ren Ping Liu" userId="60ce823c-5cb7-4d3e-be0b-034740f7a9f3" providerId="ADAL" clId="{C532AF6F-7E5E-CF48-9F37-CBAE24829AE4}" dt="2022-01-05T01:43:05.752" v="200" actId="1076"/>
          <ac:grpSpMkLst>
            <pc:docMk/>
            <pc:sldMk cId="3232402016" sldId="1165"/>
            <ac:grpSpMk id="23" creationId="{2278E18B-B2A2-AB4B-B520-169813F379E1}"/>
          </ac:grpSpMkLst>
        </pc:grpChg>
        <pc:grpChg chg="mod">
          <ac:chgData name="Ren Ping Liu" userId="60ce823c-5cb7-4d3e-be0b-034740f7a9f3" providerId="ADAL" clId="{C532AF6F-7E5E-CF48-9F37-CBAE24829AE4}" dt="2022-01-05T01:43:05.752" v="200" actId="1076"/>
          <ac:grpSpMkLst>
            <pc:docMk/>
            <pc:sldMk cId="3232402016" sldId="1165"/>
            <ac:grpSpMk id="29" creationId="{BE6FC330-DD1E-6D4C-AB7F-9892FD7092EB}"/>
          </ac:grpSpMkLst>
        </pc:grpChg>
        <pc:grpChg chg="mod">
          <ac:chgData name="Ren Ping Liu" userId="60ce823c-5cb7-4d3e-be0b-034740f7a9f3" providerId="ADAL" clId="{C532AF6F-7E5E-CF48-9F37-CBAE24829AE4}" dt="2022-01-05T01:43:05.752" v="200" actId="1076"/>
          <ac:grpSpMkLst>
            <pc:docMk/>
            <pc:sldMk cId="3232402016" sldId="1165"/>
            <ac:grpSpMk id="31" creationId="{29146CD0-96F1-8743-B492-3692EFB1C1D4}"/>
          </ac:grpSpMkLst>
        </pc:grpChg>
        <pc:grpChg chg="mod">
          <ac:chgData name="Ren Ping Liu" userId="60ce823c-5cb7-4d3e-be0b-034740f7a9f3" providerId="ADAL" clId="{C532AF6F-7E5E-CF48-9F37-CBAE24829AE4}" dt="2022-01-05T01:43:05.752" v="200" actId="1076"/>
          <ac:grpSpMkLst>
            <pc:docMk/>
            <pc:sldMk cId="3232402016" sldId="1165"/>
            <ac:grpSpMk id="34" creationId="{9953CAA5-39FD-1A4D-AB62-559EA9436348}"/>
          </ac:grpSpMkLst>
        </pc:grpChg>
        <pc:grpChg chg="mod">
          <ac:chgData name="Ren Ping Liu" userId="60ce823c-5cb7-4d3e-be0b-034740f7a9f3" providerId="ADAL" clId="{C532AF6F-7E5E-CF48-9F37-CBAE24829AE4}" dt="2022-01-05T01:43:05.752" v="200" actId="1076"/>
          <ac:grpSpMkLst>
            <pc:docMk/>
            <pc:sldMk cId="3232402016" sldId="1165"/>
            <ac:grpSpMk id="36" creationId="{F12D6723-54ED-934D-8528-6FE77CABCBE2}"/>
          </ac:grpSpMkLst>
        </pc:grpChg>
        <pc:grpChg chg="add mod">
          <ac:chgData name="Ren Ping Liu" userId="60ce823c-5cb7-4d3e-be0b-034740f7a9f3" providerId="ADAL" clId="{C532AF6F-7E5E-CF48-9F37-CBAE24829AE4}" dt="2022-01-05T01:43:05.752" v="200" actId="1076"/>
          <ac:grpSpMkLst>
            <pc:docMk/>
            <pc:sldMk cId="3232402016" sldId="1165"/>
            <ac:grpSpMk id="56" creationId="{EBED3878-ADCA-AC43-8E82-C217450D1413}"/>
          </ac:grpSpMkLst>
        </pc:grpChg>
        <pc:picChg chg="mod">
          <ac:chgData name="Ren Ping Liu" userId="60ce823c-5cb7-4d3e-be0b-034740f7a9f3" providerId="ADAL" clId="{C532AF6F-7E5E-CF48-9F37-CBAE24829AE4}" dt="2022-01-05T01:43:05.752" v="200" actId="1076"/>
          <ac:picMkLst>
            <pc:docMk/>
            <pc:sldMk cId="3232402016" sldId="1165"/>
            <ac:picMk id="57" creationId="{8E988F68-D3D2-4C41-B106-05D3907CE59A}"/>
          </ac:picMkLst>
        </pc:picChg>
      </pc:sldChg>
      <pc:sldChg chg="addSp modSp new mod modAnim">
        <pc:chgData name="Ren Ping Liu" userId="60ce823c-5cb7-4d3e-be0b-034740f7a9f3" providerId="ADAL" clId="{C532AF6F-7E5E-CF48-9F37-CBAE24829AE4}" dt="2022-01-05T03:41:43.434" v="291" actId="1076"/>
        <pc:sldMkLst>
          <pc:docMk/>
          <pc:sldMk cId="48309797" sldId="1166"/>
        </pc:sldMkLst>
        <pc:spChg chg="mod">
          <ac:chgData name="Ren Ping Liu" userId="60ce823c-5cb7-4d3e-be0b-034740f7a9f3" providerId="ADAL" clId="{C532AF6F-7E5E-CF48-9F37-CBAE24829AE4}" dt="2022-01-05T03:40:15.339" v="281" actId="27636"/>
          <ac:spMkLst>
            <pc:docMk/>
            <pc:sldMk cId="48309797" sldId="1166"/>
            <ac:spMk id="2" creationId="{160A6CDA-90B0-6942-9B72-CCF4165DA880}"/>
          </ac:spMkLst>
        </pc:spChg>
        <pc:spChg chg="add mod">
          <ac:chgData name="Ren Ping Liu" userId="60ce823c-5cb7-4d3e-be0b-034740f7a9f3" providerId="ADAL" clId="{C532AF6F-7E5E-CF48-9F37-CBAE24829AE4}" dt="2022-01-05T03:41:28.240" v="290" actId="14100"/>
          <ac:spMkLst>
            <pc:docMk/>
            <pc:sldMk cId="48309797" sldId="1166"/>
            <ac:spMk id="4" creationId="{662DF803-5752-F347-903F-3B65F691496C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5" creationId="{4E63DC4A-22A6-8542-92DD-DCE8D1F468E8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6" creationId="{17412061-F477-6249-AC7B-031CD70A6225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7" creationId="{2A5E217B-A493-274B-89F5-E8DECBC48364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8" creationId="{59FD8026-5CB0-5641-B487-F99A9A589AAF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9" creationId="{EDAC4ECA-559E-0B44-9900-DA9945D8CE51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10" creationId="{3946AE05-C6A7-B948-B26C-BF70668E573C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11" creationId="{9A6B9C8D-EF9D-0C49-BFD5-699F15226F75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12" creationId="{9BAB9AAD-31A0-A043-A0A2-BB9C49FE4201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13" creationId="{B1A1F483-80FC-3F47-8455-13B5C4A5255E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14" creationId="{DE019BB4-1D90-5D4F-B044-6DD9F7E0C4B6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15" creationId="{74E9DBE8-4B1B-0A49-9D86-3E8A15B34A4B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16" creationId="{091763C9-BF47-C742-B72F-F61CAE1BA709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17" creationId="{5824AB8F-BB20-494F-A8CD-2099241603B2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18" creationId="{049C2A16-3F35-5C43-94D8-8B1301719856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20" creationId="{153680D6-8772-6544-A6A9-B15839B0BDBD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21" creationId="{D268BE02-2FF6-BD48-AF1E-C9D3D5315DF4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22" creationId="{82B514DE-E725-0E49-BE5B-ECF97A5E095F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23" creationId="{B22EAB03-2A98-9645-9465-6AF4521F5425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24" creationId="{DE0DB443-F429-F042-BBCD-A1FD33561D4B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26" creationId="{4143A9D3-CB9C-354F-990C-46F96CA735CE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28" creationId="{7540CB5F-BBD3-0147-B674-83DB1ABF9751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29" creationId="{3E790B27-AA76-ED4B-AE87-BF0610673B77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31" creationId="{DB08A7EE-0F22-4448-8805-7153C70D7C14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33" creationId="{30FC171B-33C7-4B4D-9248-78616692D229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34" creationId="{02D7D228-5C17-4940-8DAD-A82C9207C78B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35" creationId="{8E5D42ED-8B1D-7D41-A5D9-6ADF4008C8C8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36" creationId="{A0E4F1C4-F463-0D46-8DED-A1DB84C6B8B1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37" creationId="{3CDA259C-4011-634D-99FE-93822401D600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38" creationId="{371A0E70-22CF-1D4C-B4DB-327B9C841DC8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39" creationId="{C382AF60-7107-7A4F-8209-1183F8BF22B1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40" creationId="{2416D473-F6AA-114A-99EB-8E3A2BD5F65D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41" creationId="{AC3C5F1E-D5A1-274F-BFA0-67A69C45B5FA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42" creationId="{99B433DE-A62A-224E-A525-271CA7459542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43" creationId="{B4AC774A-79CD-AE4D-8A06-159CE4590A15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44" creationId="{B4D087E1-17EC-5140-9279-AFC338E48AAD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45" creationId="{010C58CA-DA03-694F-A15D-1EA521A453D6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46" creationId="{B5279963-12B9-FB44-8D45-7BFBDB835A4E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47" creationId="{DABA6D1C-80A2-2646-814C-D58E38EB75C3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48" creationId="{D1A28ECA-0873-3643-9F87-7062F7F5CE62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49" creationId="{869043FC-A66B-DE49-A4CE-BB78D8BE7961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50" creationId="{32DD0097-1F13-5141-865E-AB3B19B0A447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51" creationId="{A734A5A9-9C9A-AB43-883A-F4EEA041E011}"/>
          </ac:spMkLst>
        </pc:spChg>
        <pc:spChg chg="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54" creationId="{34C15051-C77D-FC49-8493-A075021F314C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55" creationId="{E55B9393-2D02-C748-8989-150B80F1C490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56" creationId="{0D9020FE-A780-014B-8080-0BB9A8FF47B7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57" creationId="{480C6C14-7AB2-7A4E-9375-CD57D3CFAE2E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58" creationId="{5AF1B247-EDE2-E643-AB96-758EB241D723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59" creationId="{97BD71E5-DBB9-294D-9AFD-D6452D16B488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60" creationId="{CAD03D7A-8C50-BD42-BD49-87755E19A78A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61" creationId="{CD371388-7EF1-A14A-B930-9B3888233988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62" creationId="{302F8C40-DDD9-9049-939A-7E90D294560A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63" creationId="{221CC8CA-C85B-464E-A1EB-121A82FAFA7F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64" creationId="{5CEA69F3-76B1-FC4C-85B4-F84A2D61BCB4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65" creationId="{53E898B3-46B2-B84D-BD24-DD36A60548B7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66" creationId="{234A610D-9424-8447-AF01-04C086D89F4A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67" creationId="{74E8E428-B840-F04E-A8A5-FFABEFB89DCA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68" creationId="{F382EC67-7C21-4C42-A0A8-B749BE5AF7EC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69" creationId="{4BA09ABA-3FFB-C44B-9421-B50B5BF60860}"/>
          </ac:spMkLst>
        </pc:spChg>
        <pc:spChg chg="add mod">
          <ac:chgData name="Ren Ping Liu" userId="60ce823c-5cb7-4d3e-be0b-034740f7a9f3" providerId="ADAL" clId="{C532AF6F-7E5E-CF48-9F37-CBAE24829AE4}" dt="2022-01-05T03:41:43.434" v="291" actId="1076"/>
          <ac:spMkLst>
            <pc:docMk/>
            <pc:sldMk cId="48309797" sldId="1166"/>
            <ac:spMk id="70" creationId="{5AEBA58C-EB86-814B-8992-B30A4CABA18E}"/>
          </ac:spMkLst>
        </pc:spChg>
        <pc:grpChg chg="add mod">
          <ac:chgData name="Ren Ping Liu" userId="60ce823c-5cb7-4d3e-be0b-034740f7a9f3" providerId="ADAL" clId="{C532AF6F-7E5E-CF48-9F37-CBAE24829AE4}" dt="2022-01-05T03:41:43.434" v="291" actId="1076"/>
          <ac:grpSpMkLst>
            <pc:docMk/>
            <pc:sldMk cId="48309797" sldId="1166"/>
            <ac:grpSpMk id="19" creationId="{99DA0B7E-BC92-9A49-ADF1-DC3427390CBD}"/>
          </ac:grpSpMkLst>
        </pc:grpChg>
        <pc:grpChg chg="mod">
          <ac:chgData name="Ren Ping Liu" userId="60ce823c-5cb7-4d3e-be0b-034740f7a9f3" providerId="ADAL" clId="{C532AF6F-7E5E-CF48-9F37-CBAE24829AE4}" dt="2022-01-05T03:41:43.434" v="291" actId="1076"/>
          <ac:grpSpMkLst>
            <pc:docMk/>
            <pc:sldMk cId="48309797" sldId="1166"/>
            <ac:grpSpMk id="25" creationId="{DB70456F-A8B7-CE43-8F06-0C2CE92A3BFB}"/>
          </ac:grpSpMkLst>
        </pc:grpChg>
        <pc:grpChg chg="mod">
          <ac:chgData name="Ren Ping Liu" userId="60ce823c-5cb7-4d3e-be0b-034740f7a9f3" providerId="ADAL" clId="{C532AF6F-7E5E-CF48-9F37-CBAE24829AE4}" dt="2022-01-05T03:41:43.434" v="291" actId="1076"/>
          <ac:grpSpMkLst>
            <pc:docMk/>
            <pc:sldMk cId="48309797" sldId="1166"/>
            <ac:grpSpMk id="27" creationId="{A3F56D68-0A8C-0541-95BD-FEA151549E1C}"/>
          </ac:grpSpMkLst>
        </pc:grpChg>
        <pc:grpChg chg="mod">
          <ac:chgData name="Ren Ping Liu" userId="60ce823c-5cb7-4d3e-be0b-034740f7a9f3" providerId="ADAL" clId="{C532AF6F-7E5E-CF48-9F37-CBAE24829AE4}" dt="2022-01-05T03:41:43.434" v="291" actId="1076"/>
          <ac:grpSpMkLst>
            <pc:docMk/>
            <pc:sldMk cId="48309797" sldId="1166"/>
            <ac:grpSpMk id="30" creationId="{7B19D9E0-C40A-7640-98DE-E6D0BEE47F80}"/>
          </ac:grpSpMkLst>
        </pc:grpChg>
        <pc:grpChg chg="mod">
          <ac:chgData name="Ren Ping Liu" userId="60ce823c-5cb7-4d3e-be0b-034740f7a9f3" providerId="ADAL" clId="{C532AF6F-7E5E-CF48-9F37-CBAE24829AE4}" dt="2022-01-05T03:41:43.434" v="291" actId="1076"/>
          <ac:grpSpMkLst>
            <pc:docMk/>
            <pc:sldMk cId="48309797" sldId="1166"/>
            <ac:grpSpMk id="32" creationId="{0EAD9148-AFB7-264A-9D04-44BD7B951072}"/>
          </ac:grpSpMkLst>
        </pc:grpChg>
        <pc:grpChg chg="add mod">
          <ac:chgData name="Ren Ping Liu" userId="60ce823c-5cb7-4d3e-be0b-034740f7a9f3" providerId="ADAL" clId="{C532AF6F-7E5E-CF48-9F37-CBAE24829AE4}" dt="2022-01-05T03:41:43.434" v="291" actId="1076"/>
          <ac:grpSpMkLst>
            <pc:docMk/>
            <pc:sldMk cId="48309797" sldId="1166"/>
            <ac:grpSpMk id="52" creationId="{79A6CAE3-5493-D24C-8CC4-4A5CE1AA79A6}"/>
          </ac:grpSpMkLst>
        </pc:grpChg>
        <pc:picChg chg="mod">
          <ac:chgData name="Ren Ping Liu" userId="60ce823c-5cb7-4d3e-be0b-034740f7a9f3" providerId="ADAL" clId="{C532AF6F-7E5E-CF48-9F37-CBAE24829AE4}" dt="2022-01-05T03:41:43.434" v="291" actId="1076"/>
          <ac:picMkLst>
            <pc:docMk/>
            <pc:sldMk cId="48309797" sldId="1166"/>
            <ac:picMk id="53" creationId="{DAE150DB-55B5-2A41-A2ED-8533C3CB722C}"/>
          </ac:picMkLst>
        </pc:picChg>
      </pc:sldChg>
      <pc:sldChg chg="addSp modSp new mod">
        <pc:chgData name="Ren Ping Liu" userId="60ce823c-5cb7-4d3e-be0b-034740f7a9f3" providerId="ADAL" clId="{C532AF6F-7E5E-CF48-9F37-CBAE24829AE4}" dt="2022-01-05T03:43:59.214" v="302" actId="20577"/>
        <pc:sldMkLst>
          <pc:docMk/>
          <pc:sldMk cId="2663997049" sldId="1167"/>
        </pc:sldMkLst>
        <pc:spChg chg="mod">
          <ac:chgData name="Ren Ping Liu" userId="60ce823c-5cb7-4d3e-be0b-034740f7a9f3" providerId="ADAL" clId="{C532AF6F-7E5E-CF48-9F37-CBAE24829AE4}" dt="2022-01-05T03:42:50.183" v="293"/>
          <ac:spMkLst>
            <pc:docMk/>
            <pc:sldMk cId="2663997049" sldId="1167"/>
            <ac:spMk id="2" creationId="{311C6582-FA1C-964A-A380-92663E4BE957}"/>
          </ac:spMkLst>
        </pc:spChg>
        <pc:spChg chg="add mod">
          <ac:chgData name="Ren Ping Liu" userId="60ce823c-5cb7-4d3e-be0b-034740f7a9f3" providerId="ADAL" clId="{C532AF6F-7E5E-CF48-9F37-CBAE24829AE4}" dt="2022-01-05T03:43:43.272" v="297" actId="403"/>
          <ac:spMkLst>
            <pc:docMk/>
            <pc:sldMk cId="2663997049" sldId="1167"/>
            <ac:spMk id="6" creationId="{6BCAEF33-6E27-D94C-8323-D405AA5514F6}"/>
          </ac:spMkLst>
        </pc:spChg>
        <pc:spChg chg="add mod">
          <ac:chgData name="Ren Ping Liu" userId="60ce823c-5cb7-4d3e-be0b-034740f7a9f3" providerId="ADAL" clId="{C532AF6F-7E5E-CF48-9F37-CBAE24829AE4}" dt="2022-01-05T03:43:59.214" v="302" actId="20577"/>
          <ac:spMkLst>
            <pc:docMk/>
            <pc:sldMk cId="2663997049" sldId="1167"/>
            <ac:spMk id="7" creationId="{025B2654-A32C-B44B-A617-A7213BDA96B8}"/>
          </ac:spMkLst>
        </pc:spChg>
        <pc:picChg chg="add mod">
          <ac:chgData name="Ren Ping Liu" userId="60ce823c-5cb7-4d3e-be0b-034740f7a9f3" providerId="ADAL" clId="{C532AF6F-7E5E-CF48-9F37-CBAE24829AE4}" dt="2022-01-05T03:43:33.635" v="295" actId="1076"/>
          <ac:picMkLst>
            <pc:docMk/>
            <pc:sldMk cId="2663997049" sldId="1167"/>
            <ac:picMk id="4" creationId="{8298FCB3-F493-DF46-B124-55291AB94BE3}"/>
          </ac:picMkLst>
        </pc:picChg>
        <pc:picChg chg="add mod">
          <ac:chgData name="Ren Ping Liu" userId="60ce823c-5cb7-4d3e-be0b-034740f7a9f3" providerId="ADAL" clId="{C532AF6F-7E5E-CF48-9F37-CBAE24829AE4}" dt="2022-01-05T03:43:11.396" v="294"/>
          <ac:picMkLst>
            <pc:docMk/>
            <pc:sldMk cId="2663997049" sldId="1167"/>
            <ac:picMk id="5" creationId="{34B91C62-3136-C148-BD3D-13FFB05705ED}"/>
          </ac:picMkLst>
        </pc:picChg>
      </pc:sldChg>
      <pc:sldChg chg="modSp new mod">
        <pc:chgData name="Ren Ping Liu" userId="60ce823c-5cb7-4d3e-be0b-034740f7a9f3" providerId="ADAL" clId="{C532AF6F-7E5E-CF48-9F37-CBAE24829AE4}" dt="2022-01-05T04:32:12.613" v="578" actId="20577"/>
        <pc:sldMkLst>
          <pc:docMk/>
          <pc:sldMk cId="2865871350" sldId="1168"/>
        </pc:sldMkLst>
        <pc:spChg chg="mod">
          <ac:chgData name="Ren Ping Liu" userId="60ce823c-5cb7-4d3e-be0b-034740f7a9f3" providerId="ADAL" clId="{C532AF6F-7E5E-CF48-9F37-CBAE24829AE4}" dt="2022-01-05T04:32:12.613" v="578" actId="20577"/>
          <ac:spMkLst>
            <pc:docMk/>
            <pc:sldMk cId="2865871350" sldId="1168"/>
            <ac:spMk id="2" creationId="{1005BE78-B7ED-934F-8D06-14326B97D6A7}"/>
          </ac:spMkLst>
        </pc:spChg>
        <pc:spChg chg="mod">
          <ac:chgData name="Ren Ping Liu" userId="60ce823c-5cb7-4d3e-be0b-034740f7a9f3" providerId="ADAL" clId="{C532AF6F-7E5E-CF48-9F37-CBAE24829AE4}" dt="2022-01-05T04:31:46.132" v="574" actId="20577"/>
          <ac:spMkLst>
            <pc:docMk/>
            <pc:sldMk cId="2865871350" sldId="1168"/>
            <ac:spMk id="3" creationId="{64874B9C-EEF3-604E-BC2F-F0077E182833}"/>
          </ac:spMkLst>
        </pc:spChg>
      </pc:sldChg>
    </pc:docChg>
  </pc:docChgLst>
  <pc:docChgLst>
    <pc:chgData name="Ren Ping Liu" userId="60ce823c-5cb7-4d3e-be0b-034740f7a9f3" providerId="ADAL" clId="{56FB2542-80CE-3A4E-AA5F-B15073E486E2}"/>
    <pc:docChg chg="delSld modSld">
      <pc:chgData name="Ren Ping Liu" userId="60ce823c-5cb7-4d3e-be0b-034740f7a9f3" providerId="ADAL" clId="{56FB2542-80CE-3A4E-AA5F-B15073E486E2}" dt="2023-03-03T23:36:18.076" v="42" actId="20577"/>
      <pc:docMkLst>
        <pc:docMk/>
      </pc:docMkLst>
      <pc:sldChg chg="modSp mod">
        <pc:chgData name="Ren Ping Liu" userId="60ce823c-5cb7-4d3e-be0b-034740f7a9f3" providerId="ADAL" clId="{56FB2542-80CE-3A4E-AA5F-B15073E486E2}" dt="2023-03-03T23:36:18.076" v="42" actId="20577"/>
        <pc:sldMkLst>
          <pc:docMk/>
          <pc:sldMk cId="2314825519" sldId="960"/>
        </pc:sldMkLst>
        <pc:spChg chg="mod">
          <ac:chgData name="Ren Ping Liu" userId="60ce823c-5cb7-4d3e-be0b-034740f7a9f3" providerId="ADAL" clId="{56FB2542-80CE-3A4E-AA5F-B15073E486E2}" dt="2023-03-03T23:36:18.076" v="42" actId="20577"/>
          <ac:spMkLst>
            <pc:docMk/>
            <pc:sldMk cId="2314825519" sldId="960"/>
            <ac:spMk id="9" creationId="{CBACC251-E9B4-EC4A-A8B8-6C45EFD8D867}"/>
          </ac:spMkLst>
        </pc:spChg>
      </pc:sldChg>
      <pc:sldChg chg="modSp del mod">
        <pc:chgData name="Ren Ping Liu" userId="60ce823c-5cb7-4d3e-be0b-034740f7a9f3" providerId="ADAL" clId="{56FB2542-80CE-3A4E-AA5F-B15073E486E2}" dt="2023-03-03T23:14:11.369" v="29" actId="2696"/>
        <pc:sldMkLst>
          <pc:docMk/>
          <pc:sldMk cId="2865871350" sldId="1168"/>
        </pc:sldMkLst>
        <pc:spChg chg="mod">
          <ac:chgData name="Ren Ping Liu" userId="60ce823c-5cb7-4d3e-be0b-034740f7a9f3" providerId="ADAL" clId="{56FB2542-80CE-3A4E-AA5F-B15073E486E2}" dt="2023-03-03T23:04:19.536" v="28" actId="20577"/>
          <ac:spMkLst>
            <pc:docMk/>
            <pc:sldMk cId="2865871350" sldId="1168"/>
            <ac:spMk id="2" creationId="{1005BE78-B7ED-934F-8D06-14326B97D6A7}"/>
          </ac:spMkLst>
        </pc:spChg>
      </pc:sldChg>
    </pc:docChg>
  </pc:docChgLst>
  <pc:docChgLst>
    <pc:chgData name="Ren Ping Liu" userId="60ce823c-5cb7-4d3e-be0b-034740f7a9f3" providerId="ADAL" clId="{FFF8D468-A675-C04E-9E9C-2A27122715D9}"/>
    <pc:docChg chg="undo custSel addSld delSld modSld">
      <pc:chgData name="Ren Ping Liu" userId="60ce823c-5cb7-4d3e-be0b-034740f7a9f3" providerId="ADAL" clId="{FFF8D468-A675-C04E-9E9C-2A27122715D9}" dt="2022-03-06T04:47:22.237" v="419" actId="18331"/>
      <pc:docMkLst>
        <pc:docMk/>
      </pc:docMkLst>
      <pc:sldChg chg="modSp mod">
        <pc:chgData name="Ren Ping Liu" userId="60ce823c-5cb7-4d3e-be0b-034740f7a9f3" providerId="ADAL" clId="{FFF8D468-A675-C04E-9E9C-2A27122715D9}" dt="2022-03-06T04:04:46.833" v="325" actId="20577"/>
        <pc:sldMkLst>
          <pc:docMk/>
          <pc:sldMk cId="2314825519" sldId="960"/>
        </pc:sldMkLst>
        <pc:spChg chg="mod">
          <ac:chgData name="Ren Ping Liu" userId="60ce823c-5cb7-4d3e-be0b-034740f7a9f3" providerId="ADAL" clId="{FFF8D468-A675-C04E-9E9C-2A27122715D9}" dt="2022-03-06T04:04:46.833" v="325" actId="20577"/>
          <ac:spMkLst>
            <pc:docMk/>
            <pc:sldMk cId="2314825519" sldId="960"/>
            <ac:spMk id="9" creationId="{CBACC251-E9B4-EC4A-A8B8-6C45EFD8D867}"/>
          </ac:spMkLst>
        </pc:spChg>
      </pc:sldChg>
      <pc:sldChg chg="modSp mod">
        <pc:chgData name="Ren Ping Liu" userId="60ce823c-5cb7-4d3e-be0b-034740f7a9f3" providerId="ADAL" clId="{FFF8D468-A675-C04E-9E9C-2A27122715D9}" dt="2022-03-06T04:47:22.237" v="419" actId="18331"/>
        <pc:sldMkLst>
          <pc:docMk/>
          <pc:sldMk cId="742256177" sldId="1041"/>
        </pc:sldMkLst>
        <pc:spChg chg="mod">
          <ac:chgData name="Ren Ping Liu" userId="60ce823c-5cb7-4d3e-be0b-034740f7a9f3" providerId="ADAL" clId="{FFF8D468-A675-C04E-9E9C-2A27122715D9}" dt="2022-01-31T23:37:50.371" v="0" actId="400"/>
          <ac:spMkLst>
            <pc:docMk/>
            <pc:sldMk cId="742256177" sldId="1041"/>
            <ac:spMk id="11" creationId="{5FE695BD-369F-8C4A-ACAD-42671E1C0719}"/>
          </ac:spMkLst>
        </pc:spChg>
        <pc:picChg chg="mod">
          <ac:chgData name="Ren Ping Liu" userId="60ce823c-5cb7-4d3e-be0b-034740f7a9f3" providerId="ADAL" clId="{FFF8D468-A675-C04E-9E9C-2A27122715D9}" dt="2022-03-06T04:47:22.237" v="419" actId="18331"/>
          <ac:picMkLst>
            <pc:docMk/>
            <pc:sldMk cId="742256177" sldId="1041"/>
            <ac:picMk id="4" creationId="{C38412BD-1334-4C22-9414-3A5DFDA3308B}"/>
          </ac:picMkLst>
        </pc:picChg>
      </pc:sldChg>
      <pc:sldChg chg="modSp mod">
        <pc:chgData name="Ren Ping Liu" userId="60ce823c-5cb7-4d3e-be0b-034740f7a9f3" providerId="ADAL" clId="{FFF8D468-A675-C04E-9E9C-2A27122715D9}" dt="2022-03-06T04:07:28.041" v="380" actId="20577"/>
        <pc:sldMkLst>
          <pc:docMk/>
          <pc:sldMk cId="3199101556" sldId="1055"/>
        </pc:sldMkLst>
        <pc:spChg chg="mod">
          <ac:chgData name="Ren Ping Liu" userId="60ce823c-5cb7-4d3e-be0b-034740f7a9f3" providerId="ADAL" clId="{FFF8D468-A675-C04E-9E9C-2A27122715D9}" dt="2022-03-06T04:07:28.041" v="380" actId="20577"/>
          <ac:spMkLst>
            <pc:docMk/>
            <pc:sldMk cId="3199101556" sldId="1055"/>
            <ac:spMk id="6" creationId="{8EDF5219-071B-3D4F-9DD6-1CD36C0FFD4F}"/>
          </ac:spMkLst>
        </pc:spChg>
      </pc:sldChg>
      <pc:sldChg chg="modSp">
        <pc:chgData name="Ren Ping Liu" userId="60ce823c-5cb7-4d3e-be0b-034740f7a9f3" providerId="ADAL" clId="{FFF8D468-A675-C04E-9E9C-2A27122715D9}" dt="2022-03-04T19:30:09.722" v="127" actId="20577"/>
        <pc:sldMkLst>
          <pc:docMk/>
          <pc:sldMk cId="53737195" sldId="1061"/>
        </pc:sldMkLst>
        <pc:spChg chg="mod">
          <ac:chgData name="Ren Ping Liu" userId="60ce823c-5cb7-4d3e-be0b-034740f7a9f3" providerId="ADAL" clId="{FFF8D468-A675-C04E-9E9C-2A27122715D9}" dt="2022-03-04T19:30:09.722" v="127" actId="20577"/>
          <ac:spMkLst>
            <pc:docMk/>
            <pc:sldMk cId="53737195" sldId="1061"/>
            <ac:spMk id="8" creationId="{E3FA004C-2235-334F-8814-1F36401D2A86}"/>
          </ac:spMkLst>
        </pc:spChg>
      </pc:sldChg>
      <pc:sldChg chg="modAnim">
        <pc:chgData name="Ren Ping Liu" userId="60ce823c-5cb7-4d3e-be0b-034740f7a9f3" providerId="ADAL" clId="{FFF8D468-A675-C04E-9E9C-2A27122715D9}" dt="2022-03-04T19:31:23.646" v="131"/>
        <pc:sldMkLst>
          <pc:docMk/>
          <pc:sldMk cId="3034946310" sldId="1062"/>
        </pc:sldMkLst>
      </pc:sldChg>
      <pc:sldChg chg="modAnim">
        <pc:chgData name="Ren Ping Liu" userId="60ce823c-5cb7-4d3e-be0b-034740f7a9f3" providerId="ADAL" clId="{FFF8D468-A675-C04E-9E9C-2A27122715D9}" dt="2022-03-06T04:15:12.468" v="381"/>
        <pc:sldMkLst>
          <pc:docMk/>
          <pc:sldMk cId="699677867" sldId="1076"/>
        </pc:sldMkLst>
      </pc:sldChg>
      <pc:sldChg chg="addSp modSp mod modAnim">
        <pc:chgData name="Ren Ping Liu" userId="60ce823c-5cb7-4d3e-be0b-034740f7a9f3" providerId="ADAL" clId="{FFF8D468-A675-C04E-9E9C-2A27122715D9}" dt="2022-03-06T04:17:22.657" v="404" actId="14100"/>
        <pc:sldMkLst>
          <pc:docMk/>
          <pc:sldMk cId="19741547" sldId="1077"/>
        </pc:sldMkLst>
        <pc:spChg chg="mod">
          <ac:chgData name="Ren Ping Liu" userId="60ce823c-5cb7-4d3e-be0b-034740f7a9f3" providerId="ADAL" clId="{FFF8D468-A675-C04E-9E9C-2A27122715D9}" dt="2022-03-06T04:16:40.560" v="396" actId="20577"/>
          <ac:spMkLst>
            <pc:docMk/>
            <pc:sldMk cId="19741547" sldId="1077"/>
            <ac:spMk id="16" creationId="{BFD47085-0DF5-F849-923F-6D72DB7EBE3F}"/>
          </ac:spMkLst>
        </pc:spChg>
        <pc:spChg chg="mod">
          <ac:chgData name="Ren Ping Liu" userId="60ce823c-5cb7-4d3e-be0b-034740f7a9f3" providerId="ADAL" clId="{FFF8D468-A675-C04E-9E9C-2A27122715D9}" dt="2022-03-06T04:17:22.657" v="404" actId="14100"/>
          <ac:spMkLst>
            <pc:docMk/>
            <pc:sldMk cId="19741547" sldId="1077"/>
            <ac:spMk id="22" creationId="{1B996D40-934E-E845-B696-F2A03405039F}"/>
          </ac:spMkLst>
        </pc:spChg>
        <pc:spChg chg="add mod">
          <ac:chgData name="Ren Ping Liu" userId="60ce823c-5cb7-4d3e-be0b-034740f7a9f3" providerId="ADAL" clId="{FFF8D468-A675-C04E-9E9C-2A27122715D9}" dt="2022-03-04T23:05:25.188" v="156" actId="20577"/>
          <ac:spMkLst>
            <pc:docMk/>
            <pc:sldMk cId="19741547" sldId="1077"/>
            <ac:spMk id="23" creationId="{580BB9AF-8A1D-6348-965B-FE1ACEEE656C}"/>
          </ac:spMkLst>
        </pc:spChg>
      </pc:sldChg>
      <pc:sldChg chg="modAnim">
        <pc:chgData name="Ren Ping Liu" userId="60ce823c-5cb7-4d3e-be0b-034740f7a9f3" providerId="ADAL" clId="{FFF8D468-A675-C04E-9E9C-2A27122715D9}" dt="2022-03-04T22:58:34.221" v="132"/>
        <pc:sldMkLst>
          <pc:docMk/>
          <pc:sldMk cId="603393041" sldId="1164"/>
        </pc:sldMkLst>
      </pc:sldChg>
      <pc:sldChg chg="modSp mod">
        <pc:chgData name="Ren Ping Liu" userId="60ce823c-5cb7-4d3e-be0b-034740f7a9f3" providerId="ADAL" clId="{FFF8D468-A675-C04E-9E9C-2A27122715D9}" dt="2022-03-06T04:23:12.427" v="418" actId="20577"/>
        <pc:sldMkLst>
          <pc:docMk/>
          <pc:sldMk cId="2865871350" sldId="1168"/>
        </pc:sldMkLst>
        <pc:spChg chg="mod">
          <ac:chgData name="Ren Ping Liu" userId="60ce823c-5cb7-4d3e-be0b-034740f7a9f3" providerId="ADAL" clId="{FFF8D468-A675-C04E-9E9C-2A27122715D9}" dt="2022-03-06T04:23:12.427" v="418" actId="20577"/>
          <ac:spMkLst>
            <pc:docMk/>
            <pc:sldMk cId="2865871350" sldId="1168"/>
            <ac:spMk id="2" creationId="{1005BE78-B7ED-934F-8D06-14326B97D6A7}"/>
          </ac:spMkLst>
        </pc:spChg>
      </pc:sldChg>
      <pc:sldChg chg="modSp new del mod">
        <pc:chgData name="Ren Ping Liu" userId="60ce823c-5cb7-4d3e-be0b-034740f7a9f3" providerId="ADAL" clId="{FFF8D468-A675-C04E-9E9C-2A27122715D9}" dt="2022-03-05T23:35:01.279" v="183" actId="2696"/>
        <pc:sldMkLst>
          <pc:docMk/>
          <pc:sldMk cId="3529340152" sldId="1169"/>
        </pc:sldMkLst>
        <pc:spChg chg="mod">
          <ac:chgData name="Ren Ping Liu" userId="60ce823c-5cb7-4d3e-be0b-034740f7a9f3" providerId="ADAL" clId="{FFF8D468-A675-C04E-9E9C-2A27122715D9}" dt="2022-03-05T23:34:55.909" v="182" actId="15"/>
          <ac:spMkLst>
            <pc:docMk/>
            <pc:sldMk cId="3529340152" sldId="1169"/>
            <ac:spMk id="2" creationId="{73D8A00C-68A9-2643-A039-C2A41C60ADCD}"/>
          </ac:spMkLst>
        </pc:spChg>
        <pc:spChg chg="mod">
          <ac:chgData name="Ren Ping Liu" userId="60ce823c-5cb7-4d3e-be0b-034740f7a9f3" providerId="ADAL" clId="{FFF8D468-A675-C04E-9E9C-2A27122715D9}" dt="2022-03-05T23:33:58.984" v="158"/>
          <ac:spMkLst>
            <pc:docMk/>
            <pc:sldMk cId="3529340152" sldId="1169"/>
            <ac:spMk id="3" creationId="{1E91D168-9569-2C48-B9D5-CC581FF42E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3/4/23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(April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7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96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13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44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5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48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26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7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7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83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04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1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63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0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83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46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6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66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74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3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3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291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999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736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891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412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3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re:</a:t>
            </a:r>
            <a:r>
              <a:rPr lang="en-US" baseline="0" dirty="0"/>
              <a:t> poor content providers – like in real-estate, location is everything.  servers want to be close to clients.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044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6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9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9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7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9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youtube.com/watch?v=UjiM4OTxpD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18" Type="http://schemas.openxmlformats.org/officeDocument/2006/relationships/image" Target="../media/image20.png"/><Relationship Id="rId26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26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image" Target="../media/image19.png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5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24" Type="http://schemas.openxmlformats.org/officeDocument/2006/relationships/image" Target="../media/image29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28.png"/><Relationship Id="rId28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Relationship Id="rId22" Type="http://schemas.openxmlformats.org/officeDocument/2006/relationships/image" Target="../media/image27.png"/><Relationship Id="rId27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5" y="561975"/>
            <a:ext cx="53784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2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Application Layer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65C94-9E94-6144-BDBB-A8F5D511E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67D27E-258D-C546-967D-65B4E6ACE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2000" dirty="0">
                <a:latin typeface="+mj-lt"/>
              </a:rPr>
              <a:t>8</a:t>
            </a:r>
            <a:r>
              <a:rPr lang="en-US" altLang="en-US" sz="2000" baseline="30000" dirty="0">
                <a:latin typeface="+mj-lt"/>
              </a:rPr>
              <a:t>th</a:t>
            </a:r>
            <a:r>
              <a:rPr lang="en-US" altLang="en-US" sz="2000" dirty="0">
                <a:latin typeface="+mj-lt"/>
              </a:rPr>
              <a:t> Edition, Global Edition  </a:t>
            </a:r>
            <a:br>
              <a:rPr lang="en-US" altLang="en-US" sz="2000" dirty="0">
                <a:latin typeface="+mj-lt"/>
              </a:rPr>
            </a:br>
            <a:r>
              <a:rPr lang="en-US" altLang="en-US" sz="2000" dirty="0">
                <a:latin typeface="+mj-lt"/>
              </a:rPr>
              <a:t>Jim Kurose, Keith Ross</a:t>
            </a:r>
            <a:br>
              <a:rPr lang="en-US" altLang="en-US" sz="2000" dirty="0">
                <a:latin typeface="+mj-lt"/>
              </a:rPr>
            </a:br>
            <a:r>
              <a:rPr lang="en-US" altLang="en-US" sz="2000" dirty="0">
                <a:latin typeface="+mj-lt"/>
              </a:rPr>
              <a:t>Copyright © 2022 Pearson Education Ltd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399E6ED-0A81-46CA-B9AE-51F74B67A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990" y="529890"/>
            <a:ext cx="3442368" cy="4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CC251-E9B4-EC4A-A8B8-6C45EFD8D867}"/>
              </a:ext>
            </a:extLst>
          </p:cNvPr>
          <p:cNvSpPr txBox="1"/>
          <p:nvPr/>
        </p:nvSpPr>
        <p:spPr>
          <a:xfrm>
            <a:off x="1350014" y="2175558"/>
            <a:ext cx="516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Adapted by </a:t>
            </a:r>
            <a:r>
              <a:rPr lang="en-AU" dirty="0" err="1"/>
              <a:t>renping.liu@uts.edu.au</a:t>
            </a:r>
            <a:r>
              <a:rPr lang="en-AU" dirty="0"/>
              <a:t> </a:t>
            </a:r>
            <a:r>
              <a:rPr lang="en-AU"/>
              <a:t>on 4 March </a:t>
            </a:r>
            <a:r>
              <a:rPr lang="en-AU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An application-layer </a:t>
            </a:r>
            <a:r>
              <a:rPr lang="en-US" altLang="en-US" dirty="0">
                <a:ea typeface="ＭＳ Ｐゴシック" panose="020B0600070205080204" pitchFamily="34" charset="-128"/>
              </a:rPr>
              <a:t>p</a:t>
            </a:r>
            <a:r>
              <a:rPr lang="en-US" altLang="en-US" sz="4400" dirty="0">
                <a:ea typeface="ＭＳ Ｐゴシック" panose="020B0600070205080204" pitchFamily="34" charset="-128"/>
              </a:rPr>
              <a:t>rotocol </a:t>
            </a:r>
            <a:r>
              <a:rPr lang="en-US" altLang="en-US" dirty="0">
                <a:ea typeface="ＭＳ Ｐゴシック" panose="020B0600070205080204" pitchFamily="34" charset="-128"/>
              </a:rPr>
              <a:t>d</a:t>
            </a:r>
            <a:r>
              <a:rPr lang="en-US" altLang="en-US" sz="4400" dirty="0">
                <a:ea typeface="ＭＳ Ｐゴシック" panose="020B0600070205080204" pitchFamily="34" charset="-128"/>
              </a:rPr>
              <a:t>efines: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251B37A-10ED-6C4A-A5F1-4B1BE824E86A}"/>
              </a:ext>
            </a:extLst>
          </p:cNvPr>
          <p:cNvSpPr txBox="1">
            <a:spLocks noChangeArrowheads="1"/>
          </p:cNvSpPr>
          <p:nvPr/>
        </p:nvSpPr>
        <p:spPr>
          <a:xfrm>
            <a:off x="759182" y="1464838"/>
            <a:ext cx="5297309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types of messages exchanged, 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e.g., request, response </a:t>
            </a:r>
          </a:p>
          <a:p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message syntax: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what fields in messages &amp; how fields are delineated</a:t>
            </a:r>
          </a:p>
          <a:p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message semantics 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meaning of information in fields</a:t>
            </a:r>
          </a:p>
          <a:p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rules</a:t>
            </a:r>
            <a:r>
              <a:rPr lang="en-US" altLang="en-US" dirty="0">
                <a:ea typeface="ＭＳ Ｐゴシック" panose="020B0600070205080204" pitchFamily="34" charset="-128"/>
              </a:rPr>
              <a:t> for when and how processes send &amp; respond to messages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3FA004C-2235-334F-8814-1F36401D2A86}"/>
              </a:ext>
            </a:extLst>
          </p:cNvPr>
          <p:cNvSpPr txBox="1">
            <a:spLocks noChangeArrowheads="1"/>
          </p:cNvSpPr>
          <p:nvPr/>
        </p:nvSpPr>
        <p:spPr>
          <a:xfrm>
            <a:off x="6555631" y="1474670"/>
            <a:ext cx="4758660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open protocols: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defined in RFCs, everyone has access to protocol definition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allows for interoperability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e.g., HTTP, SMTP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proprietary protocols: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e.g., Zoom, MS Teams</a:t>
            </a:r>
          </a:p>
        </p:txBody>
      </p:sp>
    </p:spTree>
    <p:extLst>
      <p:ext uri="{BB962C8B-B14F-4D97-AF65-F5344CB8AC3E}">
        <p14:creationId xmlns:p14="http://schemas.microsoft.com/office/powerpoint/2010/main" val="537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What </a:t>
            </a:r>
            <a:r>
              <a:rPr lang="en-US" altLang="en-US" dirty="0">
                <a:ea typeface="ＭＳ Ｐゴシック" panose="020B0600070205080204" pitchFamily="34" charset="-128"/>
              </a:rPr>
              <a:t>t</a:t>
            </a:r>
            <a:r>
              <a:rPr lang="en-US" altLang="en-US" sz="4400" dirty="0">
                <a:ea typeface="ＭＳ Ｐゴシック" panose="020B0600070205080204" pitchFamily="34" charset="-128"/>
              </a:rPr>
              <a:t>ransport </a:t>
            </a:r>
            <a:r>
              <a:rPr lang="en-US" altLang="en-US" dirty="0">
                <a:ea typeface="ＭＳ Ｐゴシック" panose="020B0600070205080204" pitchFamily="34" charset="-128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</a:rPr>
              <a:t>ervice does an </a:t>
            </a:r>
            <a:r>
              <a:rPr lang="en-US" altLang="en-US" dirty="0">
                <a:ea typeface="ＭＳ Ｐゴシック" panose="020B0600070205080204" pitchFamily="34" charset="-128"/>
              </a:rPr>
              <a:t>a</a:t>
            </a:r>
            <a:r>
              <a:rPr lang="en-US" altLang="en-US" sz="4400" dirty="0">
                <a:ea typeface="ＭＳ Ｐゴシック" panose="020B0600070205080204" pitchFamily="34" charset="-128"/>
              </a:rPr>
              <a:t>pp need?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A2F19F9-C8D7-114F-8257-FB4D95438E3B}"/>
              </a:ext>
            </a:extLst>
          </p:cNvPr>
          <p:cNvSpPr txBox="1">
            <a:spLocks noChangeArrowheads="1"/>
          </p:cNvSpPr>
          <p:nvPr/>
        </p:nvSpPr>
        <p:spPr>
          <a:xfrm>
            <a:off x="719421" y="1568633"/>
            <a:ext cx="4972505" cy="27971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19075">
              <a:spcBef>
                <a:spcPts val="600"/>
              </a:spcBef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</a:rPr>
              <a:t>data integrity</a:t>
            </a:r>
          </a:p>
          <a:p>
            <a:pPr marL="233363" indent="-219075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/>
              <a:t>some apps (e.g., file transfer, web transactions) require 100% reliable data transfer</a:t>
            </a:r>
            <a:r>
              <a:rPr lang="en-US" sz="3200" dirty="0"/>
              <a:t> </a:t>
            </a:r>
          </a:p>
          <a:p>
            <a:pPr marL="233363" indent="-233363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/>
              <a:t>other apps (e.g., audio) can tolerate some loss</a:t>
            </a:r>
          </a:p>
          <a:p>
            <a:pPr>
              <a:spcBef>
                <a:spcPts val="600"/>
              </a:spcBef>
              <a:buFont typeface="Wingdings" charset="2"/>
              <a:buChar char="§"/>
              <a:defRPr/>
            </a:pPr>
            <a:endParaRPr lang="en-US" sz="32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728678F-8DEF-4046-89DA-20D9B309E935}"/>
              </a:ext>
            </a:extLst>
          </p:cNvPr>
          <p:cNvSpPr txBox="1">
            <a:spLocks noChangeArrowheads="1"/>
          </p:cNvSpPr>
          <p:nvPr/>
        </p:nvSpPr>
        <p:spPr>
          <a:xfrm>
            <a:off x="544999" y="4365808"/>
            <a:ext cx="5572612" cy="244316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timing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some apps (e.g., Internet telephony, interactive games) require low delay to be “</a:t>
            </a:r>
            <a:r>
              <a:rPr lang="en-US" altLang="ja-JP" dirty="0">
                <a:ea typeface="ＭＳ Ｐゴシック" panose="020B0600070205080204" pitchFamily="34" charset="-128"/>
              </a:rPr>
              <a:t>effective”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9205150-A642-0847-95C4-8C48A24DA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076" y="1568633"/>
            <a:ext cx="497250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+mn-lt"/>
              </a:rPr>
              <a:t>throughput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latin typeface="+mn-lt"/>
              </a:rPr>
              <a:t>some apps (e.g., multimedia) require minimum amount of throughput to be “</a:t>
            </a:r>
            <a:r>
              <a:rPr lang="en-US" altLang="ja-JP" sz="2800" dirty="0">
                <a:latin typeface="+mn-lt"/>
              </a:rPr>
              <a:t>effective”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latin typeface="+mn-lt"/>
              </a:rPr>
              <a:t>other apps (“</a:t>
            </a:r>
            <a:r>
              <a:rPr lang="en-US" altLang="ja-JP" sz="2800" dirty="0">
                <a:latin typeface="+mn-lt"/>
              </a:rPr>
              <a:t>elastic apps”) make use of whatever throughput they get </a:t>
            </a:r>
            <a:endParaRPr lang="en-US" altLang="en-US" sz="2800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B075B4-44D8-B74B-B9EE-D84EAC71F4E4}"/>
              </a:ext>
            </a:extLst>
          </p:cNvPr>
          <p:cNvSpPr/>
          <p:nvPr/>
        </p:nvSpPr>
        <p:spPr>
          <a:xfrm>
            <a:off x="877709" y="1016825"/>
            <a:ext cx="866775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think of services by </a:t>
            </a:r>
            <a:r>
              <a:rPr lang="en-US" sz="2400" dirty="0" err="1">
                <a:solidFill>
                  <a:srgbClr val="CC0000"/>
                </a:solidFill>
                <a:latin typeface="Gill Sans MT" charset="0"/>
              </a:rPr>
              <a:t>Aust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 Post: letter, registered, express, parcel, </a:t>
            </a:r>
          </a:p>
        </p:txBody>
      </p:sp>
    </p:spTree>
    <p:extLst>
      <p:ext uri="{BB962C8B-B14F-4D97-AF65-F5344CB8AC3E}">
        <p14:creationId xmlns:p14="http://schemas.microsoft.com/office/powerpoint/2010/main" val="30349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Transport </a:t>
            </a:r>
            <a:r>
              <a:rPr lang="en-US" altLang="en-US" dirty="0">
                <a:ea typeface="ＭＳ Ｐゴシック" panose="020B0600070205080204" pitchFamily="34" charset="-128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</a:rPr>
              <a:t>ervice </a:t>
            </a:r>
            <a:r>
              <a:rPr lang="en-US" altLang="en-US" dirty="0">
                <a:ea typeface="ＭＳ Ｐゴシック" panose="020B0600070205080204" pitchFamily="34" charset="-128"/>
              </a:rPr>
              <a:t>r</a:t>
            </a:r>
            <a:r>
              <a:rPr lang="en-US" altLang="en-US" sz="4400" dirty="0">
                <a:ea typeface="ＭＳ Ｐゴシック" panose="020B0600070205080204" pitchFamily="34" charset="-128"/>
              </a:rPr>
              <a:t>equirements: common apps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374FB7B-D397-7246-99E8-CE483DFAC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30" y="1536174"/>
            <a:ext cx="3479735" cy="47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+mn-lt"/>
              </a:rPr>
              <a:t>application</a:t>
            </a:r>
            <a:endParaRPr lang="en-US" altLang="en-US" sz="2800" dirty="0">
              <a:latin typeface="+mn-lt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+mn-lt"/>
            </a:endParaRP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file transfer/download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e-mail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Web documents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real-time audio/video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+mn-lt"/>
            </a:endParaRP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streaming audio/video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interactive games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text messaging</a:t>
            </a:r>
            <a:endParaRPr lang="en-US" altLang="en-US" sz="3200" dirty="0">
              <a:latin typeface="+mn-lt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FA70EB7-D6E6-AF43-A3B7-A90356706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968" y="1539349"/>
            <a:ext cx="2009076" cy="47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+mn-lt"/>
              </a:rPr>
              <a:t>data loss</a:t>
            </a:r>
            <a:endParaRPr lang="en-US" altLang="en-US" sz="2800" dirty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no loss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no loss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no loss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loss-tolerant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loss-tolerant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loss-tolerant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no loss</a:t>
            </a:r>
            <a:endParaRPr lang="en-US" altLang="en-US" sz="3200" dirty="0">
              <a:latin typeface="+mn-lt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2B53E900-CFB4-8641-AD80-727AE9380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692" y="1537762"/>
            <a:ext cx="3025344" cy="47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+mn-lt"/>
              </a:rPr>
              <a:t>throughput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elastic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elastic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elastic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audio: </a:t>
            </a:r>
            <a:r>
              <a:rPr lang="en-US" altLang="en-US" sz="2400" dirty="0">
                <a:latin typeface="+mn-lt"/>
              </a:rPr>
              <a:t>5Kbps-1Mbps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video:</a:t>
            </a:r>
            <a:r>
              <a:rPr lang="en-US" altLang="en-US" sz="2400" dirty="0">
                <a:latin typeface="+mn-lt"/>
              </a:rPr>
              <a:t>10Kbps-5Mbps</a:t>
            </a:r>
            <a:endParaRPr lang="en-US" altLang="en-US" sz="28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same as above 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Kbps+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elastic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7DDCF5FE-9982-C44D-9FFC-E56BA98BF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064" y="1585760"/>
            <a:ext cx="2936433" cy="47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+mn-lt"/>
              </a:rPr>
              <a:t>time sensitive?</a:t>
            </a:r>
            <a:endParaRPr lang="en-US" altLang="en-US" sz="2800" dirty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no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no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no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yes, 10’</a:t>
            </a:r>
            <a:r>
              <a:rPr lang="en-US" altLang="ja-JP" sz="2800" dirty="0">
                <a:latin typeface="+mn-lt"/>
              </a:rPr>
              <a:t>s </a:t>
            </a:r>
            <a:r>
              <a:rPr lang="en-US" altLang="ja-JP" sz="2800" dirty="0" err="1">
                <a:latin typeface="+mn-lt"/>
              </a:rPr>
              <a:t>msec</a:t>
            </a:r>
            <a:endParaRPr lang="en-US" altLang="ja-JP" sz="28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yes, few secs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yes, 10’</a:t>
            </a:r>
            <a:r>
              <a:rPr lang="en-US" altLang="ja-JP" sz="2800" dirty="0">
                <a:latin typeface="+mn-lt"/>
              </a:rPr>
              <a:t>s </a:t>
            </a:r>
            <a:r>
              <a:rPr lang="en-US" altLang="ja-JP" sz="2800" dirty="0" err="1">
                <a:latin typeface="+mn-lt"/>
              </a:rPr>
              <a:t>msec</a:t>
            </a:r>
            <a:endParaRPr lang="en-US" altLang="ja-JP" sz="28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yes and no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2228CC-A1AA-2642-A56E-E4F7B0293C25}"/>
              </a:ext>
            </a:extLst>
          </p:cNvPr>
          <p:cNvCxnSpPr/>
          <p:nvPr/>
        </p:nvCxnSpPr>
        <p:spPr>
          <a:xfrm>
            <a:off x="1931843" y="2115070"/>
            <a:ext cx="9382448" cy="0"/>
          </a:xfrm>
          <a:prstGeom prst="line">
            <a:avLst/>
          </a:prstGeom>
          <a:ln w="3175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9224A1-0105-BB4F-B94B-90B305877290}"/>
              </a:ext>
            </a:extLst>
          </p:cNvPr>
          <p:cNvCxnSpPr/>
          <p:nvPr/>
        </p:nvCxnSpPr>
        <p:spPr>
          <a:xfrm>
            <a:off x="1939865" y="2900516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A7C77C-B9C9-EE46-B426-55950F26169C}"/>
              </a:ext>
            </a:extLst>
          </p:cNvPr>
          <p:cNvCxnSpPr/>
          <p:nvPr/>
        </p:nvCxnSpPr>
        <p:spPr>
          <a:xfrm>
            <a:off x="1939865" y="3426882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440764-46DB-324A-BB6F-3C97D7643878}"/>
              </a:ext>
            </a:extLst>
          </p:cNvPr>
          <p:cNvCxnSpPr/>
          <p:nvPr/>
        </p:nvCxnSpPr>
        <p:spPr>
          <a:xfrm>
            <a:off x="1939865" y="3871968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0DC4FF-F8E4-5448-B459-EE842599FEE7}"/>
              </a:ext>
            </a:extLst>
          </p:cNvPr>
          <p:cNvCxnSpPr/>
          <p:nvPr/>
        </p:nvCxnSpPr>
        <p:spPr>
          <a:xfrm>
            <a:off x="1943100" y="4810618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59182A-878C-AA49-B17B-09494DE9E7C7}"/>
              </a:ext>
            </a:extLst>
          </p:cNvPr>
          <p:cNvCxnSpPr/>
          <p:nvPr/>
        </p:nvCxnSpPr>
        <p:spPr>
          <a:xfrm>
            <a:off x="1943876" y="5263991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FF0474-E5A5-BA49-A926-1DB9D2E63B31}"/>
              </a:ext>
            </a:extLst>
          </p:cNvPr>
          <p:cNvCxnSpPr/>
          <p:nvPr/>
        </p:nvCxnSpPr>
        <p:spPr>
          <a:xfrm>
            <a:off x="1943876" y="5745521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09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Internet </a:t>
            </a:r>
            <a:r>
              <a:rPr lang="en-US" altLang="en-US" dirty="0">
                <a:ea typeface="ＭＳ Ｐゴシック" panose="020B0600070205080204" pitchFamily="34" charset="-128"/>
              </a:rPr>
              <a:t>t</a:t>
            </a:r>
            <a:r>
              <a:rPr lang="en-US" altLang="en-US" sz="4400" dirty="0">
                <a:ea typeface="ＭＳ Ｐゴシック" panose="020B0600070205080204" pitchFamily="34" charset="-128"/>
              </a:rPr>
              <a:t>ransport protocols services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DE501EC-BB63-AE43-9802-69590E95725F}"/>
              </a:ext>
            </a:extLst>
          </p:cNvPr>
          <p:cNvSpPr txBox="1">
            <a:spLocks noChangeArrowheads="1"/>
          </p:cNvSpPr>
          <p:nvPr/>
        </p:nvSpPr>
        <p:spPr>
          <a:xfrm>
            <a:off x="753320" y="1383910"/>
            <a:ext cx="6016137" cy="49530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TCP service:</a:t>
            </a: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reliable transport</a:t>
            </a:r>
            <a:r>
              <a:rPr lang="en-US" altLang="en-US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between sending and receiving process</a:t>
            </a:r>
            <a:endParaRPr lang="en-US" altLang="en-US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flow control:</a:t>
            </a:r>
            <a:r>
              <a:rPr lang="en-US" altLang="en-US" dirty="0">
                <a:ea typeface="ＭＳ Ｐゴシック" panose="020B0600070205080204" pitchFamily="34" charset="-128"/>
              </a:rPr>
              <a:t> sender won’</a:t>
            </a:r>
            <a:r>
              <a:rPr lang="en-US" altLang="ja-JP" dirty="0">
                <a:ea typeface="ＭＳ Ｐゴシック" panose="020B0600070205080204" pitchFamily="34" charset="-128"/>
              </a:rPr>
              <a:t>t overwhelm receiver </a:t>
            </a: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congestion control:</a:t>
            </a:r>
            <a:r>
              <a:rPr lang="en-US" altLang="en-US" dirty="0">
                <a:ea typeface="ＭＳ Ｐゴシック" panose="020B0600070205080204" pitchFamily="34" charset="-128"/>
              </a:rPr>
              <a:t> throttle sender when network overloaded</a:t>
            </a: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does not provide:</a:t>
            </a:r>
            <a:r>
              <a:rPr lang="en-US" altLang="en-US" dirty="0">
                <a:ea typeface="ＭＳ Ｐゴシック" panose="020B0600070205080204" pitchFamily="34" charset="-128"/>
              </a:rPr>
              <a:t> timing, minimum throughput guarantee, security</a:t>
            </a: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connection-oriented:</a:t>
            </a:r>
            <a:r>
              <a:rPr lang="en-US" altLang="en-US" dirty="0">
                <a:ea typeface="ＭＳ Ｐゴシック" panose="020B0600070205080204" pitchFamily="34" charset="-128"/>
              </a:rPr>
              <a:t> setup required between client and server processes</a:t>
            </a:r>
          </a:p>
          <a:p>
            <a:pPr>
              <a:lnSpc>
                <a:spcPct val="75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385CB224-459F-9A46-AAC8-FC8111271826}"/>
              </a:ext>
            </a:extLst>
          </p:cNvPr>
          <p:cNvSpPr txBox="1">
            <a:spLocks noChangeArrowheads="1"/>
          </p:cNvSpPr>
          <p:nvPr/>
        </p:nvSpPr>
        <p:spPr>
          <a:xfrm>
            <a:off x="6924091" y="1395634"/>
            <a:ext cx="5038725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000099"/>
                </a:solidFill>
              </a:rPr>
              <a:t>UDP service:</a:t>
            </a:r>
          </a:p>
          <a:p>
            <a:pPr marL="233363" indent="-233363"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</a:rPr>
              <a:t>unreliable data transfer</a:t>
            </a:r>
            <a:r>
              <a:rPr lang="en-US" dirty="0"/>
              <a:t> between sending and receiving process</a:t>
            </a:r>
          </a:p>
          <a:p>
            <a:pPr marL="233363" indent="-233363"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</a:rPr>
              <a:t>does not provide:</a:t>
            </a:r>
            <a:r>
              <a:rPr lang="en-US" dirty="0"/>
              <a:t> reliability, flow control, congestion control, timing, throughput guarantee, security, or connection setup.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A063EBCE-3A03-8F4C-B279-46497740F45C}"/>
              </a:ext>
            </a:extLst>
          </p:cNvPr>
          <p:cNvSpPr txBox="1">
            <a:spLocks noChangeArrowheads="1"/>
          </p:cNvSpPr>
          <p:nvPr/>
        </p:nvSpPr>
        <p:spPr>
          <a:xfrm>
            <a:off x="7316721" y="5388865"/>
            <a:ext cx="3651156" cy="125964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</a:rPr>
              <a:t>Q:</a:t>
            </a:r>
            <a:r>
              <a:rPr lang="en-US" dirty="0"/>
              <a:t> why bother?  </a:t>
            </a:r>
            <a:r>
              <a:rPr lang="en-US" i="1" dirty="0"/>
              <a:t>Why</a:t>
            </a:r>
            <a:r>
              <a:rPr lang="en-US" dirty="0"/>
              <a:t> is there a UDP?</a:t>
            </a:r>
          </a:p>
        </p:txBody>
      </p:sp>
    </p:spTree>
    <p:extLst>
      <p:ext uri="{BB962C8B-B14F-4D97-AF65-F5344CB8AC3E}">
        <p14:creationId xmlns:p14="http://schemas.microsoft.com/office/powerpoint/2010/main" val="11473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Internet transport protocols services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374FB7B-D397-7246-99E8-CE483DFAC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30" y="1536174"/>
            <a:ext cx="3479735" cy="424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+mn-lt"/>
              </a:rPr>
              <a:t>application</a:t>
            </a:r>
            <a:endParaRPr lang="en-US" altLang="en-US" sz="2800" dirty="0">
              <a:latin typeface="+mn-lt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+mn-lt"/>
            </a:endParaRP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file transfer/download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e-mail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Web documents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Internet telephony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+mn-lt"/>
            </a:endParaRP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streaming audio/video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interactive games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2228CC-A1AA-2642-A56E-E4F7B0293C25}"/>
              </a:ext>
            </a:extLst>
          </p:cNvPr>
          <p:cNvCxnSpPr/>
          <p:nvPr/>
        </p:nvCxnSpPr>
        <p:spPr>
          <a:xfrm>
            <a:off x="1931843" y="2115070"/>
            <a:ext cx="9382448" cy="0"/>
          </a:xfrm>
          <a:prstGeom prst="line">
            <a:avLst/>
          </a:prstGeom>
          <a:ln w="3175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9224A1-0105-BB4F-B94B-90B305877290}"/>
              </a:ext>
            </a:extLst>
          </p:cNvPr>
          <p:cNvCxnSpPr/>
          <p:nvPr/>
        </p:nvCxnSpPr>
        <p:spPr>
          <a:xfrm>
            <a:off x="1939865" y="2900516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A7C77C-B9C9-EE46-B426-55950F26169C}"/>
              </a:ext>
            </a:extLst>
          </p:cNvPr>
          <p:cNvCxnSpPr/>
          <p:nvPr/>
        </p:nvCxnSpPr>
        <p:spPr>
          <a:xfrm>
            <a:off x="1939865" y="3426882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440764-46DB-324A-BB6F-3C97D7643878}"/>
              </a:ext>
            </a:extLst>
          </p:cNvPr>
          <p:cNvCxnSpPr/>
          <p:nvPr/>
        </p:nvCxnSpPr>
        <p:spPr>
          <a:xfrm>
            <a:off x="1939865" y="3871968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0DC4FF-F8E4-5448-B459-EE842599FEE7}"/>
              </a:ext>
            </a:extLst>
          </p:cNvPr>
          <p:cNvCxnSpPr/>
          <p:nvPr/>
        </p:nvCxnSpPr>
        <p:spPr>
          <a:xfrm>
            <a:off x="1943100" y="4810618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59182A-878C-AA49-B17B-09494DE9E7C7}"/>
              </a:ext>
            </a:extLst>
          </p:cNvPr>
          <p:cNvCxnSpPr/>
          <p:nvPr/>
        </p:nvCxnSpPr>
        <p:spPr>
          <a:xfrm>
            <a:off x="1943876" y="5263991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FF0474-E5A5-BA49-A926-1DB9D2E63B31}"/>
              </a:ext>
            </a:extLst>
          </p:cNvPr>
          <p:cNvCxnSpPr/>
          <p:nvPr/>
        </p:nvCxnSpPr>
        <p:spPr>
          <a:xfrm>
            <a:off x="1943876" y="5745521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">
            <a:extLst>
              <a:ext uri="{FF2B5EF4-FFF2-40B4-BE49-F238E27FC236}">
                <a16:creationId xmlns:a16="http://schemas.microsoft.com/office/drawing/2014/main" id="{5B1BE3BE-D970-9F49-A4D6-24B7C05F2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021" y="1113609"/>
            <a:ext cx="4019427" cy="5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+mn-lt"/>
              </a:rPr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+mn-lt"/>
              </a:rPr>
              <a:t>layer protocol</a:t>
            </a:r>
            <a:endParaRPr lang="en-US" altLang="en-US" sz="2800" dirty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FTP [RFC 959]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SMTP [RFC 5321]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HTTP 1.1 [RFC 7320]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latin typeface="+mn-lt"/>
              </a:rPr>
              <a:t>SIP [RFC 3261], RTP [RFC 3550], or proprietary HTTP [RFC 7320], DASH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latin typeface="+mn-lt"/>
              </a:rPr>
              <a:t>WOW, FPS (proprietary) </a:t>
            </a:r>
            <a:br>
              <a:rPr lang="en-US" altLang="en-US" sz="2800" dirty="0">
                <a:latin typeface="+mn-lt"/>
              </a:rPr>
            </a:br>
            <a:endParaRPr lang="en-US" altLang="en-US" sz="2800" dirty="0">
              <a:latin typeface="+mn-lt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EC200A6A-DCEC-4843-B6A0-ED8F9266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541" y="1566040"/>
            <a:ext cx="2914772" cy="424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+mn-lt"/>
              </a:rPr>
              <a:t>transport protocol</a:t>
            </a:r>
            <a:endParaRPr lang="en-US" altLang="en-US" sz="2800" dirty="0">
              <a:latin typeface="+mn-lt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+mn-lt"/>
            </a:endParaRP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TCP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TCP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TCP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TCP or UDP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+mn-lt"/>
            </a:endParaRP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TCP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</a:rPr>
              <a:t>UDP or TCP</a:t>
            </a:r>
          </a:p>
        </p:txBody>
      </p:sp>
    </p:spTree>
    <p:extLst>
      <p:ext uri="{BB962C8B-B14F-4D97-AF65-F5344CB8AC3E}">
        <p14:creationId xmlns:p14="http://schemas.microsoft.com/office/powerpoint/2010/main" val="3197974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AEDFC-F05E-AF58-1A04-4AA643C5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075" lvl="1" indent="0">
              <a:buNone/>
            </a:pPr>
            <a:r>
              <a:rPr lang="en-US" sz="9200" dirty="0"/>
              <a:t>☕️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26966-46DB-701E-2024-0612CAD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Mid-break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70BC6-48E6-19A2-B9FC-B04D1B26C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87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Application layer: overview</a:t>
            </a:r>
            <a:endParaRPr lang="en-US" sz="44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809242" y="1870563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 Principles of network applications</a:t>
            </a:r>
          </a:p>
          <a:p>
            <a:pPr marL="0" indent="0">
              <a:buNone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2.2 Web and HTTP</a:t>
            </a: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 E-mail, SMTP, IMAP</a:t>
            </a: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2.4 The Domain Name System DNS</a:t>
            </a:r>
          </a:p>
          <a:p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6557554" y="1422888"/>
            <a:ext cx="5405262" cy="4799013"/>
          </a:xfrm>
          <a:prstGeom prst="rect">
            <a:avLst/>
          </a:prstGeom>
        </p:spPr>
        <p:txBody>
          <a:bodyPr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2.5 P2P applications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2.6 video streaming and content distribution networks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2.7 socket programming with UDP and TCP</a:t>
            </a:r>
          </a:p>
          <a:p>
            <a:pPr>
              <a:buFont typeface="Wingdings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412BD-1334-4C22-9414-3A5DFDA33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088" y="4279863"/>
            <a:ext cx="3630386" cy="23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70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Web and HTTP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AB7AFB9-05B7-8F45-B2AB-A2B2DBC22CCE}"/>
              </a:ext>
            </a:extLst>
          </p:cNvPr>
          <p:cNvSpPr txBox="1">
            <a:spLocks noChangeArrowheads="1"/>
          </p:cNvSpPr>
          <p:nvPr/>
        </p:nvSpPr>
        <p:spPr>
          <a:xfrm>
            <a:off x="669395" y="1559756"/>
            <a:ext cx="10774192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 i="1" dirty="0">
                <a:ea typeface="ＭＳ Ｐゴシック" panose="020B0600070205080204" pitchFamily="34" charset="-128"/>
              </a:rPr>
              <a:t>First, a quick review…</a:t>
            </a:r>
          </a:p>
          <a:p>
            <a:pPr marL="460375" indent="-330200"/>
            <a:r>
              <a:rPr lang="en-US" altLang="en-US" sz="3200" dirty="0">
                <a:ea typeface="ＭＳ Ｐゴシック" panose="020B0600070205080204" pitchFamily="34" charset="-128"/>
              </a:rPr>
              <a:t>web page consists of </a:t>
            </a:r>
            <a:r>
              <a:rPr lang="en-US" altLang="en-US" sz="32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objects, </a:t>
            </a:r>
            <a:r>
              <a:rPr lang="en-US" altLang="en-US" sz="3200" dirty="0">
                <a:ea typeface="ＭＳ Ｐゴシック" panose="020B0600070205080204" pitchFamily="34" charset="-128"/>
              </a:rPr>
              <a:t>each of</a:t>
            </a:r>
            <a:r>
              <a:rPr lang="en-US" altLang="en-US" sz="32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</a:rPr>
              <a:t>which can be stored on different Web servers</a:t>
            </a:r>
          </a:p>
          <a:p>
            <a:pPr marL="460375" indent="-330200"/>
            <a:r>
              <a:rPr lang="en-US" altLang="en-US" sz="3200" dirty="0">
                <a:ea typeface="ＭＳ Ｐゴシック" panose="020B0600070205080204" pitchFamily="34" charset="-128"/>
              </a:rPr>
              <a:t>object can be HTML file, JPEG image, Java applet, audio file,…</a:t>
            </a:r>
          </a:p>
          <a:p>
            <a:pPr marL="460375" indent="-330200"/>
            <a:r>
              <a:rPr lang="en-US" altLang="en-US" sz="3200" dirty="0">
                <a:ea typeface="ＭＳ Ｐゴシック" panose="020B0600070205080204" pitchFamily="34" charset="-128"/>
              </a:rPr>
              <a:t>web page consists of </a:t>
            </a: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base HTML-file</a:t>
            </a:r>
            <a:r>
              <a:rPr lang="en-US" altLang="en-US" sz="3200" dirty="0">
                <a:ea typeface="ＭＳ Ｐゴシック" panose="020B0600070205080204" pitchFamily="34" charset="-128"/>
              </a:rPr>
              <a:t> which includes </a:t>
            </a: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several referenced objects, each </a:t>
            </a:r>
            <a:r>
              <a:rPr lang="en-US" altLang="en-US" sz="3200" dirty="0">
                <a:ea typeface="ＭＳ Ｐゴシック" panose="020B0600070205080204" pitchFamily="34" charset="-128"/>
              </a:rPr>
              <a:t>addressable by a </a:t>
            </a: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URL, </a:t>
            </a:r>
            <a:r>
              <a:rPr lang="en-US" altLang="en-US" sz="3200" dirty="0">
                <a:ea typeface="ＭＳ Ｐゴシック" panose="020B0600070205080204" pitchFamily="34" charset="-128"/>
              </a:rPr>
              <a:t>e.g.,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A0C8A734-DC35-F347-AF3E-C7E64B7D785E}"/>
              </a:ext>
            </a:extLst>
          </p:cNvPr>
          <p:cNvGrpSpPr>
            <a:grpSpLocks/>
          </p:cNvGrpSpPr>
          <p:nvPr/>
        </p:nvGrpSpPr>
        <p:grpSpPr bwMode="auto">
          <a:xfrm>
            <a:off x="2463366" y="4853073"/>
            <a:ext cx="6835775" cy="1144588"/>
            <a:chOff x="788" y="2955"/>
            <a:chExt cx="4306" cy="721"/>
          </a:xfrm>
        </p:grpSpPr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07B49400-3628-264C-8D3A-69378F85C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2955"/>
              <a:ext cx="41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err="1">
                  <a:latin typeface="Courier New" panose="02070309020205020404" pitchFamily="49" charset="0"/>
                </a:rPr>
                <a:t>www.someschool.edu</a:t>
              </a:r>
              <a:r>
                <a:rPr lang="en-US" altLang="en-US" sz="2400" dirty="0">
                  <a:latin typeface="Courier New" panose="02070309020205020404" pitchFamily="49" charset="0"/>
                </a:rPr>
                <a:t>/</a:t>
              </a:r>
              <a:r>
                <a:rPr lang="en-US" altLang="en-US" sz="2400" dirty="0" err="1">
                  <a:latin typeface="Courier New" panose="02070309020205020404" pitchFamily="49" charset="0"/>
                </a:rPr>
                <a:t>someDept</a:t>
              </a:r>
              <a:r>
                <a:rPr lang="en-US" altLang="en-US" sz="2400" dirty="0">
                  <a:latin typeface="Courier New" panose="02070309020205020404" pitchFamily="49" charset="0"/>
                </a:rPr>
                <a:t>/</a:t>
              </a:r>
              <a:r>
                <a:rPr lang="en-US" altLang="en-US" sz="2400" dirty="0" err="1">
                  <a:latin typeface="Courier New" panose="02070309020205020404" pitchFamily="49" charset="0"/>
                </a:rPr>
                <a:t>pic.gif</a:t>
              </a:r>
              <a:endParaRPr lang="en-US" altLang="en-US" sz="2400" dirty="0">
                <a:latin typeface="Courier New" panose="02070309020205020404" pitchFamily="49" charset="0"/>
              </a:endParaRPr>
            </a:p>
          </p:txBody>
        </p:sp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5B0BF68B-EFB6-904F-A81E-8D4DB716D3B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Comic Sans MS" panose="030F0902030302020204" pitchFamily="66" charset="0"/>
              </a:endParaRPr>
            </a:p>
          </p:txBody>
        </p:sp>
        <p:sp>
          <p:nvSpPr>
            <p:cNvPr id="16" name="AutoShape 7">
              <a:extLst>
                <a:ext uri="{FF2B5EF4-FFF2-40B4-BE49-F238E27FC236}">
                  <a16:creationId xmlns:a16="http://schemas.microsoft.com/office/drawing/2014/main" id="{BF004AC2-43AC-6449-B799-0D73A5E5822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Comic Sans MS" panose="030F0902030302020204" pitchFamily="66" charset="0"/>
              </a:endParaRPr>
            </a:p>
          </p:txBody>
        </p: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4D5B851A-267A-1546-B45E-931C3F7AF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3388"/>
              <a:ext cx="10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host name</a:t>
              </a: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4EA9C80E-6BB3-B44E-A522-3C7B027B4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path</a:t>
              </a:r>
              <a:r>
                <a:rPr lang="en-US" altLang="en-US" sz="2400">
                  <a:latin typeface="Comic Sans MS" panose="030F0902030302020204" pitchFamily="66" charset="0"/>
                </a:rPr>
                <a:t> </a:t>
              </a:r>
              <a:r>
                <a:rPr lang="en-US" altLang="en-US" sz="2400"/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76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HTTP overview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D0A9535F-9718-644A-A429-D02A2397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9" y="1608374"/>
            <a:ext cx="598817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sz="3200" kern="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altLang="en-US" sz="32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Web</a:t>
            </a:r>
            <a:r>
              <a:rPr lang="ja-JP" altLang="en-US" sz="3200" ker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ja-JP" sz="32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altLang="en-US" sz="32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client/server model: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altLang="en-US" sz="2800" i="1" kern="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client</a:t>
            </a:r>
            <a:r>
              <a:rPr lang="en-US" altLang="en-US" sz="2800" i="1" kern="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r>
              <a:rPr lang="en-US" altLang="en-US" sz="28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browser that requests, receives, (using HTTP protocol) and </a:t>
            </a:r>
            <a:r>
              <a:rPr lang="ja-JP" altLang="en-US" sz="2800" ker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“</a:t>
            </a:r>
            <a:r>
              <a:rPr lang="en-US" altLang="ja-JP" sz="28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displays</a:t>
            </a:r>
            <a:r>
              <a:rPr lang="ja-JP" altLang="en-US" sz="2800" ker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”</a:t>
            </a:r>
            <a:r>
              <a:rPr lang="en-US" altLang="ja-JP" sz="28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Web objects 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altLang="en-US" sz="2800" i="1" kern="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server:</a:t>
            </a:r>
            <a:r>
              <a:rPr lang="en-US" altLang="en-US" sz="28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altLang="en-US" sz="32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2" name="Text Box 7">
            <a:extLst>
              <a:ext uri="{FF2B5EF4-FFF2-40B4-BE49-F238E27FC236}">
                <a16:creationId xmlns:a16="http://schemas.microsoft.com/office/drawing/2014/main" id="{EE5DED9F-E1C4-F34D-899C-5E5BAFDAD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832" y="2687077"/>
            <a:ext cx="2270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PC running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Firefox browser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73" name="Text Box 9">
            <a:extLst>
              <a:ext uri="{FF2B5EF4-FFF2-40B4-BE49-F238E27FC236}">
                <a16:creationId xmlns:a16="http://schemas.microsoft.com/office/drawing/2014/main" id="{1DB0406D-8424-A242-88CD-CF99DD0C8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810" y="4162625"/>
            <a:ext cx="24145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server running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Apache Web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server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74" name="Text Box 23">
            <a:extLst>
              <a:ext uri="{FF2B5EF4-FFF2-40B4-BE49-F238E27FC236}">
                <a16:creationId xmlns:a16="http://schemas.microsoft.com/office/drawing/2014/main" id="{61B2A806-9EFC-9449-97BE-336492E83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475" y="5472455"/>
            <a:ext cx="22106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iPhone running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Safari browser</a:t>
            </a: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</p:txBody>
      </p:sp>
      <p:grpSp>
        <p:nvGrpSpPr>
          <p:cNvPr id="75" name="Group 35">
            <a:extLst>
              <a:ext uri="{FF2B5EF4-FFF2-40B4-BE49-F238E27FC236}">
                <a16:creationId xmlns:a16="http://schemas.microsoft.com/office/drawing/2014/main" id="{9F18C3DA-1F75-254F-8252-0752283DD6D8}"/>
              </a:ext>
            </a:extLst>
          </p:cNvPr>
          <p:cNvGrpSpPr>
            <a:grpSpLocks/>
          </p:cNvGrpSpPr>
          <p:nvPr/>
        </p:nvGrpSpPr>
        <p:grpSpPr bwMode="auto">
          <a:xfrm>
            <a:off x="8129954" y="2391117"/>
            <a:ext cx="2101850" cy="946150"/>
            <a:chOff x="3640" y="1346"/>
            <a:chExt cx="1324" cy="596"/>
          </a:xfrm>
        </p:grpSpPr>
        <p:sp>
          <p:nvSpPr>
            <p:cNvPr id="76" name="Line 19">
              <a:extLst>
                <a:ext uri="{FF2B5EF4-FFF2-40B4-BE49-F238E27FC236}">
                  <a16:creationId xmlns:a16="http://schemas.microsoft.com/office/drawing/2014/main" id="{32A5B725-224A-8641-84D7-5E247267A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" name="Text Box 24">
              <a:extLst>
                <a:ext uri="{FF2B5EF4-FFF2-40B4-BE49-F238E27FC236}">
                  <a16:creationId xmlns:a16="http://schemas.microsoft.com/office/drawing/2014/main" id="{AFF1AA49-1EC5-FD4D-A4C7-4E97FBE86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HTTP request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8" name="Group 36">
            <a:extLst>
              <a:ext uri="{FF2B5EF4-FFF2-40B4-BE49-F238E27FC236}">
                <a16:creationId xmlns:a16="http://schemas.microsoft.com/office/drawing/2014/main" id="{CCF7DC4F-F784-E14E-9279-0C9C13F3B891}"/>
              </a:ext>
            </a:extLst>
          </p:cNvPr>
          <p:cNvGrpSpPr>
            <a:grpSpLocks/>
          </p:cNvGrpSpPr>
          <p:nvPr/>
        </p:nvGrpSpPr>
        <p:grpSpPr bwMode="auto">
          <a:xfrm>
            <a:off x="8241079" y="2599080"/>
            <a:ext cx="1971675" cy="904875"/>
            <a:chOff x="4141" y="394"/>
            <a:chExt cx="1242" cy="570"/>
          </a:xfrm>
        </p:grpSpPr>
        <p:sp>
          <p:nvSpPr>
            <p:cNvPr id="79" name="Line 20">
              <a:extLst>
                <a:ext uri="{FF2B5EF4-FFF2-40B4-BE49-F238E27FC236}">
                  <a16:creationId xmlns:a16="http://schemas.microsoft.com/office/drawing/2014/main" id="{162E51BA-C1E2-004B-832B-C97F73DD4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0" name="Text Box 26">
              <a:extLst>
                <a:ext uri="{FF2B5EF4-FFF2-40B4-BE49-F238E27FC236}">
                  <a16:creationId xmlns:a16="http://schemas.microsoft.com/office/drawing/2014/main" id="{8A281BFE-8385-CA42-BA62-2631AB1C4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HTTP response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1" name="Group 37">
            <a:extLst>
              <a:ext uri="{FF2B5EF4-FFF2-40B4-BE49-F238E27FC236}">
                <a16:creationId xmlns:a16="http://schemas.microsoft.com/office/drawing/2014/main" id="{75AC8EC6-FB97-154F-8581-1A51362C9E51}"/>
              </a:ext>
            </a:extLst>
          </p:cNvPr>
          <p:cNvGrpSpPr>
            <a:grpSpLocks/>
          </p:cNvGrpSpPr>
          <p:nvPr/>
        </p:nvGrpSpPr>
        <p:grpSpPr bwMode="auto">
          <a:xfrm rot="-3183056">
            <a:off x="8106142" y="3884955"/>
            <a:ext cx="2101850" cy="946150"/>
            <a:chOff x="3640" y="1346"/>
            <a:chExt cx="1324" cy="596"/>
          </a:xfrm>
        </p:grpSpPr>
        <p:sp>
          <p:nvSpPr>
            <p:cNvPr id="82" name="Line 19">
              <a:extLst>
                <a:ext uri="{FF2B5EF4-FFF2-40B4-BE49-F238E27FC236}">
                  <a16:creationId xmlns:a16="http://schemas.microsoft.com/office/drawing/2014/main" id="{69FABD09-8D01-A244-A69C-7220481CA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3" name="Text Box 24">
              <a:extLst>
                <a:ext uri="{FF2B5EF4-FFF2-40B4-BE49-F238E27FC236}">
                  <a16:creationId xmlns:a16="http://schemas.microsoft.com/office/drawing/2014/main" id="{96F64D17-51D6-0A4A-BDA6-07C403F43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HTTP request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4" name="Group 40">
            <a:extLst>
              <a:ext uri="{FF2B5EF4-FFF2-40B4-BE49-F238E27FC236}">
                <a16:creationId xmlns:a16="http://schemas.microsoft.com/office/drawing/2014/main" id="{B9736B82-D8C5-DA43-B8F2-093DA6AB6E5D}"/>
              </a:ext>
            </a:extLst>
          </p:cNvPr>
          <p:cNvGrpSpPr>
            <a:grpSpLocks/>
          </p:cNvGrpSpPr>
          <p:nvPr/>
        </p:nvGrpSpPr>
        <p:grpSpPr bwMode="auto">
          <a:xfrm rot="-3264937">
            <a:off x="8152179" y="4124667"/>
            <a:ext cx="1971675" cy="904875"/>
            <a:chOff x="4141" y="394"/>
            <a:chExt cx="1242" cy="570"/>
          </a:xfrm>
        </p:grpSpPr>
        <p:sp>
          <p:nvSpPr>
            <p:cNvPr id="85" name="Line 20">
              <a:extLst>
                <a:ext uri="{FF2B5EF4-FFF2-40B4-BE49-F238E27FC236}">
                  <a16:creationId xmlns:a16="http://schemas.microsoft.com/office/drawing/2014/main" id="{1D55C3D5-A428-CC44-8B43-7C6CB47D04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6" name="Text Box 26">
              <a:extLst>
                <a:ext uri="{FF2B5EF4-FFF2-40B4-BE49-F238E27FC236}">
                  <a16:creationId xmlns:a16="http://schemas.microsoft.com/office/drawing/2014/main" id="{98847E99-AF68-1F43-AC46-9AD80D645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HTTP response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87" name="Picture 43" descr="iphone_stylized_small">
            <a:extLst>
              <a:ext uri="{FF2B5EF4-FFF2-40B4-BE49-F238E27FC236}">
                <a16:creationId xmlns:a16="http://schemas.microsoft.com/office/drawing/2014/main" id="{D1E934F1-FF6C-B341-A221-38110724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4179" y="4540592"/>
            <a:ext cx="3825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" name="Group 44">
            <a:extLst>
              <a:ext uri="{FF2B5EF4-FFF2-40B4-BE49-F238E27FC236}">
                <a16:creationId xmlns:a16="http://schemas.microsoft.com/office/drawing/2014/main" id="{9EAD6FC3-A72E-8241-AA6C-FE53B680C4A5}"/>
              </a:ext>
            </a:extLst>
          </p:cNvPr>
          <p:cNvGrpSpPr>
            <a:grpSpLocks/>
          </p:cNvGrpSpPr>
          <p:nvPr/>
        </p:nvGrpSpPr>
        <p:grpSpPr bwMode="auto">
          <a:xfrm>
            <a:off x="7109192" y="1722780"/>
            <a:ext cx="1066800" cy="1079500"/>
            <a:chOff x="-44" y="1473"/>
            <a:chExt cx="981" cy="1105"/>
          </a:xfrm>
        </p:grpSpPr>
        <p:pic>
          <p:nvPicPr>
            <p:cNvPr id="89" name="Picture 45" descr="desktop_computer_stylized_medium">
              <a:extLst>
                <a:ext uri="{FF2B5EF4-FFF2-40B4-BE49-F238E27FC236}">
                  <a16:creationId xmlns:a16="http://schemas.microsoft.com/office/drawing/2014/main" id="{1ADDC1FA-6D07-3F4E-8F74-21843504B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Freeform 46">
              <a:extLst>
                <a:ext uri="{FF2B5EF4-FFF2-40B4-BE49-F238E27FC236}">
                  <a16:creationId xmlns:a16="http://schemas.microsoft.com/office/drawing/2014/main" id="{42A6104A-05E4-B94E-8AC8-1F8524B85F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1" name="Group 47">
            <a:extLst>
              <a:ext uri="{FF2B5EF4-FFF2-40B4-BE49-F238E27FC236}">
                <a16:creationId xmlns:a16="http://schemas.microsoft.com/office/drawing/2014/main" id="{1578750D-9ADE-FF47-A035-3F58F7F95E77}"/>
              </a:ext>
            </a:extLst>
          </p:cNvPr>
          <p:cNvGrpSpPr>
            <a:grpSpLocks/>
          </p:cNvGrpSpPr>
          <p:nvPr/>
        </p:nvGrpSpPr>
        <p:grpSpPr bwMode="auto">
          <a:xfrm>
            <a:off x="10230217" y="2888005"/>
            <a:ext cx="695325" cy="1282700"/>
            <a:chOff x="4140" y="429"/>
            <a:chExt cx="1425" cy="2396"/>
          </a:xfrm>
        </p:grpSpPr>
        <p:sp>
          <p:nvSpPr>
            <p:cNvPr id="92" name="Freeform 48">
              <a:extLst>
                <a:ext uri="{FF2B5EF4-FFF2-40B4-BE49-F238E27FC236}">
                  <a16:creationId xmlns:a16="http://schemas.microsoft.com/office/drawing/2014/main" id="{30FC1D0E-933E-6B40-9A42-0E971723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3" name="Rectangle 49">
              <a:extLst>
                <a:ext uri="{FF2B5EF4-FFF2-40B4-BE49-F238E27FC236}">
                  <a16:creationId xmlns:a16="http://schemas.microsoft.com/office/drawing/2014/main" id="{B5655423-6CF0-CD49-B3A9-063B782C1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4" name="Freeform 50">
              <a:extLst>
                <a:ext uri="{FF2B5EF4-FFF2-40B4-BE49-F238E27FC236}">
                  <a16:creationId xmlns:a16="http://schemas.microsoft.com/office/drawing/2014/main" id="{A0AC0D67-FA58-B147-A1DC-191134726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" name="Freeform 51">
              <a:extLst>
                <a:ext uri="{FF2B5EF4-FFF2-40B4-BE49-F238E27FC236}">
                  <a16:creationId xmlns:a16="http://schemas.microsoft.com/office/drawing/2014/main" id="{DE00B670-08D8-5142-A593-67DE6409B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" name="Rectangle 52">
              <a:extLst>
                <a:ext uri="{FF2B5EF4-FFF2-40B4-BE49-F238E27FC236}">
                  <a16:creationId xmlns:a16="http://schemas.microsoft.com/office/drawing/2014/main" id="{C0F46C25-0562-1D41-A932-B4DCFBC60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97" name="Group 53">
              <a:extLst>
                <a:ext uri="{FF2B5EF4-FFF2-40B4-BE49-F238E27FC236}">
                  <a16:creationId xmlns:a16="http://schemas.microsoft.com/office/drawing/2014/main" id="{42D2ADD9-FBDF-B348-8727-B1428057A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2" name="AutoShape 54">
                <a:extLst>
                  <a:ext uri="{FF2B5EF4-FFF2-40B4-BE49-F238E27FC236}">
                    <a16:creationId xmlns:a16="http://schemas.microsoft.com/office/drawing/2014/main" id="{B3A024BC-0571-B343-B957-96A9956CB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" name="AutoShape 55">
                <a:extLst>
                  <a:ext uri="{FF2B5EF4-FFF2-40B4-BE49-F238E27FC236}">
                    <a16:creationId xmlns:a16="http://schemas.microsoft.com/office/drawing/2014/main" id="{BCE631BE-5109-0446-9778-CCBD1DF0A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98" name="Rectangle 56">
              <a:extLst>
                <a:ext uri="{FF2B5EF4-FFF2-40B4-BE49-F238E27FC236}">
                  <a16:creationId xmlns:a16="http://schemas.microsoft.com/office/drawing/2014/main" id="{5D3DFADC-1C8D-AF4C-85AA-0F7A2C55C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99" name="Group 57">
              <a:extLst>
                <a:ext uri="{FF2B5EF4-FFF2-40B4-BE49-F238E27FC236}">
                  <a16:creationId xmlns:a16="http://schemas.microsoft.com/office/drawing/2014/main" id="{C1D33EC1-1E29-8544-B98D-73191F02F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0" name="AutoShape 58">
                <a:extLst>
                  <a:ext uri="{FF2B5EF4-FFF2-40B4-BE49-F238E27FC236}">
                    <a16:creationId xmlns:a16="http://schemas.microsoft.com/office/drawing/2014/main" id="{82D153A1-613C-9C4E-A2C0-B1C929BC0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" name="AutoShape 59">
                <a:extLst>
                  <a:ext uri="{FF2B5EF4-FFF2-40B4-BE49-F238E27FC236}">
                    <a16:creationId xmlns:a16="http://schemas.microsoft.com/office/drawing/2014/main" id="{F147FCC4-6131-8F44-A906-F0D80C4D7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0" name="Rectangle 60">
              <a:extLst>
                <a:ext uri="{FF2B5EF4-FFF2-40B4-BE49-F238E27FC236}">
                  <a16:creationId xmlns:a16="http://schemas.microsoft.com/office/drawing/2014/main" id="{85C735FA-9571-F248-9BA5-6CDBDBE01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1" name="Rectangle 61">
              <a:extLst>
                <a:ext uri="{FF2B5EF4-FFF2-40B4-BE49-F238E27FC236}">
                  <a16:creationId xmlns:a16="http://schemas.microsoft.com/office/drawing/2014/main" id="{5812C6A4-3EC0-A249-9E63-F46527542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2" name="Group 62">
              <a:extLst>
                <a:ext uri="{FF2B5EF4-FFF2-40B4-BE49-F238E27FC236}">
                  <a16:creationId xmlns:a16="http://schemas.microsoft.com/office/drawing/2014/main" id="{7E620A9B-CBE1-F240-88FD-5855746633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8" name="AutoShape 63">
                <a:extLst>
                  <a:ext uri="{FF2B5EF4-FFF2-40B4-BE49-F238E27FC236}">
                    <a16:creationId xmlns:a16="http://schemas.microsoft.com/office/drawing/2014/main" id="{042898BA-1F4B-D343-83D2-32F6B871E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" name="AutoShape 64">
                <a:extLst>
                  <a:ext uri="{FF2B5EF4-FFF2-40B4-BE49-F238E27FC236}">
                    <a16:creationId xmlns:a16="http://schemas.microsoft.com/office/drawing/2014/main" id="{43D7819E-9A5B-E741-ACC4-82E6487AE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3" name="Freeform 65">
              <a:extLst>
                <a:ext uri="{FF2B5EF4-FFF2-40B4-BE49-F238E27FC236}">
                  <a16:creationId xmlns:a16="http://schemas.microsoft.com/office/drawing/2014/main" id="{7CC2BA69-A482-5D4B-8CA5-B5AC73726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4" name="Group 66">
              <a:extLst>
                <a:ext uri="{FF2B5EF4-FFF2-40B4-BE49-F238E27FC236}">
                  <a16:creationId xmlns:a16="http://schemas.microsoft.com/office/drawing/2014/main" id="{F21B3CA3-EDB9-ED4A-9790-00B6351372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6" name="AutoShape 67">
                <a:extLst>
                  <a:ext uri="{FF2B5EF4-FFF2-40B4-BE49-F238E27FC236}">
                    <a16:creationId xmlns:a16="http://schemas.microsoft.com/office/drawing/2014/main" id="{9EDB1FCF-F653-F642-8D80-BF382D9E0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" name="AutoShape 68">
                <a:extLst>
                  <a:ext uri="{FF2B5EF4-FFF2-40B4-BE49-F238E27FC236}">
                    <a16:creationId xmlns:a16="http://schemas.microsoft.com/office/drawing/2014/main" id="{609BFCAD-4861-EE43-8362-EA6C48556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5" name="Rectangle 69">
              <a:extLst>
                <a:ext uri="{FF2B5EF4-FFF2-40B4-BE49-F238E27FC236}">
                  <a16:creationId xmlns:a16="http://schemas.microsoft.com/office/drawing/2014/main" id="{5D47278C-43D3-204F-86FD-15B202090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" name="Freeform 70">
              <a:extLst>
                <a:ext uri="{FF2B5EF4-FFF2-40B4-BE49-F238E27FC236}">
                  <a16:creationId xmlns:a16="http://schemas.microsoft.com/office/drawing/2014/main" id="{C4685EB6-AA09-4243-9AED-1759E88D1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" name="Freeform 71">
              <a:extLst>
                <a:ext uri="{FF2B5EF4-FFF2-40B4-BE49-F238E27FC236}">
                  <a16:creationId xmlns:a16="http://schemas.microsoft.com/office/drawing/2014/main" id="{F8013113-6639-D746-8787-464D70E73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" name="Oval 72">
              <a:extLst>
                <a:ext uri="{FF2B5EF4-FFF2-40B4-BE49-F238E27FC236}">
                  <a16:creationId xmlns:a16="http://schemas.microsoft.com/office/drawing/2014/main" id="{BAF4B182-B231-9044-AFF9-C80B2E27F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" name="Freeform 73">
              <a:extLst>
                <a:ext uri="{FF2B5EF4-FFF2-40B4-BE49-F238E27FC236}">
                  <a16:creationId xmlns:a16="http://schemas.microsoft.com/office/drawing/2014/main" id="{5BF1720C-9B23-A442-9078-1CB2D3EAD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" name="AutoShape 74">
              <a:extLst>
                <a:ext uri="{FF2B5EF4-FFF2-40B4-BE49-F238E27FC236}">
                  <a16:creationId xmlns:a16="http://schemas.microsoft.com/office/drawing/2014/main" id="{5C72D219-90B2-E948-8C51-2DF4C76E6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" name="AutoShape 75">
              <a:extLst>
                <a:ext uri="{FF2B5EF4-FFF2-40B4-BE49-F238E27FC236}">
                  <a16:creationId xmlns:a16="http://schemas.microsoft.com/office/drawing/2014/main" id="{83107432-CCDD-3F4A-A673-5C965AB66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" name="Oval 76">
              <a:extLst>
                <a:ext uri="{FF2B5EF4-FFF2-40B4-BE49-F238E27FC236}">
                  <a16:creationId xmlns:a16="http://schemas.microsoft.com/office/drawing/2014/main" id="{93D83AE9-CB35-4043-B0A0-1FFA79087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" name="Oval 77">
              <a:extLst>
                <a:ext uri="{FF2B5EF4-FFF2-40B4-BE49-F238E27FC236}">
                  <a16:creationId xmlns:a16="http://schemas.microsoft.com/office/drawing/2014/main" id="{C8BA1D5C-380B-5844-9DFE-FB035039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4" name="Oval 78">
              <a:extLst>
                <a:ext uri="{FF2B5EF4-FFF2-40B4-BE49-F238E27FC236}">
                  <a16:creationId xmlns:a16="http://schemas.microsoft.com/office/drawing/2014/main" id="{EF0EACD3-D07B-0F4F-BB94-4F2D63912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5" name="Rectangle 79">
              <a:extLst>
                <a:ext uri="{FF2B5EF4-FFF2-40B4-BE49-F238E27FC236}">
                  <a16:creationId xmlns:a16="http://schemas.microsoft.com/office/drawing/2014/main" id="{C545DB8D-EFCD-9A46-858D-A246B93C7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5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HTTP overview (continued)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74F3501A-F7F5-FD47-A745-1E00F886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6403" y="3383184"/>
            <a:ext cx="82867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FA4476ED-595B-8542-B50D-C134553D5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614" y="1548630"/>
            <a:ext cx="55514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i="1" kern="0" dirty="0">
                <a:solidFill>
                  <a:srgbClr val="CC0000"/>
                </a:solidFill>
                <a:latin typeface="+mn-lt"/>
              </a:rPr>
              <a:t>HTTP uses TCP:</a:t>
            </a:r>
          </a:p>
          <a:p>
            <a:pPr marL="233363" indent="-233363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kern="0" dirty="0">
                <a:latin typeface="+mn-lt"/>
              </a:rPr>
              <a:t>client initiates TCP connection (creates socket) to server,  port 80</a:t>
            </a:r>
          </a:p>
          <a:p>
            <a:pPr marL="233363" indent="-233363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kern="0" dirty="0">
                <a:latin typeface="+mn-lt"/>
              </a:rPr>
              <a:t>server accepts TCP connection from client</a:t>
            </a:r>
          </a:p>
          <a:p>
            <a:pPr marL="233363" indent="-233363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kern="0" dirty="0">
                <a:latin typeface="+mn-lt"/>
              </a:rPr>
              <a:t>HTTP messages (application-layer protocol messages) exchanged between browser (HTTP client) and Web server (HTTP server)</a:t>
            </a:r>
          </a:p>
          <a:p>
            <a:pPr marL="233363" indent="-233363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kern="0" dirty="0">
                <a:latin typeface="+mn-lt"/>
              </a:rPr>
              <a:t>TCP connection closed</a:t>
            </a:r>
          </a:p>
        </p:txBody>
      </p:sp>
      <p:sp>
        <p:nvSpPr>
          <p:cNvPr id="65" name="Rectangle 4">
            <a:extLst>
              <a:ext uri="{FF2B5EF4-FFF2-40B4-BE49-F238E27FC236}">
                <a16:creationId xmlns:a16="http://schemas.microsoft.com/office/drawing/2014/main" id="{1CC4B9E5-1262-0749-B776-9A1B219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801" y="1582098"/>
            <a:ext cx="5053013" cy="170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sz="3200" i="1" kern="0" dirty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HTTP is </a:t>
            </a:r>
            <a:r>
              <a:rPr lang="ja-JP" altLang="en-US" sz="3200" i="1" kern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“</a:t>
            </a:r>
            <a:r>
              <a:rPr lang="en-US" altLang="ja-JP" sz="3200" i="1" kern="0" dirty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stateless</a:t>
            </a:r>
            <a:r>
              <a:rPr lang="ja-JP" altLang="en-US" sz="3200" i="1" kern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”</a:t>
            </a:r>
            <a:endParaRPr lang="en-US" altLang="ja-JP" sz="3200" i="1" kern="0" dirty="0">
              <a:solidFill>
                <a:srgbClr val="CC0000"/>
              </a:solidFill>
              <a:latin typeface="+mn-lt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kern="0" dirty="0">
                <a:latin typeface="+mn-lt"/>
                <a:ea typeface="ＭＳ Ｐゴシック" panose="020B0600070205080204" pitchFamily="34" charset="-128"/>
              </a:rPr>
              <a:t>server maintains</a:t>
            </a:r>
            <a:r>
              <a:rPr lang="en-US" altLang="en-US" i="1" kern="0" dirty="0">
                <a:latin typeface="+mn-lt"/>
                <a:ea typeface="ＭＳ Ｐゴシック" panose="020B0600070205080204" pitchFamily="34" charset="-128"/>
              </a:rPr>
              <a:t> no </a:t>
            </a:r>
            <a:r>
              <a:rPr lang="en-US" altLang="en-US" kern="0" dirty="0">
                <a:latin typeface="+mn-lt"/>
                <a:ea typeface="ＭＳ Ｐゴシック" panose="020B0600070205080204" pitchFamily="34" charset="-128"/>
              </a:rPr>
              <a:t>information about past client requests</a:t>
            </a:r>
          </a:p>
        </p:txBody>
      </p:sp>
      <p:sp>
        <p:nvSpPr>
          <p:cNvPr id="124" name="Rectangle 7">
            <a:extLst>
              <a:ext uri="{FF2B5EF4-FFF2-40B4-BE49-F238E27FC236}">
                <a16:creationId xmlns:a16="http://schemas.microsoft.com/office/drawing/2014/main" id="{21466037-84B8-2C47-8046-BD516C96C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9802" y="3449212"/>
            <a:ext cx="5053013" cy="2847974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5" name="Rectangle 9">
            <a:extLst>
              <a:ext uri="{FF2B5EF4-FFF2-40B4-BE49-F238E27FC236}">
                <a16:creationId xmlns:a16="http://schemas.microsoft.com/office/drawing/2014/main" id="{132EE02F-99A4-C148-8E27-84A38CF87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5878" y="3287287"/>
            <a:ext cx="82867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6" name="Rectangle 6">
            <a:extLst>
              <a:ext uri="{FF2B5EF4-FFF2-40B4-BE49-F238E27FC236}">
                <a16:creationId xmlns:a16="http://schemas.microsoft.com/office/drawing/2014/main" id="{64A41E8B-84D6-BE48-B3C9-3F388FD9B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987" y="3609628"/>
            <a:ext cx="50530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r>
              <a:rPr lang="en-US" altLang="en-US" sz="2800" dirty="0">
                <a:solidFill>
                  <a:srgbClr val="000099"/>
                </a:solidFill>
                <a:latin typeface="+mn-lt"/>
              </a:rPr>
              <a:t>protocols that maintain </a:t>
            </a:r>
            <a:r>
              <a:rPr lang="ja-JP" altLang="en-US" sz="2800">
                <a:solidFill>
                  <a:srgbClr val="000099"/>
                </a:solidFill>
                <a:latin typeface="+mn-lt"/>
              </a:rPr>
              <a:t>“</a:t>
            </a:r>
            <a:r>
              <a:rPr lang="en-US" altLang="ja-JP" sz="2800" dirty="0">
                <a:solidFill>
                  <a:srgbClr val="000099"/>
                </a:solidFill>
                <a:latin typeface="+mn-lt"/>
              </a:rPr>
              <a:t>state</a:t>
            </a:r>
            <a:r>
              <a:rPr lang="ja-JP" altLang="en-US" sz="2800">
                <a:solidFill>
                  <a:srgbClr val="000099"/>
                </a:solidFill>
                <a:latin typeface="+mn-lt"/>
              </a:rPr>
              <a:t>”</a:t>
            </a:r>
            <a:r>
              <a:rPr lang="en-US" altLang="ja-JP" sz="2800" dirty="0">
                <a:solidFill>
                  <a:srgbClr val="000099"/>
                </a:solidFill>
                <a:latin typeface="+mn-lt"/>
              </a:rPr>
              <a:t> are complex!</a:t>
            </a:r>
          </a:p>
          <a:p>
            <a:pPr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past history (state) must be maintained</a:t>
            </a:r>
          </a:p>
          <a:p>
            <a:pPr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if server/client crashes, their views of </a:t>
            </a:r>
            <a:r>
              <a:rPr lang="ja-JP" altLang="en-US" sz="2400">
                <a:solidFill>
                  <a:srgbClr val="000000"/>
                </a:solidFill>
                <a:latin typeface="+mn-lt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state</a:t>
            </a:r>
            <a:r>
              <a:rPr lang="ja-JP" altLang="en-US" sz="2400">
                <a:solidFill>
                  <a:srgbClr val="000000"/>
                </a:solidFill>
                <a:latin typeface="+mn-lt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 may be inconsistent, must be reconciled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Char char="r"/>
            </a:pPr>
            <a:endParaRPr lang="en-US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7" name="Text Box 8">
            <a:extLst>
              <a:ext uri="{FF2B5EF4-FFF2-40B4-BE49-F238E27FC236}">
                <a16:creationId xmlns:a16="http://schemas.microsoft.com/office/drawing/2014/main" id="{ADCE3EE0-3E4E-7741-A055-6E8599605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532" y="3209500"/>
            <a:ext cx="946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CC0000"/>
                </a:solidFill>
                <a:latin typeface="+mn-lt"/>
              </a:rPr>
              <a:t>aside</a:t>
            </a:r>
          </a:p>
        </p:txBody>
      </p:sp>
    </p:spTree>
    <p:extLst>
      <p:ext uri="{BB962C8B-B14F-4D97-AF65-F5344CB8AC3E}">
        <p14:creationId xmlns:p14="http://schemas.microsoft.com/office/powerpoint/2010/main" val="103130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Application layer: overview</a:t>
            </a:r>
            <a:endParaRPr lang="en-US" sz="44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809242" y="1870563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2.1 Principles of network applications</a:t>
            </a: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 Web and HTTP</a:t>
            </a: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 E-mail, SMTP, IMAP</a:t>
            </a: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2.4 The Domain Name System DNS</a:t>
            </a:r>
          </a:p>
          <a:p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6557554" y="1422888"/>
            <a:ext cx="5405262" cy="4799013"/>
          </a:xfrm>
          <a:prstGeom prst="rect">
            <a:avLst/>
          </a:prstGeom>
        </p:spPr>
        <p:txBody>
          <a:bodyPr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strike="sngStrike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2.5 P2P applications</a:t>
            </a:r>
          </a:p>
          <a:p>
            <a:pPr marL="0" indent="0">
              <a:buNone/>
            </a:pPr>
            <a:r>
              <a:rPr lang="en-US" altLang="en-US" sz="3200" strike="sngStrike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2.6 video streaming and content distribution networks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2.7 socket programming with UDP and TCP</a:t>
            </a:r>
          </a:p>
          <a:p>
            <a:pPr>
              <a:buFont typeface="Wingdings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412BD-1334-4C22-9414-3A5DFDA33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088" y="4279863"/>
            <a:ext cx="3630386" cy="23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56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HTTP connections: two types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0F92E26-A453-3745-8C0F-BF92C1E3A8B6}"/>
              </a:ext>
            </a:extLst>
          </p:cNvPr>
          <p:cNvSpPr txBox="1">
            <a:spLocks noChangeArrowheads="1"/>
          </p:cNvSpPr>
          <p:nvPr/>
        </p:nvSpPr>
        <p:spPr>
          <a:xfrm>
            <a:off x="6274890" y="1324623"/>
            <a:ext cx="5039401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Non-persistent HTTP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at most one object sent over TCP connection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TCP connection closed</a:t>
            </a:r>
          </a:p>
          <a:p>
            <a:pPr>
              <a:spcBef>
                <a:spcPts val="2200"/>
              </a:spcBef>
            </a:pPr>
            <a:r>
              <a:rPr lang="en-US" altLang="en-US" sz="3200" dirty="0">
                <a:ea typeface="ＭＳ Ｐゴシック" panose="020B0600070205080204" pitchFamily="34" charset="-128"/>
              </a:rPr>
              <a:t>downloading multiple objects required multiple connections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E46F3CB-B7A2-6C4C-B085-55F383976BB8}"/>
              </a:ext>
            </a:extLst>
          </p:cNvPr>
          <p:cNvSpPr txBox="1">
            <a:spLocks noChangeArrowheads="1"/>
          </p:cNvSpPr>
          <p:nvPr/>
        </p:nvSpPr>
        <p:spPr>
          <a:xfrm>
            <a:off x="469315" y="1324623"/>
            <a:ext cx="5039401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Persistent HTTP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multiple objects can be sent over </a:t>
            </a:r>
            <a:r>
              <a:rPr lang="en-US" altLang="en-US" sz="3200" i="1" dirty="0">
                <a:ea typeface="ＭＳ Ｐゴシック" panose="020B0600070205080204" pitchFamily="34" charset="-128"/>
              </a:rPr>
              <a:t>single</a:t>
            </a:r>
            <a:r>
              <a:rPr lang="en-US" altLang="en-US" sz="3200" dirty="0">
                <a:ea typeface="ＭＳ Ｐゴシック" panose="020B0600070205080204" pitchFamily="34" charset="-128"/>
              </a:rPr>
              <a:t> TCP connection between client, and that server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F0345-FE0D-0941-8631-2BEBE54E6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840" y="3429000"/>
            <a:ext cx="3111050" cy="2512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A6F360-21EC-9349-80D2-6CA30E9097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442" y="4594772"/>
            <a:ext cx="2030923" cy="18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87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</a:t>
            </a:r>
            <a:r>
              <a:rPr lang="en-US" altLang="en-US" sz="4400" dirty="0">
                <a:cs typeface="Calibri" panose="020F0502020204030204" pitchFamily="34" charset="0"/>
              </a:rPr>
              <a:t>ersistent HTTP (default)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67AC580C-18A4-D247-92B5-6D862101F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691" y="2868166"/>
            <a:ext cx="10658" cy="3480471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301A620-3B2F-B341-BCAC-A3E4F12C8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58" y="5641558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4008892-5F15-CD46-8B74-F28D8BF76E3B}"/>
              </a:ext>
            </a:extLst>
          </p:cNvPr>
          <p:cNvSpPr txBox="1">
            <a:spLocks noChangeArrowheads="1"/>
          </p:cNvSpPr>
          <p:nvPr/>
        </p:nvSpPr>
        <p:spPr>
          <a:xfrm>
            <a:off x="809349" y="1351435"/>
            <a:ext cx="7942262" cy="46672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User enters URL: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E22C996-6035-504C-97CC-082C3EAD4AF4}"/>
              </a:ext>
            </a:extLst>
          </p:cNvPr>
          <p:cNvSpPr txBox="1">
            <a:spLocks noChangeArrowheads="1"/>
          </p:cNvSpPr>
          <p:nvPr/>
        </p:nvSpPr>
        <p:spPr>
          <a:xfrm>
            <a:off x="944384" y="2447251"/>
            <a:ext cx="4850242" cy="19050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1a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.</a:t>
            </a:r>
            <a:r>
              <a:rPr lang="en-US" altLang="en-US" sz="2400" dirty="0">
                <a:ea typeface="ＭＳ Ｐゴシック" panose="020B0600070205080204" pitchFamily="34" charset="-128"/>
              </a:rPr>
              <a:t> HTTP client initiates TCP connection to HTTP server (process) at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www.someSchool.edu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on port 80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518B9B7-A17A-DD48-BBA8-A1AC04589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983" y="4077834"/>
            <a:ext cx="421653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2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.</a:t>
            </a:r>
            <a:r>
              <a:rPr lang="en-US" altLang="en-US" sz="2400" dirty="0">
                <a:latin typeface="+mn-lt"/>
              </a:rPr>
              <a:t> HTTP client sends HTTP </a:t>
            </a:r>
            <a:r>
              <a:rPr lang="en-US" altLang="en-US" sz="2400" i="1" dirty="0">
                <a:solidFill>
                  <a:srgbClr val="000099"/>
                </a:solidFill>
                <a:latin typeface="+mn-lt"/>
              </a:rPr>
              <a:t>request message</a:t>
            </a:r>
            <a:r>
              <a:rPr lang="en-US" altLang="en-US" sz="2400" dirty="0">
                <a:latin typeface="+mn-lt"/>
              </a:rPr>
              <a:t> (containing URL) into TCP connection socket. Message indicates that client wants object </a:t>
            </a:r>
            <a:r>
              <a:rPr lang="en-US" altLang="en-US" dirty="0" err="1">
                <a:latin typeface="+mn-lt"/>
              </a:rPr>
              <a:t>someDepartment</a:t>
            </a:r>
            <a:r>
              <a:rPr lang="en-US" altLang="en-US" dirty="0">
                <a:latin typeface="+mn-lt"/>
              </a:rPr>
              <a:t>/</a:t>
            </a:r>
            <a:r>
              <a:rPr lang="en-US" altLang="en-US" dirty="0" err="1">
                <a:latin typeface="+mn-lt"/>
              </a:rPr>
              <a:t>home.index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C1983CF-C4CB-FF47-A69D-3E65B8C96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018" y="2733157"/>
            <a:ext cx="538952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1b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.</a:t>
            </a:r>
            <a:r>
              <a:rPr lang="en-US" altLang="en-US" sz="2400" dirty="0">
                <a:latin typeface="+mn-lt"/>
              </a:rPr>
              <a:t> HTTP server at host </a:t>
            </a:r>
            <a:r>
              <a:rPr lang="en-US" altLang="en-US" dirty="0" err="1">
                <a:latin typeface="+mn-lt"/>
              </a:rPr>
              <a:t>www.someSchool.edu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waiting for TCP connection at port 80  </a:t>
            </a:r>
            <a:r>
              <a:rPr lang="ja-JP" altLang="en-US" sz="2400">
                <a:latin typeface="+mn-lt"/>
              </a:rPr>
              <a:t>“</a:t>
            </a:r>
            <a:r>
              <a:rPr lang="en-US" altLang="ja-JP" sz="2400" dirty="0">
                <a:latin typeface="+mn-lt"/>
              </a:rPr>
              <a:t>accepts</a:t>
            </a:r>
            <a:r>
              <a:rPr lang="ja-JP" altLang="en-US" sz="2400">
                <a:latin typeface="+mn-lt"/>
              </a:rPr>
              <a:t>”</a:t>
            </a:r>
            <a:r>
              <a:rPr lang="en-US" altLang="ja-JP" sz="2400" dirty="0">
                <a:latin typeface="+mn-lt"/>
              </a:rPr>
              <a:t> connection, notifying client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0B2B9504-D191-9144-8C84-929183C16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976" y="4739906"/>
            <a:ext cx="539487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3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.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HTTP server receives request message, forms </a:t>
            </a:r>
            <a:r>
              <a:rPr lang="en-US" altLang="en-US" sz="2400" i="1" dirty="0">
                <a:solidFill>
                  <a:srgbClr val="000099"/>
                </a:solidFill>
                <a:latin typeface="+mn-lt"/>
              </a:rPr>
              <a:t>response message</a:t>
            </a:r>
            <a:r>
              <a:rPr lang="en-US" altLang="en-US" sz="2400" dirty="0">
                <a:latin typeface="+mn-lt"/>
              </a:rPr>
              <a:t> containing requested object, and sends message into its socket</a:t>
            </a:r>
            <a:endParaRPr lang="en-US" altLang="en-US" dirty="0">
              <a:latin typeface="+mn-lt"/>
            </a:endParaRP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B4DAFA34-3C73-6F47-8061-690804DAF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530" y="4961816"/>
            <a:ext cx="1800180" cy="60195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0A9DB4DB-78BB-C14F-903C-4C820480B1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9517" y="5671992"/>
            <a:ext cx="1410287" cy="89186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27BF3D34-DFF2-A04F-84F9-CBAE8022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83" y="5563771"/>
            <a:ext cx="6731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8D8A0BF5-72E5-9E41-A2AE-DE0F79C9B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851" y="2779258"/>
            <a:ext cx="155102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054521BF-054B-B342-A343-164F3CB503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2530" y="3366635"/>
            <a:ext cx="1551026" cy="1006986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64D7167-BDDE-A148-84EB-4FB5D33E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390" y="1660654"/>
            <a:ext cx="6378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+mn-lt"/>
              </a:rPr>
              <a:t>(containing text, references to 10 jpeg images)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52A420B-2488-A04D-8D7F-CC71C334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021" y="1414937"/>
            <a:ext cx="79422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b="1" dirty="0" err="1">
                <a:latin typeface="Courier New" panose="02070309020205020404" pitchFamily="49" charset="0"/>
              </a:rPr>
              <a:t>www.someSchool.edu</a:t>
            </a:r>
            <a:r>
              <a:rPr lang="en-US" altLang="en-US" b="1" dirty="0">
                <a:latin typeface="Courier New" panose="02070309020205020404" pitchFamily="49" charset="0"/>
              </a:rPr>
              <a:t>/</a:t>
            </a:r>
            <a:r>
              <a:rPr lang="en-US" altLang="en-US" b="1" dirty="0" err="1">
                <a:latin typeface="Courier New" panose="02070309020205020404" pitchFamily="49" charset="0"/>
              </a:rPr>
              <a:t>someDepartment</a:t>
            </a:r>
            <a:r>
              <a:rPr lang="en-US" altLang="en-US" b="1" dirty="0">
                <a:latin typeface="Courier New" panose="02070309020205020404" pitchFamily="49" charset="0"/>
              </a:rPr>
              <a:t>/</a:t>
            </a:r>
            <a:r>
              <a:rPr lang="en-US" altLang="en-US" b="1" dirty="0" err="1">
                <a:latin typeface="Courier New" panose="02070309020205020404" pitchFamily="49" charset="0"/>
              </a:rPr>
              <a:t>home.index</a:t>
            </a:r>
            <a:endParaRPr lang="en-US" altLang="en-US" b="1" dirty="0">
              <a:latin typeface="Courier New" panose="02070309020205020404" pitchFamily="49" charset="0"/>
            </a:endParaRPr>
          </a:p>
        </p:txBody>
      </p:sp>
      <p:grpSp>
        <p:nvGrpSpPr>
          <p:cNvPr id="23" name="Group 44">
            <a:extLst>
              <a:ext uri="{FF2B5EF4-FFF2-40B4-BE49-F238E27FC236}">
                <a16:creationId xmlns:a16="http://schemas.microsoft.com/office/drawing/2014/main" id="{2394097B-A6BF-8042-8504-A7CA070914D8}"/>
              </a:ext>
            </a:extLst>
          </p:cNvPr>
          <p:cNvGrpSpPr>
            <a:grpSpLocks/>
          </p:cNvGrpSpPr>
          <p:nvPr/>
        </p:nvGrpSpPr>
        <p:grpSpPr bwMode="auto">
          <a:xfrm>
            <a:off x="371687" y="2060763"/>
            <a:ext cx="784845" cy="730423"/>
            <a:chOff x="-44" y="1473"/>
            <a:chExt cx="981" cy="1105"/>
          </a:xfrm>
        </p:grpSpPr>
        <p:pic>
          <p:nvPicPr>
            <p:cNvPr id="24" name="Picture 45" descr="desktop_computer_stylized_medium">
              <a:extLst>
                <a:ext uri="{FF2B5EF4-FFF2-40B4-BE49-F238E27FC236}">
                  <a16:creationId xmlns:a16="http://schemas.microsoft.com/office/drawing/2014/main" id="{807C0FED-FCBE-2D4E-A1F2-CBF2C81D3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9119D5B0-5ADB-2048-9F8B-D683AC19EA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id="{DB78F20D-7762-EC45-A5F7-9DBB8F599433}"/>
              </a:ext>
            </a:extLst>
          </p:cNvPr>
          <p:cNvGrpSpPr>
            <a:grpSpLocks/>
          </p:cNvGrpSpPr>
          <p:nvPr/>
        </p:nvGrpSpPr>
        <p:grpSpPr bwMode="auto">
          <a:xfrm>
            <a:off x="6367322" y="2347016"/>
            <a:ext cx="286234" cy="640019"/>
            <a:chOff x="4140" y="429"/>
            <a:chExt cx="1425" cy="2396"/>
          </a:xfrm>
        </p:grpSpPr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F7835DE-1DB5-554B-9435-F2109923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Rectangle 49">
              <a:extLst>
                <a:ext uri="{FF2B5EF4-FFF2-40B4-BE49-F238E27FC236}">
                  <a16:creationId xmlns:a16="http://schemas.microsoft.com/office/drawing/2014/main" id="{D58C67CB-FC2C-6C45-A584-0EE3943CC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2E7357FA-BE14-7B45-B9C8-D3AD131C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86D743E9-08EF-3443-A09F-9FD39BD6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Rectangle 52">
              <a:extLst>
                <a:ext uri="{FF2B5EF4-FFF2-40B4-BE49-F238E27FC236}">
                  <a16:creationId xmlns:a16="http://schemas.microsoft.com/office/drawing/2014/main" id="{147C38BE-745B-5043-B214-0B9EA392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FBCFE8CA-D754-EF47-A59B-C987FE102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" name="AutoShape 54">
                <a:extLst>
                  <a:ext uri="{FF2B5EF4-FFF2-40B4-BE49-F238E27FC236}">
                    <a16:creationId xmlns:a16="http://schemas.microsoft.com/office/drawing/2014/main" id="{4CB48C03-464D-0344-AF93-DBB0CF131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" name="AutoShape 55">
                <a:extLst>
                  <a:ext uri="{FF2B5EF4-FFF2-40B4-BE49-F238E27FC236}">
                    <a16:creationId xmlns:a16="http://schemas.microsoft.com/office/drawing/2014/main" id="{9545D198-3BD7-694B-B5DC-4ED4C79FC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3" name="Rectangle 56">
              <a:extLst>
                <a:ext uri="{FF2B5EF4-FFF2-40B4-BE49-F238E27FC236}">
                  <a16:creationId xmlns:a16="http://schemas.microsoft.com/office/drawing/2014/main" id="{BB7A1A44-103A-4142-BB05-0C014EC7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4" name="Group 57">
              <a:extLst>
                <a:ext uri="{FF2B5EF4-FFF2-40B4-BE49-F238E27FC236}">
                  <a16:creationId xmlns:a16="http://schemas.microsoft.com/office/drawing/2014/main" id="{A7308D7F-AFED-CA43-852A-E750251C6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" name="AutoShape 58">
                <a:extLst>
                  <a:ext uri="{FF2B5EF4-FFF2-40B4-BE49-F238E27FC236}">
                    <a16:creationId xmlns:a16="http://schemas.microsoft.com/office/drawing/2014/main" id="{72E4409D-5ADE-A147-AA65-DA449963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" name="AutoShape 59">
                <a:extLst>
                  <a:ext uri="{FF2B5EF4-FFF2-40B4-BE49-F238E27FC236}">
                    <a16:creationId xmlns:a16="http://schemas.microsoft.com/office/drawing/2014/main" id="{B7CA2B3C-6AEB-7A43-B3B4-4DF705769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BA20BEBE-68B5-1249-B593-1C7CD6B3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E5963EC5-6FAF-A14D-AB16-7FE0DA31D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" name="Group 62">
              <a:extLst>
                <a:ext uri="{FF2B5EF4-FFF2-40B4-BE49-F238E27FC236}">
                  <a16:creationId xmlns:a16="http://schemas.microsoft.com/office/drawing/2014/main" id="{A8DEC631-5A58-7849-9209-1EB5AB569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3" name="AutoShape 63">
                <a:extLst>
                  <a:ext uri="{FF2B5EF4-FFF2-40B4-BE49-F238E27FC236}">
                    <a16:creationId xmlns:a16="http://schemas.microsoft.com/office/drawing/2014/main" id="{6FBD34E3-C5B6-E944-B4E7-984347F69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" name="AutoShape 64">
                <a:extLst>
                  <a:ext uri="{FF2B5EF4-FFF2-40B4-BE49-F238E27FC236}">
                    <a16:creationId xmlns:a16="http://schemas.microsoft.com/office/drawing/2014/main" id="{444700C5-DD16-7045-A6DF-957B4E655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8" name="Freeform 65">
              <a:extLst>
                <a:ext uri="{FF2B5EF4-FFF2-40B4-BE49-F238E27FC236}">
                  <a16:creationId xmlns:a16="http://schemas.microsoft.com/office/drawing/2014/main" id="{210F459F-9F66-B847-B785-6AE02157E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9" name="Group 66">
              <a:extLst>
                <a:ext uri="{FF2B5EF4-FFF2-40B4-BE49-F238E27FC236}">
                  <a16:creationId xmlns:a16="http://schemas.microsoft.com/office/drawing/2014/main" id="{07904654-EF90-4B4C-B348-E6F299ADA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" name="AutoShape 67">
                <a:extLst>
                  <a:ext uri="{FF2B5EF4-FFF2-40B4-BE49-F238E27FC236}">
                    <a16:creationId xmlns:a16="http://schemas.microsoft.com/office/drawing/2014/main" id="{927A6F56-7195-2A4B-A9FF-BD73015A7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" name="AutoShape 68">
                <a:extLst>
                  <a:ext uri="{FF2B5EF4-FFF2-40B4-BE49-F238E27FC236}">
                    <a16:creationId xmlns:a16="http://schemas.microsoft.com/office/drawing/2014/main" id="{AE3156D8-7946-6043-B3B8-2B13B7293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" name="Rectangle 69">
              <a:extLst>
                <a:ext uri="{FF2B5EF4-FFF2-40B4-BE49-F238E27FC236}">
                  <a16:creationId xmlns:a16="http://schemas.microsoft.com/office/drawing/2014/main" id="{CE18F5A0-5742-0B4F-982F-6BC169203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id="{2BD50CD9-1EF1-ED4C-AFCE-14AD1B90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577EA932-97EB-4149-8C8C-9011420A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Oval 72">
              <a:extLst>
                <a:ext uri="{FF2B5EF4-FFF2-40B4-BE49-F238E27FC236}">
                  <a16:creationId xmlns:a16="http://schemas.microsoft.com/office/drawing/2014/main" id="{49966F96-01DC-0A43-BCBA-D06A3569E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Freeform 73">
              <a:extLst>
                <a:ext uri="{FF2B5EF4-FFF2-40B4-BE49-F238E27FC236}">
                  <a16:creationId xmlns:a16="http://schemas.microsoft.com/office/drawing/2014/main" id="{F1C686DE-B7D5-2148-BCC7-2FAC2C01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AutoShape 74">
              <a:extLst>
                <a:ext uri="{FF2B5EF4-FFF2-40B4-BE49-F238E27FC236}">
                  <a16:creationId xmlns:a16="http://schemas.microsoft.com/office/drawing/2014/main" id="{F82F43AD-BE0F-344E-BEE9-58D59D825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AutoShape 75">
              <a:extLst>
                <a:ext uri="{FF2B5EF4-FFF2-40B4-BE49-F238E27FC236}">
                  <a16:creationId xmlns:a16="http://schemas.microsoft.com/office/drawing/2014/main" id="{50B859D7-FD53-4C47-95AC-855D1B2F3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" name="Oval 76">
              <a:extLst>
                <a:ext uri="{FF2B5EF4-FFF2-40B4-BE49-F238E27FC236}">
                  <a16:creationId xmlns:a16="http://schemas.microsoft.com/office/drawing/2014/main" id="{83896475-9FE1-9143-9428-50459AAB8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Oval 77">
              <a:extLst>
                <a:ext uri="{FF2B5EF4-FFF2-40B4-BE49-F238E27FC236}">
                  <a16:creationId xmlns:a16="http://schemas.microsoft.com/office/drawing/2014/main" id="{10EA96BE-EF36-2B49-A03B-AEC865105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" name="Oval 78">
              <a:extLst>
                <a:ext uri="{FF2B5EF4-FFF2-40B4-BE49-F238E27FC236}">
                  <a16:creationId xmlns:a16="http://schemas.microsoft.com/office/drawing/2014/main" id="{BE8642C4-0C45-D94F-821D-2190EC54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" name="Rectangle 79">
              <a:extLst>
                <a:ext uri="{FF2B5EF4-FFF2-40B4-BE49-F238E27FC236}">
                  <a16:creationId xmlns:a16="http://schemas.microsoft.com/office/drawing/2014/main" id="{C9A770C5-A3F8-D845-B1BA-3D43D933C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8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</a:t>
            </a:r>
            <a:r>
              <a:rPr lang="en-US" altLang="en-US" sz="4400" dirty="0">
                <a:cs typeface="Calibri" panose="020F0502020204030204" pitchFamily="34" charset="0"/>
              </a:rPr>
              <a:t>ersistent HTTP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sz="4400" dirty="0">
                <a:cs typeface="Calibri" panose="020F0502020204030204" pitchFamily="34" charset="0"/>
              </a:rPr>
              <a:t>(cont.)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4008892-5F15-CD46-8B74-F28D8BF76E3B}"/>
              </a:ext>
            </a:extLst>
          </p:cNvPr>
          <p:cNvSpPr txBox="1">
            <a:spLocks noChangeArrowheads="1"/>
          </p:cNvSpPr>
          <p:nvPr/>
        </p:nvSpPr>
        <p:spPr>
          <a:xfrm>
            <a:off x="809349" y="1351435"/>
            <a:ext cx="7942262" cy="46672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User enters URL: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64D7167-BDDE-A148-84EB-4FB5D33E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390" y="1660654"/>
            <a:ext cx="6378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+mn-lt"/>
              </a:rPr>
              <a:t>(containing text, references to 10 jpeg images)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52A420B-2488-A04D-8D7F-CC71C334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021" y="1414937"/>
            <a:ext cx="79422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b="1" dirty="0" err="1">
                <a:latin typeface="Courier New" panose="02070309020205020404" pitchFamily="49" charset="0"/>
              </a:rPr>
              <a:t>www.someSchool.edu</a:t>
            </a:r>
            <a:r>
              <a:rPr lang="en-US" altLang="en-US" b="1" dirty="0">
                <a:latin typeface="Courier New" panose="02070309020205020404" pitchFamily="49" charset="0"/>
              </a:rPr>
              <a:t>/</a:t>
            </a:r>
            <a:r>
              <a:rPr lang="en-US" altLang="en-US" b="1" dirty="0" err="1">
                <a:latin typeface="Courier New" panose="02070309020205020404" pitchFamily="49" charset="0"/>
              </a:rPr>
              <a:t>someDepartment</a:t>
            </a:r>
            <a:r>
              <a:rPr lang="en-US" altLang="en-US" b="1" dirty="0">
                <a:latin typeface="Courier New" panose="02070309020205020404" pitchFamily="49" charset="0"/>
              </a:rPr>
              <a:t>/</a:t>
            </a:r>
            <a:r>
              <a:rPr lang="en-US" altLang="en-US" b="1" dirty="0" err="1">
                <a:latin typeface="Courier New" panose="02070309020205020404" pitchFamily="49" charset="0"/>
              </a:rPr>
              <a:t>home.index</a:t>
            </a:r>
            <a:endParaRPr lang="en-US" altLang="en-US" b="1" dirty="0">
              <a:latin typeface="Courier New" panose="02070309020205020404" pitchFamily="49" charset="0"/>
            </a:endParaRPr>
          </a:p>
        </p:txBody>
      </p:sp>
      <p:grpSp>
        <p:nvGrpSpPr>
          <p:cNvPr id="23" name="Group 44">
            <a:extLst>
              <a:ext uri="{FF2B5EF4-FFF2-40B4-BE49-F238E27FC236}">
                <a16:creationId xmlns:a16="http://schemas.microsoft.com/office/drawing/2014/main" id="{2394097B-A6BF-8042-8504-A7CA070914D8}"/>
              </a:ext>
            </a:extLst>
          </p:cNvPr>
          <p:cNvGrpSpPr>
            <a:grpSpLocks/>
          </p:cNvGrpSpPr>
          <p:nvPr/>
        </p:nvGrpSpPr>
        <p:grpSpPr bwMode="auto">
          <a:xfrm>
            <a:off x="371687" y="2060763"/>
            <a:ext cx="784845" cy="730423"/>
            <a:chOff x="-44" y="1473"/>
            <a:chExt cx="981" cy="1105"/>
          </a:xfrm>
        </p:grpSpPr>
        <p:pic>
          <p:nvPicPr>
            <p:cNvPr id="24" name="Picture 45" descr="desktop_computer_stylized_medium">
              <a:extLst>
                <a:ext uri="{FF2B5EF4-FFF2-40B4-BE49-F238E27FC236}">
                  <a16:creationId xmlns:a16="http://schemas.microsoft.com/office/drawing/2014/main" id="{807C0FED-FCBE-2D4E-A1F2-CBF2C81D3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9119D5B0-5ADB-2048-9F8B-D683AC19EA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id="{DB78F20D-7762-EC45-A5F7-9DBB8F599433}"/>
              </a:ext>
            </a:extLst>
          </p:cNvPr>
          <p:cNvGrpSpPr>
            <a:grpSpLocks/>
          </p:cNvGrpSpPr>
          <p:nvPr/>
        </p:nvGrpSpPr>
        <p:grpSpPr bwMode="auto">
          <a:xfrm>
            <a:off x="6367322" y="2347016"/>
            <a:ext cx="286234" cy="640019"/>
            <a:chOff x="4140" y="429"/>
            <a:chExt cx="1425" cy="2396"/>
          </a:xfrm>
        </p:grpSpPr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F7835DE-1DB5-554B-9435-F2109923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Rectangle 49">
              <a:extLst>
                <a:ext uri="{FF2B5EF4-FFF2-40B4-BE49-F238E27FC236}">
                  <a16:creationId xmlns:a16="http://schemas.microsoft.com/office/drawing/2014/main" id="{D58C67CB-FC2C-6C45-A584-0EE3943CC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2E7357FA-BE14-7B45-B9C8-D3AD131C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86D743E9-08EF-3443-A09F-9FD39BD6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Rectangle 52">
              <a:extLst>
                <a:ext uri="{FF2B5EF4-FFF2-40B4-BE49-F238E27FC236}">
                  <a16:creationId xmlns:a16="http://schemas.microsoft.com/office/drawing/2014/main" id="{147C38BE-745B-5043-B214-0B9EA392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FBCFE8CA-D754-EF47-A59B-C987FE102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" name="AutoShape 54">
                <a:extLst>
                  <a:ext uri="{FF2B5EF4-FFF2-40B4-BE49-F238E27FC236}">
                    <a16:creationId xmlns:a16="http://schemas.microsoft.com/office/drawing/2014/main" id="{4CB48C03-464D-0344-AF93-DBB0CF131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" name="AutoShape 55">
                <a:extLst>
                  <a:ext uri="{FF2B5EF4-FFF2-40B4-BE49-F238E27FC236}">
                    <a16:creationId xmlns:a16="http://schemas.microsoft.com/office/drawing/2014/main" id="{9545D198-3BD7-694B-B5DC-4ED4C79FC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3" name="Rectangle 56">
              <a:extLst>
                <a:ext uri="{FF2B5EF4-FFF2-40B4-BE49-F238E27FC236}">
                  <a16:creationId xmlns:a16="http://schemas.microsoft.com/office/drawing/2014/main" id="{BB7A1A44-103A-4142-BB05-0C014EC7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4" name="Group 57">
              <a:extLst>
                <a:ext uri="{FF2B5EF4-FFF2-40B4-BE49-F238E27FC236}">
                  <a16:creationId xmlns:a16="http://schemas.microsoft.com/office/drawing/2014/main" id="{A7308D7F-AFED-CA43-852A-E750251C6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" name="AutoShape 58">
                <a:extLst>
                  <a:ext uri="{FF2B5EF4-FFF2-40B4-BE49-F238E27FC236}">
                    <a16:creationId xmlns:a16="http://schemas.microsoft.com/office/drawing/2014/main" id="{72E4409D-5ADE-A147-AA65-DA449963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" name="AutoShape 59">
                <a:extLst>
                  <a:ext uri="{FF2B5EF4-FFF2-40B4-BE49-F238E27FC236}">
                    <a16:creationId xmlns:a16="http://schemas.microsoft.com/office/drawing/2014/main" id="{B7CA2B3C-6AEB-7A43-B3B4-4DF705769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BA20BEBE-68B5-1249-B593-1C7CD6B3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E5963EC5-6FAF-A14D-AB16-7FE0DA31D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" name="Group 62">
              <a:extLst>
                <a:ext uri="{FF2B5EF4-FFF2-40B4-BE49-F238E27FC236}">
                  <a16:creationId xmlns:a16="http://schemas.microsoft.com/office/drawing/2014/main" id="{A8DEC631-5A58-7849-9209-1EB5AB569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3" name="AutoShape 63">
                <a:extLst>
                  <a:ext uri="{FF2B5EF4-FFF2-40B4-BE49-F238E27FC236}">
                    <a16:creationId xmlns:a16="http://schemas.microsoft.com/office/drawing/2014/main" id="{6FBD34E3-C5B6-E944-B4E7-984347F69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" name="AutoShape 64">
                <a:extLst>
                  <a:ext uri="{FF2B5EF4-FFF2-40B4-BE49-F238E27FC236}">
                    <a16:creationId xmlns:a16="http://schemas.microsoft.com/office/drawing/2014/main" id="{444700C5-DD16-7045-A6DF-957B4E655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8" name="Freeform 65">
              <a:extLst>
                <a:ext uri="{FF2B5EF4-FFF2-40B4-BE49-F238E27FC236}">
                  <a16:creationId xmlns:a16="http://schemas.microsoft.com/office/drawing/2014/main" id="{210F459F-9F66-B847-B785-6AE02157E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9" name="Group 66">
              <a:extLst>
                <a:ext uri="{FF2B5EF4-FFF2-40B4-BE49-F238E27FC236}">
                  <a16:creationId xmlns:a16="http://schemas.microsoft.com/office/drawing/2014/main" id="{07904654-EF90-4B4C-B348-E6F299ADA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" name="AutoShape 67">
                <a:extLst>
                  <a:ext uri="{FF2B5EF4-FFF2-40B4-BE49-F238E27FC236}">
                    <a16:creationId xmlns:a16="http://schemas.microsoft.com/office/drawing/2014/main" id="{927A6F56-7195-2A4B-A9FF-BD73015A7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" name="AutoShape 68">
                <a:extLst>
                  <a:ext uri="{FF2B5EF4-FFF2-40B4-BE49-F238E27FC236}">
                    <a16:creationId xmlns:a16="http://schemas.microsoft.com/office/drawing/2014/main" id="{AE3156D8-7946-6043-B3B8-2B13B7293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" name="Rectangle 69">
              <a:extLst>
                <a:ext uri="{FF2B5EF4-FFF2-40B4-BE49-F238E27FC236}">
                  <a16:creationId xmlns:a16="http://schemas.microsoft.com/office/drawing/2014/main" id="{CE18F5A0-5742-0B4F-982F-6BC169203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id="{2BD50CD9-1EF1-ED4C-AFCE-14AD1B90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577EA932-97EB-4149-8C8C-9011420A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Oval 72">
              <a:extLst>
                <a:ext uri="{FF2B5EF4-FFF2-40B4-BE49-F238E27FC236}">
                  <a16:creationId xmlns:a16="http://schemas.microsoft.com/office/drawing/2014/main" id="{49966F96-01DC-0A43-BCBA-D06A3569E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Freeform 73">
              <a:extLst>
                <a:ext uri="{FF2B5EF4-FFF2-40B4-BE49-F238E27FC236}">
                  <a16:creationId xmlns:a16="http://schemas.microsoft.com/office/drawing/2014/main" id="{F1C686DE-B7D5-2148-BCC7-2FAC2C01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AutoShape 74">
              <a:extLst>
                <a:ext uri="{FF2B5EF4-FFF2-40B4-BE49-F238E27FC236}">
                  <a16:creationId xmlns:a16="http://schemas.microsoft.com/office/drawing/2014/main" id="{F82F43AD-BE0F-344E-BEE9-58D59D825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AutoShape 75">
              <a:extLst>
                <a:ext uri="{FF2B5EF4-FFF2-40B4-BE49-F238E27FC236}">
                  <a16:creationId xmlns:a16="http://schemas.microsoft.com/office/drawing/2014/main" id="{50B859D7-FD53-4C47-95AC-855D1B2F3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" name="Oval 76">
              <a:extLst>
                <a:ext uri="{FF2B5EF4-FFF2-40B4-BE49-F238E27FC236}">
                  <a16:creationId xmlns:a16="http://schemas.microsoft.com/office/drawing/2014/main" id="{83896475-9FE1-9143-9428-50459AAB8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Oval 77">
              <a:extLst>
                <a:ext uri="{FF2B5EF4-FFF2-40B4-BE49-F238E27FC236}">
                  <a16:creationId xmlns:a16="http://schemas.microsoft.com/office/drawing/2014/main" id="{10EA96BE-EF36-2B49-A03B-AEC865105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" name="Oval 78">
              <a:extLst>
                <a:ext uri="{FF2B5EF4-FFF2-40B4-BE49-F238E27FC236}">
                  <a16:creationId xmlns:a16="http://schemas.microsoft.com/office/drawing/2014/main" id="{BE8642C4-0C45-D94F-821D-2190EC54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" name="Rectangle 79">
              <a:extLst>
                <a:ext uri="{FF2B5EF4-FFF2-40B4-BE49-F238E27FC236}">
                  <a16:creationId xmlns:a16="http://schemas.microsoft.com/office/drawing/2014/main" id="{C9A770C5-A3F8-D845-B1BA-3D43D933C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62" name="Rectangle 6">
            <a:extLst>
              <a:ext uri="{FF2B5EF4-FFF2-40B4-BE49-F238E27FC236}">
                <a16:creationId xmlns:a16="http://schemas.microsoft.com/office/drawing/2014/main" id="{1217FD96-DBBD-6443-A87C-75CF87939D57}"/>
              </a:ext>
            </a:extLst>
          </p:cNvPr>
          <p:cNvSpPr txBox="1">
            <a:spLocks noChangeArrowheads="1"/>
          </p:cNvSpPr>
          <p:nvPr/>
        </p:nvSpPr>
        <p:spPr>
          <a:xfrm>
            <a:off x="1003499" y="2797585"/>
            <a:ext cx="3810000" cy="153352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r>
              <a:rPr lang="en-US" altLang="x-none" sz="2000" dirty="0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4</a:t>
            </a:r>
            <a:r>
              <a:rPr lang="en-US" altLang="x-none" sz="1800" dirty="0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.</a:t>
            </a:r>
            <a:r>
              <a:rPr lang="en-US" altLang="x-none" sz="1800" dirty="0">
                <a:latin typeface="Gill Sans MT" charset="0"/>
                <a:ea typeface="ＭＳ Ｐゴシック" charset="-128"/>
              </a:rPr>
              <a:t> HTTP client receives response message containing html file, displays html.  Parsing html file, finds 10 referenced jpeg  objects</a:t>
            </a:r>
            <a:br>
              <a:rPr lang="en-US" altLang="x-none" sz="1800" dirty="0">
                <a:latin typeface="Gill Sans MT" charset="0"/>
                <a:ea typeface="ＭＳ Ｐゴシック" charset="-128"/>
              </a:rPr>
            </a:br>
            <a:r>
              <a:rPr lang="en-US" altLang="x-none" sz="1800" dirty="0">
                <a:latin typeface="Gill Sans MT" charset="0"/>
                <a:ea typeface="ＭＳ Ｐゴシック" charset="-128"/>
              </a:rPr>
              <a:t>Sends request for the 10 objects</a:t>
            </a:r>
          </a:p>
        </p:txBody>
      </p:sp>
      <p:sp>
        <p:nvSpPr>
          <p:cNvPr id="63" name="Rectangle 7">
            <a:extLst>
              <a:ext uri="{FF2B5EF4-FFF2-40B4-BE49-F238E27FC236}">
                <a16:creationId xmlns:a16="http://schemas.microsoft.com/office/drawing/2014/main" id="{F51F0941-6A9E-F747-B387-23690BBF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679" y="4345468"/>
            <a:ext cx="3810000" cy="12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altLang="x-none" sz="2000" dirty="0">
                <a:solidFill>
                  <a:srgbClr val="CC0000"/>
                </a:solidFill>
              </a:rPr>
              <a:t>5.</a:t>
            </a:r>
            <a:r>
              <a:rPr lang="en-US" altLang="x-none" sz="2000" dirty="0"/>
              <a:t> HTTP server transmit 10 jpeg objects in the same TCP connection in one go!</a:t>
            </a:r>
          </a:p>
        </p:txBody>
      </p:sp>
      <p:sp>
        <p:nvSpPr>
          <p:cNvPr id="64" name="Line 2">
            <a:extLst>
              <a:ext uri="{FF2B5EF4-FFF2-40B4-BE49-F238E27FC236}">
                <a16:creationId xmlns:a16="http://schemas.microsoft.com/office/drawing/2014/main" id="{402D527A-0A13-664D-B600-F62F917DB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5076" y="2713599"/>
            <a:ext cx="47626" cy="3341521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3">
            <a:extLst>
              <a:ext uri="{FF2B5EF4-FFF2-40B4-BE49-F238E27FC236}">
                <a16:creationId xmlns:a16="http://schemas.microsoft.com/office/drawing/2014/main" id="{E0E6A8BF-14D9-7A44-893D-212293E1C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53" y="4713850"/>
            <a:ext cx="34290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charset="0"/>
              <a:buNone/>
            </a:pPr>
            <a:endParaRPr lang="x-none" altLang="x-none" sz="2400">
              <a:latin typeface="Comic Sans MS" charset="0"/>
            </a:endParaRPr>
          </a:p>
        </p:txBody>
      </p:sp>
      <p:sp>
        <p:nvSpPr>
          <p:cNvPr id="70" name="Text Box 13">
            <a:extLst>
              <a:ext uri="{FF2B5EF4-FFF2-40B4-BE49-F238E27FC236}">
                <a16:creationId xmlns:a16="http://schemas.microsoft.com/office/drawing/2014/main" id="{F735B0C7-8EF9-E748-85E8-1EA0DD7E8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91" y="4577325"/>
            <a:ext cx="64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chemeClr val="bg2"/>
                </a:solidFill>
              </a:rPr>
              <a:t>time</a:t>
            </a:r>
          </a:p>
        </p:txBody>
      </p:sp>
      <p:sp>
        <p:nvSpPr>
          <p:cNvPr id="71" name="Line 17">
            <a:extLst>
              <a:ext uri="{FF2B5EF4-FFF2-40B4-BE49-F238E27FC236}">
                <a16:creationId xmlns:a16="http://schemas.microsoft.com/office/drawing/2014/main" id="{55BCEAA5-DFBF-3146-9088-10EA8860DA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3499" y="2541933"/>
            <a:ext cx="1091866" cy="153834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8">
            <a:extLst>
              <a:ext uri="{FF2B5EF4-FFF2-40B4-BE49-F238E27FC236}">
                <a16:creationId xmlns:a16="http://schemas.microsoft.com/office/drawing/2014/main" id="{8FE88244-35C5-4349-882B-8D623788E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2595" y="3946074"/>
            <a:ext cx="1160463" cy="61453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17">
            <a:extLst>
              <a:ext uri="{FF2B5EF4-FFF2-40B4-BE49-F238E27FC236}">
                <a16:creationId xmlns:a16="http://schemas.microsoft.com/office/drawing/2014/main" id="{0BC000CD-9100-1046-B9AC-354DA6014B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5075" y="4858919"/>
            <a:ext cx="1151230" cy="582354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6">
            <a:extLst>
              <a:ext uri="{FF2B5EF4-FFF2-40B4-BE49-F238E27FC236}">
                <a16:creationId xmlns:a16="http://schemas.microsoft.com/office/drawing/2014/main" id="{FDD986FB-C97B-EF4E-BB77-FF1DADB5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990" y="5488601"/>
            <a:ext cx="3489744" cy="7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charset="2"/>
              <a:buNone/>
            </a:pPr>
            <a:r>
              <a:rPr lang="en-US" altLang="x-none" sz="2000" kern="0" dirty="0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6</a:t>
            </a:r>
            <a:r>
              <a:rPr lang="en-US" altLang="x-none" sz="1800" kern="0" dirty="0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.</a:t>
            </a:r>
            <a:r>
              <a:rPr lang="en-US" altLang="x-none" sz="1800" kern="0" dirty="0">
                <a:latin typeface="Gill Sans MT" charset="0"/>
                <a:ea typeface="ＭＳ Ｐゴシック" charset="-128"/>
              </a:rPr>
              <a:t> HTTP client receives 10 jpeg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BAFDF5D-DC68-1440-97FA-6CBBB7CA4556}"/>
              </a:ext>
            </a:extLst>
          </p:cNvPr>
          <p:cNvSpPr txBox="1"/>
          <p:nvPr/>
        </p:nvSpPr>
        <p:spPr>
          <a:xfrm>
            <a:off x="4802781" y="4669811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rgbClr val="CC0000"/>
                </a:solidFill>
              </a:rPr>
              <a:t>1 - 10 jpeg</a:t>
            </a:r>
          </a:p>
        </p:txBody>
      </p:sp>
      <p:sp>
        <p:nvSpPr>
          <p:cNvPr id="76" name="Line 8">
            <a:extLst>
              <a:ext uri="{FF2B5EF4-FFF2-40B4-BE49-F238E27FC236}">
                <a16:creationId xmlns:a16="http://schemas.microsoft.com/office/drawing/2014/main" id="{599BCE84-F232-8745-BFBA-5FA32B3DB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5076" y="4023844"/>
            <a:ext cx="1160463" cy="61453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8">
            <a:extLst>
              <a:ext uri="{FF2B5EF4-FFF2-40B4-BE49-F238E27FC236}">
                <a16:creationId xmlns:a16="http://schemas.microsoft.com/office/drawing/2014/main" id="{DB43987A-13C2-754B-953E-C18890C31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2595" y="4223454"/>
            <a:ext cx="1160463" cy="61453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36B6BA-C61B-954C-A39A-DCCAFC55DDEC}"/>
              </a:ext>
            </a:extLst>
          </p:cNvPr>
          <p:cNvSpPr txBox="1"/>
          <p:nvPr/>
        </p:nvSpPr>
        <p:spPr>
          <a:xfrm>
            <a:off x="5250039" y="413794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79" name="Line 17">
            <a:extLst>
              <a:ext uri="{FF2B5EF4-FFF2-40B4-BE49-F238E27FC236}">
                <a16:creationId xmlns:a16="http://schemas.microsoft.com/office/drawing/2014/main" id="{705D51CD-AD72-4940-8244-208014801C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8322" y="4975015"/>
            <a:ext cx="1151230" cy="582354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17">
            <a:extLst>
              <a:ext uri="{FF2B5EF4-FFF2-40B4-BE49-F238E27FC236}">
                <a16:creationId xmlns:a16="http://schemas.microsoft.com/office/drawing/2014/main" id="{347FD4FD-8A1A-1D45-82BD-98F76E98C6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7540" y="5202215"/>
            <a:ext cx="1151230" cy="582354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BB4F957-1727-7F49-80AE-F89F8F0B983D}"/>
              </a:ext>
            </a:extLst>
          </p:cNvPr>
          <p:cNvSpPr txBox="1"/>
          <p:nvPr/>
        </p:nvSpPr>
        <p:spPr>
          <a:xfrm>
            <a:off x="5253053" y="513307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3222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  <p:bldP spid="71" grpId="0" animBg="1"/>
      <p:bldP spid="72" grpId="0" animBg="1"/>
      <p:bldP spid="73" grpId="0" animBg="1"/>
      <p:bldP spid="74" grpId="0" build="p"/>
      <p:bldP spid="75" grpId="0"/>
      <p:bldP spid="76" grpId="0" animBg="1"/>
      <p:bldP spid="77" grpId="0" animBg="1"/>
      <p:bldP spid="78" grpId="0"/>
      <p:bldP spid="79" grpId="0" animBg="1"/>
      <p:bldP spid="80" grpId="0" animBg="1"/>
      <p:bldP spid="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23EA7-13B8-974D-8067-D4E47F2D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Persistent HTTP response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98934-C441-5247-88D9-3A79227D1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CA36859-3997-A840-82EF-A02D65C70EF2}"/>
              </a:ext>
            </a:extLst>
          </p:cNvPr>
          <p:cNvSpPr txBox="1">
            <a:spLocks noChangeArrowheads="1"/>
          </p:cNvSpPr>
          <p:nvPr/>
        </p:nvSpPr>
        <p:spPr>
          <a:xfrm>
            <a:off x="617909" y="1440561"/>
            <a:ext cx="5985929" cy="511773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persistent  HTTP:</a:t>
            </a:r>
          </a:p>
          <a:p>
            <a:pPr marL="233363" indent="-233363">
              <a:defRPr/>
            </a:pPr>
            <a:r>
              <a:rPr lang="en-US" sz="2400" dirty="0">
                <a:latin typeface="Gill Sans MT" charset="0"/>
              </a:rPr>
              <a:t>server leaves connection open after sending response</a:t>
            </a:r>
          </a:p>
          <a:p>
            <a:pPr marL="233363" indent="-233363">
              <a:defRPr/>
            </a:pPr>
            <a:r>
              <a:rPr lang="en-US" sz="2400" dirty="0">
                <a:latin typeface="Gill Sans MT" charset="0"/>
              </a:rPr>
              <a:t>subsequent HTTP messages  between same client/server sent over open connection</a:t>
            </a:r>
          </a:p>
          <a:p>
            <a:pPr marL="233363" indent="-233363">
              <a:defRPr/>
            </a:pPr>
            <a:r>
              <a:rPr lang="en-US" sz="2400" dirty="0">
                <a:latin typeface="Gill Sans MT" charset="0"/>
              </a:rPr>
              <a:t>client sends requests as soon as it encounters a referenced object</a:t>
            </a:r>
          </a:p>
          <a:p>
            <a:pPr marL="233363" indent="-233363">
              <a:defRPr/>
            </a:pPr>
            <a:r>
              <a:rPr lang="en-US" sz="2400" dirty="0">
                <a:latin typeface="Gill Sans MT" charset="0"/>
              </a:rPr>
              <a:t>as little as one RTT for all the referenced objects</a:t>
            </a:r>
          </a:p>
          <a:p>
            <a:pPr marL="233363" indent="-233363"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Total response time</a:t>
            </a:r>
          </a:p>
          <a:p>
            <a:pPr marL="633413" lvl="1" indent="-233363">
              <a:defRPr/>
            </a:pPr>
            <a:r>
              <a:rPr lang="en-US" sz="2000" dirty="0">
                <a:solidFill>
                  <a:srgbClr val="0070C0"/>
                </a:solidFill>
                <a:latin typeface="Gill Sans MT" charset="0"/>
              </a:rPr>
              <a:t>2RTTs + Tx(html file)+</a:t>
            </a:r>
            <a:br>
              <a:rPr lang="en-US" sz="2000" dirty="0">
                <a:solidFill>
                  <a:srgbClr val="0070C0"/>
                </a:solidFill>
                <a:latin typeface="Gill Sans MT" charset="0"/>
              </a:rPr>
            </a:br>
            <a:r>
              <a:rPr lang="en-US" sz="2000" dirty="0" err="1">
                <a:solidFill>
                  <a:srgbClr val="0070C0"/>
                </a:solidFill>
                <a:latin typeface="Gill Sans MT" charset="0"/>
              </a:rPr>
              <a:t>RTT+Tx</a:t>
            </a:r>
            <a:r>
              <a:rPr lang="en-US" sz="2000" dirty="0">
                <a:solidFill>
                  <a:srgbClr val="0070C0"/>
                </a:solidFill>
                <a:latin typeface="Gill Sans MT" charset="0"/>
              </a:rPr>
              <a:t>(obj1)+Tx(obj2)+…)</a:t>
            </a:r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C1A079A9-6197-094F-8159-5B4AB3CC09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5131" y="1562871"/>
            <a:ext cx="1588" cy="4561129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6">
            <a:extLst>
              <a:ext uri="{FF2B5EF4-FFF2-40B4-BE49-F238E27FC236}">
                <a16:creationId xmlns:a16="http://schemas.microsoft.com/office/drawing/2014/main" id="{761B511D-4FD5-CC45-9A17-1038A4F780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14230" y="1556522"/>
            <a:ext cx="3176" cy="462363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7">
            <a:extLst>
              <a:ext uri="{FF2B5EF4-FFF2-40B4-BE49-F238E27FC236}">
                <a16:creationId xmlns:a16="http://schemas.microsoft.com/office/drawing/2014/main" id="{28E2273F-4CF5-AA46-A03D-281AA4BDD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2048" y="1469025"/>
            <a:ext cx="1721708" cy="5367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8">
            <a:extLst>
              <a:ext uri="{FF2B5EF4-FFF2-40B4-BE49-F238E27FC236}">
                <a16:creationId xmlns:a16="http://schemas.microsoft.com/office/drawing/2014/main" id="{00467E71-BCE6-7E40-80EC-6E0A30AC4E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5130" y="2046084"/>
            <a:ext cx="1643054" cy="487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9">
            <a:extLst>
              <a:ext uri="{FF2B5EF4-FFF2-40B4-BE49-F238E27FC236}">
                <a16:creationId xmlns:a16="http://schemas.microsoft.com/office/drawing/2014/main" id="{1C128E17-98BD-C44F-99AD-3844DC96F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7423" y="2539833"/>
            <a:ext cx="1660866" cy="594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">
            <a:extLst>
              <a:ext uri="{FF2B5EF4-FFF2-40B4-BE49-F238E27FC236}">
                <a16:creationId xmlns:a16="http://schemas.microsoft.com/office/drawing/2014/main" id="{FA33BF06-686A-A543-A239-4883F5E21D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16334" y="3212248"/>
            <a:ext cx="1715357" cy="63598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21">
            <a:extLst>
              <a:ext uri="{FF2B5EF4-FFF2-40B4-BE49-F238E27FC236}">
                <a16:creationId xmlns:a16="http://schemas.microsoft.com/office/drawing/2014/main" id="{D86C3036-9D1E-B746-8681-D7E7AE93FE5A}"/>
              </a:ext>
            </a:extLst>
          </p:cNvPr>
          <p:cNvSpPr>
            <a:spLocks/>
          </p:cNvSpPr>
          <p:nvPr/>
        </p:nvSpPr>
        <p:spPr bwMode="auto">
          <a:xfrm>
            <a:off x="10058680" y="3141919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charset="0"/>
              <a:buNone/>
            </a:pPr>
            <a:endParaRPr lang="x-none" altLang="x-none" sz="2400">
              <a:latin typeface="Arial" charset="0"/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23919E3F-2F7D-374E-8F75-332BFDF7F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8745" y="2930632"/>
            <a:ext cx="774571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time to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transmit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file</a:t>
            </a:r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id="{0F7057D0-8410-1E4E-962A-6442E66F5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6960" y="1529584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FA3EF0B4-664B-C748-8018-1BBBF115E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368" y="1325733"/>
            <a:ext cx="1768371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initiate TCP connection</a:t>
            </a:r>
          </a:p>
        </p:txBody>
      </p:sp>
      <p:sp>
        <p:nvSpPr>
          <p:cNvPr id="15" name="AutoShape 25">
            <a:extLst>
              <a:ext uri="{FF2B5EF4-FFF2-40B4-BE49-F238E27FC236}">
                <a16:creationId xmlns:a16="http://schemas.microsoft.com/office/drawing/2014/main" id="{5151D6B5-78E4-E64C-A989-ECF58B8F3FC9}"/>
              </a:ext>
            </a:extLst>
          </p:cNvPr>
          <p:cNvSpPr>
            <a:spLocks/>
          </p:cNvSpPr>
          <p:nvPr/>
        </p:nvSpPr>
        <p:spPr bwMode="auto">
          <a:xfrm>
            <a:off x="8077480" y="1464264"/>
            <a:ext cx="203329" cy="999052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charset="0"/>
              <a:buNone/>
            </a:pPr>
            <a:endParaRPr lang="x-none" altLang="x-none" sz="2400">
              <a:latin typeface="Arial" charset="0"/>
            </a:endParaRP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C6D92CA0-90C0-B741-BA16-CB26401FD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628" y="1852815"/>
            <a:ext cx="481670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latin typeface="Arial" charset="0"/>
              </a:rPr>
              <a:t>RTT</a:t>
            </a:r>
          </a:p>
        </p:txBody>
      </p:sp>
      <p:sp>
        <p:nvSpPr>
          <p:cNvPr id="17" name="Line 27">
            <a:extLst>
              <a:ext uri="{FF2B5EF4-FFF2-40B4-BE49-F238E27FC236}">
                <a16:creationId xmlns:a16="http://schemas.microsoft.com/office/drawing/2014/main" id="{C58CF60D-6A88-8F45-8541-B76345AED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0169" y="2510530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815CF0D0-1C20-AB4E-9A50-9D13B02F6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019" y="2377059"/>
            <a:ext cx="1285875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request html file</a:t>
            </a:r>
          </a:p>
        </p:txBody>
      </p:sp>
      <p:sp>
        <p:nvSpPr>
          <p:cNvPr id="19" name="AutoShape 29">
            <a:extLst>
              <a:ext uri="{FF2B5EF4-FFF2-40B4-BE49-F238E27FC236}">
                <a16:creationId xmlns:a16="http://schemas.microsoft.com/office/drawing/2014/main" id="{33958B1D-18D3-2345-954E-457A90D102E4}"/>
              </a:ext>
            </a:extLst>
          </p:cNvPr>
          <p:cNvSpPr>
            <a:spLocks/>
          </p:cNvSpPr>
          <p:nvPr/>
        </p:nvSpPr>
        <p:spPr bwMode="auto">
          <a:xfrm>
            <a:off x="8123871" y="2606860"/>
            <a:ext cx="157539" cy="1149938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charset="0"/>
              <a:buNone/>
            </a:pPr>
            <a:endParaRPr lang="x-none" altLang="x-none" sz="2400">
              <a:latin typeface="Arial" charset="0"/>
            </a:endParaRPr>
          </a:p>
        </p:txBody>
      </p:sp>
      <p:sp>
        <p:nvSpPr>
          <p:cNvPr id="20" name="Line 35">
            <a:extLst>
              <a:ext uri="{FF2B5EF4-FFF2-40B4-BE49-F238E27FC236}">
                <a16:creationId xmlns:a16="http://schemas.microsoft.com/office/drawing/2014/main" id="{5B4D76B5-2E56-E84B-B23E-0CF7FDE748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90169" y="3817584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37">
            <a:extLst>
              <a:ext uri="{FF2B5EF4-FFF2-40B4-BE49-F238E27FC236}">
                <a16:creationId xmlns:a16="http://schemas.microsoft.com/office/drawing/2014/main" id="{7BE39AFB-B063-984E-BEF5-1B1949B85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481" y="6124001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>
                <a:latin typeface="Arial" charset="0"/>
              </a:rPr>
              <a:t>time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BB2CC761-AB8B-EB4E-A655-CA949EA2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5468" y="6106539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>
                <a:latin typeface="Arial" charset="0"/>
              </a:rPr>
              <a:t>time</a:t>
            </a:r>
          </a:p>
        </p:txBody>
      </p:sp>
      <p:grpSp>
        <p:nvGrpSpPr>
          <p:cNvPr id="23" name="Group 43">
            <a:extLst>
              <a:ext uri="{FF2B5EF4-FFF2-40B4-BE49-F238E27FC236}">
                <a16:creationId xmlns:a16="http://schemas.microsoft.com/office/drawing/2014/main" id="{2278E18B-B2A2-AB4B-B520-169813F379E1}"/>
              </a:ext>
            </a:extLst>
          </p:cNvPr>
          <p:cNvGrpSpPr>
            <a:grpSpLocks/>
          </p:cNvGrpSpPr>
          <p:nvPr/>
        </p:nvGrpSpPr>
        <p:grpSpPr bwMode="auto">
          <a:xfrm>
            <a:off x="9817381" y="789759"/>
            <a:ext cx="423863" cy="684213"/>
            <a:chOff x="4140" y="429"/>
            <a:chExt cx="1425" cy="2396"/>
          </a:xfrm>
        </p:grpSpPr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7D047D06-D64D-954A-ADC5-8C5FC9099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2 w 354"/>
                <a:gd name="T3" fmla="*/ 6 h 2742"/>
                <a:gd name="T4" fmla="*/ 2 w 354"/>
                <a:gd name="T5" fmla="*/ 40 h 2742"/>
                <a:gd name="T6" fmla="*/ 0 w 354"/>
                <a:gd name="T7" fmla="*/ 4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45">
              <a:extLst>
                <a:ext uri="{FF2B5EF4-FFF2-40B4-BE49-F238E27FC236}">
                  <a16:creationId xmlns:a16="http://schemas.microsoft.com/office/drawing/2014/main" id="{EB611684-2542-4E4A-A7C4-98BCA334E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22918F6F-A5D9-F44F-8CED-DEC99D5C7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4 h 2537"/>
                <a:gd name="T4" fmla="*/ 2 w 211"/>
                <a:gd name="T5" fmla="*/ 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6B4DEB91-DA20-3140-982D-842D61B64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 w 328"/>
                <a:gd name="T3" fmla="*/ 3 h 226"/>
                <a:gd name="T4" fmla="*/ 2 w 328"/>
                <a:gd name="T5" fmla="*/ 4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48">
              <a:extLst>
                <a:ext uri="{FF2B5EF4-FFF2-40B4-BE49-F238E27FC236}">
                  <a16:creationId xmlns:a16="http://schemas.microsoft.com/office/drawing/2014/main" id="{35EC2739-F1B8-BE42-8A11-60EF87B2A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grpSp>
          <p:nvGrpSpPr>
            <p:cNvPr id="29" name="Group 49">
              <a:extLst>
                <a:ext uri="{FF2B5EF4-FFF2-40B4-BE49-F238E27FC236}">
                  <a16:creationId xmlns:a16="http://schemas.microsoft.com/office/drawing/2014/main" id="{BE6FC330-DD1E-6D4C-AB7F-9892FD7092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4" name="AutoShape 50">
                <a:extLst>
                  <a:ext uri="{FF2B5EF4-FFF2-40B4-BE49-F238E27FC236}">
                    <a16:creationId xmlns:a16="http://schemas.microsoft.com/office/drawing/2014/main" id="{D6B301FC-9B00-BA4C-A790-A8639E1E8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  <p:sp>
            <p:nvSpPr>
              <p:cNvPr id="55" name="AutoShape 51">
                <a:extLst>
                  <a:ext uri="{FF2B5EF4-FFF2-40B4-BE49-F238E27FC236}">
                    <a16:creationId xmlns:a16="http://schemas.microsoft.com/office/drawing/2014/main" id="{CC0D316D-D9F9-844B-B5B1-D9C09A8B0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</p:grpSp>
        <p:sp>
          <p:nvSpPr>
            <p:cNvPr id="30" name="Rectangle 52">
              <a:extLst>
                <a:ext uri="{FF2B5EF4-FFF2-40B4-BE49-F238E27FC236}">
                  <a16:creationId xmlns:a16="http://schemas.microsoft.com/office/drawing/2014/main" id="{BBB00027-16F2-294B-98F6-75F8822BF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grpSp>
          <p:nvGrpSpPr>
            <p:cNvPr id="31" name="Group 53">
              <a:extLst>
                <a:ext uri="{FF2B5EF4-FFF2-40B4-BE49-F238E27FC236}">
                  <a16:creationId xmlns:a16="http://schemas.microsoft.com/office/drawing/2014/main" id="{29146CD0-96F1-8743-B492-3692EFB1C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2" name="AutoShape 54">
                <a:extLst>
                  <a:ext uri="{FF2B5EF4-FFF2-40B4-BE49-F238E27FC236}">
                    <a16:creationId xmlns:a16="http://schemas.microsoft.com/office/drawing/2014/main" id="{D7B946BF-C194-A948-8B02-8C254327C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  <p:sp>
            <p:nvSpPr>
              <p:cNvPr id="53" name="AutoShape 55">
                <a:extLst>
                  <a:ext uri="{FF2B5EF4-FFF2-40B4-BE49-F238E27FC236}">
                    <a16:creationId xmlns:a16="http://schemas.microsoft.com/office/drawing/2014/main" id="{8C0AF05E-ADD7-FB44-947A-0F339A7EA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</p:grpSp>
        <p:sp>
          <p:nvSpPr>
            <p:cNvPr id="32" name="Rectangle 56">
              <a:extLst>
                <a:ext uri="{FF2B5EF4-FFF2-40B4-BE49-F238E27FC236}">
                  <a16:creationId xmlns:a16="http://schemas.microsoft.com/office/drawing/2014/main" id="{C67F294C-BB8A-E148-BBCE-618D5EECC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33" name="Rectangle 57">
              <a:extLst>
                <a:ext uri="{FF2B5EF4-FFF2-40B4-BE49-F238E27FC236}">
                  <a16:creationId xmlns:a16="http://schemas.microsoft.com/office/drawing/2014/main" id="{019305D0-453F-9E4F-A218-E56750D14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953CAA5-39FD-1A4D-AB62-559EA94363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0" name="AutoShape 59">
                <a:extLst>
                  <a:ext uri="{FF2B5EF4-FFF2-40B4-BE49-F238E27FC236}">
                    <a16:creationId xmlns:a16="http://schemas.microsoft.com/office/drawing/2014/main" id="{9F3BED0E-5710-C24E-9C31-BC73E26FB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  <p:sp>
            <p:nvSpPr>
              <p:cNvPr id="51" name="AutoShape 60">
                <a:extLst>
                  <a:ext uri="{FF2B5EF4-FFF2-40B4-BE49-F238E27FC236}">
                    <a16:creationId xmlns:a16="http://schemas.microsoft.com/office/drawing/2014/main" id="{054D7670-4F52-EE47-8EBC-26D8394F1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</p:grpSp>
        <p:sp>
          <p:nvSpPr>
            <p:cNvPr id="35" name="Freeform 61">
              <a:extLst>
                <a:ext uri="{FF2B5EF4-FFF2-40B4-BE49-F238E27FC236}">
                  <a16:creationId xmlns:a16="http://schemas.microsoft.com/office/drawing/2014/main" id="{385BD1E9-58C5-6E4A-B645-060D7BF35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 w 328"/>
                <a:gd name="T3" fmla="*/ 2 h 226"/>
                <a:gd name="T4" fmla="*/ 2 w 328"/>
                <a:gd name="T5" fmla="*/ 3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" name="Group 62">
              <a:extLst>
                <a:ext uri="{FF2B5EF4-FFF2-40B4-BE49-F238E27FC236}">
                  <a16:creationId xmlns:a16="http://schemas.microsoft.com/office/drawing/2014/main" id="{F12D6723-54ED-934D-8528-6FE77CABCB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8" name="AutoShape 63">
                <a:extLst>
                  <a:ext uri="{FF2B5EF4-FFF2-40B4-BE49-F238E27FC236}">
                    <a16:creationId xmlns:a16="http://schemas.microsoft.com/office/drawing/2014/main" id="{0CDEBE72-C919-5E45-8015-F54B0EA79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  <p:sp>
            <p:nvSpPr>
              <p:cNvPr id="49" name="AutoShape 64">
                <a:extLst>
                  <a:ext uri="{FF2B5EF4-FFF2-40B4-BE49-F238E27FC236}">
                    <a16:creationId xmlns:a16="http://schemas.microsoft.com/office/drawing/2014/main" id="{EB76234A-0625-CC43-9C0B-C68C81FB5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</p:grpSp>
        <p:sp>
          <p:nvSpPr>
            <p:cNvPr id="37" name="Rectangle 65">
              <a:extLst>
                <a:ext uri="{FF2B5EF4-FFF2-40B4-BE49-F238E27FC236}">
                  <a16:creationId xmlns:a16="http://schemas.microsoft.com/office/drawing/2014/main" id="{02CBC14E-5605-AC45-9FDD-A18754E0A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A49F5458-C2D1-7045-92DF-9A46AD6FD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 w 296"/>
                <a:gd name="T3" fmla="*/ 2 h 256"/>
                <a:gd name="T4" fmla="*/ 2 w 296"/>
                <a:gd name="T5" fmla="*/ 3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67">
              <a:extLst>
                <a:ext uri="{FF2B5EF4-FFF2-40B4-BE49-F238E27FC236}">
                  <a16:creationId xmlns:a16="http://schemas.microsoft.com/office/drawing/2014/main" id="{DD9DB4A1-E60E-C342-8BFC-95024AEA5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 w 304"/>
                <a:gd name="T3" fmla="*/ 3 h 288"/>
                <a:gd name="T4" fmla="*/ 2 w 304"/>
                <a:gd name="T5" fmla="*/ 5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68">
              <a:extLst>
                <a:ext uri="{FF2B5EF4-FFF2-40B4-BE49-F238E27FC236}">
                  <a16:creationId xmlns:a16="http://schemas.microsoft.com/office/drawing/2014/main" id="{F5AA28E0-1E51-7B40-B3A2-47A1FAAB2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41" name="Freeform 69">
              <a:extLst>
                <a:ext uri="{FF2B5EF4-FFF2-40B4-BE49-F238E27FC236}">
                  <a16:creationId xmlns:a16="http://schemas.microsoft.com/office/drawing/2014/main" id="{251A22F2-73F0-A343-BF8A-CA5B907FD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4 h 240"/>
                <a:gd name="T4" fmla="*/ 2 w 306"/>
                <a:gd name="T5" fmla="*/ 3 h 240"/>
                <a:gd name="T6" fmla="*/ 2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70">
              <a:extLst>
                <a:ext uri="{FF2B5EF4-FFF2-40B4-BE49-F238E27FC236}">
                  <a16:creationId xmlns:a16="http://schemas.microsoft.com/office/drawing/2014/main" id="{BDD0F1A5-18DD-0F4E-B529-7C0F79D3A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43" name="AutoShape 71">
              <a:extLst>
                <a:ext uri="{FF2B5EF4-FFF2-40B4-BE49-F238E27FC236}">
                  <a16:creationId xmlns:a16="http://schemas.microsoft.com/office/drawing/2014/main" id="{3D703496-0FB4-0C41-8DC8-A39FF3C64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44" name="Oval 72">
              <a:extLst>
                <a:ext uri="{FF2B5EF4-FFF2-40B4-BE49-F238E27FC236}">
                  <a16:creationId xmlns:a16="http://schemas.microsoft.com/office/drawing/2014/main" id="{50F5FB2B-7B69-2B44-817F-4E9C44662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45" name="Oval 73">
              <a:extLst>
                <a:ext uri="{FF2B5EF4-FFF2-40B4-BE49-F238E27FC236}">
                  <a16:creationId xmlns:a16="http://schemas.microsoft.com/office/drawing/2014/main" id="{87259FD1-B571-D14B-B0CC-F2419DAD9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6" name="Oval 74">
              <a:extLst>
                <a:ext uri="{FF2B5EF4-FFF2-40B4-BE49-F238E27FC236}">
                  <a16:creationId xmlns:a16="http://schemas.microsoft.com/office/drawing/2014/main" id="{838D4911-67C9-184E-8C2B-EA52FA37C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47" name="Rectangle 75">
              <a:extLst>
                <a:ext uri="{FF2B5EF4-FFF2-40B4-BE49-F238E27FC236}">
                  <a16:creationId xmlns:a16="http://schemas.microsoft.com/office/drawing/2014/main" id="{BFB3729E-DE12-9345-AB78-2E1AD0391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</p:grpSp>
      <p:grpSp>
        <p:nvGrpSpPr>
          <p:cNvPr id="56" name="Group 76">
            <a:extLst>
              <a:ext uri="{FF2B5EF4-FFF2-40B4-BE49-F238E27FC236}">
                <a16:creationId xmlns:a16="http://schemas.microsoft.com/office/drawing/2014/main" id="{EBED3878-ADCA-AC43-8E82-C217450D1413}"/>
              </a:ext>
            </a:extLst>
          </p:cNvPr>
          <p:cNvGrpSpPr>
            <a:grpSpLocks/>
          </p:cNvGrpSpPr>
          <p:nvPr/>
        </p:nvGrpSpPr>
        <p:grpSpPr bwMode="auto">
          <a:xfrm>
            <a:off x="7815544" y="811984"/>
            <a:ext cx="698500" cy="709613"/>
            <a:chOff x="-44" y="1473"/>
            <a:chExt cx="981" cy="1105"/>
          </a:xfrm>
        </p:grpSpPr>
        <p:pic>
          <p:nvPicPr>
            <p:cNvPr id="57" name="Picture 77" descr="desktop_computer_stylized_medium">
              <a:extLst>
                <a:ext uri="{FF2B5EF4-FFF2-40B4-BE49-F238E27FC236}">
                  <a16:creationId xmlns:a16="http://schemas.microsoft.com/office/drawing/2014/main" id="{8E988F68-D3D2-4C41-B106-05D3907CE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Freeform 78">
              <a:extLst>
                <a:ext uri="{FF2B5EF4-FFF2-40B4-BE49-F238E27FC236}">
                  <a16:creationId xmlns:a16="http://schemas.microsoft.com/office/drawing/2014/main" id="{FA22701C-7713-3740-82B4-34D60CB501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51028 w 356"/>
                <a:gd name="T3" fmla="*/ 21440 h 368"/>
                <a:gd name="T4" fmla="*/ 297791 w 356"/>
                <a:gd name="T5" fmla="*/ 446667 h 368"/>
                <a:gd name="T6" fmla="*/ 65629 w 356"/>
                <a:gd name="T7" fmla="*/ 55861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9" name="Text Box 26">
            <a:extLst>
              <a:ext uri="{FF2B5EF4-FFF2-40B4-BE49-F238E27FC236}">
                <a16:creationId xmlns:a16="http://schemas.microsoft.com/office/drawing/2014/main" id="{5DE7FC3D-204E-844E-A1A9-8A9561EB4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124" y="3043832"/>
            <a:ext cx="481670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latin typeface="Arial" charset="0"/>
              </a:rPr>
              <a:t>RTT</a:t>
            </a:r>
          </a:p>
        </p:txBody>
      </p:sp>
      <p:sp>
        <p:nvSpPr>
          <p:cNvPr id="60" name="Text Box 28">
            <a:extLst>
              <a:ext uri="{FF2B5EF4-FFF2-40B4-BE49-F238E27FC236}">
                <a16:creationId xmlns:a16="http://schemas.microsoft.com/office/drawing/2014/main" id="{F3084D0A-27AC-D24C-A494-22A11FE39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775" y="3646553"/>
            <a:ext cx="1499090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html file received request all objects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12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61" name="Line 20">
            <a:extLst>
              <a:ext uri="{FF2B5EF4-FFF2-40B4-BE49-F238E27FC236}">
                <a16:creationId xmlns:a16="http://schemas.microsoft.com/office/drawing/2014/main" id="{F8BC2388-4175-164F-BFEF-1E671EEBE3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5130" y="4427553"/>
            <a:ext cx="1701800" cy="79626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19">
            <a:extLst>
              <a:ext uri="{FF2B5EF4-FFF2-40B4-BE49-F238E27FC236}">
                <a16:creationId xmlns:a16="http://schemas.microsoft.com/office/drawing/2014/main" id="{DA343D5B-C3C0-394D-AC7D-37E910D65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5130" y="3848230"/>
            <a:ext cx="1661639" cy="4800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Text Box 28">
            <a:extLst>
              <a:ext uri="{FF2B5EF4-FFF2-40B4-BE49-F238E27FC236}">
                <a16:creationId xmlns:a16="http://schemas.microsoft.com/office/drawing/2014/main" id="{3618157C-D1C6-B041-8710-C895A598E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393" y="5121863"/>
            <a:ext cx="1651353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receive all object</a:t>
            </a:r>
          </a:p>
        </p:txBody>
      </p:sp>
      <p:sp>
        <p:nvSpPr>
          <p:cNvPr id="64" name="AutoShape 25">
            <a:extLst>
              <a:ext uri="{FF2B5EF4-FFF2-40B4-BE49-F238E27FC236}">
                <a16:creationId xmlns:a16="http://schemas.microsoft.com/office/drawing/2014/main" id="{29025CF9-DE9A-9D46-B5BC-D7B08EEB25E2}"/>
              </a:ext>
            </a:extLst>
          </p:cNvPr>
          <p:cNvSpPr>
            <a:spLocks/>
          </p:cNvSpPr>
          <p:nvPr/>
        </p:nvSpPr>
        <p:spPr bwMode="auto">
          <a:xfrm>
            <a:off x="8148296" y="3888124"/>
            <a:ext cx="117655" cy="1298061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charset="0"/>
              <a:buNone/>
            </a:pPr>
            <a:endParaRPr lang="x-none" altLang="x-none" sz="2400">
              <a:latin typeface="Arial" charset="0"/>
            </a:endParaRPr>
          </a:p>
        </p:txBody>
      </p:sp>
      <p:sp>
        <p:nvSpPr>
          <p:cNvPr id="65" name="Line 19">
            <a:extLst>
              <a:ext uri="{FF2B5EF4-FFF2-40B4-BE49-F238E27FC236}">
                <a16:creationId xmlns:a16="http://schemas.microsoft.com/office/drawing/2014/main" id="{D69C5FCF-2052-BE4C-A3A8-BD775EDAC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9955" y="3879958"/>
            <a:ext cx="1661639" cy="4800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" name="Line 19">
            <a:extLst>
              <a:ext uri="{FF2B5EF4-FFF2-40B4-BE49-F238E27FC236}">
                <a16:creationId xmlns:a16="http://schemas.microsoft.com/office/drawing/2014/main" id="{942F9935-3067-C542-B9A5-6033D28F2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7097" y="3935340"/>
            <a:ext cx="1661639" cy="4800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82DB040-1921-4C40-A7F5-B3B12AA66FC2}"/>
              </a:ext>
            </a:extLst>
          </p:cNvPr>
          <p:cNvSpPr txBox="1"/>
          <p:nvPr/>
        </p:nvSpPr>
        <p:spPr>
          <a:xfrm>
            <a:off x="8377102" y="3977240"/>
            <a:ext cx="162717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rgbClr val="C00000"/>
                </a:solidFill>
              </a:rPr>
              <a:t>10 back-to-back requests</a:t>
            </a:r>
          </a:p>
        </p:txBody>
      </p:sp>
      <p:sp>
        <p:nvSpPr>
          <p:cNvPr id="68" name="Line 20">
            <a:extLst>
              <a:ext uri="{FF2B5EF4-FFF2-40B4-BE49-F238E27FC236}">
                <a16:creationId xmlns:a16="http://schemas.microsoft.com/office/drawing/2014/main" id="{41317272-82E7-1A4B-9C5D-32AB7F039E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41006" y="4605185"/>
            <a:ext cx="1701800" cy="79626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0">
            <a:extLst>
              <a:ext uri="{FF2B5EF4-FFF2-40B4-BE49-F238E27FC236}">
                <a16:creationId xmlns:a16="http://schemas.microsoft.com/office/drawing/2014/main" id="{929AC8B5-AB7E-4844-B981-80CD5B0FFA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61643" y="4756104"/>
            <a:ext cx="1701800" cy="79626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271E57F-0EA8-AE45-82A3-C8FB7ECD7485}"/>
              </a:ext>
            </a:extLst>
          </p:cNvPr>
          <p:cNvSpPr txBox="1"/>
          <p:nvPr/>
        </p:nvSpPr>
        <p:spPr>
          <a:xfrm>
            <a:off x="8385448" y="4863960"/>
            <a:ext cx="153744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rgbClr val="C00000"/>
                </a:solidFill>
              </a:rPr>
              <a:t>10 back-to-back objects</a:t>
            </a:r>
          </a:p>
        </p:txBody>
      </p:sp>
      <p:sp>
        <p:nvSpPr>
          <p:cNvPr id="71" name="Text Box 26">
            <a:extLst>
              <a:ext uri="{FF2B5EF4-FFF2-40B4-BE49-F238E27FC236}">
                <a16:creationId xmlns:a16="http://schemas.microsoft.com/office/drawing/2014/main" id="{4A7FD830-FBF1-ED4C-BBEA-C9E26C59B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5722" y="4618324"/>
            <a:ext cx="481670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latin typeface="Arial" charset="0"/>
              </a:rPr>
              <a:t>RTT</a:t>
            </a:r>
          </a:p>
        </p:txBody>
      </p:sp>
    </p:spTree>
    <p:extLst>
      <p:ext uri="{BB962C8B-B14F-4D97-AF65-F5344CB8AC3E}">
        <p14:creationId xmlns:p14="http://schemas.microsoft.com/office/powerpoint/2010/main" val="323240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Non-persistent HTTP: example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67AC580C-18A4-D247-92B5-6D862101F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691" y="2868166"/>
            <a:ext cx="10658" cy="3480471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301A620-3B2F-B341-BCAC-A3E4F12C8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58" y="5641558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4008892-5F15-CD46-8B74-F28D8BF76E3B}"/>
              </a:ext>
            </a:extLst>
          </p:cNvPr>
          <p:cNvSpPr txBox="1">
            <a:spLocks noChangeArrowheads="1"/>
          </p:cNvSpPr>
          <p:nvPr/>
        </p:nvSpPr>
        <p:spPr>
          <a:xfrm>
            <a:off x="809349" y="1351435"/>
            <a:ext cx="7942262" cy="46672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User enters URL: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E22C996-6035-504C-97CC-082C3EAD4AF4}"/>
              </a:ext>
            </a:extLst>
          </p:cNvPr>
          <p:cNvSpPr txBox="1">
            <a:spLocks noChangeArrowheads="1"/>
          </p:cNvSpPr>
          <p:nvPr/>
        </p:nvSpPr>
        <p:spPr>
          <a:xfrm>
            <a:off x="944384" y="2447251"/>
            <a:ext cx="4850242" cy="19050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1a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.</a:t>
            </a:r>
            <a:r>
              <a:rPr lang="en-US" altLang="en-US" sz="2400" dirty="0">
                <a:ea typeface="ＭＳ Ｐゴシック" panose="020B0600070205080204" pitchFamily="34" charset="-128"/>
              </a:rPr>
              <a:t> HTTP client initiates TCP connection to HTTP server (process) at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www.someSchool.edu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on port 80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518B9B7-A17A-DD48-BBA8-A1AC04589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983" y="4077834"/>
            <a:ext cx="421653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2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.</a:t>
            </a:r>
            <a:r>
              <a:rPr lang="en-US" altLang="en-US" sz="2400" dirty="0">
                <a:latin typeface="+mn-lt"/>
              </a:rPr>
              <a:t> HTTP client sends HTTP </a:t>
            </a:r>
            <a:r>
              <a:rPr lang="en-US" altLang="en-US" sz="2400" i="1" dirty="0">
                <a:solidFill>
                  <a:srgbClr val="000099"/>
                </a:solidFill>
                <a:latin typeface="+mn-lt"/>
              </a:rPr>
              <a:t>request message</a:t>
            </a:r>
            <a:r>
              <a:rPr lang="en-US" altLang="en-US" sz="2400" dirty="0">
                <a:latin typeface="+mn-lt"/>
              </a:rPr>
              <a:t> (containing URL) into TCP connection socket. Message indicates that client wants object </a:t>
            </a:r>
            <a:r>
              <a:rPr lang="en-US" altLang="en-US" dirty="0" err="1">
                <a:latin typeface="+mn-lt"/>
              </a:rPr>
              <a:t>someDepartment</a:t>
            </a:r>
            <a:r>
              <a:rPr lang="en-US" altLang="en-US" dirty="0">
                <a:latin typeface="+mn-lt"/>
              </a:rPr>
              <a:t>/</a:t>
            </a:r>
            <a:r>
              <a:rPr lang="en-US" altLang="en-US" dirty="0" err="1">
                <a:latin typeface="+mn-lt"/>
              </a:rPr>
              <a:t>home.index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C1983CF-C4CB-FF47-A69D-3E65B8C96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018" y="2733157"/>
            <a:ext cx="538952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1b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.</a:t>
            </a:r>
            <a:r>
              <a:rPr lang="en-US" altLang="en-US" sz="2400" dirty="0">
                <a:latin typeface="+mn-lt"/>
              </a:rPr>
              <a:t> HTTP server at host </a:t>
            </a:r>
            <a:r>
              <a:rPr lang="en-US" altLang="en-US" dirty="0" err="1">
                <a:latin typeface="+mn-lt"/>
              </a:rPr>
              <a:t>www.someSchool.edu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waiting for TCP connection at port 80  </a:t>
            </a:r>
            <a:r>
              <a:rPr lang="ja-JP" altLang="en-US" sz="2400">
                <a:latin typeface="+mn-lt"/>
              </a:rPr>
              <a:t>“</a:t>
            </a:r>
            <a:r>
              <a:rPr lang="en-US" altLang="ja-JP" sz="2400" dirty="0">
                <a:latin typeface="+mn-lt"/>
              </a:rPr>
              <a:t>accepts</a:t>
            </a:r>
            <a:r>
              <a:rPr lang="ja-JP" altLang="en-US" sz="2400">
                <a:latin typeface="+mn-lt"/>
              </a:rPr>
              <a:t>”</a:t>
            </a:r>
            <a:r>
              <a:rPr lang="en-US" altLang="ja-JP" sz="2400" dirty="0">
                <a:latin typeface="+mn-lt"/>
              </a:rPr>
              <a:t> connection, notifying client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0B2B9504-D191-9144-8C84-929183C16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976" y="4739906"/>
            <a:ext cx="539487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3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.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HTTP server receives request message, forms </a:t>
            </a:r>
            <a:r>
              <a:rPr lang="en-US" altLang="en-US" sz="2400" i="1" dirty="0">
                <a:solidFill>
                  <a:srgbClr val="000099"/>
                </a:solidFill>
                <a:latin typeface="+mn-lt"/>
              </a:rPr>
              <a:t>response message</a:t>
            </a:r>
            <a:r>
              <a:rPr lang="en-US" altLang="en-US" sz="2400" dirty="0">
                <a:latin typeface="+mn-lt"/>
              </a:rPr>
              <a:t> containing requested object, and sends message into its socket</a:t>
            </a:r>
            <a:endParaRPr lang="en-US" altLang="en-US" dirty="0">
              <a:latin typeface="+mn-lt"/>
            </a:endParaRP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B4DAFA34-3C73-6F47-8061-690804DAF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530" y="4961816"/>
            <a:ext cx="1800180" cy="60195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0A9DB4DB-78BB-C14F-903C-4C820480B1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9517" y="5671992"/>
            <a:ext cx="1410287" cy="89186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27BF3D34-DFF2-A04F-84F9-CBAE8022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83" y="5563771"/>
            <a:ext cx="6731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8D8A0BF5-72E5-9E41-A2AE-DE0F79C9B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851" y="2779258"/>
            <a:ext cx="155102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054521BF-054B-B342-A343-164F3CB503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2530" y="3366635"/>
            <a:ext cx="1551026" cy="1006986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64D7167-BDDE-A148-84EB-4FB5D33E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390" y="1660654"/>
            <a:ext cx="6378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+mn-lt"/>
              </a:rPr>
              <a:t>(containing text, references to 10 jpeg images)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52A420B-2488-A04D-8D7F-CC71C334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021" y="1414937"/>
            <a:ext cx="79422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b="1" dirty="0" err="1">
                <a:latin typeface="Courier New" panose="02070309020205020404" pitchFamily="49" charset="0"/>
              </a:rPr>
              <a:t>www.someSchool.edu</a:t>
            </a:r>
            <a:r>
              <a:rPr lang="en-US" altLang="en-US" b="1" dirty="0">
                <a:latin typeface="Courier New" panose="02070309020205020404" pitchFamily="49" charset="0"/>
              </a:rPr>
              <a:t>/</a:t>
            </a:r>
            <a:r>
              <a:rPr lang="en-US" altLang="en-US" b="1" dirty="0" err="1">
                <a:latin typeface="Courier New" panose="02070309020205020404" pitchFamily="49" charset="0"/>
              </a:rPr>
              <a:t>someDepartment</a:t>
            </a:r>
            <a:r>
              <a:rPr lang="en-US" altLang="en-US" b="1" dirty="0">
                <a:latin typeface="Courier New" panose="02070309020205020404" pitchFamily="49" charset="0"/>
              </a:rPr>
              <a:t>/</a:t>
            </a:r>
            <a:r>
              <a:rPr lang="en-US" altLang="en-US" b="1" dirty="0" err="1">
                <a:latin typeface="Courier New" panose="02070309020205020404" pitchFamily="49" charset="0"/>
              </a:rPr>
              <a:t>home.index</a:t>
            </a:r>
            <a:endParaRPr lang="en-US" altLang="en-US" b="1" dirty="0">
              <a:latin typeface="Courier New" panose="02070309020205020404" pitchFamily="49" charset="0"/>
            </a:endParaRPr>
          </a:p>
        </p:txBody>
      </p:sp>
      <p:grpSp>
        <p:nvGrpSpPr>
          <p:cNvPr id="23" name="Group 44">
            <a:extLst>
              <a:ext uri="{FF2B5EF4-FFF2-40B4-BE49-F238E27FC236}">
                <a16:creationId xmlns:a16="http://schemas.microsoft.com/office/drawing/2014/main" id="{2394097B-A6BF-8042-8504-A7CA070914D8}"/>
              </a:ext>
            </a:extLst>
          </p:cNvPr>
          <p:cNvGrpSpPr>
            <a:grpSpLocks/>
          </p:cNvGrpSpPr>
          <p:nvPr/>
        </p:nvGrpSpPr>
        <p:grpSpPr bwMode="auto">
          <a:xfrm>
            <a:off x="371687" y="2060763"/>
            <a:ext cx="784845" cy="730423"/>
            <a:chOff x="-44" y="1473"/>
            <a:chExt cx="981" cy="1105"/>
          </a:xfrm>
        </p:grpSpPr>
        <p:pic>
          <p:nvPicPr>
            <p:cNvPr id="24" name="Picture 45" descr="desktop_computer_stylized_medium">
              <a:extLst>
                <a:ext uri="{FF2B5EF4-FFF2-40B4-BE49-F238E27FC236}">
                  <a16:creationId xmlns:a16="http://schemas.microsoft.com/office/drawing/2014/main" id="{807C0FED-FCBE-2D4E-A1F2-CBF2C81D3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9119D5B0-5ADB-2048-9F8B-D683AC19EA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id="{DB78F20D-7762-EC45-A5F7-9DBB8F599433}"/>
              </a:ext>
            </a:extLst>
          </p:cNvPr>
          <p:cNvGrpSpPr>
            <a:grpSpLocks/>
          </p:cNvGrpSpPr>
          <p:nvPr/>
        </p:nvGrpSpPr>
        <p:grpSpPr bwMode="auto">
          <a:xfrm>
            <a:off x="6367322" y="2347016"/>
            <a:ext cx="286234" cy="640019"/>
            <a:chOff x="4140" y="429"/>
            <a:chExt cx="1425" cy="2396"/>
          </a:xfrm>
        </p:grpSpPr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F7835DE-1DB5-554B-9435-F2109923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Rectangle 49">
              <a:extLst>
                <a:ext uri="{FF2B5EF4-FFF2-40B4-BE49-F238E27FC236}">
                  <a16:creationId xmlns:a16="http://schemas.microsoft.com/office/drawing/2014/main" id="{D58C67CB-FC2C-6C45-A584-0EE3943CC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2E7357FA-BE14-7B45-B9C8-D3AD131C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86D743E9-08EF-3443-A09F-9FD39BD6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Rectangle 52">
              <a:extLst>
                <a:ext uri="{FF2B5EF4-FFF2-40B4-BE49-F238E27FC236}">
                  <a16:creationId xmlns:a16="http://schemas.microsoft.com/office/drawing/2014/main" id="{147C38BE-745B-5043-B214-0B9EA392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FBCFE8CA-D754-EF47-A59B-C987FE102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" name="AutoShape 54">
                <a:extLst>
                  <a:ext uri="{FF2B5EF4-FFF2-40B4-BE49-F238E27FC236}">
                    <a16:creationId xmlns:a16="http://schemas.microsoft.com/office/drawing/2014/main" id="{4CB48C03-464D-0344-AF93-DBB0CF131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" name="AutoShape 55">
                <a:extLst>
                  <a:ext uri="{FF2B5EF4-FFF2-40B4-BE49-F238E27FC236}">
                    <a16:creationId xmlns:a16="http://schemas.microsoft.com/office/drawing/2014/main" id="{9545D198-3BD7-694B-B5DC-4ED4C79FC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3" name="Rectangle 56">
              <a:extLst>
                <a:ext uri="{FF2B5EF4-FFF2-40B4-BE49-F238E27FC236}">
                  <a16:creationId xmlns:a16="http://schemas.microsoft.com/office/drawing/2014/main" id="{BB7A1A44-103A-4142-BB05-0C014EC7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4" name="Group 57">
              <a:extLst>
                <a:ext uri="{FF2B5EF4-FFF2-40B4-BE49-F238E27FC236}">
                  <a16:creationId xmlns:a16="http://schemas.microsoft.com/office/drawing/2014/main" id="{A7308D7F-AFED-CA43-852A-E750251C6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" name="AutoShape 58">
                <a:extLst>
                  <a:ext uri="{FF2B5EF4-FFF2-40B4-BE49-F238E27FC236}">
                    <a16:creationId xmlns:a16="http://schemas.microsoft.com/office/drawing/2014/main" id="{72E4409D-5ADE-A147-AA65-DA449963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" name="AutoShape 59">
                <a:extLst>
                  <a:ext uri="{FF2B5EF4-FFF2-40B4-BE49-F238E27FC236}">
                    <a16:creationId xmlns:a16="http://schemas.microsoft.com/office/drawing/2014/main" id="{B7CA2B3C-6AEB-7A43-B3B4-4DF705769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BA20BEBE-68B5-1249-B593-1C7CD6B3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E5963EC5-6FAF-A14D-AB16-7FE0DA31D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" name="Group 62">
              <a:extLst>
                <a:ext uri="{FF2B5EF4-FFF2-40B4-BE49-F238E27FC236}">
                  <a16:creationId xmlns:a16="http://schemas.microsoft.com/office/drawing/2014/main" id="{A8DEC631-5A58-7849-9209-1EB5AB569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3" name="AutoShape 63">
                <a:extLst>
                  <a:ext uri="{FF2B5EF4-FFF2-40B4-BE49-F238E27FC236}">
                    <a16:creationId xmlns:a16="http://schemas.microsoft.com/office/drawing/2014/main" id="{6FBD34E3-C5B6-E944-B4E7-984347F69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" name="AutoShape 64">
                <a:extLst>
                  <a:ext uri="{FF2B5EF4-FFF2-40B4-BE49-F238E27FC236}">
                    <a16:creationId xmlns:a16="http://schemas.microsoft.com/office/drawing/2014/main" id="{444700C5-DD16-7045-A6DF-957B4E655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8" name="Freeform 65">
              <a:extLst>
                <a:ext uri="{FF2B5EF4-FFF2-40B4-BE49-F238E27FC236}">
                  <a16:creationId xmlns:a16="http://schemas.microsoft.com/office/drawing/2014/main" id="{210F459F-9F66-B847-B785-6AE02157E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9" name="Group 66">
              <a:extLst>
                <a:ext uri="{FF2B5EF4-FFF2-40B4-BE49-F238E27FC236}">
                  <a16:creationId xmlns:a16="http://schemas.microsoft.com/office/drawing/2014/main" id="{07904654-EF90-4B4C-B348-E6F299ADA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" name="AutoShape 67">
                <a:extLst>
                  <a:ext uri="{FF2B5EF4-FFF2-40B4-BE49-F238E27FC236}">
                    <a16:creationId xmlns:a16="http://schemas.microsoft.com/office/drawing/2014/main" id="{927A6F56-7195-2A4B-A9FF-BD73015A7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" name="AutoShape 68">
                <a:extLst>
                  <a:ext uri="{FF2B5EF4-FFF2-40B4-BE49-F238E27FC236}">
                    <a16:creationId xmlns:a16="http://schemas.microsoft.com/office/drawing/2014/main" id="{AE3156D8-7946-6043-B3B8-2B13B7293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" name="Rectangle 69">
              <a:extLst>
                <a:ext uri="{FF2B5EF4-FFF2-40B4-BE49-F238E27FC236}">
                  <a16:creationId xmlns:a16="http://schemas.microsoft.com/office/drawing/2014/main" id="{CE18F5A0-5742-0B4F-982F-6BC169203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id="{2BD50CD9-1EF1-ED4C-AFCE-14AD1B90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577EA932-97EB-4149-8C8C-9011420A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Oval 72">
              <a:extLst>
                <a:ext uri="{FF2B5EF4-FFF2-40B4-BE49-F238E27FC236}">
                  <a16:creationId xmlns:a16="http://schemas.microsoft.com/office/drawing/2014/main" id="{49966F96-01DC-0A43-BCBA-D06A3569E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Freeform 73">
              <a:extLst>
                <a:ext uri="{FF2B5EF4-FFF2-40B4-BE49-F238E27FC236}">
                  <a16:creationId xmlns:a16="http://schemas.microsoft.com/office/drawing/2014/main" id="{F1C686DE-B7D5-2148-BCC7-2FAC2C01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AutoShape 74">
              <a:extLst>
                <a:ext uri="{FF2B5EF4-FFF2-40B4-BE49-F238E27FC236}">
                  <a16:creationId xmlns:a16="http://schemas.microsoft.com/office/drawing/2014/main" id="{F82F43AD-BE0F-344E-BEE9-58D59D825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AutoShape 75">
              <a:extLst>
                <a:ext uri="{FF2B5EF4-FFF2-40B4-BE49-F238E27FC236}">
                  <a16:creationId xmlns:a16="http://schemas.microsoft.com/office/drawing/2014/main" id="{50B859D7-FD53-4C47-95AC-855D1B2F3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" name="Oval 76">
              <a:extLst>
                <a:ext uri="{FF2B5EF4-FFF2-40B4-BE49-F238E27FC236}">
                  <a16:creationId xmlns:a16="http://schemas.microsoft.com/office/drawing/2014/main" id="{83896475-9FE1-9143-9428-50459AAB8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Oval 77">
              <a:extLst>
                <a:ext uri="{FF2B5EF4-FFF2-40B4-BE49-F238E27FC236}">
                  <a16:creationId xmlns:a16="http://schemas.microsoft.com/office/drawing/2014/main" id="{10EA96BE-EF36-2B49-A03B-AEC865105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" name="Oval 78">
              <a:extLst>
                <a:ext uri="{FF2B5EF4-FFF2-40B4-BE49-F238E27FC236}">
                  <a16:creationId xmlns:a16="http://schemas.microsoft.com/office/drawing/2014/main" id="{BE8642C4-0C45-D94F-821D-2190EC54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" name="Rectangle 79">
              <a:extLst>
                <a:ext uri="{FF2B5EF4-FFF2-40B4-BE49-F238E27FC236}">
                  <a16:creationId xmlns:a16="http://schemas.microsoft.com/office/drawing/2014/main" id="{C9A770C5-A3F8-D845-B1BA-3D43D933C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4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Non-persistent HTTP: example (cont.)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4008892-5F15-CD46-8B74-F28D8BF76E3B}"/>
              </a:ext>
            </a:extLst>
          </p:cNvPr>
          <p:cNvSpPr txBox="1">
            <a:spLocks noChangeArrowheads="1"/>
          </p:cNvSpPr>
          <p:nvPr/>
        </p:nvSpPr>
        <p:spPr>
          <a:xfrm>
            <a:off x="809349" y="1351435"/>
            <a:ext cx="7942262" cy="46672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User enters URL: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64D7167-BDDE-A148-84EB-4FB5D33E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390" y="1660654"/>
            <a:ext cx="6378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+mn-lt"/>
              </a:rPr>
              <a:t>(containing text, references to 10 jpeg images)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52A420B-2488-A04D-8D7F-CC71C334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021" y="1414937"/>
            <a:ext cx="79422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b="1" dirty="0" err="1">
                <a:latin typeface="Courier New" panose="02070309020205020404" pitchFamily="49" charset="0"/>
              </a:rPr>
              <a:t>www.someSchool.edu</a:t>
            </a:r>
            <a:r>
              <a:rPr lang="en-US" altLang="en-US" b="1" dirty="0">
                <a:latin typeface="Courier New" panose="02070309020205020404" pitchFamily="49" charset="0"/>
              </a:rPr>
              <a:t>/</a:t>
            </a:r>
            <a:r>
              <a:rPr lang="en-US" altLang="en-US" b="1" dirty="0" err="1">
                <a:latin typeface="Courier New" panose="02070309020205020404" pitchFamily="49" charset="0"/>
              </a:rPr>
              <a:t>someDepartment</a:t>
            </a:r>
            <a:r>
              <a:rPr lang="en-US" altLang="en-US" b="1" dirty="0">
                <a:latin typeface="Courier New" panose="02070309020205020404" pitchFamily="49" charset="0"/>
              </a:rPr>
              <a:t>/</a:t>
            </a:r>
            <a:r>
              <a:rPr lang="en-US" altLang="en-US" b="1" dirty="0" err="1">
                <a:latin typeface="Courier New" panose="02070309020205020404" pitchFamily="49" charset="0"/>
              </a:rPr>
              <a:t>home.index</a:t>
            </a:r>
            <a:endParaRPr lang="en-US" altLang="en-US" b="1" dirty="0">
              <a:latin typeface="Courier New" panose="02070309020205020404" pitchFamily="49" charset="0"/>
            </a:endParaRPr>
          </a:p>
        </p:txBody>
      </p:sp>
      <p:grpSp>
        <p:nvGrpSpPr>
          <p:cNvPr id="23" name="Group 44">
            <a:extLst>
              <a:ext uri="{FF2B5EF4-FFF2-40B4-BE49-F238E27FC236}">
                <a16:creationId xmlns:a16="http://schemas.microsoft.com/office/drawing/2014/main" id="{2394097B-A6BF-8042-8504-A7CA070914D8}"/>
              </a:ext>
            </a:extLst>
          </p:cNvPr>
          <p:cNvGrpSpPr>
            <a:grpSpLocks/>
          </p:cNvGrpSpPr>
          <p:nvPr/>
        </p:nvGrpSpPr>
        <p:grpSpPr bwMode="auto">
          <a:xfrm>
            <a:off x="371687" y="2060763"/>
            <a:ext cx="784845" cy="730423"/>
            <a:chOff x="-44" y="1473"/>
            <a:chExt cx="981" cy="1105"/>
          </a:xfrm>
        </p:grpSpPr>
        <p:pic>
          <p:nvPicPr>
            <p:cNvPr id="24" name="Picture 45" descr="desktop_computer_stylized_medium">
              <a:extLst>
                <a:ext uri="{FF2B5EF4-FFF2-40B4-BE49-F238E27FC236}">
                  <a16:creationId xmlns:a16="http://schemas.microsoft.com/office/drawing/2014/main" id="{807C0FED-FCBE-2D4E-A1F2-CBF2C81D3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9119D5B0-5ADB-2048-9F8B-D683AC19EA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id="{DB78F20D-7762-EC45-A5F7-9DBB8F599433}"/>
              </a:ext>
            </a:extLst>
          </p:cNvPr>
          <p:cNvGrpSpPr>
            <a:grpSpLocks/>
          </p:cNvGrpSpPr>
          <p:nvPr/>
        </p:nvGrpSpPr>
        <p:grpSpPr bwMode="auto">
          <a:xfrm>
            <a:off x="6367322" y="2347016"/>
            <a:ext cx="286234" cy="640019"/>
            <a:chOff x="4140" y="429"/>
            <a:chExt cx="1425" cy="2396"/>
          </a:xfrm>
        </p:grpSpPr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F7835DE-1DB5-554B-9435-F2109923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Rectangle 49">
              <a:extLst>
                <a:ext uri="{FF2B5EF4-FFF2-40B4-BE49-F238E27FC236}">
                  <a16:creationId xmlns:a16="http://schemas.microsoft.com/office/drawing/2014/main" id="{D58C67CB-FC2C-6C45-A584-0EE3943CC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2E7357FA-BE14-7B45-B9C8-D3AD131C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86D743E9-08EF-3443-A09F-9FD39BD6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Rectangle 52">
              <a:extLst>
                <a:ext uri="{FF2B5EF4-FFF2-40B4-BE49-F238E27FC236}">
                  <a16:creationId xmlns:a16="http://schemas.microsoft.com/office/drawing/2014/main" id="{147C38BE-745B-5043-B214-0B9EA392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FBCFE8CA-D754-EF47-A59B-C987FE102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" name="AutoShape 54">
                <a:extLst>
                  <a:ext uri="{FF2B5EF4-FFF2-40B4-BE49-F238E27FC236}">
                    <a16:creationId xmlns:a16="http://schemas.microsoft.com/office/drawing/2014/main" id="{4CB48C03-464D-0344-AF93-DBB0CF131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" name="AutoShape 55">
                <a:extLst>
                  <a:ext uri="{FF2B5EF4-FFF2-40B4-BE49-F238E27FC236}">
                    <a16:creationId xmlns:a16="http://schemas.microsoft.com/office/drawing/2014/main" id="{9545D198-3BD7-694B-B5DC-4ED4C79FC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3" name="Rectangle 56">
              <a:extLst>
                <a:ext uri="{FF2B5EF4-FFF2-40B4-BE49-F238E27FC236}">
                  <a16:creationId xmlns:a16="http://schemas.microsoft.com/office/drawing/2014/main" id="{BB7A1A44-103A-4142-BB05-0C014EC7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4" name="Group 57">
              <a:extLst>
                <a:ext uri="{FF2B5EF4-FFF2-40B4-BE49-F238E27FC236}">
                  <a16:creationId xmlns:a16="http://schemas.microsoft.com/office/drawing/2014/main" id="{A7308D7F-AFED-CA43-852A-E750251C6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" name="AutoShape 58">
                <a:extLst>
                  <a:ext uri="{FF2B5EF4-FFF2-40B4-BE49-F238E27FC236}">
                    <a16:creationId xmlns:a16="http://schemas.microsoft.com/office/drawing/2014/main" id="{72E4409D-5ADE-A147-AA65-DA449963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" name="AutoShape 59">
                <a:extLst>
                  <a:ext uri="{FF2B5EF4-FFF2-40B4-BE49-F238E27FC236}">
                    <a16:creationId xmlns:a16="http://schemas.microsoft.com/office/drawing/2014/main" id="{B7CA2B3C-6AEB-7A43-B3B4-4DF705769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BA20BEBE-68B5-1249-B593-1C7CD6B3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E5963EC5-6FAF-A14D-AB16-7FE0DA31D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" name="Group 62">
              <a:extLst>
                <a:ext uri="{FF2B5EF4-FFF2-40B4-BE49-F238E27FC236}">
                  <a16:creationId xmlns:a16="http://schemas.microsoft.com/office/drawing/2014/main" id="{A8DEC631-5A58-7849-9209-1EB5AB569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3" name="AutoShape 63">
                <a:extLst>
                  <a:ext uri="{FF2B5EF4-FFF2-40B4-BE49-F238E27FC236}">
                    <a16:creationId xmlns:a16="http://schemas.microsoft.com/office/drawing/2014/main" id="{6FBD34E3-C5B6-E944-B4E7-984347F69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" name="AutoShape 64">
                <a:extLst>
                  <a:ext uri="{FF2B5EF4-FFF2-40B4-BE49-F238E27FC236}">
                    <a16:creationId xmlns:a16="http://schemas.microsoft.com/office/drawing/2014/main" id="{444700C5-DD16-7045-A6DF-957B4E655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8" name="Freeform 65">
              <a:extLst>
                <a:ext uri="{FF2B5EF4-FFF2-40B4-BE49-F238E27FC236}">
                  <a16:creationId xmlns:a16="http://schemas.microsoft.com/office/drawing/2014/main" id="{210F459F-9F66-B847-B785-6AE02157E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9" name="Group 66">
              <a:extLst>
                <a:ext uri="{FF2B5EF4-FFF2-40B4-BE49-F238E27FC236}">
                  <a16:creationId xmlns:a16="http://schemas.microsoft.com/office/drawing/2014/main" id="{07904654-EF90-4B4C-B348-E6F299ADA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" name="AutoShape 67">
                <a:extLst>
                  <a:ext uri="{FF2B5EF4-FFF2-40B4-BE49-F238E27FC236}">
                    <a16:creationId xmlns:a16="http://schemas.microsoft.com/office/drawing/2014/main" id="{927A6F56-7195-2A4B-A9FF-BD73015A7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" name="AutoShape 68">
                <a:extLst>
                  <a:ext uri="{FF2B5EF4-FFF2-40B4-BE49-F238E27FC236}">
                    <a16:creationId xmlns:a16="http://schemas.microsoft.com/office/drawing/2014/main" id="{AE3156D8-7946-6043-B3B8-2B13B7293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" name="Rectangle 69">
              <a:extLst>
                <a:ext uri="{FF2B5EF4-FFF2-40B4-BE49-F238E27FC236}">
                  <a16:creationId xmlns:a16="http://schemas.microsoft.com/office/drawing/2014/main" id="{CE18F5A0-5742-0B4F-982F-6BC169203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id="{2BD50CD9-1EF1-ED4C-AFCE-14AD1B90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577EA932-97EB-4149-8C8C-9011420A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Oval 72">
              <a:extLst>
                <a:ext uri="{FF2B5EF4-FFF2-40B4-BE49-F238E27FC236}">
                  <a16:creationId xmlns:a16="http://schemas.microsoft.com/office/drawing/2014/main" id="{49966F96-01DC-0A43-BCBA-D06A3569E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Freeform 73">
              <a:extLst>
                <a:ext uri="{FF2B5EF4-FFF2-40B4-BE49-F238E27FC236}">
                  <a16:creationId xmlns:a16="http://schemas.microsoft.com/office/drawing/2014/main" id="{F1C686DE-B7D5-2148-BCC7-2FAC2C01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AutoShape 74">
              <a:extLst>
                <a:ext uri="{FF2B5EF4-FFF2-40B4-BE49-F238E27FC236}">
                  <a16:creationId xmlns:a16="http://schemas.microsoft.com/office/drawing/2014/main" id="{F82F43AD-BE0F-344E-BEE9-58D59D825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AutoShape 75">
              <a:extLst>
                <a:ext uri="{FF2B5EF4-FFF2-40B4-BE49-F238E27FC236}">
                  <a16:creationId xmlns:a16="http://schemas.microsoft.com/office/drawing/2014/main" id="{50B859D7-FD53-4C47-95AC-855D1B2F3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" name="Oval 76">
              <a:extLst>
                <a:ext uri="{FF2B5EF4-FFF2-40B4-BE49-F238E27FC236}">
                  <a16:creationId xmlns:a16="http://schemas.microsoft.com/office/drawing/2014/main" id="{83896475-9FE1-9143-9428-50459AAB8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Oval 77">
              <a:extLst>
                <a:ext uri="{FF2B5EF4-FFF2-40B4-BE49-F238E27FC236}">
                  <a16:creationId xmlns:a16="http://schemas.microsoft.com/office/drawing/2014/main" id="{10EA96BE-EF36-2B49-A03B-AEC865105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" name="Oval 78">
              <a:extLst>
                <a:ext uri="{FF2B5EF4-FFF2-40B4-BE49-F238E27FC236}">
                  <a16:creationId xmlns:a16="http://schemas.microsoft.com/office/drawing/2014/main" id="{BE8642C4-0C45-D94F-821D-2190EC54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" name="Rectangle 79">
              <a:extLst>
                <a:ext uri="{FF2B5EF4-FFF2-40B4-BE49-F238E27FC236}">
                  <a16:creationId xmlns:a16="http://schemas.microsoft.com/office/drawing/2014/main" id="{C9A770C5-A3F8-D845-B1BA-3D43D933C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59" name="Rectangle 6">
            <a:extLst>
              <a:ext uri="{FF2B5EF4-FFF2-40B4-BE49-F238E27FC236}">
                <a16:creationId xmlns:a16="http://schemas.microsoft.com/office/drawing/2014/main" id="{F5ECC14E-6AC7-4243-86F2-25BD5F2B8464}"/>
              </a:ext>
            </a:extLst>
          </p:cNvPr>
          <p:cNvSpPr txBox="1">
            <a:spLocks noChangeArrowheads="1"/>
          </p:cNvSpPr>
          <p:nvPr/>
        </p:nvSpPr>
        <p:spPr>
          <a:xfrm>
            <a:off x="798691" y="3200188"/>
            <a:ext cx="5085273" cy="2010122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5</a:t>
            </a: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.</a:t>
            </a:r>
            <a:r>
              <a:rPr lang="en-US" altLang="en-US" sz="2400" dirty="0">
                <a:ea typeface="ＭＳ Ｐゴシック" panose="020B0600070205080204" pitchFamily="34" charset="-128"/>
              </a:rPr>
              <a:t> HTTP client receives response message containing html file, displays html.  Parsing html file, finds 10 referenced jpeg  objects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D3260771-3905-E24E-8B12-64D566C6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480" y="4851930"/>
            <a:ext cx="381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6.</a:t>
            </a:r>
            <a:r>
              <a:rPr lang="en-US" altLang="en-US" sz="2400" dirty="0">
                <a:latin typeface="+mn-lt"/>
              </a:rPr>
              <a:t> Steps 1-5 repeated for each of 10 jpeg objects</a:t>
            </a:r>
          </a:p>
        </p:txBody>
      </p:sp>
      <p:sp>
        <p:nvSpPr>
          <p:cNvPr id="61" name="Rectangle 8">
            <a:extLst>
              <a:ext uri="{FF2B5EF4-FFF2-40B4-BE49-F238E27FC236}">
                <a16:creationId xmlns:a16="http://schemas.microsoft.com/office/drawing/2014/main" id="{9E1B76BD-C8EB-7245-9B75-E2D499F3E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580" y="2782360"/>
            <a:ext cx="3810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CC0000"/>
                </a:solidFill>
                <a:latin typeface="+mn-lt"/>
              </a:rPr>
              <a:t>4.</a:t>
            </a:r>
            <a:r>
              <a:rPr lang="en-US" altLang="en-US" sz="2400">
                <a:latin typeface="+mn-lt"/>
              </a:rPr>
              <a:t> HTTP server closes TCP connection. </a:t>
            </a:r>
          </a:p>
        </p:txBody>
      </p:sp>
      <p:sp>
        <p:nvSpPr>
          <p:cNvPr id="65" name="Line 17">
            <a:extLst>
              <a:ext uri="{FF2B5EF4-FFF2-40B4-BE49-F238E27FC236}">
                <a16:creationId xmlns:a16="http://schemas.microsoft.com/office/drawing/2014/main" id="{4F85C1F3-F91B-C04C-B746-8E5570895A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7465" y="3200187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6" name="Line 11">
            <a:extLst>
              <a:ext uri="{FF2B5EF4-FFF2-40B4-BE49-F238E27FC236}">
                <a16:creationId xmlns:a16="http://schemas.microsoft.com/office/drawing/2014/main" id="{F8CE636E-DC4B-BA4E-A771-E70EE904F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691" y="2868166"/>
            <a:ext cx="10658" cy="3480471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13">
            <a:extLst>
              <a:ext uri="{FF2B5EF4-FFF2-40B4-BE49-F238E27FC236}">
                <a16:creationId xmlns:a16="http://schemas.microsoft.com/office/drawing/2014/main" id="{3787AF32-7BD3-C144-BD02-222C42900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58" y="5641558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latin typeface="+mn-lt"/>
            </a:endParaRPr>
          </a:p>
        </p:txBody>
      </p:sp>
      <p:sp>
        <p:nvSpPr>
          <p:cNvPr id="68" name="Text Box 12">
            <a:extLst>
              <a:ext uri="{FF2B5EF4-FFF2-40B4-BE49-F238E27FC236}">
                <a16:creationId xmlns:a16="http://schemas.microsoft.com/office/drawing/2014/main" id="{B3CFBAD8-5CBD-8B48-A941-3E86D5E65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83" y="5563771"/>
            <a:ext cx="6731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53A3A65-7F55-0D4D-ABAA-07ACD2FDAA38}"/>
              </a:ext>
            </a:extLst>
          </p:cNvPr>
          <p:cNvSpPr txBox="1"/>
          <p:nvPr/>
        </p:nvSpPr>
        <p:spPr>
          <a:xfrm>
            <a:off x="4818594" y="4789601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altLang="x-none" sz="2800" dirty="0">
                <a:solidFill>
                  <a:srgbClr val="FF0000"/>
                </a:solidFill>
              </a:rPr>
              <a:t>reopen-close a new connection each time for each object!</a:t>
            </a:r>
          </a:p>
        </p:txBody>
      </p:sp>
    </p:spTree>
    <p:extLst>
      <p:ext uri="{BB962C8B-B14F-4D97-AF65-F5344CB8AC3E}">
        <p14:creationId xmlns:p14="http://schemas.microsoft.com/office/powerpoint/2010/main" val="6033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  <p:bldP spid="61" grpId="0"/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Non-persistent HTTP: response time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5" name="Rectangle 3">
            <a:extLst>
              <a:ext uri="{FF2B5EF4-FFF2-40B4-BE49-F238E27FC236}">
                <a16:creationId xmlns:a16="http://schemas.microsoft.com/office/drawing/2014/main" id="{5F552C49-F490-BD4F-9AA2-81BF3000F812}"/>
              </a:ext>
            </a:extLst>
          </p:cNvPr>
          <p:cNvSpPr txBox="1">
            <a:spLocks noChangeArrowheads="1"/>
          </p:cNvSpPr>
          <p:nvPr/>
        </p:nvSpPr>
        <p:spPr>
          <a:xfrm>
            <a:off x="753631" y="1252119"/>
            <a:ext cx="4293216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r>
              <a:rPr lang="en-US" altLang="x-none" sz="2000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RTT (definition):</a:t>
            </a:r>
            <a:r>
              <a:rPr lang="en-US" altLang="x-none" sz="2000">
                <a:latin typeface="Gill Sans MT" charset="0"/>
                <a:ea typeface="ＭＳ Ｐゴシック" charset="-128"/>
              </a:rPr>
              <a:t> time for a small packet to travel from client to server and back</a:t>
            </a:r>
          </a:p>
          <a:p>
            <a:pPr>
              <a:buFont typeface="Wingdings" charset="2"/>
              <a:buNone/>
            </a:pPr>
            <a:r>
              <a:rPr lang="en-US" altLang="x-none" sz="2000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HTTP response time:</a:t>
            </a:r>
          </a:p>
          <a:p>
            <a:r>
              <a:rPr lang="en-US" altLang="x-none" sz="2000">
                <a:latin typeface="Gill Sans MT" charset="0"/>
                <a:ea typeface="ＭＳ Ｐゴシック" charset="-128"/>
              </a:rPr>
              <a:t>2xRTT for html file</a:t>
            </a:r>
          </a:p>
          <a:p>
            <a:pPr lvl="1"/>
            <a:r>
              <a:rPr lang="en-US" altLang="x-none" sz="1800">
                <a:latin typeface="Gill Sans MT" charset="0"/>
                <a:ea typeface="ＭＳ Ｐゴシック" charset="-128"/>
              </a:rPr>
              <a:t>one RTT to initiate TCP connection</a:t>
            </a:r>
          </a:p>
          <a:p>
            <a:pPr lvl="1"/>
            <a:r>
              <a:rPr lang="en-US" altLang="x-none" sz="1800">
                <a:latin typeface="Gill Sans MT" charset="0"/>
                <a:ea typeface="ＭＳ Ｐゴシック" charset="-128"/>
              </a:rPr>
              <a:t>one RTT for HTTP file </a:t>
            </a:r>
          </a:p>
          <a:p>
            <a:pPr lvl="1"/>
            <a:r>
              <a:rPr lang="en-US" altLang="x-none" sz="1800">
                <a:latin typeface="Gill Sans MT" charset="0"/>
                <a:ea typeface="ＭＳ Ｐゴシック" charset="-128"/>
              </a:rPr>
              <a:t>Total: 2RTT+file transmission time</a:t>
            </a:r>
          </a:p>
          <a:p>
            <a:r>
              <a:rPr lang="en-US" altLang="x-none" sz="2000">
                <a:latin typeface="Gill Sans MT" charset="0"/>
                <a:ea typeface="ＭＳ Ｐゴシック" charset="-128"/>
              </a:rPr>
              <a:t>Object #1, 2… </a:t>
            </a:r>
          </a:p>
          <a:p>
            <a:pPr lvl="1"/>
            <a:r>
              <a:rPr lang="en-US" altLang="x-none" sz="1600">
                <a:latin typeface="Gill Sans MT" charset="0"/>
                <a:ea typeface="ＭＳ Ｐゴシック" charset="-128"/>
              </a:rPr>
              <a:t>one RTT to initiate TCP connection</a:t>
            </a:r>
          </a:p>
          <a:p>
            <a:pPr lvl="1"/>
            <a:r>
              <a:rPr lang="en-US" altLang="x-none" sz="1600">
                <a:latin typeface="Gill Sans MT" charset="0"/>
                <a:ea typeface="ＭＳ Ｐゴシック" charset="-128"/>
              </a:rPr>
              <a:t>one RTT for object file </a:t>
            </a:r>
          </a:p>
          <a:p>
            <a:pPr lvl="1"/>
            <a:r>
              <a:rPr lang="en-US" altLang="x-none" sz="1600">
                <a:latin typeface="Gill Sans MT" charset="0"/>
                <a:ea typeface="ＭＳ Ｐゴシック" charset="-128"/>
              </a:rPr>
              <a:t>Total: 2RTT+file Tx time per object</a:t>
            </a:r>
          </a:p>
          <a:p>
            <a:pPr marL="233363" indent="-233363">
              <a:defRPr/>
            </a:pPr>
            <a:r>
              <a:rPr lang="en-US" sz="2000">
                <a:latin typeface="Gill Sans MT" charset="0"/>
              </a:rPr>
              <a:t>Total response time</a:t>
            </a:r>
            <a:endParaRPr lang="en-US" sz="2000" u="sng">
              <a:latin typeface="Gill Sans MT" charset="0"/>
            </a:endParaRPr>
          </a:p>
          <a:p>
            <a:pPr marL="633413" lvl="1" indent="-233363">
              <a:defRPr/>
            </a:pPr>
            <a:r>
              <a:rPr lang="en-US" sz="1600">
                <a:solidFill>
                  <a:srgbClr val="0070C0"/>
                </a:solidFill>
                <a:latin typeface="Gill Sans MT" charset="0"/>
              </a:rPr>
              <a:t>2RTT+Tx(html file)+</a:t>
            </a:r>
            <a:br>
              <a:rPr lang="en-US" sz="1600">
                <a:solidFill>
                  <a:srgbClr val="0070C0"/>
                </a:solidFill>
                <a:latin typeface="Gill Sans MT" charset="0"/>
              </a:rPr>
            </a:br>
            <a:r>
              <a:rPr lang="en-US" sz="1600">
                <a:solidFill>
                  <a:srgbClr val="0070C0"/>
                </a:solidFill>
                <a:latin typeface="Gill Sans MT" charset="0"/>
              </a:rPr>
              <a:t>2RTT+Tx(object1)+</a:t>
            </a:r>
            <a:br>
              <a:rPr lang="en-US" sz="1600">
                <a:solidFill>
                  <a:srgbClr val="0070C0"/>
                </a:solidFill>
                <a:latin typeface="Gill Sans MT" charset="0"/>
              </a:rPr>
            </a:br>
            <a:r>
              <a:rPr lang="en-US" sz="1600">
                <a:solidFill>
                  <a:srgbClr val="0070C0"/>
                </a:solidFill>
                <a:latin typeface="Gill Sans MT" charset="0"/>
              </a:rPr>
              <a:t>2RTT+Tx(object2)+</a:t>
            </a:r>
            <a:br>
              <a:rPr lang="en-US" sz="1600">
                <a:solidFill>
                  <a:srgbClr val="0070C0"/>
                </a:solidFill>
                <a:latin typeface="Gill Sans MT" charset="0"/>
              </a:rPr>
            </a:br>
            <a:r>
              <a:rPr lang="en-US" sz="1600">
                <a:solidFill>
                  <a:srgbClr val="0070C0"/>
                </a:solidFill>
                <a:latin typeface="Gill Sans MT" charset="0"/>
              </a:rPr>
              <a:t>2RTT+Tx(object3)+</a:t>
            </a:r>
            <a:br>
              <a:rPr lang="en-US" sz="1600">
                <a:solidFill>
                  <a:srgbClr val="0070C0"/>
                </a:solidFill>
                <a:latin typeface="Gill Sans MT" charset="0"/>
              </a:rPr>
            </a:br>
            <a:r>
              <a:rPr lang="en-US" sz="1600">
                <a:solidFill>
                  <a:srgbClr val="0070C0"/>
                </a:solidFill>
                <a:latin typeface="Gill Sans MT" charset="0"/>
              </a:rPr>
              <a:t>…</a:t>
            </a:r>
          </a:p>
          <a:p>
            <a:pPr>
              <a:buFont typeface="Wingdings" charset="2"/>
              <a:buNone/>
            </a:pPr>
            <a:endParaRPr lang="en-US" altLang="x-none" sz="2000" dirty="0">
              <a:latin typeface="Gill Sans MT" charset="0"/>
              <a:ea typeface="ＭＳ Ｐゴシック" charset="-128"/>
            </a:endParaRPr>
          </a:p>
        </p:txBody>
      </p:sp>
      <p:sp>
        <p:nvSpPr>
          <p:cNvPr id="66" name="Line 15">
            <a:extLst>
              <a:ext uri="{FF2B5EF4-FFF2-40B4-BE49-F238E27FC236}">
                <a16:creationId xmlns:a16="http://schemas.microsoft.com/office/drawing/2014/main" id="{65D03CA0-B36D-3D41-945C-A2F39F40AD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0412" y="1830303"/>
            <a:ext cx="1588" cy="4561129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6">
            <a:extLst>
              <a:ext uri="{FF2B5EF4-FFF2-40B4-BE49-F238E27FC236}">
                <a16:creationId xmlns:a16="http://schemas.microsoft.com/office/drawing/2014/main" id="{4998AE0D-2693-0C40-8122-487EF01020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69511" y="1823954"/>
            <a:ext cx="3176" cy="462363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7">
            <a:extLst>
              <a:ext uri="{FF2B5EF4-FFF2-40B4-BE49-F238E27FC236}">
                <a16:creationId xmlns:a16="http://schemas.microsoft.com/office/drawing/2014/main" id="{99569687-A757-794B-BE39-FDEDBFFFB4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6287" y="2062079"/>
            <a:ext cx="1682750" cy="21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18">
            <a:extLst>
              <a:ext uri="{FF2B5EF4-FFF2-40B4-BE49-F238E27FC236}">
                <a16:creationId xmlns:a16="http://schemas.microsoft.com/office/drawing/2014/main" id="{F7B9A0E9-5F8B-FB43-863B-E971EEA43C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78823" y="2313516"/>
            <a:ext cx="1644643" cy="147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19">
            <a:extLst>
              <a:ext uri="{FF2B5EF4-FFF2-40B4-BE49-F238E27FC236}">
                <a16:creationId xmlns:a16="http://schemas.microsoft.com/office/drawing/2014/main" id="{88A93419-0513-B644-915E-F4315578B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4224" y="2475862"/>
            <a:ext cx="1649346" cy="179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20">
            <a:extLst>
              <a:ext uri="{FF2B5EF4-FFF2-40B4-BE49-F238E27FC236}">
                <a16:creationId xmlns:a16="http://schemas.microsoft.com/office/drawing/2014/main" id="{7A2576B0-C1B8-D542-A792-D33FDF2D3F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9936" y="2733725"/>
            <a:ext cx="1697037" cy="158616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AutoShape 21">
            <a:extLst>
              <a:ext uri="{FF2B5EF4-FFF2-40B4-BE49-F238E27FC236}">
                <a16:creationId xmlns:a16="http://schemas.microsoft.com/office/drawing/2014/main" id="{DF0F79E6-6824-A34A-8F52-F97BF7EA60D0}"/>
              </a:ext>
            </a:extLst>
          </p:cNvPr>
          <p:cNvSpPr>
            <a:spLocks/>
          </p:cNvSpPr>
          <p:nvPr/>
        </p:nvSpPr>
        <p:spPr bwMode="auto">
          <a:xfrm>
            <a:off x="10113961" y="2663396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charset="0"/>
              <a:buNone/>
            </a:pPr>
            <a:endParaRPr lang="x-none" altLang="x-none" sz="2400">
              <a:latin typeface="Arial" charset="0"/>
            </a:endParaRPr>
          </a:p>
        </p:txBody>
      </p:sp>
      <p:sp>
        <p:nvSpPr>
          <p:cNvPr id="127" name="Text Box 22">
            <a:extLst>
              <a:ext uri="{FF2B5EF4-FFF2-40B4-BE49-F238E27FC236}">
                <a16:creationId xmlns:a16="http://schemas.microsoft.com/office/drawing/2014/main" id="{0DD0EFAB-A08A-B541-99B9-F4EF0EF77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493" y="2459188"/>
            <a:ext cx="774571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time to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transmit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file</a:t>
            </a:r>
          </a:p>
        </p:txBody>
      </p:sp>
      <p:sp>
        <p:nvSpPr>
          <p:cNvPr id="128" name="Line 23">
            <a:extLst>
              <a:ext uri="{FF2B5EF4-FFF2-40B4-BE49-F238E27FC236}">
                <a16:creationId xmlns:a16="http://schemas.microsoft.com/office/drawing/2014/main" id="{AB9DF14C-93CB-414D-981B-926641F8F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1475" y="2036679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Text Box 24">
            <a:extLst>
              <a:ext uri="{FF2B5EF4-FFF2-40B4-BE49-F238E27FC236}">
                <a16:creationId xmlns:a16="http://schemas.microsoft.com/office/drawing/2014/main" id="{01C809DC-FF64-D848-A5A0-FEF1FE57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053" y="1847135"/>
            <a:ext cx="1768371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initiate TCP connection</a:t>
            </a:r>
          </a:p>
        </p:txBody>
      </p:sp>
      <p:sp>
        <p:nvSpPr>
          <p:cNvPr id="130" name="AutoShape 25">
            <a:extLst>
              <a:ext uri="{FF2B5EF4-FFF2-40B4-BE49-F238E27FC236}">
                <a16:creationId xmlns:a16="http://schemas.microsoft.com/office/drawing/2014/main" id="{A78202E0-7FCB-7C4D-AEFA-7038C0E36556}"/>
              </a:ext>
            </a:extLst>
          </p:cNvPr>
          <p:cNvSpPr>
            <a:spLocks/>
          </p:cNvSpPr>
          <p:nvPr/>
        </p:nvSpPr>
        <p:spPr bwMode="auto">
          <a:xfrm>
            <a:off x="8132762" y="2057208"/>
            <a:ext cx="147635" cy="376347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charset="0"/>
              <a:buNone/>
            </a:pPr>
            <a:endParaRPr lang="x-none" altLang="x-none" sz="2400">
              <a:latin typeface="Arial" charset="0"/>
            </a:endParaRPr>
          </a:p>
        </p:txBody>
      </p:sp>
      <p:sp>
        <p:nvSpPr>
          <p:cNvPr id="131" name="Text Box 26">
            <a:extLst>
              <a:ext uri="{FF2B5EF4-FFF2-40B4-BE49-F238E27FC236}">
                <a16:creationId xmlns:a16="http://schemas.microsoft.com/office/drawing/2014/main" id="{40612DFA-E7EC-5740-B88A-659EFCE39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909" y="2120247"/>
            <a:ext cx="481670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latin typeface="Arial" charset="0"/>
              </a:rPr>
              <a:t>RTT</a:t>
            </a:r>
          </a:p>
        </p:txBody>
      </p:sp>
      <p:sp>
        <p:nvSpPr>
          <p:cNvPr id="132" name="Line 27">
            <a:extLst>
              <a:ext uri="{FF2B5EF4-FFF2-40B4-BE49-F238E27FC236}">
                <a16:creationId xmlns:a16="http://schemas.microsoft.com/office/drawing/2014/main" id="{2433AFCE-5CD5-B341-9C9C-947530EE4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7603" y="2475862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Text Box 28">
            <a:extLst>
              <a:ext uri="{FF2B5EF4-FFF2-40B4-BE49-F238E27FC236}">
                <a16:creationId xmlns:a16="http://schemas.microsoft.com/office/drawing/2014/main" id="{338195D7-EF42-744B-90C2-9A1B5DD9D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784" y="2346659"/>
            <a:ext cx="1384568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request html file</a:t>
            </a:r>
          </a:p>
        </p:txBody>
      </p:sp>
      <p:sp>
        <p:nvSpPr>
          <p:cNvPr id="134" name="AutoShape 29">
            <a:extLst>
              <a:ext uri="{FF2B5EF4-FFF2-40B4-BE49-F238E27FC236}">
                <a16:creationId xmlns:a16="http://schemas.microsoft.com/office/drawing/2014/main" id="{E7575823-B151-D14C-9C25-69BD79CB2861}"/>
              </a:ext>
            </a:extLst>
          </p:cNvPr>
          <p:cNvSpPr>
            <a:spLocks/>
          </p:cNvSpPr>
          <p:nvPr/>
        </p:nvSpPr>
        <p:spPr bwMode="auto">
          <a:xfrm>
            <a:off x="8130721" y="2464006"/>
            <a:ext cx="134143" cy="406207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charset="0"/>
              <a:buNone/>
            </a:pPr>
            <a:endParaRPr lang="x-none" altLang="x-none" sz="2400">
              <a:latin typeface="Arial" charset="0"/>
            </a:endParaRPr>
          </a:p>
        </p:txBody>
      </p:sp>
      <p:sp>
        <p:nvSpPr>
          <p:cNvPr id="135" name="Line 35">
            <a:extLst>
              <a:ext uri="{FF2B5EF4-FFF2-40B4-BE49-F238E27FC236}">
                <a16:creationId xmlns:a16="http://schemas.microsoft.com/office/drawing/2014/main" id="{C50FF785-F25C-A145-9431-C03E426F67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1354" y="2965486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Text Box 37">
            <a:extLst>
              <a:ext uri="{FF2B5EF4-FFF2-40B4-BE49-F238E27FC236}">
                <a16:creationId xmlns:a16="http://schemas.microsoft.com/office/drawing/2014/main" id="{0116523B-1072-194B-AB03-ED0929B3B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762" y="6391433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>
                <a:latin typeface="Arial" charset="0"/>
              </a:rPr>
              <a:t>time</a:t>
            </a:r>
          </a:p>
        </p:txBody>
      </p:sp>
      <p:sp>
        <p:nvSpPr>
          <p:cNvPr id="137" name="Text Box 38">
            <a:extLst>
              <a:ext uri="{FF2B5EF4-FFF2-40B4-BE49-F238E27FC236}">
                <a16:creationId xmlns:a16="http://schemas.microsoft.com/office/drawing/2014/main" id="{10442C60-02EA-9842-ACA0-865F7F6FD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49" y="6373971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>
                <a:latin typeface="Arial" charset="0"/>
              </a:rPr>
              <a:t>time</a:t>
            </a:r>
          </a:p>
        </p:txBody>
      </p:sp>
      <p:grpSp>
        <p:nvGrpSpPr>
          <p:cNvPr id="138" name="Group 43">
            <a:extLst>
              <a:ext uri="{FF2B5EF4-FFF2-40B4-BE49-F238E27FC236}">
                <a16:creationId xmlns:a16="http://schemas.microsoft.com/office/drawing/2014/main" id="{DBDEBC48-E642-C04B-886D-9EA3AAF999CE}"/>
              </a:ext>
            </a:extLst>
          </p:cNvPr>
          <p:cNvGrpSpPr>
            <a:grpSpLocks/>
          </p:cNvGrpSpPr>
          <p:nvPr/>
        </p:nvGrpSpPr>
        <p:grpSpPr bwMode="auto">
          <a:xfrm>
            <a:off x="9872662" y="1057191"/>
            <a:ext cx="423863" cy="684213"/>
            <a:chOff x="4140" y="429"/>
            <a:chExt cx="1425" cy="2396"/>
          </a:xfrm>
        </p:grpSpPr>
        <p:sp>
          <p:nvSpPr>
            <p:cNvPr id="139" name="Freeform 44">
              <a:extLst>
                <a:ext uri="{FF2B5EF4-FFF2-40B4-BE49-F238E27FC236}">
                  <a16:creationId xmlns:a16="http://schemas.microsoft.com/office/drawing/2014/main" id="{F8AD1DB3-8D16-DC4D-9418-604CF2A2B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2 w 354"/>
                <a:gd name="T3" fmla="*/ 6 h 2742"/>
                <a:gd name="T4" fmla="*/ 2 w 354"/>
                <a:gd name="T5" fmla="*/ 40 h 2742"/>
                <a:gd name="T6" fmla="*/ 0 w 354"/>
                <a:gd name="T7" fmla="*/ 4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Rectangle 45">
              <a:extLst>
                <a:ext uri="{FF2B5EF4-FFF2-40B4-BE49-F238E27FC236}">
                  <a16:creationId xmlns:a16="http://schemas.microsoft.com/office/drawing/2014/main" id="{696B4371-CDA5-214A-B0F0-56C592AAC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141" name="Freeform 46">
              <a:extLst>
                <a:ext uri="{FF2B5EF4-FFF2-40B4-BE49-F238E27FC236}">
                  <a16:creationId xmlns:a16="http://schemas.microsoft.com/office/drawing/2014/main" id="{536A9EF5-F2E1-B64D-8CE0-35DC47EB9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4 h 2537"/>
                <a:gd name="T4" fmla="*/ 2 w 211"/>
                <a:gd name="T5" fmla="*/ 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7">
              <a:extLst>
                <a:ext uri="{FF2B5EF4-FFF2-40B4-BE49-F238E27FC236}">
                  <a16:creationId xmlns:a16="http://schemas.microsoft.com/office/drawing/2014/main" id="{E9EB656D-9372-C547-B355-08797E57D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 w 328"/>
                <a:gd name="T3" fmla="*/ 3 h 226"/>
                <a:gd name="T4" fmla="*/ 2 w 328"/>
                <a:gd name="T5" fmla="*/ 4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48">
              <a:extLst>
                <a:ext uri="{FF2B5EF4-FFF2-40B4-BE49-F238E27FC236}">
                  <a16:creationId xmlns:a16="http://schemas.microsoft.com/office/drawing/2014/main" id="{A26A3845-6BFA-9A40-B4D2-5AF50D6B7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grpSp>
          <p:nvGrpSpPr>
            <p:cNvPr id="144" name="Group 49">
              <a:extLst>
                <a:ext uri="{FF2B5EF4-FFF2-40B4-BE49-F238E27FC236}">
                  <a16:creationId xmlns:a16="http://schemas.microsoft.com/office/drawing/2014/main" id="{358DBA55-B34C-1E4E-BC31-02D7529C3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69" name="AutoShape 50">
                <a:extLst>
                  <a:ext uri="{FF2B5EF4-FFF2-40B4-BE49-F238E27FC236}">
                    <a16:creationId xmlns:a16="http://schemas.microsoft.com/office/drawing/2014/main" id="{C8498940-356A-E640-8704-EC33D26D8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  <p:sp>
            <p:nvSpPr>
              <p:cNvPr id="170" name="AutoShape 51">
                <a:extLst>
                  <a:ext uri="{FF2B5EF4-FFF2-40B4-BE49-F238E27FC236}">
                    <a16:creationId xmlns:a16="http://schemas.microsoft.com/office/drawing/2014/main" id="{CEB9EF1E-6BC9-174B-8052-F5FDA5223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</p:grpSp>
        <p:sp>
          <p:nvSpPr>
            <p:cNvPr id="145" name="Rectangle 52">
              <a:extLst>
                <a:ext uri="{FF2B5EF4-FFF2-40B4-BE49-F238E27FC236}">
                  <a16:creationId xmlns:a16="http://schemas.microsoft.com/office/drawing/2014/main" id="{DE81029F-08BF-B943-8A8E-39C060AEF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grpSp>
          <p:nvGrpSpPr>
            <p:cNvPr id="146" name="Group 53">
              <a:extLst>
                <a:ext uri="{FF2B5EF4-FFF2-40B4-BE49-F238E27FC236}">
                  <a16:creationId xmlns:a16="http://schemas.microsoft.com/office/drawing/2014/main" id="{E8918DC4-D8C3-C345-990B-457263377C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67" name="AutoShape 54">
                <a:extLst>
                  <a:ext uri="{FF2B5EF4-FFF2-40B4-BE49-F238E27FC236}">
                    <a16:creationId xmlns:a16="http://schemas.microsoft.com/office/drawing/2014/main" id="{787366DB-ABC3-834F-A2B3-3DAF80193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  <p:sp>
            <p:nvSpPr>
              <p:cNvPr id="168" name="AutoShape 55">
                <a:extLst>
                  <a:ext uri="{FF2B5EF4-FFF2-40B4-BE49-F238E27FC236}">
                    <a16:creationId xmlns:a16="http://schemas.microsoft.com/office/drawing/2014/main" id="{64718140-572B-0A46-83AC-0AEE0AF2F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</p:grpSp>
        <p:sp>
          <p:nvSpPr>
            <p:cNvPr id="147" name="Rectangle 56">
              <a:extLst>
                <a:ext uri="{FF2B5EF4-FFF2-40B4-BE49-F238E27FC236}">
                  <a16:creationId xmlns:a16="http://schemas.microsoft.com/office/drawing/2014/main" id="{EEC8986E-3B45-EB4B-BE1A-EE1CEF1BD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148" name="Rectangle 57">
              <a:extLst>
                <a:ext uri="{FF2B5EF4-FFF2-40B4-BE49-F238E27FC236}">
                  <a16:creationId xmlns:a16="http://schemas.microsoft.com/office/drawing/2014/main" id="{CBCBB3E6-4D12-8744-8A4F-BB34D8633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grpSp>
          <p:nvGrpSpPr>
            <p:cNvPr id="149" name="Group 58">
              <a:extLst>
                <a:ext uri="{FF2B5EF4-FFF2-40B4-BE49-F238E27FC236}">
                  <a16:creationId xmlns:a16="http://schemas.microsoft.com/office/drawing/2014/main" id="{E9BF3F9F-ED98-0F45-B040-B0BF6DD05E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65" name="AutoShape 59">
                <a:extLst>
                  <a:ext uri="{FF2B5EF4-FFF2-40B4-BE49-F238E27FC236}">
                    <a16:creationId xmlns:a16="http://schemas.microsoft.com/office/drawing/2014/main" id="{110C3C09-E98C-E047-9E71-6EE906139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  <p:sp>
            <p:nvSpPr>
              <p:cNvPr id="166" name="AutoShape 60">
                <a:extLst>
                  <a:ext uri="{FF2B5EF4-FFF2-40B4-BE49-F238E27FC236}">
                    <a16:creationId xmlns:a16="http://schemas.microsoft.com/office/drawing/2014/main" id="{9AA5A913-615F-834F-8BE1-BC804733B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</p:grpSp>
        <p:sp>
          <p:nvSpPr>
            <p:cNvPr id="150" name="Freeform 61">
              <a:extLst>
                <a:ext uri="{FF2B5EF4-FFF2-40B4-BE49-F238E27FC236}">
                  <a16:creationId xmlns:a16="http://schemas.microsoft.com/office/drawing/2014/main" id="{14C9A9D1-275B-2541-8409-B0071AA6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 w 328"/>
                <a:gd name="T3" fmla="*/ 2 h 226"/>
                <a:gd name="T4" fmla="*/ 2 w 328"/>
                <a:gd name="T5" fmla="*/ 3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1" name="Group 62">
              <a:extLst>
                <a:ext uri="{FF2B5EF4-FFF2-40B4-BE49-F238E27FC236}">
                  <a16:creationId xmlns:a16="http://schemas.microsoft.com/office/drawing/2014/main" id="{882C4E09-E74A-F744-9960-F76C2E37BC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63" name="AutoShape 63">
                <a:extLst>
                  <a:ext uri="{FF2B5EF4-FFF2-40B4-BE49-F238E27FC236}">
                    <a16:creationId xmlns:a16="http://schemas.microsoft.com/office/drawing/2014/main" id="{323A8B23-3B9A-4949-9A3E-76731AA75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  <p:sp>
            <p:nvSpPr>
              <p:cNvPr id="164" name="AutoShape 64">
                <a:extLst>
                  <a:ext uri="{FF2B5EF4-FFF2-40B4-BE49-F238E27FC236}">
                    <a16:creationId xmlns:a16="http://schemas.microsoft.com/office/drawing/2014/main" id="{20D3ECB3-3668-8649-A2B6-0FE5AE02A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</p:grpSp>
        <p:sp>
          <p:nvSpPr>
            <p:cNvPr id="152" name="Rectangle 65">
              <a:extLst>
                <a:ext uri="{FF2B5EF4-FFF2-40B4-BE49-F238E27FC236}">
                  <a16:creationId xmlns:a16="http://schemas.microsoft.com/office/drawing/2014/main" id="{100B320A-276D-FD4D-932D-E356C51B4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153" name="Freeform 66">
              <a:extLst>
                <a:ext uri="{FF2B5EF4-FFF2-40B4-BE49-F238E27FC236}">
                  <a16:creationId xmlns:a16="http://schemas.microsoft.com/office/drawing/2014/main" id="{8B795957-E9EC-D44F-B6FC-3C1E20DDE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 w 296"/>
                <a:gd name="T3" fmla="*/ 2 h 256"/>
                <a:gd name="T4" fmla="*/ 2 w 296"/>
                <a:gd name="T5" fmla="*/ 3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67">
              <a:extLst>
                <a:ext uri="{FF2B5EF4-FFF2-40B4-BE49-F238E27FC236}">
                  <a16:creationId xmlns:a16="http://schemas.microsoft.com/office/drawing/2014/main" id="{54345628-F96A-E140-947B-CAC02768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 w 304"/>
                <a:gd name="T3" fmla="*/ 3 h 288"/>
                <a:gd name="T4" fmla="*/ 2 w 304"/>
                <a:gd name="T5" fmla="*/ 5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Oval 68">
              <a:extLst>
                <a:ext uri="{FF2B5EF4-FFF2-40B4-BE49-F238E27FC236}">
                  <a16:creationId xmlns:a16="http://schemas.microsoft.com/office/drawing/2014/main" id="{815792C8-C821-9845-9E2A-291A9C02B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156" name="Freeform 69">
              <a:extLst>
                <a:ext uri="{FF2B5EF4-FFF2-40B4-BE49-F238E27FC236}">
                  <a16:creationId xmlns:a16="http://schemas.microsoft.com/office/drawing/2014/main" id="{DA7FFA4A-6216-1348-B53A-7D40479C1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4 h 240"/>
                <a:gd name="T4" fmla="*/ 2 w 306"/>
                <a:gd name="T5" fmla="*/ 3 h 240"/>
                <a:gd name="T6" fmla="*/ 2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AutoShape 70">
              <a:extLst>
                <a:ext uri="{FF2B5EF4-FFF2-40B4-BE49-F238E27FC236}">
                  <a16:creationId xmlns:a16="http://schemas.microsoft.com/office/drawing/2014/main" id="{AC7472CC-9E4D-1444-99FE-BC9DA3AF0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158" name="AutoShape 71">
              <a:extLst>
                <a:ext uri="{FF2B5EF4-FFF2-40B4-BE49-F238E27FC236}">
                  <a16:creationId xmlns:a16="http://schemas.microsoft.com/office/drawing/2014/main" id="{C6D1F870-D1BA-704A-ACE6-763A447A2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159" name="Oval 72">
              <a:extLst>
                <a:ext uri="{FF2B5EF4-FFF2-40B4-BE49-F238E27FC236}">
                  <a16:creationId xmlns:a16="http://schemas.microsoft.com/office/drawing/2014/main" id="{57F284BC-8B91-4144-981C-9BB835EF3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160" name="Oval 73">
              <a:extLst>
                <a:ext uri="{FF2B5EF4-FFF2-40B4-BE49-F238E27FC236}">
                  <a16:creationId xmlns:a16="http://schemas.microsoft.com/office/drawing/2014/main" id="{7577B01B-EF8F-2143-8605-B7207EF2B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61" name="Oval 74">
              <a:extLst>
                <a:ext uri="{FF2B5EF4-FFF2-40B4-BE49-F238E27FC236}">
                  <a16:creationId xmlns:a16="http://schemas.microsoft.com/office/drawing/2014/main" id="{7B7D8D44-AF86-794D-84E7-3D66F43D1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162" name="Rectangle 75">
              <a:extLst>
                <a:ext uri="{FF2B5EF4-FFF2-40B4-BE49-F238E27FC236}">
                  <a16:creationId xmlns:a16="http://schemas.microsoft.com/office/drawing/2014/main" id="{FE1FE9EC-E1E4-7040-A456-4319AF855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</p:grpSp>
      <p:grpSp>
        <p:nvGrpSpPr>
          <p:cNvPr id="171" name="Group 76">
            <a:extLst>
              <a:ext uri="{FF2B5EF4-FFF2-40B4-BE49-F238E27FC236}">
                <a16:creationId xmlns:a16="http://schemas.microsoft.com/office/drawing/2014/main" id="{98EFBA9D-55A3-0842-BA41-9A8E9FE187C9}"/>
              </a:ext>
            </a:extLst>
          </p:cNvPr>
          <p:cNvGrpSpPr>
            <a:grpSpLocks/>
          </p:cNvGrpSpPr>
          <p:nvPr/>
        </p:nvGrpSpPr>
        <p:grpSpPr bwMode="auto">
          <a:xfrm>
            <a:off x="7870825" y="1079416"/>
            <a:ext cx="698500" cy="709613"/>
            <a:chOff x="-44" y="1473"/>
            <a:chExt cx="981" cy="1105"/>
          </a:xfrm>
        </p:grpSpPr>
        <p:pic>
          <p:nvPicPr>
            <p:cNvPr id="172" name="Picture 77" descr="desktop_computer_stylized_medium">
              <a:extLst>
                <a:ext uri="{FF2B5EF4-FFF2-40B4-BE49-F238E27FC236}">
                  <a16:creationId xmlns:a16="http://schemas.microsoft.com/office/drawing/2014/main" id="{71250439-0125-374D-9227-0A2BBADA9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" name="Freeform 78">
              <a:extLst>
                <a:ext uri="{FF2B5EF4-FFF2-40B4-BE49-F238E27FC236}">
                  <a16:creationId xmlns:a16="http://schemas.microsoft.com/office/drawing/2014/main" id="{6737079F-511F-554A-9CCB-A60A68A33E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51028 w 356"/>
                <a:gd name="T3" fmla="*/ 21440 h 368"/>
                <a:gd name="T4" fmla="*/ 297791 w 356"/>
                <a:gd name="T5" fmla="*/ 446667 h 368"/>
                <a:gd name="T6" fmla="*/ 65629 w 356"/>
                <a:gd name="T7" fmla="*/ 55861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4" name="Text Box 26">
            <a:extLst>
              <a:ext uri="{FF2B5EF4-FFF2-40B4-BE49-F238E27FC236}">
                <a16:creationId xmlns:a16="http://schemas.microsoft.com/office/drawing/2014/main" id="{E13761BA-2276-F244-A557-535D97355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405" y="2565309"/>
            <a:ext cx="481670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latin typeface="Arial" charset="0"/>
              </a:rPr>
              <a:t>RTT</a:t>
            </a:r>
          </a:p>
        </p:txBody>
      </p:sp>
      <p:sp>
        <p:nvSpPr>
          <p:cNvPr id="175" name="Text Box 28">
            <a:extLst>
              <a:ext uri="{FF2B5EF4-FFF2-40B4-BE49-F238E27FC236}">
                <a16:creationId xmlns:a16="http://schemas.microsoft.com/office/drawing/2014/main" id="{B9E558E8-B257-1646-87B9-11392E697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88" y="2788929"/>
            <a:ext cx="1337813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html file received</a:t>
            </a:r>
          </a:p>
        </p:txBody>
      </p:sp>
      <p:sp>
        <p:nvSpPr>
          <p:cNvPr id="176" name="Line 17">
            <a:extLst>
              <a:ext uri="{FF2B5EF4-FFF2-40B4-BE49-F238E27FC236}">
                <a16:creationId xmlns:a16="http://schemas.microsoft.com/office/drawing/2014/main" id="{BD9E3137-C533-F240-B65A-1C41C23D5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5973" y="3016018"/>
            <a:ext cx="1682750" cy="21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Line 18">
            <a:extLst>
              <a:ext uri="{FF2B5EF4-FFF2-40B4-BE49-F238E27FC236}">
                <a16:creationId xmlns:a16="http://schemas.microsoft.com/office/drawing/2014/main" id="{0891FFA6-0342-CC43-96D0-1F8BE47786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98509" y="3267455"/>
            <a:ext cx="1644643" cy="147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Line 19">
            <a:extLst>
              <a:ext uri="{FF2B5EF4-FFF2-40B4-BE49-F238E27FC236}">
                <a16:creationId xmlns:a16="http://schemas.microsoft.com/office/drawing/2014/main" id="{53BAC093-9C8A-F646-A222-F80799C86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3910" y="3429801"/>
            <a:ext cx="1649346" cy="179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Line 20">
            <a:extLst>
              <a:ext uri="{FF2B5EF4-FFF2-40B4-BE49-F238E27FC236}">
                <a16:creationId xmlns:a16="http://schemas.microsoft.com/office/drawing/2014/main" id="{A52959EE-349C-4F42-8AFF-B3BFC287E3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9622" y="3687664"/>
            <a:ext cx="1697037" cy="158616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595C6F-6E02-D14F-A21A-E66CDEADF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3469" y="3988501"/>
            <a:ext cx="1682750" cy="21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Line 18">
            <a:extLst>
              <a:ext uri="{FF2B5EF4-FFF2-40B4-BE49-F238E27FC236}">
                <a16:creationId xmlns:a16="http://schemas.microsoft.com/office/drawing/2014/main" id="{FB6D8CC6-F001-AE4F-9370-30414995A8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6005" y="4239938"/>
            <a:ext cx="1644643" cy="147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Line 19">
            <a:extLst>
              <a:ext uri="{FF2B5EF4-FFF2-40B4-BE49-F238E27FC236}">
                <a16:creationId xmlns:a16="http://schemas.microsoft.com/office/drawing/2014/main" id="{B025CBD2-FF3C-104B-A6F6-C954CE973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1406" y="4402284"/>
            <a:ext cx="1649346" cy="179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Line 20">
            <a:extLst>
              <a:ext uri="{FF2B5EF4-FFF2-40B4-BE49-F238E27FC236}">
                <a16:creationId xmlns:a16="http://schemas.microsoft.com/office/drawing/2014/main" id="{E9AB5587-68C4-BB40-A40C-3A8FFD703E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17118" y="4660147"/>
            <a:ext cx="1697037" cy="158616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Line 17">
            <a:extLst>
              <a:ext uri="{FF2B5EF4-FFF2-40B4-BE49-F238E27FC236}">
                <a16:creationId xmlns:a16="http://schemas.microsoft.com/office/drawing/2014/main" id="{8D831EBB-C3D5-E345-93FD-E50A9EA1C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6287" y="4993191"/>
            <a:ext cx="1682750" cy="21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Line 18">
            <a:extLst>
              <a:ext uri="{FF2B5EF4-FFF2-40B4-BE49-F238E27FC236}">
                <a16:creationId xmlns:a16="http://schemas.microsoft.com/office/drawing/2014/main" id="{AE7A98F6-AC24-0A4D-BC2E-9B7CD6FE02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78823" y="5244628"/>
            <a:ext cx="1644643" cy="147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Line 19">
            <a:extLst>
              <a:ext uri="{FF2B5EF4-FFF2-40B4-BE49-F238E27FC236}">
                <a16:creationId xmlns:a16="http://schemas.microsoft.com/office/drawing/2014/main" id="{4090E6C5-73A1-6345-A591-D78187B9B5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4224" y="5406974"/>
            <a:ext cx="1649346" cy="179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Line 20">
            <a:extLst>
              <a:ext uri="{FF2B5EF4-FFF2-40B4-BE49-F238E27FC236}">
                <a16:creationId xmlns:a16="http://schemas.microsoft.com/office/drawing/2014/main" id="{689B31A6-1664-9F46-9DB5-11C0A1D5F9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9936" y="5664837"/>
            <a:ext cx="1697037" cy="158616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Text Box 28">
            <a:extLst>
              <a:ext uri="{FF2B5EF4-FFF2-40B4-BE49-F238E27FC236}">
                <a16:creationId xmlns:a16="http://schemas.microsoft.com/office/drawing/2014/main" id="{613234D2-CEEE-C04B-AF48-61E340342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629" y="3305151"/>
            <a:ext cx="1457828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request object #1</a:t>
            </a:r>
          </a:p>
        </p:txBody>
      </p:sp>
      <p:sp>
        <p:nvSpPr>
          <p:cNvPr id="189" name="Text Box 28">
            <a:extLst>
              <a:ext uri="{FF2B5EF4-FFF2-40B4-BE49-F238E27FC236}">
                <a16:creationId xmlns:a16="http://schemas.microsoft.com/office/drawing/2014/main" id="{A4977AB9-69DC-4140-948F-8A402AA32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18" y="4260916"/>
            <a:ext cx="1457828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request object #2</a:t>
            </a:r>
          </a:p>
        </p:txBody>
      </p:sp>
      <p:sp>
        <p:nvSpPr>
          <p:cNvPr id="190" name="Text Box 28">
            <a:extLst>
              <a:ext uri="{FF2B5EF4-FFF2-40B4-BE49-F238E27FC236}">
                <a16:creationId xmlns:a16="http://schemas.microsoft.com/office/drawing/2014/main" id="{1A6E5F46-2E4A-FE4C-9CA1-1805A2423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918" y="5271494"/>
            <a:ext cx="1457828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request object #3</a:t>
            </a:r>
          </a:p>
        </p:txBody>
      </p:sp>
    </p:spTree>
    <p:extLst>
      <p:ext uri="{BB962C8B-B14F-4D97-AF65-F5344CB8AC3E}">
        <p14:creationId xmlns:p14="http://schemas.microsoft.com/office/powerpoint/2010/main" val="2330366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Persistent HTTP vs. Non-persistent HTTP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B14C937-79C9-6642-8B0C-15F130B4AF98}"/>
              </a:ext>
            </a:extLst>
          </p:cNvPr>
          <p:cNvSpPr txBox="1">
            <a:spLocks noChangeArrowheads="1"/>
          </p:cNvSpPr>
          <p:nvPr/>
        </p:nvSpPr>
        <p:spPr>
          <a:xfrm>
            <a:off x="6738531" y="1324623"/>
            <a:ext cx="5165547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15900"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</a:rPr>
              <a:t>Non-persistent HTTP issues:</a:t>
            </a:r>
          </a:p>
          <a:p>
            <a:pPr marL="346075" indent="-217488">
              <a:buFont typeface="Wingdings" charset="2"/>
              <a:buChar char="§"/>
              <a:defRPr/>
            </a:pPr>
            <a:r>
              <a:rPr lang="en-US" dirty="0"/>
              <a:t>requires 2 RTTs </a:t>
            </a:r>
            <a:r>
              <a:rPr lang="en-US" u="sng" dirty="0"/>
              <a:t>per object</a:t>
            </a:r>
          </a:p>
          <a:p>
            <a:pPr marL="346075" indent="-217488">
              <a:buFont typeface="Wingdings" charset="2"/>
              <a:buChar char="§"/>
              <a:defRPr/>
            </a:pPr>
            <a:r>
              <a:rPr lang="en-US" dirty="0"/>
              <a:t>OS overhead for </a:t>
            </a:r>
            <a:r>
              <a:rPr lang="en-US" i="1" dirty="0"/>
              <a:t>each</a:t>
            </a:r>
            <a:r>
              <a:rPr lang="en-US" dirty="0"/>
              <a:t> TCP connection</a:t>
            </a:r>
          </a:p>
          <a:p>
            <a:pPr marL="346075" indent="-217488">
              <a:buFont typeface="Wingdings" charset="2"/>
              <a:buChar char="§"/>
              <a:defRPr/>
            </a:pPr>
            <a:r>
              <a:rPr lang="en-US" dirty="0"/>
              <a:t>browsers often open multiple </a:t>
            </a:r>
            <a:r>
              <a:rPr lang="en-US" u="sng" dirty="0"/>
              <a:t>parallel TCP connections</a:t>
            </a:r>
            <a:r>
              <a:rPr lang="en-US" dirty="0"/>
              <a:t> to fetch referenced objects in parallel</a:t>
            </a:r>
          </a:p>
          <a:p>
            <a:pPr>
              <a:buFont typeface="Wingdings" charset="0"/>
              <a:buNone/>
              <a:defRPr/>
            </a:pPr>
            <a:endParaRPr lang="en-US" sz="2400" dirty="0"/>
          </a:p>
          <a:p>
            <a:pPr>
              <a:buFont typeface="Wingdings" charset="2"/>
              <a:buChar char="§"/>
              <a:defRPr/>
            </a:pPr>
            <a:endParaRPr lang="en-US" sz="2000" dirty="0"/>
          </a:p>
          <a:p>
            <a:pPr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96C596E-CBDC-1641-AE54-06AC7ADF3759}"/>
              </a:ext>
            </a:extLst>
          </p:cNvPr>
          <p:cNvSpPr txBox="1">
            <a:spLocks noChangeArrowheads="1"/>
          </p:cNvSpPr>
          <p:nvPr/>
        </p:nvSpPr>
        <p:spPr>
          <a:xfrm>
            <a:off x="798691" y="1324623"/>
            <a:ext cx="573505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15900"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</a:rPr>
              <a:t>Persistent  HTTP </a:t>
            </a:r>
            <a:r>
              <a:rPr lang="en-US" sz="2400" i="1" dirty="0">
                <a:solidFill>
                  <a:srgbClr val="CC0000"/>
                </a:solidFill>
              </a:rPr>
              <a:t>(HTTP1.1):</a:t>
            </a:r>
            <a:endParaRPr lang="en-US" sz="3200" i="1" dirty="0">
              <a:solidFill>
                <a:srgbClr val="CC0000"/>
              </a:solidFill>
            </a:endParaRPr>
          </a:p>
          <a:p>
            <a:pPr marL="346075" indent="-217488">
              <a:buFont typeface="Wingdings" charset="2"/>
              <a:buChar char="§"/>
              <a:defRPr/>
            </a:pPr>
            <a:r>
              <a:rPr lang="en-US" dirty="0"/>
              <a:t>server leaves connection open after sending response</a:t>
            </a:r>
          </a:p>
          <a:p>
            <a:pPr marL="346075" indent="-217488">
              <a:buFont typeface="Wingdings" charset="2"/>
              <a:buChar char="§"/>
              <a:defRPr/>
            </a:pPr>
            <a:r>
              <a:rPr lang="en-US" dirty="0"/>
              <a:t>subsequent HTTP messages  between same client/server sent over open connection</a:t>
            </a:r>
          </a:p>
          <a:p>
            <a:pPr marL="346075" indent="-217488">
              <a:buFont typeface="Wingdings" charset="2"/>
              <a:buChar char="§"/>
              <a:defRPr/>
            </a:pPr>
            <a:r>
              <a:rPr lang="en-US" dirty="0"/>
              <a:t>client sends requests as soon as it encounters a referenced object</a:t>
            </a:r>
          </a:p>
          <a:p>
            <a:pPr marL="346075" indent="-217488">
              <a:buFont typeface="Wingdings" charset="2"/>
              <a:buChar char="§"/>
              <a:defRPr/>
            </a:pPr>
            <a:r>
              <a:rPr lang="en-US" dirty="0"/>
              <a:t>as little as one RTT for all the referenced objects (cutting response time in half)</a:t>
            </a:r>
          </a:p>
        </p:txBody>
      </p:sp>
    </p:spTree>
    <p:extLst>
      <p:ext uri="{BB962C8B-B14F-4D97-AF65-F5344CB8AC3E}">
        <p14:creationId xmlns:p14="http://schemas.microsoft.com/office/powerpoint/2010/main" val="6996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6CDA-90B0-6942-9B72-CCF4165D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Non-persistent HTTP with parallel connections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463A60-2245-C646-B5EF-8B7A16FF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62DF803-5752-F347-903F-3B65F691496C}"/>
              </a:ext>
            </a:extLst>
          </p:cNvPr>
          <p:cNvSpPr txBox="1">
            <a:spLocks noChangeArrowheads="1"/>
          </p:cNvSpPr>
          <p:nvPr/>
        </p:nvSpPr>
        <p:spPr>
          <a:xfrm>
            <a:off x="700397" y="1383911"/>
            <a:ext cx="6473552" cy="511773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defRPr/>
            </a:pPr>
            <a:r>
              <a:rPr lang="en-US" dirty="0">
                <a:latin typeface="Gill Sans MT" charset="0"/>
              </a:rPr>
              <a:t>browsers often open parallel TCP connections to fetch referenced objects</a:t>
            </a:r>
          </a:p>
          <a:p>
            <a:pPr marL="233363" indent="-233363">
              <a:defRPr/>
            </a:pPr>
            <a:r>
              <a:rPr lang="en-US" dirty="0">
                <a:latin typeface="Gill Sans MT" charset="0"/>
              </a:rPr>
              <a:t>Total transmission time:</a:t>
            </a:r>
          </a:p>
          <a:p>
            <a:pPr marL="633413" lvl="1" indent="-233363">
              <a:defRPr/>
            </a:pPr>
            <a:r>
              <a:rPr lang="en-US" sz="2000" dirty="0">
                <a:solidFill>
                  <a:srgbClr val="0070C0"/>
                </a:solidFill>
                <a:latin typeface="Gill Sans MT" charset="0"/>
              </a:rPr>
              <a:t>2RTT+Tx(html file)+</a:t>
            </a:r>
            <a:br>
              <a:rPr lang="en-US" sz="2000" dirty="0">
                <a:solidFill>
                  <a:srgbClr val="0070C0"/>
                </a:solidFill>
                <a:latin typeface="Gill Sans MT" charset="0"/>
              </a:rPr>
            </a:br>
            <a:r>
              <a:rPr lang="en-US" sz="2000" dirty="0">
                <a:solidFill>
                  <a:srgbClr val="0070C0"/>
                </a:solidFill>
                <a:latin typeface="Gill Sans MT" charset="0"/>
              </a:rPr>
              <a:t>2RTT+Tx(all-objects-in-parallel)</a:t>
            </a:r>
          </a:p>
          <a:p>
            <a:pPr marL="233363" indent="-233363">
              <a:defRPr/>
            </a:pPr>
            <a:r>
              <a:rPr lang="en-US" dirty="0">
                <a:latin typeface="Gill Sans MT" charset="0"/>
              </a:rPr>
              <a:t>think of 10 huge files 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transferred in parallel</a:t>
            </a:r>
            <a:r>
              <a:rPr lang="en-US" dirty="0">
                <a:latin typeface="Gill Sans MT" charset="0"/>
                <a:sym typeface="Wingdings" pitchFamily="2" charset="2"/>
              </a:rPr>
              <a:t></a:t>
            </a:r>
          </a:p>
          <a:p>
            <a:pPr marL="233363" indent="-233363">
              <a:defRPr/>
            </a:pPr>
            <a:endParaRPr lang="en-US" dirty="0">
              <a:latin typeface="Gill Sans MT" charset="0"/>
              <a:sym typeface="Wingdings" pitchFamily="2" charset="2"/>
            </a:endParaRPr>
          </a:p>
          <a:p>
            <a:pPr marL="233363" indent="-233363">
              <a:defRPr/>
            </a:pPr>
            <a:r>
              <a:rPr lang="en-US" dirty="0">
                <a:latin typeface="Gill Sans MT" charset="0"/>
                <a:sym typeface="Wingdings" pitchFamily="2" charset="2"/>
              </a:rPr>
              <a:t>Note: there is a limitation of the number of parallel connections</a:t>
            </a:r>
          </a:p>
          <a:p>
            <a:pPr marL="633413" lvl="1" indent="-233363">
              <a:defRPr/>
            </a:pPr>
            <a:r>
              <a:rPr lang="en-US" sz="2000" dirty="0">
                <a:latin typeface="Gill Sans MT" charset="0"/>
                <a:sym typeface="Wingdings" pitchFamily="2" charset="2"/>
              </a:rPr>
              <a:t>e.g. with 10 parallel connections</a:t>
            </a:r>
          </a:p>
          <a:p>
            <a:pPr marL="233363" indent="-233363">
              <a:defRPr/>
            </a:pP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4E63DC4A-22A6-8542-92DD-DCE8D1F46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6130" y="2631365"/>
            <a:ext cx="14288" cy="2600126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6">
            <a:extLst>
              <a:ext uri="{FF2B5EF4-FFF2-40B4-BE49-F238E27FC236}">
                <a16:creationId xmlns:a16="http://schemas.microsoft.com/office/drawing/2014/main" id="{17412061-F477-6249-AC7B-031CD70A62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31988" y="2625015"/>
            <a:ext cx="4830" cy="2606476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7">
            <a:extLst>
              <a:ext uri="{FF2B5EF4-FFF2-40B4-BE49-F238E27FC236}">
                <a16:creationId xmlns:a16="http://schemas.microsoft.com/office/drawing/2014/main" id="{2A5E217B-A493-274B-89F5-E8DECBC483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0418" y="3223348"/>
            <a:ext cx="1682750" cy="21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8">
            <a:extLst>
              <a:ext uri="{FF2B5EF4-FFF2-40B4-BE49-F238E27FC236}">
                <a16:creationId xmlns:a16="http://schemas.microsoft.com/office/drawing/2014/main" id="{59FD8026-5CB0-5641-B487-F99A9A589A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2954" y="3474785"/>
            <a:ext cx="1644643" cy="147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9">
            <a:extLst>
              <a:ext uri="{FF2B5EF4-FFF2-40B4-BE49-F238E27FC236}">
                <a16:creationId xmlns:a16="http://schemas.microsoft.com/office/drawing/2014/main" id="{EDAC4ECA-559E-0B44-9900-DA9945D8C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8355" y="3637131"/>
            <a:ext cx="1649346" cy="179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">
            <a:extLst>
              <a:ext uri="{FF2B5EF4-FFF2-40B4-BE49-F238E27FC236}">
                <a16:creationId xmlns:a16="http://schemas.microsoft.com/office/drawing/2014/main" id="{3946AE05-C6A7-B948-B26C-BF70668E57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54067" y="3894994"/>
            <a:ext cx="1697037" cy="158616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3">
            <a:extLst>
              <a:ext uri="{FF2B5EF4-FFF2-40B4-BE49-F238E27FC236}">
                <a16:creationId xmlns:a16="http://schemas.microsoft.com/office/drawing/2014/main" id="{9A6B9C8D-EF9D-0C49-BFD5-699F15226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5606" y="3197948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9BAB9AAD-31A0-A043-A0A2-BB9C49FE4201}"/>
              </a:ext>
            </a:extLst>
          </p:cNvPr>
          <p:cNvSpPr>
            <a:spLocks/>
          </p:cNvSpPr>
          <p:nvPr/>
        </p:nvSpPr>
        <p:spPr bwMode="auto">
          <a:xfrm>
            <a:off x="7296893" y="3218477"/>
            <a:ext cx="147635" cy="376347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charset="0"/>
              <a:buNone/>
            </a:pPr>
            <a:endParaRPr lang="x-none" altLang="x-none" sz="2400">
              <a:latin typeface="Arial" charset="0"/>
            </a:endParaRP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B1A1F483-80FC-3F47-8455-13B5C4A52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040" y="3281516"/>
            <a:ext cx="481670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latin typeface="Arial" charset="0"/>
              </a:rPr>
              <a:t>RTT</a:t>
            </a:r>
          </a:p>
        </p:txBody>
      </p:sp>
      <p:sp>
        <p:nvSpPr>
          <p:cNvPr id="14" name="Line 27">
            <a:extLst>
              <a:ext uri="{FF2B5EF4-FFF2-40B4-BE49-F238E27FC236}">
                <a16:creationId xmlns:a16="http://schemas.microsoft.com/office/drawing/2014/main" id="{DE019BB4-1D90-5D4F-B044-6DD9F7E0C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1734" y="3637131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29">
            <a:extLst>
              <a:ext uri="{FF2B5EF4-FFF2-40B4-BE49-F238E27FC236}">
                <a16:creationId xmlns:a16="http://schemas.microsoft.com/office/drawing/2014/main" id="{74E9DBE8-4B1B-0A49-9D86-3E8A15B34A4B}"/>
              </a:ext>
            </a:extLst>
          </p:cNvPr>
          <p:cNvSpPr>
            <a:spLocks/>
          </p:cNvSpPr>
          <p:nvPr/>
        </p:nvSpPr>
        <p:spPr bwMode="auto">
          <a:xfrm>
            <a:off x="7294852" y="3625275"/>
            <a:ext cx="134143" cy="406207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charset="0"/>
              <a:buNone/>
            </a:pPr>
            <a:endParaRPr lang="x-none" altLang="x-none" sz="2400">
              <a:latin typeface="Arial" charset="0"/>
            </a:endParaRPr>
          </a:p>
        </p:txBody>
      </p:sp>
      <p:sp>
        <p:nvSpPr>
          <p:cNvPr id="16" name="Line 35">
            <a:extLst>
              <a:ext uri="{FF2B5EF4-FFF2-40B4-BE49-F238E27FC236}">
                <a16:creationId xmlns:a16="http://schemas.microsoft.com/office/drawing/2014/main" id="{091763C9-BF47-C742-B72F-F61CAE1BA7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5485" y="4126755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37">
            <a:extLst>
              <a:ext uri="{FF2B5EF4-FFF2-40B4-BE49-F238E27FC236}">
                <a16:creationId xmlns:a16="http://schemas.microsoft.com/office/drawing/2014/main" id="{5824AB8F-BB20-494F-A8CD-209924160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036" y="5251984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>
                <a:latin typeface="Arial" charset="0"/>
              </a:rPr>
              <a:t>time</a:t>
            </a:r>
          </a:p>
        </p:txBody>
      </p:sp>
      <p:sp>
        <p:nvSpPr>
          <p:cNvPr id="18" name="Text Box 38">
            <a:extLst>
              <a:ext uri="{FF2B5EF4-FFF2-40B4-BE49-F238E27FC236}">
                <a16:creationId xmlns:a16="http://schemas.microsoft.com/office/drawing/2014/main" id="{049C2A16-3F35-5C43-94D8-8B1301719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0023" y="5234522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>
                <a:latin typeface="Arial" charset="0"/>
              </a:rPr>
              <a:t>time</a:t>
            </a:r>
          </a:p>
        </p:txBody>
      </p:sp>
      <p:grpSp>
        <p:nvGrpSpPr>
          <p:cNvPr id="19" name="Group 43">
            <a:extLst>
              <a:ext uri="{FF2B5EF4-FFF2-40B4-BE49-F238E27FC236}">
                <a16:creationId xmlns:a16="http://schemas.microsoft.com/office/drawing/2014/main" id="{99DA0B7E-BC92-9A49-ADF1-DC3427390CBD}"/>
              </a:ext>
            </a:extLst>
          </p:cNvPr>
          <p:cNvGrpSpPr>
            <a:grpSpLocks/>
          </p:cNvGrpSpPr>
          <p:nvPr/>
        </p:nvGrpSpPr>
        <p:grpSpPr bwMode="auto">
          <a:xfrm>
            <a:off x="9036793" y="2218460"/>
            <a:ext cx="423863" cy="684213"/>
            <a:chOff x="4140" y="429"/>
            <a:chExt cx="1425" cy="2396"/>
          </a:xfrm>
        </p:grpSpPr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153680D6-8772-6544-A6A9-B15839B0B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2 w 354"/>
                <a:gd name="T3" fmla="*/ 6 h 2742"/>
                <a:gd name="T4" fmla="*/ 2 w 354"/>
                <a:gd name="T5" fmla="*/ 40 h 2742"/>
                <a:gd name="T6" fmla="*/ 0 w 354"/>
                <a:gd name="T7" fmla="*/ 4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45">
              <a:extLst>
                <a:ext uri="{FF2B5EF4-FFF2-40B4-BE49-F238E27FC236}">
                  <a16:creationId xmlns:a16="http://schemas.microsoft.com/office/drawing/2014/main" id="{D268BE02-2FF6-BD48-AF1E-C9D3D5315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82B514DE-E725-0E49-BE5B-ECF97A5E0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4 h 2537"/>
                <a:gd name="T4" fmla="*/ 2 w 211"/>
                <a:gd name="T5" fmla="*/ 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B22EAB03-2A98-9645-9465-6AF4521F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 w 328"/>
                <a:gd name="T3" fmla="*/ 3 h 226"/>
                <a:gd name="T4" fmla="*/ 2 w 328"/>
                <a:gd name="T5" fmla="*/ 4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48">
              <a:extLst>
                <a:ext uri="{FF2B5EF4-FFF2-40B4-BE49-F238E27FC236}">
                  <a16:creationId xmlns:a16="http://schemas.microsoft.com/office/drawing/2014/main" id="{DE0DB443-F429-F042-BBCD-A1FD33561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grpSp>
          <p:nvGrpSpPr>
            <p:cNvPr id="25" name="Group 49">
              <a:extLst>
                <a:ext uri="{FF2B5EF4-FFF2-40B4-BE49-F238E27FC236}">
                  <a16:creationId xmlns:a16="http://schemas.microsoft.com/office/drawing/2014/main" id="{DB70456F-A8B7-CE43-8F06-0C2CE92A3B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" name="AutoShape 50">
                <a:extLst>
                  <a:ext uri="{FF2B5EF4-FFF2-40B4-BE49-F238E27FC236}">
                    <a16:creationId xmlns:a16="http://schemas.microsoft.com/office/drawing/2014/main" id="{32DD0097-1F13-5141-865E-AB3B19B0A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  <p:sp>
            <p:nvSpPr>
              <p:cNvPr id="51" name="AutoShape 51">
                <a:extLst>
                  <a:ext uri="{FF2B5EF4-FFF2-40B4-BE49-F238E27FC236}">
                    <a16:creationId xmlns:a16="http://schemas.microsoft.com/office/drawing/2014/main" id="{A734A5A9-9C9A-AB43-883A-F4EEA041E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</p:grpSp>
        <p:sp>
          <p:nvSpPr>
            <p:cNvPr id="26" name="Rectangle 52">
              <a:extLst>
                <a:ext uri="{FF2B5EF4-FFF2-40B4-BE49-F238E27FC236}">
                  <a16:creationId xmlns:a16="http://schemas.microsoft.com/office/drawing/2014/main" id="{4143A9D3-CB9C-354F-990C-46F96CA73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grpSp>
          <p:nvGrpSpPr>
            <p:cNvPr id="27" name="Group 53">
              <a:extLst>
                <a:ext uri="{FF2B5EF4-FFF2-40B4-BE49-F238E27FC236}">
                  <a16:creationId xmlns:a16="http://schemas.microsoft.com/office/drawing/2014/main" id="{A3F56D68-0A8C-0541-95BD-FEA151549E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8" name="AutoShape 54">
                <a:extLst>
                  <a:ext uri="{FF2B5EF4-FFF2-40B4-BE49-F238E27FC236}">
                    <a16:creationId xmlns:a16="http://schemas.microsoft.com/office/drawing/2014/main" id="{D1A28ECA-0873-3643-9F87-7062F7F5C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  <p:sp>
            <p:nvSpPr>
              <p:cNvPr id="49" name="AutoShape 55">
                <a:extLst>
                  <a:ext uri="{FF2B5EF4-FFF2-40B4-BE49-F238E27FC236}">
                    <a16:creationId xmlns:a16="http://schemas.microsoft.com/office/drawing/2014/main" id="{869043FC-A66B-DE49-A4CE-BB78D8BE7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</p:grpSp>
        <p:sp>
          <p:nvSpPr>
            <p:cNvPr id="28" name="Rectangle 56">
              <a:extLst>
                <a:ext uri="{FF2B5EF4-FFF2-40B4-BE49-F238E27FC236}">
                  <a16:creationId xmlns:a16="http://schemas.microsoft.com/office/drawing/2014/main" id="{7540CB5F-BBD3-0147-B674-83DB1ABF9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29" name="Rectangle 57">
              <a:extLst>
                <a:ext uri="{FF2B5EF4-FFF2-40B4-BE49-F238E27FC236}">
                  <a16:creationId xmlns:a16="http://schemas.microsoft.com/office/drawing/2014/main" id="{3E790B27-AA76-ED4B-AE87-BF0610673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grpSp>
          <p:nvGrpSpPr>
            <p:cNvPr id="30" name="Group 58">
              <a:extLst>
                <a:ext uri="{FF2B5EF4-FFF2-40B4-BE49-F238E27FC236}">
                  <a16:creationId xmlns:a16="http://schemas.microsoft.com/office/drawing/2014/main" id="{7B19D9E0-C40A-7640-98DE-E6D0BEE47F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" name="AutoShape 59">
                <a:extLst>
                  <a:ext uri="{FF2B5EF4-FFF2-40B4-BE49-F238E27FC236}">
                    <a16:creationId xmlns:a16="http://schemas.microsoft.com/office/drawing/2014/main" id="{B5279963-12B9-FB44-8D45-7BFBDB835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  <p:sp>
            <p:nvSpPr>
              <p:cNvPr id="47" name="AutoShape 60">
                <a:extLst>
                  <a:ext uri="{FF2B5EF4-FFF2-40B4-BE49-F238E27FC236}">
                    <a16:creationId xmlns:a16="http://schemas.microsoft.com/office/drawing/2014/main" id="{DABA6D1C-80A2-2646-814C-D58E38EB7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</p:grp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DB08A7EE-0F22-4448-8805-7153C70D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 w 328"/>
                <a:gd name="T3" fmla="*/ 2 h 226"/>
                <a:gd name="T4" fmla="*/ 2 w 328"/>
                <a:gd name="T5" fmla="*/ 3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" name="Group 62">
              <a:extLst>
                <a:ext uri="{FF2B5EF4-FFF2-40B4-BE49-F238E27FC236}">
                  <a16:creationId xmlns:a16="http://schemas.microsoft.com/office/drawing/2014/main" id="{0EAD9148-AFB7-264A-9D04-44BD7B951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" name="AutoShape 63">
                <a:extLst>
                  <a:ext uri="{FF2B5EF4-FFF2-40B4-BE49-F238E27FC236}">
                    <a16:creationId xmlns:a16="http://schemas.microsoft.com/office/drawing/2014/main" id="{B4D087E1-17EC-5140-9279-AFC338E48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  <p:sp>
            <p:nvSpPr>
              <p:cNvPr id="45" name="AutoShape 64">
                <a:extLst>
                  <a:ext uri="{FF2B5EF4-FFF2-40B4-BE49-F238E27FC236}">
                    <a16:creationId xmlns:a16="http://schemas.microsoft.com/office/drawing/2014/main" id="{010C58CA-DA03-694F-A15D-1EA521A45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charset="0"/>
                  <a:buNone/>
                </a:pPr>
                <a:endParaRPr lang="x-none" altLang="x-none" sz="2000">
                  <a:latin typeface="Arial" charset="0"/>
                </a:endParaRPr>
              </a:p>
            </p:txBody>
          </p:sp>
        </p:grpSp>
        <p:sp>
          <p:nvSpPr>
            <p:cNvPr id="33" name="Rectangle 65">
              <a:extLst>
                <a:ext uri="{FF2B5EF4-FFF2-40B4-BE49-F238E27FC236}">
                  <a16:creationId xmlns:a16="http://schemas.microsoft.com/office/drawing/2014/main" id="{30FC171B-33C7-4B4D-9248-78616692D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02D7D228-5C17-4940-8DAD-A82C9207C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 w 296"/>
                <a:gd name="T3" fmla="*/ 2 h 256"/>
                <a:gd name="T4" fmla="*/ 2 w 296"/>
                <a:gd name="T5" fmla="*/ 3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67">
              <a:extLst>
                <a:ext uri="{FF2B5EF4-FFF2-40B4-BE49-F238E27FC236}">
                  <a16:creationId xmlns:a16="http://schemas.microsoft.com/office/drawing/2014/main" id="{8E5D42ED-8B1D-7D41-A5D9-6ADF4008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 w 304"/>
                <a:gd name="T3" fmla="*/ 3 h 288"/>
                <a:gd name="T4" fmla="*/ 2 w 304"/>
                <a:gd name="T5" fmla="*/ 5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68">
              <a:extLst>
                <a:ext uri="{FF2B5EF4-FFF2-40B4-BE49-F238E27FC236}">
                  <a16:creationId xmlns:a16="http://schemas.microsoft.com/office/drawing/2014/main" id="{A0E4F1C4-F463-0D46-8DED-A1DB84C6B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37" name="Freeform 69">
              <a:extLst>
                <a:ext uri="{FF2B5EF4-FFF2-40B4-BE49-F238E27FC236}">
                  <a16:creationId xmlns:a16="http://schemas.microsoft.com/office/drawing/2014/main" id="{3CDA259C-4011-634D-99FE-93822401D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4 h 240"/>
                <a:gd name="T4" fmla="*/ 2 w 306"/>
                <a:gd name="T5" fmla="*/ 3 h 240"/>
                <a:gd name="T6" fmla="*/ 2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70">
              <a:extLst>
                <a:ext uri="{FF2B5EF4-FFF2-40B4-BE49-F238E27FC236}">
                  <a16:creationId xmlns:a16="http://schemas.microsoft.com/office/drawing/2014/main" id="{371A0E70-22CF-1D4C-B4DB-327B9C84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39" name="AutoShape 71">
              <a:extLst>
                <a:ext uri="{FF2B5EF4-FFF2-40B4-BE49-F238E27FC236}">
                  <a16:creationId xmlns:a16="http://schemas.microsoft.com/office/drawing/2014/main" id="{C382AF60-7107-7A4F-8209-1183F8BF2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40" name="Oval 72">
              <a:extLst>
                <a:ext uri="{FF2B5EF4-FFF2-40B4-BE49-F238E27FC236}">
                  <a16:creationId xmlns:a16="http://schemas.microsoft.com/office/drawing/2014/main" id="{2416D473-F6AA-114A-99EB-8E3A2BD5F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41" name="Oval 73">
              <a:extLst>
                <a:ext uri="{FF2B5EF4-FFF2-40B4-BE49-F238E27FC236}">
                  <a16:creationId xmlns:a16="http://schemas.microsoft.com/office/drawing/2014/main" id="{AC3C5F1E-D5A1-274F-BFA0-67A69C45B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2" name="Oval 74">
              <a:extLst>
                <a:ext uri="{FF2B5EF4-FFF2-40B4-BE49-F238E27FC236}">
                  <a16:creationId xmlns:a16="http://schemas.microsoft.com/office/drawing/2014/main" id="{99B433DE-A62A-224E-A525-271CA7459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43" name="Rectangle 75">
              <a:extLst>
                <a:ext uri="{FF2B5EF4-FFF2-40B4-BE49-F238E27FC236}">
                  <a16:creationId xmlns:a16="http://schemas.microsoft.com/office/drawing/2014/main" id="{B4AC774A-79CD-AE4D-8A06-159CE4590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</p:grpSp>
      <p:grpSp>
        <p:nvGrpSpPr>
          <p:cNvPr id="52" name="Group 76">
            <a:extLst>
              <a:ext uri="{FF2B5EF4-FFF2-40B4-BE49-F238E27FC236}">
                <a16:creationId xmlns:a16="http://schemas.microsoft.com/office/drawing/2014/main" id="{79A6CAE3-5493-D24C-8CC4-4A5CE1AA79A6}"/>
              </a:ext>
            </a:extLst>
          </p:cNvPr>
          <p:cNvGrpSpPr>
            <a:grpSpLocks/>
          </p:cNvGrpSpPr>
          <p:nvPr/>
        </p:nvGrpSpPr>
        <p:grpSpPr bwMode="auto">
          <a:xfrm>
            <a:off x="7034956" y="2240685"/>
            <a:ext cx="698500" cy="709613"/>
            <a:chOff x="-44" y="1473"/>
            <a:chExt cx="981" cy="1105"/>
          </a:xfrm>
        </p:grpSpPr>
        <p:pic>
          <p:nvPicPr>
            <p:cNvPr id="53" name="Picture 77" descr="desktop_computer_stylized_medium">
              <a:extLst>
                <a:ext uri="{FF2B5EF4-FFF2-40B4-BE49-F238E27FC236}">
                  <a16:creationId xmlns:a16="http://schemas.microsoft.com/office/drawing/2014/main" id="{DAE150DB-55B5-2A41-A2ED-8533C3CB7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78">
              <a:extLst>
                <a:ext uri="{FF2B5EF4-FFF2-40B4-BE49-F238E27FC236}">
                  <a16:creationId xmlns:a16="http://schemas.microsoft.com/office/drawing/2014/main" id="{34C15051-C77D-FC49-8493-A075021F314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51028 w 356"/>
                <a:gd name="T3" fmla="*/ 21440 h 368"/>
                <a:gd name="T4" fmla="*/ 297791 w 356"/>
                <a:gd name="T5" fmla="*/ 446667 h 368"/>
                <a:gd name="T6" fmla="*/ 65629 w 356"/>
                <a:gd name="T7" fmla="*/ 55861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5" name="Text Box 26">
            <a:extLst>
              <a:ext uri="{FF2B5EF4-FFF2-40B4-BE49-F238E27FC236}">
                <a16:creationId xmlns:a16="http://schemas.microsoft.com/office/drawing/2014/main" id="{E55B9393-2D02-C748-8989-150B80F1C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536" y="3726578"/>
            <a:ext cx="481670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latin typeface="Arial" charset="0"/>
              </a:rPr>
              <a:t>RTT</a:t>
            </a:r>
          </a:p>
        </p:txBody>
      </p:sp>
      <p:sp>
        <p:nvSpPr>
          <p:cNvPr id="56" name="Line 17">
            <a:extLst>
              <a:ext uri="{FF2B5EF4-FFF2-40B4-BE49-F238E27FC236}">
                <a16:creationId xmlns:a16="http://schemas.microsoft.com/office/drawing/2014/main" id="{0D9020FE-A780-014B-8080-0BB9A8FF4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0104" y="4177287"/>
            <a:ext cx="1682750" cy="21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id="{480C6C14-7AB2-7A4E-9375-CD57D3CFAE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62640" y="4428724"/>
            <a:ext cx="1644643" cy="147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19">
            <a:extLst>
              <a:ext uri="{FF2B5EF4-FFF2-40B4-BE49-F238E27FC236}">
                <a16:creationId xmlns:a16="http://schemas.microsoft.com/office/drawing/2014/main" id="{5AF1B247-EDE2-E643-AB96-758EB241D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8041" y="4591070"/>
            <a:ext cx="1649346" cy="179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97BD71E5-DBB9-294D-9AFD-D6452D16B4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3753" y="4848933"/>
            <a:ext cx="1697037" cy="158616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28">
            <a:extLst>
              <a:ext uri="{FF2B5EF4-FFF2-40B4-BE49-F238E27FC236}">
                <a16:creationId xmlns:a16="http://schemas.microsoft.com/office/drawing/2014/main" id="{CAD03D7A-8C50-BD42-BD49-87755E19A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886" y="4071782"/>
            <a:ext cx="1457828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request object #1</a:t>
            </a:r>
          </a:p>
        </p:txBody>
      </p:sp>
      <p:sp>
        <p:nvSpPr>
          <p:cNvPr id="61" name="Text Box 28">
            <a:extLst>
              <a:ext uri="{FF2B5EF4-FFF2-40B4-BE49-F238E27FC236}">
                <a16:creationId xmlns:a16="http://schemas.microsoft.com/office/drawing/2014/main" id="{CD371388-7EF1-A14A-B930-9B3888233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541" y="4141435"/>
            <a:ext cx="1457828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request object #2</a:t>
            </a:r>
          </a:p>
        </p:txBody>
      </p:sp>
      <p:sp>
        <p:nvSpPr>
          <p:cNvPr id="62" name="Text Box 28">
            <a:extLst>
              <a:ext uri="{FF2B5EF4-FFF2-40B4-BE49-F238E27FC236}">
                <a16:creationId xmlns:a16="http://schemas.microsoft.com/office/drawing/2014/main" id="{302F8C40-DDD9-9049-939A-7E90D2945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4827" y="4136617"/>
            <a:ext cx="1457828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200" dirty="0">
                <a:solidFill>
                  <a:srgbClr val="CC0000"/>
                </a:solidFill>
                <a:latin typeface="Arial" charset="0"/>
              </a:rPr>
              <a:t>request object #3</a:t>
            </a:r>
          </a:p>
        </p:txBody>
      </p:sp>
      <p:sp>
        <p:nvSpPr>
          <p:cNvPr id="63" name="Line 17">
            <a:extLst>
              <a:ext uri="{FF2B5EF4-FFF2-40B4-BE49-F238E27FC236}">
                <a16:creationId xmlns:a16="http://schemas.microsoft.com/office/drawing/2014/main" id="{221CC8CA-C85B-464E-A1EB-121A82FAF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3729" y="4182049"/>
            <a:ext cx="1682750" cy="21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8">
            <a:extLst>
              <a:ext uri="{FF2B5EF4-FFF2-40B4-BE49-F238E27FC236}">
                <a16:creationId xmlns:a16="http://schemas.microsoft.com/office/drawing/2014/main" id="{5CEA69F3-76B1-FC4C-85B4-F84A2D61B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56265" y="4433486"/>
            <a:ext cx="1644643" cy="147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9">
            <a:extLst>
              <a:ext uri="{FF2B5EF4-FFF2-40B4-BE49-F238E27FC236}">
                <a16:creationId xmlns:a16="http://schemas.microsoft.com/office/drawing/2014/main" id="{53E898B3-46B2-B84D-BD24-DD36A6054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1666" y="4595832"/>
            <a:ext cx="1649346" cy="179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0">
            <a:extLst>
              <a:ext uri="{FF2B5EF4-FFF2-40B4-BE49-F238E27FC236}">
                <a16:creationId xmlns:a16="http://schemas.microsoft.com/office/drawing/2014/main" id="{234A610D-9424-8447-AF01-04C086D89F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67378" y="4853695"/>
            <a:ext cx="1697037" cy="158616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7">
            <a:extLst>
              <a:ext uri="{FF2B5EF4-FFF2-40B4-BE49-F238E27FC236}">
                <a16:creationId xmlns:a16="http://schemas.microsoft.com/office/drawing/2014/main" id="{74E8E428-B840-F04E-A8A5-FFABEFB89D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812854" y="4183992"/>
            <a:ext cx="1682750" cy="21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8">
            <a:extLst>
              <a:ext uri="{FF2B5EF4-FFF2-40B4-BE49-F238E27FC236}">
                <a16:creationId xmlns:a16="http://schemas.microsoft.com/office/drawing/2014/main" id="{F382EC67-7C21-4C42-A0A8-B749BE5AF7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95390" y="4435429"/>
            <a:ext cx="1644643" cy="147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9">
            <a:extLst>
              <a:ext uri="{FF2B5EF4-FFF2-40B4-BE49-F238E27FC236}">
                <a16:creationId xmlns:a16="http://schemas.microsoft.com/office/drawing/2014/main" id="{4BA09ABA-3FFB-C44B-9421-B50B5BF6086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20791" y="4597775"/>
            <a:ext cx="1649346" cy="179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20">
            <a:extLst>
              <a:ext uri="{FF2B5EF4-FFF2-40B4-BE49-F238E27FC236}">
                <a16:creationId xmlns:a16="http://schemas.microsoft.com/office/drawing/2014/main" id="{5AEBA58C-EB86-814B-8992-B30A4CABA1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06503" y="4855638"/>
            <a:ext cx="1697037" cy="158616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6582-FA1C-964A-A380-92663E4B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 of parallel connections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07184-DE76-6C42-9E86-033EF3CD8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8FCB3-F493-DF46-B124-55291AB94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208" y="2210766"/>
            <a:ext cx="3861932" cy="4068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B91C62-3136-C148-BD3D-13FFB0570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2" y="2210766"/>
            <a:ext cx="4053412" cy="4169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CAEF33-6E27-D94C-8323-D405AA5514F6}"/>
              </a:ext>
            </a:extLst>
          </p:cNvPr>
          <p:cNvSpPr txBox="1"/>
          <p:nvPr/>
        </p:nvSpPr>
        <p:spPr>
          <a:xfrm>
            <a:off x="872382" y="1355153"/>
            <a:ext cx="3636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Persistent HTTP:</a:t>
            </a:r>
          </a:p>
          <a:p>
            <a:r>
              <a:rPr lang="en-US" sz="2400" dirty="0"/>
              <a:t>One connection per session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5B2654-A32C-B44B-A617-A7213BDA96B8}"/>
              </a:ext>
            </a:extLst>
          </p:cNvPr>
          <p:cNvSpPr txBox="1"/>
          <p:nvPr/>
        </p:nvSpPr>
        <p:spPr>
          <a:xfrm>
            <a:off x="6487208" y="1297834"/>
            <a:ext cx="3314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Non-persistent HTTP</a:t>
            </a:r>
            <a:br>
              <a:rPr lang="en-US" sz="2400" dirty="0"/>
            </a:br>
            <a:r>
              <a:rPr lang="en-US" sz="2400" dirty="0"/>
              <a:t>with parallel connections</a:t>
            </a:r>
          </a:p>
        </p:txBody>
      </p:sp>
    </p:spTree>
    <p:extLst>
      <p:ext uri="{BB962C8B-B14F-4D97-AF65-F5344CB8AC3E}">
        <p14:creationId xmlns:p14="http://schemas.microsoft.com/office/powerpoint/2010/main" val="266399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Some </a:t>
            </a:r>
            <a:r>
              <a:rPr lang="en-US" altLang="en-US" dirty="0">
                <a:ea typeface="ＭＳ Ｐゴシック" panose="020B0600070205080204" pitchFamily="34" charset="-128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</a:rPr>
              <a:t>etwork apps</a:t>
            </a:r>
            <a:endParaRPr lang="en-US" sz="44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914400" y="1456928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31788"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</a:rPr>
              <a:t>social networking</a:t>
            </a:r>
          </a:p>
          <a:p>
            <a:pPr marL="346075" indent="-331788"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</a:rPr>
              <a:t>Web</a:t>
            </a:r>
          </a:p>
          <a:p>
            <a:pPr marL="346075" indent="-331788"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</a:rPr>
              <a:t>text messaging</a:t>
            </a:r>
          </a:p>
          <a:p>
            <a:pPr marL="346075" indent="-331788"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</a:rPr>
              <a:t>e-mail</a:t>
            </a:r>
          </a:p>
          <a:p>
            <a:pPr marL="346075" indent="-331788"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</a:rPr>
              <a:t>multi-user network games</a:t>
            </a:r>
          </a:p>
          <a:p>
            <a:pPr marL="346075" indent="-331788"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</a:rPr>
              <a:t>streaming stored video (YouTube, Hulu, Netflix) </a:t>
            </a:r>
          </a:p>
          <a:p>
            <a:pPr marL="346075" indent="-331788"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</a:rPr>
              <a:t>P2P file sharing</a:t>
            </a:r>
          </a:p>
          <a:p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EDF5219-071B-3D4F-9DD6-1CD36C0FFD4F}"/>
              </a:ext>
            </a:extLst>
          </p:cNvPr>
          <p:cNvSpPr txBox="1">
            <a:spLocks/>
          </p:cNvSpPr>
          <p:nvPr/>
        </p:nvSpPr>
        <p:spPr>
          <a:xfrm>
            <a:off x="6468101" y="1456928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31788"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</a:rPr>
              <a:t>voice over IP (e.g., Skype)</a:t>
            </a:r>
          </a:p>
          <a:p>
            <a:pPr marL="346075" indent="-331788"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</a:rPr>
              <a:t>real-time video conferencing (e.g., Zoom)</a:t>
            </a:r>
          </a:p>
          <a:p>
            <a:pPr marL="346075" indent="-331788"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</a:rPr>
              <a:t>Internet search (google)</a:t>
            </a:r>
          </a:p>
          <a:p>
            <a:pPr marL="346075" indent="-331788"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</a:rPr>
              <a:t>remote login</a:t>
            </a:r>
          </a:p>
          <a:p>
            <a:pPr marL="346075" indent="-331788"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</a:rPr>
              <a:t>…</a:t>
            </a:r>
          </a:p>
          <a:p>
            <a:pPr marL="14287" indent="0">
              <a:buClr>
                <a:srgbClr val="0000A8"/>
              </a:buClr>
              <a:buNone/>
            </a:pP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044202-9730-3D4B-B0F0-0F87E127D55E}"/>
              </a:ext>
            </a:extLst>
          </p:cNvPr>
          <p:cNvSpPr txBox="1"/>
          <p:nvPr/>
        </p:nvSpPr>
        <p:spPr>
          <a:xfrm>
            <a:off x="6946490" y="5161935"/>
            <a:ext cx="3598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u="sng" dirty="0">
                <a:solidFill>
                  <a:srgbClr val="C00000"/>
                </a:solidFill>
              </a:rPr>
              <a:t>Q:</a:t>
            </a:r>
            <a:r>
              <a:rPr lang="en-US" sz="3600" i="1" dirty="0"/>
              <a:t> your</a:t>
            </a:r>
            <a:r>
              <a:rPr lang="en-US" sz="3600" dirty="0"/>
              <a:t> favorites?</a:t>
            </a:r>
          </a:p>
        </p:txBody>
      </p:sp>
    </p:spTree>
    <p:extLst>
      <p:ext uri="{BB962C8B-B14F-4D97-AF65-F5344CB8AC3E}">
        <p14:creationId xmlns:p14="http://schemas.microsoft.com/office/powerpoint/2010/main" val="3199101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HTTP request </a:t>
            </a:r>
            <a:r>
              <a:rPr lang="en-US" altLang="en-US" dirty="0">
                <a:cs typeface="Calibri" panose="020F0502020204030204" pitchFamily="34" charset="0"/>
              </a:rPr>
              <a:t>m</a:t>
            </a:r>
            <a:r>
              <a:rPr lang="en-US" altLang="en-US" sz="4400" dirty="0">
                <a:cs typeface="Calibri" panose="020F0502020204030204" pitchFamily="34" charset="0"/>
              </a:rPr>
              <a:t>essage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21ECE79-BBE4-B646-A84C-F451AD02B983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44625"/>
            <a:ext cx="11658600" cy="142920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r>
              <a:rPr lang="en-US" altLang="en-US" dirty="0">
                <a:ea typeface="ＭＳ Ｐゴシック" panose="020B0600070205080204" pitchFamily="34" charset="-128"/>
              </a:rPr>
              <a:t>two types of HTTP messages: </a:t>
            </a: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request</a:t>
            </a: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response</a:t>
            </a:r>
          </a:p>
          <a:p>
            <a:pPr marL="233363" indent="-233363"/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HTTP request message:</a:t>
            </a:r>
          </a:p>
          <a:p>
            <a:pPr marL="685800" lvl="1" indent="-228600"/>
            <a:r>
              <a:rPr lang="en-US" altLang="en-US" dirty="0">
                <a:ea typeface="ＭＳ Ｐゴシック" panose="020B0600070205080204" pitchFamily="34" charset="-128"/>
              </a:rPr>
              <a:t>ASCII (human-readable format)</a:t>
            </a:r>
            <a:endParaRPr lang="en-US" altLang="en-US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D5DD9A-E127-8F43-9C99-9843ABB44763}"/>
              </a:ext>
            </a:extLst>
          </p:cNvPr>
          <p:cNvGrpSpPr/>
          <p:nvPr/>
        </p:nvGrpSpPr>
        <p:grpSpPr>
          <a:xfrm>
            <a:off x="304572" y="2554061"/>
            <a:ext cx="10054299" cy="4140199"/>
            <a:chOff x="304572" y="2554061"/>
            <a:chExt cx="10054299" cy="4140199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B6C3DB56-846D-8E43-9453-A014201EC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72" y="3050979"/>
              <a:ext cx="31631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+mn-lt"/>
                </a:rPr>
                <a:t>request line (GET, POST,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+mn-lt"/>
                </a:rPr>
                <a:t>HEAD commands)</a:t>
              </a:r>
              <a:endParaRPr lang="en-US" altLang="en-US" sz="280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99FE866-6980-924B-874D-1A6DA4392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709" y="3625624"/>
              <a:ext cx="187505" cy="1679473"/>
            </a:xfrm>
            <a:custGeom>
              <a:avLst/>
              <a:gdLst>
                <a:gd name="T0" fmla="*/ 2147483647 w 150"/>
                <a:gd name="T1" fmla="*/ 2147483647 h 924"/>
                <a:gd name="T2" fmla="*/ 0 w 150"/>
                <a:gd name="T3" fmla="*/ 0 h 924"/>
                <a:gd name="T4" fmla="*/ 0 w 150"/>
                <a:gd name="T5" fmla="*/ 2147483647 h 924"/>
                <a:gd name="T6" fmla="*/ 2147483647 w 150"/>
                <a:gd name="T7" fmla="*/ 2147483647 h 9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924"/>
                <a:gd name="T14" fmla="*/ 150 w 150"/>
                <a:gd name="T15" fmla="*/ 924 h 9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924">
                  <a:moveTo>
                    <a:pt x="122" y="6"/>
                  </a:moveTo>
                  <a:lnTo>
                    <a:pt x="0" y="0"/>
                  </a:lnTo>
                  <a:lnTo>
                    <a:pt x="0" y="924"/>
                  </a:lnTo>
                  <a:lnTo>
                    <a:pt x="150" y="918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9D189007-4005-564E-B421-909E89E9E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669" y="4143149"/>
              <a:ext cx="107112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+mn-lt"/>
                </a:rPr>
                <a:t>header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+mn-lt"/>
                </a:rPr>
                <a:t> lines</a:t>
              </a:r>
              <a:endParaRPr lang="en-US" altLang="en-US" sz="280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6CA9B985-18B2-6347-8689-E6656C025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9983" y="5505621"/>
              <a:ext cx="511175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DED6E2F1-61E7-E241-8E2D-ADEC5E8A8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904" y="5344397"/>
              <a:ext cx="277163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>
                  <a:solidFill>
                    <a:srgbClr val="000099"/>
                  </a:solidFill>
                  <a:latin typeface="+mn-lt"/>
                </a:rPr>
                <a:t>carriage return, line feed at start of line indicates end of header lines</a:t>
              </a:r>
              <a:endParaRPr lang="en-US" altLang="en-US" sz="240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BFD47085-0DF5-F849-923F-6D72DB7EB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046" y="3323999"/>
              <a:ext cx="6112571" cy="234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dirty="0">
                  <a:latin typeface="Courier New" panose="02070309020205020404" pitchFamily="49" charset="0"/>
                </a:rPr>
                <a:t>GET /</a:t>
              </a:r>
              <a:r>
                <a:rPr lang="en-US" altLang="en-US" sz="1800" b="1" dirty="0" err="1">
                  <a:latin typeface="Courier New" panose="02070309020205020404" pitchFamily="49" charset="0"/>
                </a:rPr>
                <a:t>index.html</a:t>
              </a:r>
              <a:r>
                <a:rPr lang="en-US" altLang="en-US" sz="1800" b="1" dirty="0">
                  <a:latin typeface="Courier New" panose="02070309020205020404" pitchFamily="49" charset="0"/>
                </a:rPr>
                <a:t> HTTP/1.1\r\n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dirty="0">
                  <a:latin typeface="Courier New" panose="02070309020205020404" pitchFamily="49" charset="0"/>
                </a:rPr>
                <a:t>Host: www-</a:t>
              </a:r>
              <a:r>
                <a:rPr lang="en-US" altLang="en-US" sz="1800" b="1" dirty="0" err="1">
                  <a:latin typeface="Courier New" panose="02070309020205020404" pitchFamily="49" charset="0"/>
                </a:rPr>
                <a:t>net.cs.umass.edu</a:t>
              </a:r>
              <a:r>
                <a:rPr lang="en-US" altLang="en-US" sz="1800" b="1" dirty="0">
                  <a:latin typeface="Courier New" panose="02070309020205020404" pitchFamily="49" charset="0"/>
                </a:rPr>
                <a:t>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dirty="0">
                  <a:latin typeface="Courier New" panose="02070309020205020404" pitchFamily="49" charset="0"/>
                </a:rPr>
                <a:t>User-Agent: Firefox/3.6.10\r\n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dirty="0">
                  <a:latin typeface="Courier New" panose="02070309020205020404" pitchFamily="49" charset="0"/>
                </a:rPr>
                <a:t>Accept: text/</a:t>
              </a:r>
              <a:r>
                <a:rPr lang="en-US" altLang="en-US" sz="1800" b="1" dirty="0" err="1">
                  <a:latin typeface="Courier New" panose="02070309020205020404" pitchFamily="49" charset="0"/>
                </a:rPr>
                <a:t>html,application</a:t>
              </a:r>
              <a:r>
                <a:rPr lang="en-US" altLang="en-US" sz="1800" b="1" dirty="0">
                  <a:latin typeface="Courier New" panose="02070309020205020404" pitchFamily="49" charset="0"/>
                </a:rPr>
                <a:t>/</a:t>
              </a:r>
              <a:r>
                <a:rPr lang="en-US" altLang="en-US" sz="1800" b="1" dirty="0" err="1">
                  <a:latin typeface="Courier New" panose="02070309020205020404" pitchFamily="49" charset="0"/>
                </a:rPr>
                <a:t>xhtml+xml</a:t>
              </a:r>
              <a:r>
                <a:rPr lang="en-US" altLang="en-US" sz="1800" b="1" dirty="0">
                  <a:latin typeface="Courier New" panose="02070309020205020404" pitchFamily="49" charset="0"/>
                </a:rPr>
                <a:t>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dirty="0">
                  <a:latin typeface="Courier New" panose="02070309020205020404" pitchFamily="49" charset="0"/>
                </a:rPr>
                <a:t>Accept-Language: </a:t>
              </a:r>
              <a:r>
                <a:rPr lang="en-US" altLang="en-US" sz="1800" b="1" dirty="0" err="1">
                  <a:latin typeface="Courier New" panose="02070309020205020404" pitchFamily="49" charset="0"/>
                </a:rPr>
                <a:t>en-us,en;q</a:t>
              </a:r>
              <a:r>
                <a:rPr lang="en-US" altLang="en-US" sz="1800" b="1" dirty="0">
                  <a:latin typeface="Courier New" panose="02070309020205020404" pitchFamily="49" charset="0"/>
                </a:rPr>
                <a:t>=0.5\r\n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dirty="0">
                  <a:latin typeface="Courier New" panose="02070309020205020404" pitchFamily="49" charset="0"/>
                </a:rPr>
                <a:t>Accept-Encoding: </a:t>
              </a:r>
              <a:r>
                <a:rPr lang="en-US" altLang="en-US" sz="1800" b="1" dirty="0" err="1">
                  <a:latin typeface="Courier New" panose="02070309020205020404" pitchFamily="49" charset="0"/>
                </a:rPr>
                <a:t>gzip,deflate</a:t>
              </a:r>
              <a:r>
                <a:rPr lang="en-US" altLang="en-US" sz="1800" b="1" dirty="0">
                  <a:latin typeface="Courier New" panose="02070309020205020404" pitchFamily="49" charset="0"/>
                </a:rPr>
                <a:t>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dirty="0">
                  <a:latin typeface="Courier New" panose="02070309020205020404" pitchFamily="49" charset="0"/>
                </a:rPr>
                <a:t>Accept-Charset: ISO-8859-1,utf-8;q=0.7\r\n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dirty="0">
                  <a:latin typeface="Courier New" panose="02070309020205020404" pitchFamily="49" charset="0"/>
                </a:rPr>
                <a:t>Connection: close\r\n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dirty="0">
                  <a:latin typeface="Courier New" panose="02070309020205020404" pitchFamily="49" charset="0"/>
                </a:rPr>
                <a:t>\r\n</a:t>
              </a: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3F48C300-763A-B54F-B0A7-01186DC91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296" y="2841399"/>
              <a:ext cx="166688" cy="51435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6AE4689D-D5B0-114C-898E-652FE1146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5096" y="2554061"/>
              <a:ext cx="2783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+mn-lt"/>
                </a:rPr>
                <a:t>carriage return character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BF17A6F8-488B-914D-8FD5-D0101F59C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7496" y="2850924"/>
              <a:ext cx="21493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+mn-lt"/>
                </a:rPr>
                <a:t>line-feed character</a:t>
              </a: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36550CDC-D06A-104F-8EAA-1F14B32B7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5284" y="3150961"/>
              <a:ext cx="80962" cy="252413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EF472D7-7102-3D4F-8FB9-8F68234EDD8D}"/>
                </a:ext>
              </a:extLst>
            </p:cNvPr>
            <p:cNvCxnSpPr>
              <a:cxnSpLocks/>
            </p:cNvCxnSpPr>
            <p:nvPr/>
          </p:nvCxnSpPr>
          <p:spPr>
            <a:xfrm>
              <a:off x="2558822" y="3471412"/>
              <a:ext cx="1436915" cy="0"/>
            </a:xfrm>
            <a:prstGeom prst="straightConnector1">
              <a:avLst/>
            </a:prstGeom>
            <a:ln w="19050">
              <a:solidFill>
                <a:srgbClr val="0000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EF5DEF07-DC95-F343-B9CA-F9BD40638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046" y="6171973"/>
              <a:ext cx="4506913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/>
                <a:t>* Check out the online interactive exercises for more examples: h</a:t>
              </a:r>
              <a:r>
                <a:rPr lang="en-US" altLang="en-US" sz="1200" dirty="0"/>
                <a:t>ttp://</a:t>
              </a:r>
              <a:r>
                <a:rPr lang="en-US" altLang="en-US" sz="1200" dirty="0" err="1"/>
                <a:t>gaia.cs.umass.edu</a:t>
              </a:r>
              <a:r>
                <a:rPr lang="en-US" altLang="en-US" sz="1200" dirty="0"/>
                <a:t>/</a:t>
              </a:r>
              <a:r>
                <a:rPr lang="en-US" altLang="en-US" sz="1200" dirty="0" err="1"/>
                <a:t>kurose_ross</a:t>
              </a:r>
              <a:r>
                <a:rPr lang="en-US" altLang="en-US" sz="1200" dirty="0"/>
                <a:t>/interactive/</a:t>
              </a:r>
            </a:p>
          </p:txBody>
        </p:sp>
      </p:grp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1B996D40-934E-E845-B696-F2A03405039F}"/>
              </a:ext>
            </a:extLst>
          </p:cNvPr>
          <p:cNvSpPr/>
          <p:nvPr/>
        </p:nvSpPr>
        <p:spPr bwMode="auto">
          <a:xfrm>
            <a:off x="7573750" y="5773270"/>
            <a:ext cx="4324804" cy="527011"/>
          </a:xfrm>
          <a:prstGeom prst="wedgeEllipseCallout">
            <a:avLst>
              <a:gd name="adj1" fmla="val -78197"/>
              <a:gd name="adj2" fmla="val -132284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Connection: non-persistent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0BB9AF-8A1D-6348-965B-FE1ACEEE656C}"/>
              </a:ext>
            </a:extLst>
          </p:cNvPr>
          <p:cNvSpPr/>
          <p:nvPr/>
        </p:nvSpPr>
        <p:spPr>
          <a:xfrm rot="19903299">
            <a:off x="6915726" y="4872632"/>
            <a:ext cx="4810125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AU" sz="44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Watch this in Lab</a:t>
            </a:r>
            <a:endParaRPr lang="en-AU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HTTP request message: general format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CAB95007-032C-1849-B460-3E4D66901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4472" y="1752600"/>
            <a:ext cx="10302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>
                <a:solidFill>
                  <a:srgbClr val="CC0000"/>
                </a:solidFill>
              </a:rPr>
              <a:t>request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>
                <a:solidFill>
                  <a:srgbClr val="CC0000"/>
                </a:solidFill>
              </a:rPr>
              <a:t>line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0CB38CB5-45F7-C847-AE71-4F4C5B6FD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709" y="2768600"/>
            <a:ext cx="9747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>
                <a:solidFill>
                  <a:srgbClr val="CC0000"/>
                </a:solidFill>
              </a:rPr>
              <a:t>header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>
                <a:solidFill>
                  <a:srgbClr val="CC0000"/>
                </a:solidFill>
              </a:rPr>
              <a:t>lines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E645219C-0302-5E46-AE15-64BD6515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534" y="2338387"/>
            <a:ext cx="346075" cy="18192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CAFB1EEC-4EBF-6E41-B9CB-E4B01F156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184" y="2287587"/>
            <a:ext cx="290513" cy="2017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009CBE09-CA75-A245-B675-9042959F1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0484" y="4394200"/>
            <a:ext cx="712788" cy="1216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548D8BC5-234B-1340-9AE4-2B7B4CCD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297" y="4959350"/>
            <a:ext cx="73501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>
                <a:solidFill>
                  <a:srgbClr val="CC0000"/>
                </a:solidFill>
              </a:rPr>
              <a:t>body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8BE22D39-29E3-DB4E-8BB7-B366225B4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934" y="1789112"/>
            <a:ext cx="5638800" cy="446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E517253E-A702-9F4B-B692-C2D297AE8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8034" y="179228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id="{9A3ED2FB-B252-C14F-B645-419D36E7F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2534" y="179228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4">
            <a:extLst>
              <a:ext uri="{FF2B5EF4-FFF2-40B4-BE49-F238E27FC236}">
                <a16:creationId xmlns:a16="http://schemas.microsoft.com/office/drawing/2014/main" id="{B2B62443-11E1-2B43-9DCA-4AE37C7E4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634" y="179228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5">
            <a:extLst>
              <a:ext uri="{FF2B5EF4-FFF2-40B4-BE49-F238E27FC236}">
                <a16:creationId xmlns:a16="http://schemas.microsoft.com/office/drawing/2014/main" id="{04CD6AC7-3A8A-D448-ACDB-A1CAAAE45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6084" y="178593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6">
            <a:extLst>
              <a:ext uri="{FF2B5EF4-FFF2-40B4-BE49-F238E27FC236}">
                <a16:creationId xmlns:a16="http://schemas.microsoft.com/office/drawing/2014/main" id="{116D6361-9C6F-384A-940A-DBEE668B1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834" y="179228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7">
            <a:extLst>
              <a:ext uri="{FF2B5EF4-FFF2-40B4-BE49-F238E27FC236}">
                <a16:creationId xmlns:a16="http://schemas.microsoft.com/office/drawing/2014/main" id="{66F44111-14E6-9047-91A5-35A207202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5984" y="179228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101CD148-0CB6-B64C-B622-686BDB7E0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759" y="1816100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method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803519B0-4DBB-0446-BBAE-FAAA993CE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809" y="1797050"/>
            <a:ext cx="45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sp</a:t>
            </a:r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id="{2AE14B96-40BF-C44D-B226-47487039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109" y="1803400"/>
            <a:ext cx="45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sp</a:t>
            </a: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id="{499F11E0-2AAF-FC46-939A-844BDA8F3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709" y="1809750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cr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74D4C75B-57F6-FC40-A95F-1EA89717E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609" y="1820862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lf</a:t>
            </a:r>
          </a:p>
        </p:txBody>
      </p:sp>
      <p:sp>
        <p:nvSpPr>
          <p:cNvPr id="40" name="Text Box 33">
            <a:extLst>
              <a:ext uri="{FF2B5EF4-FFF2-40B4-BE49-F238E27FC236}">
                <a16:creationId xmlns:a16="http://schemas.microsoft.com/office/drawing/2014/main" id="{D3CF33E6-800C-C34A-9A2F-34E6C60D7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659" y="180340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version</a:t>
            </a:r>
          </a:p>
        </p:txBody>
      </p:sp>
      <p:sp>
        <p:nvSpPr>
          <p:cNvPr id="41" name="Text Box 34">
            <a:extLst>
              <a:ext uri="{FF2B5EF4-FFF2-40B4-BE49-F238E27FC236}">
                <a16:creationId xmlns:a16="http://schemas.microsoft.com/office/drawing/2014/main" id="{064EF9BF-C55B-3041-B970-830A38934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059" y="1816100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URL</a:t>
            </a:r>
          </a:p>
        </p:txBody>
      </p:sp>
      <p:grpSp>
        <p:nvGrpSpPr>
          <p:cNvPr id="42" name="Group 45">
            <a:extLst>
              <a:ext uri="{FF2B5EF4-FFF2-40B4-BE49-F238E27FC236}">
                <a16:creationId xmlns:a16="http://schemas.microsoft.com/office/drawing/2014/main" id="{BF6F8085-A891-0844-94E6-578F3AFB50F3}"/>
              </a:ext>
            </a:extLst>
          </p:cNvPr>
          <p:cNvGrpSpPr>
            <a:grpSpLocks/>
          </p:cNvGrpSpPr>
          <p:nvPr/>
        </p:nvGrpSpPr>
        <p:grpSpPr bwMode="auto">
          <a:xfrm>
            <a:off x="2879934" y="2233612"/>
            <a:ext cx="4565650" cy="446088"/>
            <a:chOff x="192" y="1894"/>
            <a:chExt cx="2876" cy="281"/>
          </a:xfrm>
        </p:grpSpPr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37CAD855-2626-9B4A-87B5-BBFB2178C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Line 36">
              <a:extLst>
                <a:ext uri="{FF2B5EF4-FFF2-40B4-BE49-F238E27FC236}">
                  <a16:creationId xmlns:a16="http://schemas.microsoft.com/office/drawing/2014/main" id="{3882514C-0ADC-584D-AAA4-E4882A2DE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7">
              <a:extLst>
                <a:ext uri="{FF2B5EF4-FFF2-40B4-BE49-F238E27FC236}">
                  <a16:creationId xmlns:a16="http://schemas.microsoft.com/office/drawing/2014/main" id="{688D6AB7-0894-2D4A-9EE3-CF8BFFA30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9">
              <a:extLst>
                <a:ext uri="{FF2B5EF4-FFF2-40B4-BE49-F238E27FC236}">
                  <a16:creationId xmlns:a16="http://schemas.microsoft.com/office/drawing/2014/main" id="{8B2EC183-EB51-C64D-B126-461EEABB1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0">
              <a:extLst>
                <a:ext uri="{FF2B5EF4-FFF2-40B4-BE49-F238E27FC236}">
                  <a16:creationId xmlns:a16="http://schemas.microsoft.com/office/drawing/2014/main" id="{4DE50D57-00F5-134E-8F40-FDF964831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41">
              <a:extLst>
                <a:ext uri="{FF2B5EF4-FFF2-40B4-BE49-F238E27FC236}">
                  <a16:creationId xmlns:a16="http://schemas.microsoft.com/office/drawing/2014/main" id="{54D07A27-F429-7046-9310-3A09B05FC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1907"/>
              <a:ext cx="2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cr</a:t>
              </a:r>
            </a:p>
          </p:txBody>
        </p:sp>
        <p:sp>
          <p:nvSpPr>
            <p:cNvPr id="49" name="Text Box 42">
              <a:extLst>
                <a:ext uri="{FF2B5EF4-FFF2-40B4-BE49-F238E27FC236}">
                  <a16:creationId xmlns:a16="http://schemas.microsoft.com/office/drawing/2014/main" id="{C2EDB89B-2549-D34E-89E0-D083A1B07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lf</a:t>
              </a:r>
            </a:p>
          </p:txBody>
        </p:sp>
        <p:sp>
          <p:nvSpPr>
            <p:cNvPr id="50" name="Text Box 43">
              <a:extLst>
                <a:ext uri="{FF2B5EF4-FFF2-40B4-BE49-F238E27FC236}">
                  <a16:creationId xmlns:a16="http://schemas.microsoft.com/office/drawing/2014/main" id="{C7C20190-6015-D24C-8172-D12AE7AC2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0099"/>
                  </a:solidFill>
                </a:rPr>
                <a:t>value</a:t>
              </a:r>
            </a:p>
          </p:txBody>
        </p:sp>
        <p:sp>
          <p:nvSpPr>
            <p:cNvPr id="51" name="Text Box 44">
              <a:extLst>
                <a:ext uri="{FF2B5EF4-FFF2-40B4-BE49-F238E27FC236}">
                  <a16:creationId xmlns:a16="http://schemas.microsoft.com/office/drawing/2014/main" id="{9D74CC94-6309-9D4E-AC17-7834303D29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0099"/>
                  </a:solidFill>
                </a:rPr>
                <a:t>header field name</a:t>
              </a:r>
            </a:p>
          </p:txBody>
        </p:sp>
      </p:grpSp>
      <p:grpSp>
        <p:nvGrpSpPr>
          <p:cNvPr id="52" name="Group 46">
            <a:extLst>
              <a:ext uri="{FF2B5EF4-FFF2-40B4-BE49-F238E27FC236}">
                <a16:creationId xmlns:a16="http://schemas.microsoft.com/office/drawing/2014/main" id="{F763EEE1-8E7B-574B-9B12-C02141AD6CEE}"/>
              </a:ext>
            </a:extLst>
          </p:cNvPr>
          <p:cNvGrpSpPr>
            <a:grpSpLocks/>
          </p:cNvGrpSpPr>
          <p:nvPr/>
        </p:nvGrpSpPr>
        <p:grpSpPr bwMode="auto">
          <a:xfrm>
            <a:off x="2876759" y="3709987"/>
            <a:ext cx="4565650" cy="446088"/>
            <a:chOff x="192" y="1894"/>
            <a:chExt cx="2876" cy="281"/>
          </a:xfrm>
        </p:grpSpPr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03037660-A975-AC41-9666-AFCCB3A0B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Line 48">
              <a:extLst>
                <a:ext uri="{FF2B5EF4-FFF2-40B4-BE49-F238E27FC236}">
                  <a16:creationId xmlns:a16="http://schemas.microsoft.com/office/drawing/2014/main" id="{7DAB01D5-4A4C-0848-8E97-EACA6A36C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9">
              <a:extLst>
                <a:ext uri="{FF2B5EF4-FFF2-40B4-BE49-F238E27FC236}">
                  <a16:creationId xmlns:a16="http://schemas.microsoft.com/office/drawing/2014/main" id="{12F13F26-AF12-FB44-9B51-D0B6944C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0">
              <a:extLst>
                <a:ext uri="{FF2B5EF4-FFF2-40B4-BE49-F238E27FC236}">
                  <a16:creationId xmlns:a16="http://schemas.microsoft.com/office/drawing/2014/main" id="{781CA89B-E86B-F843-A1BF-431E56792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1">
              <a:extLst>
                <a:ext uri="{FF2B5EF4-FFF2-40B4-BE49-F238E27FC236}">
                  <a16:creationId xmlns:a16="http://schemas.microsoft.com/office/drawing/2014/main" id="{74911CA3-EBEB-B142-B4CE-F45E57712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52">
              <a:extLst>
                <a:ext uri="{FF2B5EF4-FFF2-40B4-BE49-F238E27FC236}">
                  <a16:creationId xmlns:a16="http://schemas.microsoft.com/office/drawing/2014/main" id="{D0CB791B-5400-C244-A515-F158CF9A2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1907"/>
              <a:ext cx="2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cr</a:t>
              </a:r>
            </a:p>
          </p:txBody>
        </p:sp>
        <p:sp>
          <p:nvSpPr>
            <p:cNvPr id="59" name="Text Box 53">
              <a:extLst>
                <a:ext uri="{FF2B5EF4-FFF2-40B4-BE49-F238E27FC236}">
                  <a16:creationId xmlns:a16="http://schemas.microsoft.com/office/drawing/2014/main" id="{E5D6E821-F80C-7046-BF97-7FA229C97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lf</a:t>
              </a:r>
            </a:p>
          </p:txBody>
        </p:sp>
        <p:sp>
          <p:nvSpPr>
            <p:cNvPr id="60" name="Text Box 54">
              <a:extLst>
                <a:ext uri="{FF2B5EF4-FFF2-40B4-BE49-F238E27FC236}">
                  <a16:creationId xmlns:a16="http://schemas.microsoft.com/office/drawing/2014/main" id="{5F6B0327-AD11-4545-B4F6-735084B85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0099"/>
                  </a:solidFill>
                </a:rPr>
                <a:t>value</a:t>
              </a:r>
            </a:p>
          </p:txBody>
        </p:sp>
        <p:sp>
          <p:nvSpPr>
            <p:cNvPr id="61" name="Text Box 55">
              <a:extLst>
                <a:ext uri="{FF2B5EF4-FFF2-40B4-BE49-F238E27FC236}">
                  <a16:creationId xmlns:a16="http://schemas.microsoft.com/office/drawing/2014/main" id="{95580CF6-5A42-2640-82F1-B4775A071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0099"/>
                  </a:solidFill>
                </a:rPr>
                <a:t>header field name</a:t>
              </a:r>
            </a:p>
          </p:txBody>
        </p:sp>
      </p:grpSp>
      <p:sp>
        <p:nvSpPr>
          <p:cNvPr id="62" name="Line 56">
            <a:extLst>
              <a:ext uri="{FF2B5EF4-FFF2-40B4-BE49-F238E27FC236}">
                <a16:creationId xmlns:a16="http://schemas.microsoft.com/office/drawing/2014/main" id="{923CEA11-D6DF-1C46-A3A4-FD9F81E7C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9934" y="2681287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" name="Group 61">
            <a:extLst>
              <a:ext uri="{FF2B5EF4-FFF2-40B4-BE49-F238E27FC236}">
                <a16:creationId xmlns:a16="http://schemas.microsoft.com/office/drawing/2014/main" id="{331FDA17-3586-0A4D-9D97-B7C360855EC7}"/>
              </a:ext>
            </a:extLst>
          </p:cNvPr>
          <p:cNvGrpSpPr>
            <a:grpSpLocks/>
          </p:cNvGrpSpPr>
          <p:nvPr/>
        </p:nvGrpSpPr>
        <p:grpSpPr bwMode="auto">
          <a:xfrm>
            <a:off x="2711659" y="2905125"/>
            <a:ext cx="331788" cy="461962"/>
            <a:chOff x="462" y="1727"/>
            <a:chExt cx="209" cy="291"/>
          </a:xfrm>
        </p:grpSpPr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C1850415-E4E6-744B-A59A-4CBBE0004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Text Box 57">
              <a:extLst>
                <a:ext uri="{FF2B5EF4-FFF2-40B4-BE49-F238E27FC236}">
                  <a16:creationId xmlns:a16="http://schemas.microsoft.com/office/drawing/2014/main" id="{26A802CD-661F-6548-9B20-03447D673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  <p:sp>
          <p:nvSpPr>
            <p:cNvPr id="66" name="Text Box 58">
              <a:extLst>
                <a:ext uri="{FF2B5EF4-FFF2-40B4-BE49-F238E27FC236}">
                  <a16:creationId xmlns:a16="http://schemas.microsoft.com/office/drawing/2014/main" id="{5857CADE-C5FA-4D45-86A4-A527BB099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</p:grpSp>
      <p:sp>
        <p:nvSpPr>
          <p:cNvPr id="67" name="Line 62">
            <a:extLst>
              <a:ext uri="{FF2B5EF4-FFF2-40B4-BE49-F238E27FC236}">
                <a16:creationId xmlns:a16="http://schemas.microsoft.com/office/drawing/2014/main" id="{4AD99966-51D9-144F-843E-CA57BB5A9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3997" y="2668587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" name="Group 63">
            <a:extLst>
              <a:ext uri="{FF2B5EF4-FFF2-40B4-BE49-F238E27FC236}">
                <a16:creationId xmlns:a16="http://schemas.microsoft.com/office/drawing/2014/main" id="{21BE7B05-C0E3-2847-AA19-1D559561D8E0}"/>
              </a:ext>
            </a:extLst>
          </p:cNvPr>
          <p:cNvGrpSpPr>
            <a:grpSpLocks/>
          </p:cNvGrpSpPr>
          <p:nvPr/>
        </p:nvGrpSpPr>
        <p:grpSpPr bwMode="auto">
          <a:xfrm>
            <a:off x="7275722" y="2892425"/>
            <a:ext cx="331787" cy="461962"/>
            <a:chOff x="462" y="1727"/>
            <a:chExt cx="209" cy="291"/>
          </a:xfrm>
        </p:grpSpPr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1068B7F8-AE57-0A4E-92E6-32182A78C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Text Box 65">
              <a:extLst>
                <a:ext uri="{FF2B5EF4-FFF2-40B4-BE49-F238E27FC236}">
                  <a16:creationId xmlns:a16="http://schemas.microsoft.com/office/drawing/2014/main" id="{304BAA75-EDF9-3049-8146-D4E3B77D4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  <p:sp>
          <p:nvSpPr>
            <p:cNvPr id="71" name="Text Box 66">
              <a:extLst>
                <a:ext uri="{FF2B5EF4-FFF2-40B4-BE49-F238E27FC236}">
                  <a16:creationId xmlns:a16="http://schemas.microsoft.com/office/drawing/2014/main" id="{7B98EC85-B737-7A4A-B367-0CDBC6B02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</p:grpSp>
      <p:grpSp>
        <p:nvGrpSpPr>
          <p:cNvPr id="72" name="Group 77">
            <a:extLst>
              <a:ext uri="{FF2B5EF4-FFF2-40B4-BE49-F238E27FC236}">
                <a16:creationId xmlns:a16="http://schemas.microsoft.com/office/drawing/2014/main" id="{3F072947-4F12-CC4D-A114-F6AA680D477F}"/>
              </a:ext>
            </a:extLst>
          </p:cNvPr>
          <p:cNvGrpSpPr>
            <a:grpSpLocks/>
          </p:cNvGrpSpPr>
          <p:nvPr/>
        </p:nvGrpSpPr>
        <p:grpSpPr bwMode="auto">
          <a:xfrm>
            <a:off x="2875172" y="4156075"/>
            <a:ext cx="963612" cy="446087"/>
            <a:chOff x="3105" y="2650"/>
            <a:chExt cx="607" cy="281"/>
          </a:xfrm>
        </p:grpSpPr>
        <p:sp>
          <p:nvSpPr>
            <p:cNvPr id="73" name="Rectangle 68">
              <a:extLst>
                <a:ext uri="{FF2B5EF4-FFF2-40B4-BE49-F238E27FC236}">
                  <a16:creationId xmlns:a16="http://schemas.microsoft.com/office/drawing/2014/main" id="{B30322FD-E3EE-8748-B949-5646BF3FD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2650"/>
              <a:ext cx="607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Line 72">
              <a:extLst>
                <a:ext uri="{FF2B5EF4-FFF2-40B4-BE49-F238E27FC236}">
                  <a16:creationId xmlns:a16="http://schemas.microsoft.com/office/drawing/2014/main" id="{48E1F9CF-9FEF-5347-B932-F18E52F7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6" y="2652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 Box 73">
              <a:extLst>
                <a:ext uri="{FF2B5EF4-FFF2-40B4-BE49-F238E27FC236}">
                  <a16:creationId xmlns:a16="http://schemas.microsoft.com/office/drawing/2014/main" id="{3F1DCBAA-5080-0B49-ADD4-12FFFAF8A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" y="2663"/>
              <a:ext cx="2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cr</a:t>
              </a:r>
            </a:p>
          </p:txBody>
        </p:sp>
        <p:sp>
          <p:nvSpPr>
            <p:cNvPr id="76" name="Text Box 74">
              <a:extLst>
                <a:ext uri="{FF2B5EF4-FFF2-40B4-BE49-F238E27FC236}">
                  <a16:creationId xmlns:a16="http://schemas.microsoft.com/office/drawing/2014/main" id="{30F8DE49-8702-8242-B74B-8F1C10B8D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6" y="267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lf</a:t>
              </a:r>
            </a:p>
          </p:txBody>
        </p:sp>
      </p:grpSp>
      <p:sp>
        <p:nvSpPr>
          <p:cNvPr id="77" name="Rectangle 78">
            <a:extLst>
              <a:ext uri="{FF2B5EF4-FFF2-40B4-BE49-F238E27FC236}">
                <a16:creationId xmlns:a16="http://schemas.microsoft.com/office/drawing/2014/main" id="{6229F0FB-98BB-B944-85C4-25A52FBA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172" y="4603750"/>
            <a:ext cx="5170487" cy="1120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" name="Text Box 80">
            <a:extLst>
              <a:ext uri="{FF2B5EF4-FFF2-40B4-BE49-F238E27FC236}">
                <a16:creationId xmlns:a16="http://schemas.microsoft.com/office/drawing/2014/main" id="{15C2EA86-0F4F-3247-A569-CE038874C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922" y="4927600"/>
            <a:ext cx="1411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entity body</a:t>
            </a:r>
          </a:p>
        </p:txBody>
      </p:sp>
      <p:grpSp>
        <p:nvGrpSpPr>
          <p:cNvPr id="79" name="Group 81">
            <a:extLst>
              <a:ext uri="{FF2B5EF4-FFF2-40B4-BE49-F238E27FC236}">
                <a16:creationId xmlns:a16="http://schemas.microsoft.com/office/drawing/2014/main" id="{FBD71B37-ADDE-7A46-9420-5D7F558DE36A}"/>
              </a:ext>
            </a:extLst>
          </p:cNvPr>
          <p:cNvGrpSpPr>
            <a:grpSpLocks/>
          </p:cNvGrpSpPr>
          <p:nvPr/>
        </p:nvGrpSpPr>
        <p:grpSpPr bwMode="auto">
          <a:xfrm>
            <a:off x="2711659" y="4941887"/>
            <a:ext cx="331788" cy="461963"/>
            <a:chOff x="462" y="1727"/>
            <a:chExt cx="209" cy="291"/>
          </a:xfrm>
        </p:grpSpPr>
        <p:sp>
          <p:nvSpPr>
            <p:cNvPr id="80" name="Rectangle 82">
              <a:extLst>
                <a:ext uri="{FF2B5EF4-FFF2-40B4-BE49-F238E27FC236}">
                  <a16:creationId xmlns:a16="http://schemas.microsoft.com/office/drawing/2014/main" id="{EB685F5D-49A7-714D-B0CE-A681FE471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" name="Text Box 83">
              <a:extLst>
                <a:ext uri="{FF2B5EF4-FFF2-40B4-BE49-F238E27FC236}">
                  <a16:creationId xmlns:a16="http://schemas.microsoft.com/office/drawing/2014/main" id="{F39503FA-5AF7-1343-97ED-74063A1F1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  <p:sp>
          <p:nvSpPr>
            <p:cNvPr id="82" name="Text Box 84">
              <a:extLst>
                <a:ext uri="{FF2B5EF4-FFF2-40B4-BE49-F238E27FC236}">
                  <a16:creationId xmlns:a16="http://schemas.microsoft.com/office/drawing/2014/main" id="{65445F71-0392-1545-8E73-EFFA475F7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</p:grpSp>
      <p:grpSp>
        <p:nvGrpSpPr>
          <p:cNvPr id="83" name="Group 85">
            <a:extLst>
              <a:ext uri="{FF2B5EF4-FFF2-40B4-BE49-F238E27FC236}">
                <a16:creationId xmlns:a16="http://schemas.microsoft.com/office/drawing/2014/main" id="{948FB213-CBD1-754F-9A31-92B73ABB091D}"/>
              </a:ext>
            </a:extLst>
          </p:cNvPr>
          <p:cNvGrpSpPr>
            <a:grpSpLocks/>
          </p:cNvGrpSpPr>
          <p:nvPr/>
        </p:nvGrpSpPr>
        <p:grpSpPr bwMode="auto">
          <a:xfrm>
            <a:off x="7871034" y="4932362"/>
            <a:ext cx="331788" cy="461963"/>
            <a:chOff x="462" y="1727"/>
            <a:chExt cx="209" cy="291"/>
          </a:xfrm>
        </p:grpSpPr>
        <p:sp>
          <p:nvSpPr>
            <p:cNvPr id="84" name="Rectangle 86">
              <a:extLst>
                <a:ext uri="{FF2B5EF4-FFF2-40B4-BE49-F238E27FC236}">
                  <a16:creationId xmlns:a16="http://schemas.microsoft.com/office/drawing/2014/main" id="{2099BE28-2CBD-FA47-A576-86B1CF474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Text Box 87">
              <a:extLst>
                <a:ext uri="{FF2B5EF4-FFF2-40B4-BE49-F238E27FC236}">
                  <a16:creationId xmlns:a16="http://schemas.microsoft.com/office/drawing/2014/main" id="{94AB5515-CA17-A64C-8C42-F07410243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  <p:sp>
          <p:nvSpPr>
            <p:cNvPr id="86" name="Text Box 88">
              <a:extLst>
                <a:ext uri="{FF2B5EF4-FFF2-40B4-BE49-F238E27FC236}">
                  <a16:creationId xmlns:a16="http://schemas.microsoft.com/office/drawing/2014/main" id="{157CE15D-905D-5B44-91B2-249371FA4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0082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Other HTTP request </a:t>
            </a:r>
            <a:r>
              <a:rPr lang="en-US" altLang="en-US" dirty="0">
                <a:ea typeface="ＭＳ Ｐゴシック" panose="020B0600070205080204" pitchFamily="34" charset="-128"/>
              </a:rPr>
              <a:t>m</a:t>
            </a:r>
            <a:r>
              <a:rPr lang="en-US" altLang="en-US" sz="4400" dirty="0">
                <a:ea typeface="ＭＳ Ｐゴシック" panose="020B0600070205080204" pitchFamily="34" charset="-128"/>
              </a:rPr>
              <a:t>essages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7" name="Rectangle 3">
            <a:extLst>
              <a:ext uri="{FF2B5EF4-FFF2-40B4-BE49-F238E27FC236}">
                <a16:creationId xmlns:a16="http://schemas.microsoft.com/office/drawing/2014/main" id="{25316CA5-99B5-7F45-AFB7-B3A2CBFABDDC}"/>
              </a:ext>
            </a:extLst>
          </p:cNvPr>
          <p:cNvSpPr txBox="1">
            <a:spLocks noChangeArrowheads="1"/>
          </p:cNvSpPr>
          <p:nvPr/>
        </p:nvSpPr>
        <p:spPr>
          <a:xfrm>
            <a:off x="660059" y="3487909"/>
            <a:ext cx="10363427" cy="1701606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buNone/>
              <a:defRPr/>
            </a:pPr>
            <a:r>
              <a:rPr lang="en-US" u="sng" dirty="0">
                <a:solidFill>
                  <a:srgbClr val="CC0000"/>
                </a:solidFill>
              </a:rPr>
              <a:t>POST method: </a:t>
            </a:r>
            <a:r>
              <a:rPr lang="en-US" sz="2400" dirty="0"/>
              <a:t>(for sending data, e.g. user inputs, to server)</a:t>
            </a:r>
            <a:endParaRPr lang="en-US" sz="2400" u="sng" dirty="0">
              <a:solidFill>
                <a:srgbClr val="CC0000"/>
              </a:solidFill>
            </a:endParaRPr>
          </a:p>
          <a:p>
            <a:pPr marL="233363" indent="-233363"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/>
              <a:t>web page often includes form input</a:t>
            </a:r>
          </a:p>
          <a:p>
            <a:pPr marL="233363" indent="-233363"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/>
              <a:t>user input sent from client to server in entity body of HTTP POST request message</a:t>
            </a:r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EC7D421B-4EDF-C343-AB2D-4624467F5415}"/>
              </a:ext>
            </a:extLst>
          </p:cNvPr>
          <p:cNvSpPr txBox="1">
            <a:spLocks noChangeArrowheads="1"/>
          </p:cNvSpPr>
          <p:nvPr/>
        </p:nvSpPr>
        <p:spPr>
          <a:xfrm>
            <a:off x="660059" y="1727394"/>
            <a:ext cx="10515600" cy="1701606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</a:rPr>
              <a:t>GET method </a:t>
            </a:r>
            <a:r>
              <a:rPr lang="en-US" sz="2400" dirty="0"/>
              <a:t>(for getting data, e.g. web page, from server)</a:t>
            </a:r>
            <a:endParaRPr lang="en-US" dirty="0"/>
          </a:p>
          <a:p>
            <a:pPr marL="233363" indent="-233363">
              <a:buFont typeface="Wingdings" charset="2"/>
              <a:buChar char="§"/>
              <a:defRPr/>
            </a:pPr>
            <a:r>
              <a:rPr lang="en-US" sz="2400" dirty="0"/>
              <a:t>include user data in URL field of HTTP GET request message (following a ‘?’):</a:t>
            </a:r>
          </a:p>
        </p:txBody>
      </p:sp>
      <p:sp>
        <p:nvSpPr>
          <p:cNvPr id="89" name="Text Box 5">
            <a:extLst>
              <a:ext uri="{FF2B5EF4-FFF2-40B4-BE49-F238E27FC236}">
                <a16:creationId xmlns:a16="http://schemas.microsoft.com/office/drawing/2014/main" id="{B785588B-2DEA-474F-89CA-2613413F7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19" y="2717392"/>
            <a:ext cx="628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latin typeface="Courier New" panose="02070309020205020404" pitchFamily="49" charset="0"/>
              </a:rPr>
              <a:t>www.somesite.com</a:t>
            </a:r>
            <a:r>
              <a:rPr lang="en-US" altLang="en-US" sz="1800" b="1" dirty="0">
                <a:latin typeface="Courier New" panose="02070309020205020404" pitchFamily="49" charset="0"/>
              </a:rPr>
              <a:t>/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animalsearch?monkeys&amp;banana</a:t>
            </a:r>
            <a:endParaRPr lang="en-US" altLang="en-US" sz="18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71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HTTP response </a:t>
            </a:r>
            <a:r>
              <a:rPr lang="en-US" altLang="en-US" dirty="0">
                <a:ea typeface="ＭＳ Ｐゴシック" panose="020B0600070205080204" pitchFamily="34" charset="-128"/>
              </a:rPr>
              <a:t>m</a:t>
            </a:r>
            <a:r>
              <a:rPr lang="en-US" altLang="en-US" sz="4400" dirty="0">
                <a:ea typeface="ＭＳ Ｐゴシック" panose="020B0600070205080204" pitchFamily="34" charset="-128"/>
              </a:rPr>
              <a:t>essage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7" name="Text Box 5">
            <a:extLst>
              <a:ext uri="{FF2B5EF4-FFF2-40B4-BE49-F238E27FC236}">
                <a16:creationId xmlns:a16="http://schemas.microsoft.com/office/drawing/2014/main" id="{A994AECC-DC16-7847-B8EE-F2F612AB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31" y="1555730"/>
            <a:ext cx="29457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status line (protocol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status code status phrase)</a:t>
            </a:r>
            <a:endParaRPr lang="en-US" altLang="en-US" sz="2800" dirty="0">
              <a:solidFill>
                <a:srgbClr val="0000A3"/>
              </a:solidFill>
              <a:latin typeface="+mn-lt"/>
            </a:endParaRPr>
          </a:p>
        </p:txBody>
      </p:sp>
      <p:sp>
        <p:nvSpPr>
          <p:cNvPr id="89" name="Freeform 7">
            <a:extLst>
              <a:ext uri="{FF2B5EF4-FFF2-40B4-BE49-F238E27FC236}">
                <a16:creationId xmlns:a16="http://schemas.microsoft.com/office/drawing/2014/main" id="{CE30C96D-6890-834E-943D-561719CDCAE9}"/>
              </a:ext>
            </a:extLst>
          </p:cNvPr>
          <p:cNvSpPr>
            <a:spLocks/>
          </p:cNvSpPr>
          <p:nvPr/>
        </p:nvSpPr>
        <p:spPr bwMode="auto">
          <a:xfrm>
            <a:off x="3649663" y="2003445"/>
            <a:ext cx="185737" cy="2278499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Text Box 8">
            <a:extLst>
              <a:ext uri="{FF2B5EF4-FFF2-40B4-BE49-F238E27FC236}">
                <a16:creationId xmlns:a16="http://schemas.microsoft.com/office/drawing/2014/main" id="{9695B2A1-768B-CE41-87A1-8D564F95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624" y="2984520"/>
            <a:ext cx="10711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 lines</a:t>
            </a:r>
            <a:endParaRPr lang="en-US" altLang="en-US" sz="2800" dirty="0">
              <a:solidFill>
                <a:srgbClr val="0000A3"/>
              </a:solidFill>
              <a:latin typeface="+mn-lt"/>
            </a:endParaRPr>
          </a:p>
        </p:txBody>
      </p:sp>
      <p:sp>
        <p:nvSpPr>
          <p:cNvPr id="92" name="Text Box 10">
            <a:extLst>
              <a:ext uri="{FF2B5EF4-FFF2-40B4-BE49-F238E27FC236}">
                <a16:creationId xmlns:a16="http://schemas.microsoft.com/office/drawing/2014/main" id="{71D3CD43-9088-2144-992C-3A77F783A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84" y="4407352"/>
            <a:ext cx="29062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data, e.g.,  requested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HTML file</a:t>
            </a:r>
            <a:endParaRPr lang="en-US" altLang="en-US" sz="2800" dirty="0">
              <a:solidFill>
                <a:srgbClr val="0000A3"/>
              </a:solidFill>
              <a:latin typeface="+mn-lt"/>
            </a:endParaRPr>
          </a:p>
        </p:txBody>
      </p:sp>
      <p:sp>
        <p:nvSpPr>
          <p:cNvPr id="93" name="Rectangle 15">
            <a:extLst>
              <a:ext uri="{FF2B5EF4-FFF2-40B4-BE49-F238E27FC236}">
                <a16:creationId xmlns:a16="http://schemas.microsoft.com/office/drawing/2014/main" id="{AE1D96B5-48F4-B842-9424-43BC570F6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1743095"/>
            <a:ext cx="7213599" cy="30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HTTP/1.1 200 OK\r\n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Date: Sun, 26 Sep 2010 20:09:20 GMT\r\n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Server: Apache/2.0.52 (CentOS)\r\n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Last-Modified: Tue, 30 Oct 2007 17:00:02 GMT\r\n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 err="1">
                <a:latin typeface="Courier New" panose="02070309020205020404" pitchFamily="49" charset="0"/>
              </a:rPr>
              <a:t>ETag</a:t>
            </a:r>
            <a:r>
              <a:rPr lang="en-US" altLang="en-US" sz="1800" b="1" dirty="0">
                <a:latin typeface="Courier New" panose="02070309020205020404" pitchFamily="49" charset="0"/>
              </a:rPr>
              <a:t>: "17dc6-a5c-bf716880"\r\n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Accept-Ranges: bytes\r\n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Content-Length: 2652\r\n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Keep-Alive: timeout=10, max=100\r\n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Content-Type: text/html; charset=ISO-8859-1\r\n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altLang="en-US" sz="1800" b="1" dirty="0">
                <a:latin typeface="Courier New" panose="02070309020205020404" pitchFamily="49" charset="0"/>
              </a:rPr>
              <a:t>data data data data data ... </a:t>
            </a:r>
            <a:endParaRPr lang="en-US" altLang="en-US" sz="1800" b="1" dirty="0">
              <a:latin typeface="Courier New" panose="02070309020205020404" pitchFamily="49" charset="0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1248C33-8978-FA4A-B68D-07F7345C9C4D}"/>
              </a:ext>
            </a:extLst>
          </p:cNvPr>
          <p:cNvCxnSpPr>
            <a:cxnSpLocks/>
          </p:cNvCxnSpPr>
          <p:nvPr/>
        </p:nvCxnSpPr>
        <p:spPr>
          <a:xfrm>
            <a:off x="3460751" y="1890736"/>
            <a:ext cx="389163" cy="0"/>
          </a:xfrm>
          <a:prstGeom prst="straightConnector1">
            <a:avLst/>
          </a:prstGeom>
          <a:ln w="19050">
            <a:solidFill>
              <a:srgbClr val="000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1C1D39C-E830-C840-962A-5EF5A5C89548}"/>
              </a:ext>
            </a:extLst>
          </p:cNvPr>
          <p:cNvCxnSpPr>
            <a:cxnSpLocks/>
          </p:cNvCxnSpPr>
          <p:nvPr/>
        </p:nvCxnSpPr>
        <p:spPr>
          <a:xfrm>
            <a:off x="3460751" y="4621236"/>
            <a:ext cx="389163" cy="0"/>
          </a:xfrm>
          <a:prstGeom prst="straightConnector1">
            <a:avLst/>
          </a:prstGeom>
          <a:ln w="19050">
            <a:solidFill>
              <a:srgbClr val="000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1">
            <a:extLst>
              <a:ext uri="{FF2B5EF4-FFF2-40B4-BE49-F238E27FC236}">
                <a16:creationId xmlns:a16="http://schemas.microsoft.com/office/drawing/2014/main" id="{2551C779-9290-AD4E-91BD-E60A7E92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30" y="6155251"/>
            <a:ext cx="95213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* Check out the online interactive exercises for more examples: h</a:t>
            </a:r>
            <a:r>
              <a:rPr lang="en-US" altLang="en-US" sz="1200" dirty="0"/>
              <a:t>ttp://</a:t>
            </a:r>
            <a:r>
              <a:rPr lang="en-US" altLang="en-US" sz="1200" dirty="0" err="1"/>
              <a:t>gaia.cs.umass.edu</a:t>
            </a:r>
            <a:r>
              <a:rPr lang="en-US" altLang="en-US" sz="1200" dirty="0"/>
              <a:t>/</a:t>
            </a:r>
            <a:r>
              <a:rPr lang="en-US" altLang="en-US" sz="1200" dirty="0" err="1"/>
              <a:t>kurose_ross</a:t>
            </a:r>
            <a:r>
              <a:rPr lang="en-US" altLang="en-US" sz="1200" dirty="0"/>
              <a:t>/interactive/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69D8BD92-6735-504C-AF05-67D98A300581}"/>
              </a:ext>
            </a:extLst>
          </p:cNvPr>
          <p:cNvSpPr/>
          <p:nvPr/>
        </p:nvSpPr>
        <p:spPr bwMode="auto">
          <a:xfrm>
            <a:off x="8294559" y="2545510"/>
            <a:ext cx="3668257" cy="1338345"/>
          </a:xfrm>
          <a:prstGeom prst="wedgeEllipseCallout">
            <a:avLst>
              <a:gd name="adj1" fmla="val -77123"/>
              <a:gd name="adj2" fmla="val 40799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Connection: persistent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timeout=10s,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max requests=100</a:t>
            </a:r>
          </a:p>
        </p:txBody>
      </p:sp>
    </p:spTree>
    <p:extLst>
      <p:ext uri="{BB962C8B-B14F-4D97-AF65-F5344CB8AC3E}">
        <p14:creationId xmlns:p14="http://schemas.microsoft.com/office/powerpoint/2010/main" val="19819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HTTP response </a:t>
            </a:r>
            <a:r>
              <a:rPr lang="en-US" altLang="en-US" dirty="0">
                <a:ea typeface="ＭＳ Ｐゴシック" panose="020B0600070205080204" pitchFamily="34" charset="-128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</a:rPr>
              <a:t>tatus </a:t>
            </a:r>
            <a:r>
              <a:rPr lang="en-US" altLang="en-US" dirty="0">
                <a:ea typeface="ＭＳ Ｐゴシック" panose="020B0600070205080204" pitchFamily="34" charset="-128"/>
              </a:rPr>
              <a:t>c</a:t>
            </a:r>
            <a:r>
              <a:rPr lang="en-US" altLang="en-US" sz="4400" dirty="0">
                <a:ea typeface="ＭＳ Ｐゴシック" panose="020B0600070205080204" pitchFamily="34" charset="-128"/>
              </a:rPr>
              <a:t>odes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7D9FAF8-ACB6-2648-AF49-4F1CA2DD361E}"/>
              </a:ext>
            </a:extLst>
          </p:cNvPr>
          <p:cNvSpPr txBox="1">
            <a:spLocks noChangeArrowheads="1"/>
          </p:cNvSpPr>
          <p:nvPr/>
        </p:nvSpPr>
        <p:spPr>
          <a:xfrm>
            <a:off x="1179871" y="2274314"/>
            <a:ext cx="10678300" cy="41687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200 OK</a:t>
            </a:r>
          </a:p>
          <a:p>
            <a:pPr lvl="1">
              <a:lnSpc>
                <a:spcPct val="95000"/>
              </a:lnSpc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request succeeded, requested object later in this message</a:t>
            </a:r>
          </a:p>
          <a:p>
            <a:pPr>
              <a:lnSpc>
                <a:spcPct val="95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301 Moved Permanently</a:t>
            </a:r>
          </a:p>
          <a:p>
            <a:pPr lvl="1">
              <a:lnSpc>
                <a:spcPct val="95000"/>
              </a:lnSpc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requested object moved, new location specified later in this message (in Location: field)</a:t>
            </a:r>
          </a:p>
          <a:p>
            <a:pPr>
              <a:lnSpc>
                <a:spcPct val="95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400 Bad Request</a:t>
            </a:r>
          </a:p>
          <a:p>
            <a:pPr lvl="1">
              <a:lnSpc>
                <a:spcPct val="95000"/>
              </a:lnSpc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request msg not understood by server</a:t>
            </a:r>
          </a:p>
          <a:p>
            <a:pPr>
              <a:lnSpc>
                <a:spcPct val="95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404 Not Found</a:t>
            </a:r>
          </a:p>
          <a:p>
            <a:pPr lvl="1">
              <a:lnSpc>
                <a:spcPct val="95000"/>
              </a:lnSpc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505 HTTP Version Not Supported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C98F9E3-E57A-7844-89F3-A6331B046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1" y="1325562"/>
            <a:ext cx="1085628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0838" indent="-350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latin typeface="+mn-lt"/>
              </a:rPr>
              <a:t>status code appears in 1st line in server-to-client response message.</a:t>
            </a:r>
          </a:p>
          <a:p>
            <a:pPr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latin typeface="+mn-lt"/>
              </a:rPr>
              <a:t>some sample codes</a:t>
            </a:r>
            <a:r>
              <a:rPr lang="en-US" altLang="en-US" sz="2400" dirty="0"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4301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Trying out HTTP (client side) for yourself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162CB5-536A-4D40-94FC-6A99B52D37CF}"/>
              </a:ext>
            </a:extLst>
          </p:cNvPr>
          <p:cNvSpPr txBox="1">
            <a:spLocks noChangeArrowheads="1"/>
          </p:cNvSpPr>
          <p:nvPr/>
        </p:nvSpPr>
        <p:spPr>
          <a:xfrm>
            <a:off x="579438" y="1474924"/>
            <a:ext cx="8096250" cy="46672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AD8FC5E-7EF6-5D4A-947A-76F9FAC50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629" y="1884363"/>
            <a:ext cx="6244187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spcBef>
                <a:spcPts val="600"/>
              </a:spcBef>
              <a:buClr>
                <a:srgbClr val="0000A3"/>
              </a:buClr>
              <a:buSzTx/>
              <a:buFont typeface="Wingdings" pitchFamily="2" charset="2"/>
              <a:buChar char="§"/>
            </a:pPr>
            <a:r>
              <a:rPr lang="en-US" altLang="en-US" dirty="0">
                <a:latin typeface="+mn-lt"/>
              </a:rPr>
              <a:t>opens TCP connection to port 80 (default HTTP server port)  at </a:t>
            </a:r>
            <a:r>
              <a:rPr lang="en-US" altLang="en-US" dirty="0" err="1">
                <a:latin typeface="+mn-lt"/>
              </a:rPr>
              <a:t>gaia.cs.umass</a:t>
            </a:r>
            <a:r>
              <a:rPr lang="en-US" altLang="en-US" dirty="0">
                <a:latin typeface="+mn-lt"/>
              </a:rPr>
              <a:t>. </a:t>
            </a:r>
            <a:r>
              <a:rPr lang="en-US" altLang="en-US" dirty="0" err="1">
                <a:latin typeface="+mn-lt"/>
              </a:rPr>
              <a:t>edu</a:t>
            </a:r>
            <a:r>
              <a:rPr lang="en-US" altLang="en-US" dirty="0">
                <a:latin typeface="+mn-lt"/>
              </a:rPr>
              <a:t>.</a:t>
            </a:r>
          </a:p>
          <a:p>
            <a:pPr marL="285750" indent="-285750">
              <a:spcBef>
                <a:spcPts val="600"/>
              </a:spcBef>
              <a:buClr>
                <a:srgbClr val="0000A3"/>
              </a:buClr>
              <a:buSzTx/>
              <a:buFont typeface="Wingdings" pitchFamily="2" charset="2"/>
              <a:buChar char="§"/>
            </a:pPr>
            <a:r>
              <a:rPr lang="en-US" altLang="en-US" dirty="0">
                <a:latin typeface="+mn-lt"/>
              </a:rPr>
              <a:t>anything typed in will be sent  to port 80 at </a:t>
            </a:r>
            <a:r>
              <a:rPr lang="en-US" altLang="en-US" dirty="0" err="1">
                <a:latin typeface="+mn-lt"/>
              </a:rPr>
              <a:t>gaia.cs.umass.edu</a:t>
            </a:r>
            <a:endParaRPr lang="en-US" altLang="en-US" sz="2800" dirty="0">
              <a:latin typeface="+mn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05D1437-BBD8-714B-ADDF-C3F7DEF74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351" y="1998799"/>
            <a:ext cx="4339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C0000"/>
                </a:solidFill>
                <a:latin typeface="Courier New" panose="02070309020205020404" pitchFamily="49" charset="0"/>
              </a:rPr>
              <a:t>telnet </a:t>
            </a:r>
            <a:r>
              <a:rPr lang="en-US" altLang="en-US" b="1" dirty="0" err="1">
                <a:solidFill>
                  <a:srgbClr val="CC0000"/>
                </a:solidFill>
                <a:latin typeface="Courier New" panose="02070309020205020404" pitchFamily="49" charset="0"/>
              </a:rPr>
              <a:t>gaia.cs.umass.edu</a:t>
            </a:r>
            <a:r>
              <a:rPr lang="en-US" altLang="en-US" b="1" dirty="0">
                <a:solidFill>
                  <a:srgbClr val="CC0000"/>
                </a:solidFill>
                <a:latin typeface="Courier New" panose="02070309020205020404" pitchFamily="49" charset="0"/>
              </a:rPr>
              <a:t> 80</a:t>
            </a:r>
            <a:endParaRPr lang="en-US" altLang="en-US" sz="3200" dirty="0">
              <a:solidFill>
                <a:srgbClr val="CC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AAC288-3206-534D-929C-FFD2305EC27E}"/>
              </a:ext>
            </a:extLst>
          </p:cNvPr>
          <p:cNvGrpSpPr/>
          <p:nvPr/>
        </p:nvGrpSpPr>
        <p:grpSpPr>
          <a:xfrm>
            <a:off x="711200" y="5286696"/>
            <a:ext cx="8289126" cy="996484"/>
            <a:chOff x="711200" y="5286696"/>
            <a:chExt cx="8289126" cy="99648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6E2A86-603C-764E-9AF8-0B2F20CD2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0" y="5286696"/>
              <a:ext cx="809625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dirty="0">
                  <a:latin typeface="+mn-lt"/>
                </a:rPr>
                <a:t>3. look at response message sent by HTTP server!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A3659547-E754-6B44-903F-76BD7A300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295" y="5821515"/>
              <a:ext cx="79340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dirty="0">
                  <a:latin typeface="+mn-lt"/>
                </a:rPr>
                <a:t>(or use Wireshark to look at captured HTTP request/response)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6E12EFF-E52A-B84D-934A-7405FA201329}"/>
              </a:ext>
            </a:extLst>
          </p:cNvPr>
          <p:cNvGrpSpPr/>
          <p:nvPr/>
        </p:nvGrpSpPr>
        <p:grpSpPr>
          <a:xfrm>
            <a:off x="727530" y="3145663"/>
            <a:ext cx="11243449" cy="2045073"/>
            <a:chOff x="727530" y="3145663"/>
            <a:chExt cx="11243449" cy="2045073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CF530C45-E591-C948-8561-E3D1A663C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30" y="3145663"/>
              <a:ext cx="809625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dirty="0">
                  <a:latin typeface="+mn-lt"/>
                </a:rPr>
                <a:t>2. type in a GET HTTP request:</a:t>
              </a:r>
            </a:p>
            <a:p>
              <a:pPr lvl="2">
                <a:buClrTx/>
                <a:buSzTx/>
                <a:buFontTx/>
                <a:buNone/>
              </a:pPr>
              <a:endParaRPr lang="en-US" altLang="en-US" sz="1800" dirty="0">
                <a:latin typeface="Comic Sans MS" panose="030F0902030302020204" pitchFamily="66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44F32261-DA96-6645-A103-A806625BC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8273" y="3748006"/>
              <a:ext cx="741741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rgbClr val="CC0000"/>
                  </a:solidFill>
                  <a:latin typeface="Courier New" panose="02070309020205020404" pitchFamily="49" charset="0"/>
                </a:rPr>
                <a:t>GET /</a:t>
              </a:r>
              <a:r>
                <a:rPr lang="en-US" altLang="en-US" b="1" dirty="0" err="1">
                  <a:solidFill>
                    <a:srgbClr val="CC0000"/>
                  </a:solidFill>
                  <a:latin typeface="Courier New" panose="02070309020205020404" pitchFamily="49" charset="0"/>
                </a:rPr>
                <a:t>kurose_ross</a:t>
              </a:r>
              <a:r>
                <a:rPr lang="en-US" altLang="en-US" b="1" dirty="0">
                  <a:solidFill>
                    <a:srgbClr val="CC0000"/>
                  </a:solidFill>
                  <a:latin typeface="Courier New" panose="02070309020205020404" pitchFamily="49" charset="0"/>
                </a:rPr>
                <a:t>/interactive/</a:t>
              </a:r>
              <a:r>
                <a:rPr lang="en-US" altLang="en-US" b="1" dirty="0" err="1">
                  <a:solidFill>
                    <a:srgbClr val="CC0000"/>
                  </a:solidFill>
                  <a:latin typeface="Courier New" panose="02070309020205020404" pitchFamily="49" charset="0"/>
                </a:rPr>
                <a:t>index.php</a:t>
              </a:r>
              <a:r>
                <a:rPr lang="en-US" altLang="en-US" b="1" dirty="0">
                  <a:solidFill>
                    <a:srgbClr val="CC0000"/>
                  </a:solidFill>
                  <a:latin typeface="Courier New" panose="02070309020205020404" pitchFamily="49" charset="0"/>
                </a:rPr>
                <a:t> HTTP/1.1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rgbClr val="CC0000"/>
                  </a:solidFill>
                  <a:latin typeface="Courier New" panose="02070309020205020404" pitchFamily="49" charset="0"/>
                </a:rPr>
                <a:t>Host: </a:t>
              </a:r>
              <a:r>
                <a:rPr lang="en-US" altLang="en-US" b="1" dirty="0" err="1">
                  <a:solidFill>
                    <a:srgbClr val="CC0000"/>
                  </a:solidFill>
                  <a:latin typeface="Courier New" panose="02070309020205020404" pitchFamily="49" charset="0"/>
                </a:rPr>
                <a:t>gaia.cs.umass.edu</a:t>
              </a:r>
              <a:endParaRPr lang="en-US" altLang="en-US" b="1" dirty="0">
                <a:solidFill>
                  <a:srgbClr val="CC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A5628D90-F44C-0944-B370-D91518878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792" y="4175073"/>
              <a:ext cx="62441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285750" indent="-285750">
                <a:spcBef>
                  <a:spcPct val="0"/>
                </a:spcBef>
                <a:buClr>
                  <a:srgbClr val="0000A3"/>
                </a:buClr>
                <a:buSzTx/>
                <a:buFont typeface="Wingdings" pitchFamily="2" charset="2"/>
                <a:buChar char="§"/>
              </a:pPr>
              <a:r>
                <a:rPr lang="en-US" altLang="en-US" dirty="0">
                  <a:latin typeface="+mn-lt"/>
                </a:rPr>
                <a:t>by typing this in (hit carriage return twice), you send this minimal (but complete)  GET request to HTTP server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262F7DA-C50C-7B4E-801D-09E334B6F03E}"/>
              </a:ext>
            </a:extLst>
          </p:cNvPr>
          <p:cNvSpPr/>
          <p:nvPr/>
        </p:nvSpPr>
        <p:spPr>
          <a:xfrm rot="19903299">
            <a:off x="6915726" y="4872632"/>
            <a:ext cx="4810125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AU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Try this at home</a:t>
            </a:r>
          </a:p>
        </p:txBody>
      </p:sp>
    </p:spTree>
    <p:extLst>
      <p:ext uri="{BB962C8B-B14F-4D97-AF65-F5344CB8AC3E}">
        <p14:creationId xmlns:p14="http://schemas.microsoft.com/office/powerpoint/2010/main" val="27542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Maintaining user/server state: cookies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635EFC9-A521-0240-B257-CD458B330808}"/>
              </a:ext>
            </a:extLst>
          </p:cNvPr>
          <p:cNvSpPr txBox="1">
            <a:spLocks noChangeArrowheads="1"/>
          </p:cNvSpPr>
          <p:nvPr/>
        </p:nvSpPr>
        <p:spPr>
          <a:xfrm>
            <a:off x="751523" y="1368109"/>
            <a:ext cx="5877880" cy="2734129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Recall:  HTTP GET/response interaction is </a:t>
            </a:r>
            <a:r>
              <a:rPr lang="en-US" altLang="en-US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stateless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However, Susan access an e-commerce site from her PC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One week later, Susan returns to the site from the same PC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site “remembers” what Susan did last time!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3" name="Rectangle 4">
            <a:extLst>
              <a:ext uri="{FF2B5EF4-FFF2-40B4-BE49-F238E27FC236}">
                <a16:creationId xmlns:a16="http://schemas.microsoft.com/office/drawing/2014/main" id="{62F80179-BCB8-BF4F-AE8E-29DAD2D99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2" y="1368109"/>
            <a:ext cx="5473697" cy="318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Cookies in Action:</a:t>
            </a:r>
          </a:p>
          <a:p>
            <a:pPr marL="233363" indent="-233363">
              <a:defRPr/>
            </a:pPr>
            <a:r>
              <a:rPr lang="en-US" sz="2400" dirty="0">
                <a:latin typeface="Gill Sans MT" charset="0"/>
              </a:rPr>
              <a:t>when initial HTTP requests arrives at site, site creates: </a:t>
            </a:r>
          </a:p>
          <a:p>
            <a:pPr marL="685800" lvl="1" indent="-228600">
              <a:buFont typeface="Arial"/>
              <a:buChar char="•"/>
              <a:defRPr/>
            </a:pPr>
            <a:r>
              <a:rPr lang="en-US" dirty="0">
                <a:latin typeface="Gill Sans MT" charset="0"/>
              </a:rPr>
              <a:t>unique ID</a:t>
            </a:r>
          </a:p>
          <a:p>
            <a:pPr marL="685800" lvl="1" indent="-228600">
              <a:buFont typeface="Arial"/>
              <a:buChar char="•"/>
              <a:defRPr/>
            </a:pPr>
            <a:r>
              <a:rPr lang="en-US" dirty="0">
                <a:latin typeface="Gill Sans MT" charset="0"/>
              </a:rPr>
              <a:t>entry in backend database for ID</a:t>
            </a:r>
          </a:p>
          <a:p>
            <a:pPr marL="685800" lvl="1" indent="-228600">
              <a:buFont typeface="Arial"/>
              <a:buChar char="•"/>
              <a:defRPr/>
            </a:pPr>
            <a:r>
              <a:rPr lang="en-US" dirty="0">
                <a:latin typeface="Gill Sans MT" charset="0"/>
              </a:rPr>
              <a:t>All actions ”recorded” associating with the ID</a:t>
            </a:r>
          </a:p>
          <a:p>
            <a:pPr marL="233363" indent="-233363">
              <a:defRPr/>
            </a:pPr>
            <a:r>
              <a:rPr lang="en-US" sz="2400" dirty="0">
                <a:latin typeface="Gill Sans MT" charset="0"/>
              </a:rPr>
              <a:t>when Susan returns: </a:t>
            </a:r>
          </a:p>
          <a:p>
            <a:pPr marL="685800" lvl="1" indent="-228600">
              <a:buFont typeface="Arial"/>
              <a:buChar char="•"/>
              <a:defRPr/>
            </a:pPr>
            <a:r>
              <a:rPr lang="en-US" dirty="0">
                <a:latin typeface="Gill Sans MT" charset="0"/>
              </a:rPr>
              <a:t>She is identified by the unique ID</a:t>
            </a:r>
          </a:p>
          <a:p>
            <a:pPr marL="685800" lvl="1" indent="-228600">
              <a:buFont typeface="Arial"/>
              <a:buChar char="•"/>
              <a:defRPr/>
            </a:pPr>
            <a:r>
              <a:rPr lang="en-US" dirty="0">
                <a:latin typeface="Gill Sans MT" charset="0"/>
              </a:rPr>
              <a:t>Her actions are recalled</a:t>
            </a:r>
          </a:p>
          <a:p>
            <a:pPr marL="685800" lvl="1" indent="-228600">
              <a:buFont typeface="Arial"/>
              <a:buChar char="•"/>
              <a:defRPr/>
            </a:pPr>
            <a:endParaRPr lang="en-US" dirty="0">
              <a:latin typeface="Gill Sans MT" charset="0"/>
            </a:endParaRPr>
          </a:p>
          <a:p>
            <a:pPr marL="685800" lvl="1" indent="-228600">
              <a:buFont typeface="Arial"/>
              <a:buChar char="•"/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Maintaining user/server state: cookies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6" name="Text Box 5">
            <a:extLst>
              <a:ext uri="{FF2B5EF4-FFF2-40B4-BE49-F238E27FC236}">
                <a16:creationId xmlns:a16="http://schemas.microsoft.com/office/drawing/2014/main" id="{BDD58876-57D5-6242-A5A0-1F4F57BBD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674" y="1266659"/>
            <a:ext cx="873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client</a:t>
            </a:r>
          </a:p>
        </p:txBody>
      </p:sp>
      <p:sp>
        <p:nvSpPr>
          <p:cNvPr id="97" name="Text Box 6">
            <a:extLst>
              <a:ext uri="{FF2B5EF4-FFF2-40B4-BE49-F238E27FC236}">
                <a16:creationId xmlns:a16="http://schemas.microsoft.com/office/drawing/2014/main" id="{2C7DB634-32FD-8242-867E-9B9E0867E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999" y="1555531"/>
            <a:ext cx="966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server</a:t>
            </a:r>
          </a:p>
        </p:txBody>
      </p:sp>
      <p:grpSp>
        <p:nvGrpSpPr>
          <p:cNvPr id="98" name="Group 90">
            <a:extLst>
              <a:ext uri="{FF2B5EF4-FFF2-40B4-BE49-F238E27FC236}">
                <a16:creationId xmlns:a16="http://schemas.microsoft.com/office/drawing/2014/main" id="{94011BFB-FD4F-E449-8218-8F0FBC795682}"/>
              </a:ext>
            </a:extLst>
          </p:cNvPr>
          <p:cNvGrpSpPr>
            <a:grpSpLocks/>
          </p:cNvGrpSpPr>
          <p:nvPr/>
        </p:nvGrpSpPr>
        <p:grpSpPr bwMode="auto">
          <a:xfrm>
            <a:off x="2996806" y="4057653"/>
            <a:ext cx="3873500" cy="458788"/>
            <a:chOff x="1414" y="2657"/>
            <a:chExt cx="2440" cy="289"/>
          </a:xfrm>
        </p:grpSpPr>
        <p:sp>
          <p:nvSpPr>
            <p:cNvPr id="99" name="Line 16">
              <a:extLst>
                <a:ext uri="{FF2B5EF4-FFF2-40B4-BE49-F238E27FC236}">
                  <a16:creationId xmlns:a16="http://schemas.microsoft.com/office/drawing/2014/main" id="{88BDB1BC-CF22-D740-8FD0-3286D32A2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4" y="2657"/>
              <a:ext cx="2440" cy="2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grpSp>
          <p:nvGrpSpPr>
            <p:cNvPr id="100" name="Group 17">
              <a:extLst>
                <a:ext uri="{FF2B5EF4-FFF2-40B4-BE49-F238E27FC236}">
                  <a16:creationId xmlns:a16="http://schemas.microsoft.com/office/drawing/2014/main" id="{1663D802-36E9-1C4C-BFE3-BD3D003350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3" y="2694"/>
              <a:ext cx="1897" cy="252"/>
              <a:chOff x="3268" y="2846"/>
              <a:chExt cx="1897" cy="252"/>
            </a:xfrm>
          </p:grpSpPr>
          <p:sp>
            <p:nvSpPr>
              <p:cNvPr id="101" name="Rectangle 18">
                <a:extLst>
                  <a:ext uri="{FF2B5EF4-FFF2-40B4-BE49-F238E27FC236}">
                    <a16:creationId xmlns:a16="http://schemas.microsoft.com/office/drawing/2014/main" id="{F3795387-184E-6040-B5E5-4A94444CF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2" name="Text Box 19">
                <a:extLst>
                  <a:ext uri="{FF2B5EF4-FFF2-40B4-BE49-F238E27FC236}">
                    <a16:creationId xmlns:a16="http://schemas.microsoft.com/office/drawing/2014/main" id="{1E8E6531-8FF1-1C40-8C70-630F4E147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897" cy="2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usual HTTP response msg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103" name="Group 94">
            <a:extLst>
              <a:ext uri="{FF2B5EF4-FFF2-40B4-BE49-F238E27FC236}">
                <a16:creationId xmlns:a16="http://schemas.microsoft.com/office/drawing/2014/main" id="{A02DFDF0-ACF5-0944-BB01-BEA857B2408F}"/>
              </a:ext>
            </a:extLst>
          </p:cNvPr>
          <p:cNvGrpSpPr>
            <a:grpSpLocks/>
          </p:cNvGrpSpPr>
          <p:nvPr/>
        </p:nvGrpSpPr>
        <p:grpSpPr bwMode="auto">
          <a:xfrm>
            <a:off x="3002432" y="5867498"/>
            <a:ext cx="3859213" cy="463549"/>
            <a:chOff x="1392" y="3579"/>
            <a:chExt cx="2431" cy="292"/>
          </a:xfrm>
        </p:grpSpPr>
        <p:sp>
          <p:nvSpPr>
            <p:cNvPr id="104" name="Line 24">
              <a:extLst>
                <a:ext uri="{FF2B5EF4-FFF2-40B4-BE49-F238E27FC236}">
                  <a16:creationId xmlns:a16="http://schemas.microsoft.com/office/drawing/2014/main" id="{EEB16C5E-89E3-9248-A0E9-068D3F51C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579"/>
              <a:ext cx="2431" cy="2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07" name="Text Box 27">
              <a:extLst>
                <a:ext uri="{FF2B5EF4-FFF2-40B4-BE49-F238E27FC236}">
                  <a16:creationId xmlns:a16="http://schemas.microsoft.com/office/drawing/2014/main" id="{474B7C25-022E-B449-BFB7-79520686A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" y="3619"/>
              <a:ext cx="1852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usual HTTP response msg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8" name="Text Box 59">
            <a:extLst>
              <a:ext uri="{FF2B5EF4-FFF2-40B4-BE49-F238E27FC236}">
                <a16:creationId xmlns:a16="http://schemas.microsoft.com/office/drawing/2014/main" id="{8FCE1392-BEBB-7649-A72C-5DBA31761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156" y="2293935"/>
            <a:ext cx="1787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cookie file</a:t>
            </a:r>
          </a:p>
        </p:txBody>
      </p:sp>
      <p:sp>
        <p:nvSpPr>
          <p:cNvPr id="109" name="Text Box 66">
            <a:extLst>
              <a:ext uri="{FF2B5EF4-FFF2-40B4-BE49-F238E27FC236}">
                <a16:creationId xmlns:a16="http://schemas.microsoft.com/office/drawing/2014/main" id="{0A6A1E02-F6BE-5D46-AD20-D1F7027FB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772" y="4672055"/>
            <a:ext cx="1810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one week later:</a:t>
            </a:r>
          </a:p>
        </p:txBody>
      </p:sp>
      <p:grpSp>
        <p:nvGrpSpPr>
          <p:cNvPr id="110" name="Group 89">
            <a:extLst>
              <a:ext uri="{FF2B5EF4-FFF2-40B4-BE49-F238E27FC236}">
                <a16:creationId xmlns:a16="http://schemas.microsoft.com/office/drawing/2014/main" id="{40D8E44C-8C6C-D542-9BE7-10406B51CDF5}"/>
              </a:ext>
            </a:extLst>
          </p:cNvPr>
          <p:cNvGrpSpPr>
            <a:grpSpLocks/>
          </p:cNvGrpSpPr>
          <p:nvPr/>
        </p:nvGrpSpPr>
        <p:grpSpPr bwMode="auto">
          <a:xfrm>
            <a:off x="2998327" y="3429000"/>
            <a:ext cx="6777024" cy="1128713"/>
            <a:chOff x="1411" y="2261"/>
            <a:chExt cx="3533" cy="711"/>
          </a:xfrm>
        </p:grpSpPr>
        <p:sp>
          <p:nvSpPr>
            <p:cNvPr id="111" name="Line 12">
              <a:extLst>
                <a:ext uri="{FF2B5EF4-FFF2-40B4-BE49-F238E27FC236}">
                  <a16:creationId xmlns:a16="http://schemas.microsoft.com/office/drawing/2014/main" id="{153DBCD9-AEFE-0D4C-84B4-A29E1AAAC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" y="2361"/>
              <a:ext cx="2016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12" name="Text Box 15">
              <a:extLst>
                <a:ext uri="{FF2B5EF4-FFF2-40B4-BE49-F238E27FC236}">
                  <a16:creationId xmlns:a16="http://schemas.microsoft.com/office/drawing/2014/main" id="{B4EE3ACA-27BC-0046-99A0-E10CEAF86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usual HTTP request msg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cookie: 1678</a:t>
              </a:r>
            </a:p>
          </p:txBody>
        </p:sp>
        <p:sp>
          <p:nvSpPr>
            <p:cNvPr id="113" name="Text Box 28">
              <a:extLst>
                <a:ext uri="{FF2B5EF4-FFF2-40B4-BE49-F238E27FC236}">
                  <a16:creationId xmlns:a16="http://schemas.microsoft.com/office/drawing/2014/main" id="{E0C8E058-016B-9643-8EC4-38404A2A2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9" y="2332"/>
              <a:ext cx="60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cookie-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specific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action</a:t>
              </a:r>
            </a:p>
          </p:txBody>
        </p:sp>
        <p:sp>
          <p:nvSpPr>
            <p:cNvPr id="114" name="Line 42">
              <a:extLst>
                <a:ext uri="{FF2B5EF4-FFF2-40B4-BE49-F238E27FC236}">
                  <a16:creationId xmlns:a16="http://schemas.microsoft.com/office/drawing/2014/main" id="{AEE1E959-6738-514B-BC11-A0C6268B08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grpSp>
          <p:nvGrpSpPr>
            <p:cNvPr id="115" name="Group 83">
              <a:extLst>
                <a:ext uri="{FF2B5EF4-FFF2-40B4-BE49-F238E27FC236}">
                  <a16:creationId xmlns:a16="http://schemas.microsoft.com/office/drawing/2014/main" id="{B7857F88-08E3-E240-A20C-5162D2969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6" y="2363"/>
              <a:ext cx="539" cy="252"/>
              <a:chOff x="4306" y="2273"/>
              <a:chExt cx="539" cy="252"/>
            </a:xfrm>
          </p:grpSpPr>
          <p:sp>
            <p:nvSpPr>
              <p:cNvPr id="116" name="Rectangle 72">
                <a:extLst>
                  <a:ext uri="{FF2B5EF4-FFF2-40B4-BE49-F238E27FC236}">
                    <a16:creationId xmlns:a16="http://schemas.microsoft.com/office/drawing/2014/main" id="{597ACCEC-4FF2-6B40-8454-C2F1F6A7C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" name="Text Box 43">
                <a:extLst>
                  <a:ext uri="{FF2B5EF4-FFF2-40B4-BE49-F238E27FC236}">
                    <a16:creationId xmlns:a16="http://schemas.microsoft.com/office/drawing/2014/main" id="{361D7D30-A4D4-5C44-878A-9FE3CEA441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3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access</a:t>
                </a:r>
              </a:p>
            </p:txBody>
          </p:sp>
        </p:grpSp>
      </p:grpSp>
      <p:grpSp>
        <p:nvGrpSpPr>
          <p:cNvPr id="118" name="Group 81">
            <a:extLst>
              <a:ext uri="{FF2B5EF4-FFF2-40B4-BE49-F238E27FC236}">
                <a16:creationId xmlns:a16="http://schemas.microsoft.com/office/drawing/2014/main" id="{CCEC4E82-EFC9-4646-BCEE-C0B8C7E94B5A}"/>
              </a:ext>
            </a:extLst>
          </p:cNvPr>
          <p:cNvGrpSpPr>
            <a:grpSpLocks/>
          </p:cNvGrpSpPr>
          <p:nvPr/>
        </p:nvGrpSpPr>
        <p:grpSpPr bwMode="auto">
          <a:xfrm>
            <a:off x="1704581" y="1762123"/>
            <a:ext cx="1066800" cy="565150"/>
            <a:chOff x="527" y="1047"/>
            <a:chExt cx="855" cy="486"/>
          </a:xfrm>
        </p:grpSpPr>
        <p:sp>
          <p:nvSpPr>
            <p:cNvPr id="119" name="AutoShape 67">
              <a:extLst>
                <a:ext uri="{FF2B5EF4-FFF2-40B4-BE49-F238E27FC236}">
                  <a16:creationId xmlns:a16="http://schemas.microsoft.com/office/drawing/2014/main" id="{3FF0F743-E4ED-2B41-96D3-06A33C244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20" name="Text Box 60">
              <a:extLst>
                <a:ext uri="{FF2B5EF4-FFF2-40B4-BE49-F238E27FC236}">
                  <a16:creationId xmlns:a16="http://schemas.microsoft.com/office/drawing/2014/main" id="{6117DA15-C6DD-B847-B11A-0D6EFDBC1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" y="1193"/>
              <a:ext cx="80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ebay</a:t>
              </a: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 8734</a:t>
              </a:r>
            </a:p>
          </p:txBody>
        </p:sp>
      </p:grpSp>
      <p:grpSp>
        <p:nvGrpSpPr>
          <p:cNvPr id="121" name="Group 95">
            <a:extLst>
              <a:ext uri="{FF2B5EF4-FFF2-40B4-BE49-F238E27FC236}">
                <a16:creationId xmlns:a16="http://schemas.microsoft.com/office/drawing/2014/main" id="{6419469C-19C4-3947-B461-0398BDE5A56E}"/>
              </a:ext>
            </a:extLst>
          </p:cNvPr>
          <p:cNvGrpSpPr>
            <a:grpSpLocks/>
          </p:cNvGrpSpPr>
          <p:nvPr/>
        </p:nvGrpSpPr>
        <p:grpSpPr bwMode="auto">
          <a:xfrm>
            <a:off x="2952356" y="1946272"/>
            <a:ext cx="6972540" cy="1301749"/>
            <a:chOff x="1386" y="1327"/>
            <a:chExt cx="3730" cy="820"/>
          </a:xfrm>
        </p:grpSpPr>
        <p:sp>
          <p:nvSpPr>
            <p:cNvPr id="122" name="Line 4">
              <a:extLst>
                <a:ext uri="{FF2B5EF4-FFF2-40B4-BE49-F238E27FC236}">
                  <a16:creationId xmlns:a16="http://schemas.microsoft.com/office/drawing/2014/main" id="{53358BBA-04B8-9D40-89A7-C1749138D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23" name="Text Box 8">
              <a:extLst>
                <a:ext uri="{FF2B5EF4-FFF2-40B4-BE49-F238E27FC236}">
                  <a16:creationId xmlns:a16="http://schemas.microsoft.com/office/drawing/2014/main" id="{437463ED-2B74-A04D-85BF-36A6CD1AD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usual HTTP request msg</a:t>
              </a:r>
            </a:p>
          </p:txBody>
        </p:sp>
        <p:sp>
          <p:nvSpPr>
            <p:cNvPr id="124" name="Text Box 31">
              <a:extLst>
                <a:ext uri="{FF2B5EF4-FFF2-40B4-BE49-F238E27FC236}">
                  <a16:creationId xmlns:a16="http://schemas.microsoft.com/office/drawing/2014/main" id="{8689192D-F56C-1640-861C-3C443D419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0" y="1390"/>
              <a:ext cx="84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Amazon server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creates ID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1678 for user</a:t>
              </a: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grpSp>
          <p:nvGrpSpPr>
            <p:cNvPr id="125" name="Group 82">
              <a:extLst>
                <a:ext uri="{FF2B5EF4-FFF2-40B4-BE49-F238E27FC236}">
                  <a16:creationId xmlns:a16="http://schemas.microsoft.com/office/drawing/2014/main" id="{03DF1B1A-A9A9-854D-8891-346BB0DBA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1730"/>
              <a:ext cx="739" cy="417"/>
              <a:chOff x="4377" y="1640"/>
              <a:chExt cx="739" cy="417"/>
            </a:xfrm>
          </p:grpSpPr>
          <p:sp>
            <p:nvSpPr>
              <p:cNvPr id="126" name="Line 40">
                <a:extLst>
                  <a:ext uri="{FF2B5EF4-FFF2-40B4-BE49-F238E27FC236}">
                    <a16:creationId xmlns:a16="http://schemas.microsoft.com/office/drawing/2014/main" id="{52C051AD-65C2-504B-9A70-F8E72303C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" name="Rectangle 73">
                <a:extLst>
                  <a:ext uri="{FF2B5EF4-FFF2-40B4-BE49-F238E27FC236}">
                    <a16:creationId xmlns:a16="http://schemas.microsoft.com/office/drawing/2014/main" id="{7F34673E-5298-3241-9317-86EC3DD70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8" name="Text Box 41">
                <a:extLst>
                  <a:ext uri="{FF2B5EF4-FFF2-40B4-BE49-F238E27FC236}">
                    <a16:creationId xmlns:a16="http://schemas.microsoft.com/office/drawing/2014/main" id="{F17F9C36-958E-4C47-BE78-4A1A5F0726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create</a:t>
                </a:r>
              </a:p>
              <a:p>
                <a:pPr marL="0" marR="0" lvl="0" indent="0" defTabSz="914400" eaLnBrk="0" fontAlgn="base" latinLnBrk="0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entry</a:t>
                </a:r>
              </a:p>
            </p:txBody>
          </p:sp>
        </p:grpSp>
      </p:grpSp>
      <p:grpSp>
        <p:nvGrpSpPr>
          <p:cNvPr id="129" name="Group 88">
            <a:extLst>
              <a:ext uri="{FF2B5EF4-FFF2-40B4-BE49-F238E27FC236}">
                <a16:creationId xmlns:a16="http://schemas.microsoft.com/office/drawing/2014/main" id="{7A1CD3F5-FA12-5E48-9AC5-0FFB79FB2A15}"/>
              </a:ext>
            </a:extLst>
          </p:cNvPr>
          <p:cNvGrpSpPr>
            <a:grpSpLocks/>
          </p:cNvGrpSpPr>
          <p:nvPr/>
        </p:nvGrpSpPr>
        <p:grpSpPr bwMode="auto">
          <a:xfrm>
            <a:off x="1675603" y="2474086"/>
            <a:ext cx="5151555" cy="890270"/>
            <a:chOff x="462" y="1603"/>
            <a:chExt cx="3550" cy="719"/>
          </a:xfrm>
        </p:grpSpPr>
        <p:sp>
          <p:nvSpPr>
            <p:cNvPr id="130" name="Line 9">
              <a:extLst>
                <a:ext uri="{FF2B5EF4-FFF2-40B4-BE49-F238E27FC236}">
                  <a16:creationId xmlns:a16="http://schemas.microsoft.com/office/drawing/2014/main" id="{34D0E0B7-0FCE-BB41-80D4-74036A275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4" y="1603"/>
              <a:ext cx="2608" cy="2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31" name="Text Box 11">
              <a:extLst>
                <a:ext uri="{FF2B5EF4-FFF2-40B4-BE49-F238E27FC236}">
                  <a16:creationId xmlns:a16="http://schemas.microsoft.com/office/drawing/2014/main" id="{C2A582BF-35AD-EC42-8C5E-BCF7C4420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5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usual HTTP response 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set-cookie: 1678 </a:t>
              </a:r>
            </a:p>
          </p:txBody>
        </p:sp>
        <p:grpSp>
          <p:nvGrpSpPr>
            <p:cNvPr id="132" name="Group 76">
              <a:extLst>
                <a:ext uri="{FF2B5EF4-FFF2-40B4-BE49-F238E27FC236}">
                  <a16:creationId xmlns:a16="http://schemas.microsoft.com/office/drawing/2014/main" id="{9B50E41F-6BE8-5B41-B57A-83E988A05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1836"/>
              <a:ext cx="1004" cy="486"/>
              <a:chOff x="687" y="1746"/>
              <a:chExt cx="1004" cy="486"/>
            </a:xfrm>
          </p:grpSpPr>
          <p:sp>
            <p:nvSpPr>
              <p:cNvPr id="133" name="AutoShape 74">
                <a:extLst>
                  <a:ext uri="{FF2B5EF4-FFF2-40B4-BE49-F238E27FC236}">
                    <a16:creationId xmlns:a16="http://schemas.microsoft.com/office/drawing/2014/main" id="{0B53BA64-2104-564F-AC68-42F70CD18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1746"/>
                <a:ext cx="735" cy="486"/>
              </a:xfrm>
              <a:prstGeom prst="can">
                <a:avLst>
                  <a:gd name="adj" fmla="val 25000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4" name="Text Box 75">
                <a:extLst>
                  <a:ext uri="{FF2B5EF4-FFF2-40B4-BE49-F238E27FC236}">
                    <a16:creationId xmlns:a16="http://schemas.microsoft.com/office/drawing/2014/main" id="{40EF6721-60A7-E646-8306-ACE2C580A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" y="1836"/>
                <a:ext cx="100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ebay</a:t>
                </a:r>
                <a:r>
                  <a:rPr kumimoji="0" lang="en-US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8734</a:t>
                </a:r>
              </a:p>
              <a:p>
                <a:pPr marL="0" marR="0" lvl="0" indent="0" defTabSz="91440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amazon 1678</a:t>
                </a:r>
              </a:p>
            </p:txBody>
          </p:sp>
        </p:grpSp>
      </p:grpSp>
      <p:grpSp>
        <p:nvGrpSpPr>
          <p:cNvPr id="135" name="Group 93">
            <a:extLst>
              <a:ext uri="{FF2B5EF4-FFF2-40B4-BE49-F238E27FC236}">
                <a16:creationId xmlns:a16="http://schemas.microsoft.com/office/drawing/2014/main" id="{3301D1A0-4332-D44D-9339-6985DCD61D45}"/>
              </a:ext>
            </a:extLst>
          </p:cNvPr>
          <p:cNvGrpSpPr>
            <a:grpSpLocks/>
          </p:cNvGrpSpPr>
          <p:nvPr/>
        </p:nvGrpSpPr>
        <p:grpSpPr bwMode="auto">
          <a:xfrm>
            <a:off x="2994226" y="4365354"/>
            <a:ext cx="6781125" cy="2001838"/>
            <a:chOff x="1406" y="2641"/>
            <a:chExt cx="3562" cy="1261"/>
          </a:xfrm>
        </p:grpSpPr>
        <p:sp>
          <p:nvSpPr>
            <p:cNvPr id="136" name="Line 20">
              <a:extLst>
                <a:ext uri="{FF2B5EF4-FFF2-40B4-BE49-F238E27FC236}">
                  <a16:creationId xmlns:a16="http://schemas.microsoft.com/office/drawing/2014/main" id="{27A08B61-84D4-974B-B631-032C83422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3293"/>
              <a:ext cx="2032" cy="2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37" name="Text Box 23">
              <a:extLst>
                <a:ext uri="{FF2B5EF4-FFF2-40B4-BE49-F238E27FC236}">
                  <a16:creationId xmlns:a16="http://schemas.microsoft.com/office/drawing/2014/main" id="{C0FE6E20-0831-D147-9963-B3CABC0FF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usual HTTP request msg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cookie: 1678</a:t>
              </a:r>
            </a:p>
          </p:txBody>
        </p:sp>
        <p:sp>
          <p:nvSpPr>
            <p:cNvPr id="138" name="Text Box 29">
              <a:extLst>
                <a:ext uri="{FF2B5EF4-FFF2-40B4-BE49-F238E27FC236}">
                  <a16:creationId xmlns:a16="http://schemas.microsoft.com/office/drawing/2014/main" id="{8241B379-77A9-114B-8D91-05EAB5E6D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9" y="3262"/>
              <a:ext cx="60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cookie-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specific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action</a:t>
              </a:r>
            </a:p>
          </p:txBody>
        </p:sp>
        <p:sp>
          <p:nvSpPr>
            <p:cNvPr id="139" name="Line 44">
              <a:extLst>
                <a:ext uri="{FF2B5EF4-FFF2-40B4-BE49-F238E27FC236}">
                  <a16:creationId xmlns:a16="http://schemas.microsoft.com/office/drawing/2014/main" id="{E200A986-F657-7343-BB4C-41C023FA53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40" name="Text Box 71">
              <a:extLst>
                <a:ext uri="{FF2B5EF4-FFF2-40B4-BE49-F238E27FC236}">
                  <a16:creationId xmlns:a16="http://schemas.microsoft.com/office/drawing/2014/main" id="{CCBDD99D-1C5A-2749-9C7B-9D0A6E0A3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" y="2939"/>
              <a:ext cx="539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access</a:t>
              </a:r>
            </a:p>
          </p:txBody>
        </p:sp>
      </p:grpSp>
      <p:grpSp>
        <p:nvGrpSpPr>
          <p:cNvPr id="141" name="Group 77">
            <a:extLst>
              <a:ext uri="{FF2B5EF4-FFF2-40B4-BE49-F238E27FC236}">
                <a16:creationId xmlns:a16="http://schemas.microsoft.com/office/drawing/2014/main" id="{147D74CA-2DA8-1241-A8E8-3EF2E932E88E}"/>
              </a:ext>
            </a:extLst>
          </p:cNvPr>
          <p:cNvGrpSpPr>
            <a:grpSpLocks/>
          </p:cNvGrpSpPr>
          <p:nvPr/>
        </p:nvGrpSpPr>
        <p:grpSpPr bwMode="auto">
          <a:xfrm>
            <a:off x="1655687" y="5113066"/>
            <a:ext cx="1389062" cy="633978"/>
            <a:chOff x="702" y="1746"/>
            <a:chExt cx="1004" cy="486"/>
          </a:xfrm>
        </p:grpSpPr>
        <p:sp>
          <p:nvSpPr>
            <p:cNvPr id="142" name="AutoShape 78">
              <a:extLst>
                <a:ext uri="{FF2B5EF4-FFF2-40B4-BE49-F238E27FC236}">
                  <a16:creationId xmlns:a16="http://schemas.microsoft.com/office/drawing/2014/main" id="{19C72BA2-8506-044E-A290-911BA7AE5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1746"/>
              <a:ext cx="773" cy="486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43" name="Text Box 79">
              <a:extLst>
                <a:ext uri="{FF2B5EF4-FFF2-40B4-BE49-F238E27FC236}">
                  <a16:creationId xmlns:a16="http://schemas.microsoft.com/office/drawing/2014/main" id="{DF0A1B9A-EFCF-7042-A14D-D22FE4D35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" y="1851"/>
              <a:ext cx="10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ebay</a:t>
              </a: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 8734</a:t>
              </a:r>
            </a:p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amazon 1678</a:t>
              </a:r>
              <a:endPara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44" name="Text Box 80">
            <a:extLst>
              <a:ext uri="{FF2B5EF4-FFF2-40B4-BE49-F238E27FC236}">
                <a16:creationId xmlns:a16="http://schemas.microsoft.com/office/drawing/2014/main" id="{EC583638-A99A-9144-B11A-E459DCDD4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963" y="2582111"/>
            <a:ext cx="11400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backend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database</a:t>
            </a:r>
          </a:p>
        </p:txBody>
      </p:sp>
      <p:sp>
        <p:nvSpPr>
          <p:cNvPr id="145" name="AutoShape 327">
            <a:extLst>
              <a:ext uri="{FF2B5EF4-FFF2-40B4-BE49-F238E27FC236}">
                <a16:creationId xmlns:a16="http://schemas.microsoft.com/office/drawing/2014/main" id="{774E3BE6-BFC9-C849-B588-B56E574DA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4838" y="3202824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46" name="Group 63">
            <a:extLst>
              <a:ext uri="{FF2B5EF4-FFF2-40B4-BE49-F238E27FC236}">
                <a16:creationId xmlns:a16="http://schemas.microsoft.com/office/drawing/2014/main" id="{1D650FE6-EFAF-DA42-B6C3-89E2D30D6710}"/>
              </a:ext>
            </a:extLst>
          </p:cNvPr>
          <p:cNvGrpSpPr>
            <a:grpSpLocks/>
          </p:cNvGrpSpPr>
          <p:nvPr/>
        </p:nvGrpSpPr>
        <p:grpSpPr bwMode="auto">
          <a:xfrm>
            <a:off x="6709231" y="1274501"/>
            <a:ext cx="351110" cy="610396"/>
            <a:chOff x="4140" y="429"/>
            <a:chExt cx="1425" cy="2396"/>
          </a:xfrm>
        </p:grpSpPr>
        <p:sp>
          <p:nvSpPr>
            <p:cNvPr id="147" name="Freeform 64">
              <a:extLst>
                <a:ext uri="{FF2B5EF4-FFF2-40B4-BE49-F238E27FC236}">
                  <a16:creationId xmlns:a16="http://schemas.microsoft.com/office/drawing/2014/main" id="{23F46B7A-88B4-C64E-A298-064AE8ED2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48" name="Rectangle 65">
              <a:extLst>
                <a:ext uri="{FF2B5EF4-FFF2-40B4-BE49-F238E27FC236}">
                  <a16:creationId xmlns:a16="http://schemas.microsoft.com/office/drawing/2014/main" id="{932E7E2F-358A-204B-ACA1-ECA34C748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49" name="Freeform 66">
              <a:extLst>
                <a:ext uri="{FF2B5EF4-FFF2-40B4-BE49-F238E27FC236}">
                  <a16:creationId xmlns:a16="http://schemas.microsoft.com/office/drawing/2014/main" id="{5AD2CC4E-2BC1-3742-B273-CCF955749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50" name="Freeform 67">
              <a:extLst>
                <a:ext uri="{FF2B5EF4-FFF2-40B4-BE49-F238E27FC236}">
                  <a16:creationId xmlns:a16="http://schemas.microsoft.com/office/drawing/2014/main" id="{1DBFB074-4990-854E-B454-9FF52C6C4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51" name="Rectangle 68">
              <a:extLst>
                <a:ext uri="{FF2B5EF4-FFF2-40B4-BE49-F238E27FC236}">
                  <a16:creationId xmlns:a16="http://schemas.microsoft.com/office/drawing/2014/main" id="{BE0EBEA8-CD1D-5047-B6F1-2FAA1FF32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grpSp>
          <p:nvGrpSpPr>
            <p:cNvPr id="152" name="Group 69">
              <a:extLst>
                <a:ext uri="{FF2B5EF4-FFF2-40B4-BE49-F238E27FC236}">
                  <a16:creationId xmlns:a16="http://schemas.microsoft.com/office/drawing/2014/main" id="{FB3D83DD-33C0-D64F-AEA3-0EDE47897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77" name="AutoShape 70">
                <a:extLst>
                  <a:ext uri="{FF2B5EF4-FFF2-40B4-BE49-F238E27FC236}">
                    <a16:creationId xmlns:a16="http://schemas.microsoft.com/office/drawing/2014/main" id="{9F58D14A-E308-6E43-8765-29117CEB2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8" name="AutoShape 71">
                <a:extLst>
                  <a:ext uri="{FF2B5EF4-FFF2-40B4-BE49-F238E27FC236}">
                    <a16:creationId xmlns:a16="http://schemas.microsoft.com/office/drawing/2014/main" id="{990E0E9A-D7D4-F540-994A-F5A32D42A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53" name="Rectangle 72">
              <a:extLst>
                <a:ext uri="{FF2B5EF4-FFF2-40B4-BE49-F238E27FC236}">
                  <a16:creationId xmlns:a16="http://schemas.microsoft.com/office/drawing/2014/main" id="{914BF847-475C-7C47-96A4-CAFCCACEC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grpSp>
          <p:nvGrpSpPr>
            <p:cNvPr id="154" name="Group 73">
              <a:extLst>
                <a:ext uri="{FF2B5EF4-FFF2-40B4-BE49-F238E27FC236}">
                  <a16:creationId xmlns:a16="http://schemas.microsoft.com/office/drawing/2014/main" id="{A276F146-AB6A-8C4E-BD8B-856A510CB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5" name="AutoShape 74">
                <a:extLst>
                  <a:ext uri="{FF2B5EF4-FFF2-40B4-BE49-F238E27FC236}">
                    <a16:creationId xmlns:a16="http://schemas.microsoft.com/office/drawing/2014/main" id="{FB783255-C8AF-CD4E-84DF-1573DF917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6" name="AutoShape 75">
                <a:extLst>
                  <a:ext uri="{FF2B5EF4-FFF2-40B4-BE49-F238E27FC236}">
                    <a16:creationId xmlns:a16="http://schemas.microsoft.com/office/drawing/2014/main" id="{46E81119-BF44-D945-96D2-7A6A2F19E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55" name="Rectangle 76">
              <a:extLst>
                <a:ext uri="{FF2B5EF4-FFF2-40B4-BE49-F238E27FC236}">
                  <a16:creationId xmlns:a16="http://schemas.microsoft.com/office/drawing/2014/main" id="{823BB60D-416A-0746-BBEF-9DC4528B9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56" name="Rectangle 77">
              <a:extLst>
                <a:ext uri="{FF2B5EF4-FFF2-40B4-BE49-F238E27FC236}">
                  <a16:creationId xmlns:a16="http://schemas.microsoft.com/office/drawing/2014/main" id="{500EA440-64F5-FE43-A9CD-EC38855A5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grpSp>
          <p:nvGrpSpPr>
            <p:cNvPr id="157" name="Group 78">
              <a:extLst>
                <a:ext uri="{FF2B5EF4-FFF2-40B4-BE49-F238E27FC236}">
                  <a16:creationId xmlns:a16="http://schemas.microsoft.com/office/drawing/2014/main" id="{014CE493-B3CF-454F-97A3-BF80992E34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3" name="AutoShape 79">
                <a:extLst>
                  <a:ext uri="{FF2B5EF4-FFF2-40B4-BE49-F238E27FC236}">
                    <a16:creationId xmlns:a16="http://schemas.microsoft.com/office/drawing/2014/main" id="{40259673-2628-3C41-9A32-A9512F4B2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4" name="AutoShape 80">
                <a:extLst>
                  <a:ext uri="{FF2B5EF4-FFF2-40B4-BE49-F238E27FC236}">
                    <a16:creationId xmlns:a16="http://schemas.microsoft.com/office/drawing/2014/main" id="{F5B75204-14D3-4949-85E6-E03DC0637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58" name="Freeform 81">
              <a:extLst>
                <a:ext uri="{FF2B5EF4-FFF2-40B4-BE49-F238E27FC236}">
                  <a16:creationId xmlns:a16="http://schemas.microsoft.com/office/drawing/2014/main" id="{C088528D-4021-6642-8A80-03351DCF2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grpSp>
          <p:nvGrpSpPr>
            <p:cNvPr id="159" name="Group 82">
              <a:extLst>
                <a:ext uri="{FF2B5EF4-FFF2-40B4-BE49-F238E27FC236}">
                  <a16:creationId xmlns:a16="http://schemas.microsoft.com/office/drawing/2014/main" id="{1859255F-C0C6-124B-9F92-5E236F8BD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1" name="AutoShape 83">
                <a:extLst>
                  <a:ext uri="{FF2B5EF4-FFF2-40B4-BE49-F238E27FC236}">
                    <a16:creationId xmlns:a16="http://schemas.microsoft.com/office/drawing/2014/main" id="{C035ED52-DDB2-C843-9FFF-5BC45A6C0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2" name="AutoShape 84">
                <a:extLst>
                  <a:ext uri="{FF2B5EF4-FFF2-40B4-BE49-F238E27FC236}">
                    <a16:creationId xmlns:a16="http://schemas.microsoft.com/office/drawing/2014/main" id="{E3C20259-037C-3641-A789-24D0DCCDC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60" name="Rectangle 85">
              <a:extLst>
                <a:ext uri="{FF2B5EF4-FFF2-40B4-BE49-F238E27FC236}">
                  <a16:creationId xmlns:a16="http://schemas.microsoft.com/office/drawing/2014/main" id="{AAA45EA2-DB28-264A-8894-70368F48D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61" name="Freeform 86">
              <a:extLst>
                <a:ext uri="{FF2B5EF4-FFF2-40B4-BE49-F238E27FC236}">
                  <a16:creationId xmlns:a16="http://schemas.microsoft.com/office/drawing/2014/main" id="{056A9634-8A28-174F-BB52-3C9B4E969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62" name="Freeform 87">
              <a:extLst>
                <a:ext uri="{FF2B5EF4-FFF2-40B4-BE49-F238E27FC236}">
                  <a16:creationId xmlns:a16="http://schemas.microsoft.com/office/drawing/2014/main" id="{28B4EE70-3F36-D84A-BBF7-26FCDCAB2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63" name="Oval 88">
              <a:extLst>
                <a:ext uri="{FF2B5EF4-FFF2-40B4-BE49-F238E27FC236}">
                  <a16:creationId xmlns:a16="http://schemas.microsoft.com/office/drawing/2014/main" id="{AFA23CDD-2C19-364F-8CB6-E34A3A50A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64" name="Freeform 89">
              <a:extLst>
                <a:ext uri="{FF2B5EF4-FFF2-40B4-BE49-F238E27FC236}">
                  <a16:creationId xmlns:a16="http://schemas.microsoft.com/office/drawing/2014/main" id="{C80FF08C-B05A-5742-B82B-9D6BFBFA2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65" name="AutoShape 90">
              <a:extLst>
                <a:ext uri="{FF2B5EF4-FFF2-40B4-BE49-F238E27FC236}">
                  <a16:creationId xmlns:a16="http://schemas.microsoft.com/office/drawing/2014/main" id="{D46EF758-7531-924C-8A33-5AC571E08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66" name="AutoShape 91">
              <a:extLst>
                <a:ext uri="{FF2B5EF4-FFF2-40B4-BE49-F238E27FC236}">
                  <a16:creationId xmlns:a16="http://schemas.microsoft.com/office/drawing/2014/main" id="{E252E208-3522-884B-9DE7-7EB157685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67" name="Oval 92">
              <a:extLst>
                <a:ext uri="{FF2B5EF4-FFF2-40B4-BE49-F238E27FC236}">
                  <a16:creationId xmlns:a16="http://schemas.microsoft.com/office/drawing/2014/main" id="{957DD520-6280-3E4E-BAD7-651F51413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68" name="Oval 93">
              <a:extLst>
                <a:ext uri="{FF2B5EF4-FFF2-40B4-BE49-F238E27FC236}">
                  <a16:creationId xmlns:a16="http://schemas.microsoft.com/office/drawing/2014/main" id="{ECF80637-5F56-1F4E-A6A8-ED0FA8AC5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9" name="Oval 94">
              <a:extLst>
                <a:ext uri="{FF2B5EF4-FFF2-40B4-BE49-F238E27FC236}">
                  <a16:creationId xmlns:a16="http://schemas.microsoft.com/office/drawing/2014/main" id="{FFEB5237-B81D-9B45-A444-21BB49902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70" name="Rectangle 95">
              <a:extLst>
                <a:ext uri="{FF2B5EF4-FFF2-40B4-BE49-F238E27FC236}">
                  <a16:creationId xmlns:a16="http://schemas.microsoft.com/office/drawing/2014/main" id="{8C2A523A-6ED6-094A-8260-B51956D79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79" name="Group 96">
            <a:extLst>
              <a:ext uri="{FF2B5EF4-FFF2-40B4-BE49-F238E27FC236}">
                <a16:creationId xmlns:a16="http://schemas.microsoft.com/office/drawing/2014/main" id="{079DFC6E-4E8A-7B4D-8113-190A0989D0FB}"/>
              </a:ext>
            </a:extLst>
          </p:cNvPr>
          <p:cNvGrpSpPr>
            <a:grpSpLocks/>
          </p:cNvGrpSpPr>
          <p:nvPr/>
        </p:nvGrpSpPr>
        <p:grpSpPr bwMode="auto">
          <a:xfrm>
            <a:off x="2734523" y="1369488"/>
            <a:ext cx="667783" cy="586047"/>
            <a:chOff x="-44" y="1473"/>
            <a:chExt cx="981" cy="1105"/>
          </a:xfrm>
        </p:grpSpPr>
        <p:pic>
          <p:nvPicPr>
            <p:cNvPr id="180" name="Picture 97" descr="desktop_computer_stylized_medium">
              <a:extLst>
                <a:ext uri="{FF2B5EF4-FFF2-40B4-BE49-F238E27FC236}">
                  <a16:creationId xmlns:a16="http://schemas.microsoft.com/office/drawing/2014/main" id="{FB14A9C2-A921-3747-8B81-81EE51820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" name="Freeform 98">
              <a:extLst>
                <a:ext uri="{FF2B5EF4-FFF2-40B4-BE49-F238E27FC236}">
                  <a16:creationId xmlns:a16="http://schemas.microsoft.com/office/drawing/2014/main" id="{9C2960BD-B3C9-AE44-9E68-217EF326B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88" name="Line 15">
            <a:extLst>
              <a:ext uri="{FF2B5EF4-FFF2-40B4-BE49-F238E27FC236}">
                <a16:creationId xmlns:a16="http://schemas.microsoft.com/office/drawing/2014/main" id="{9030FA43-2615-A74C-949D-871EDD5258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9897" y="1993139"/>
            <a:ext cx="510" cy="446580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9" name="Text Box 37">
            <a:extLst>
              <a:ext uri="{FF2B5EF4-FFF2-40B4-BE49-F238E27FC236}">
                <a16:creationId xmlns:a16="http://schemas.microsoft.com/office/drawing/2014/main" id="{7717F97B-37DE-2442-8F9E-81FB9F33A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707" y="6459827"/>
            <a:ext cx="519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6E5A588C-0539-7140-B8E3-80735DCD2D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7352" y="2001551"/>
            <a:ext cx="510" cy="446580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1" name="Text Box 37">
            <a:extLst>
              <a:ext uri="{FF2B5EF4-FFF2-40B4-BE49-F238E27FC236}">
                <a16:creationId xmlns:a16="http://schemas.microsoft.com/office/drawing/2014/main" id="{716E4165-7532-204E-993F-D649CD871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2" y="6468239"/>
            <a:ext cx="519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1525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HTTP cookies: comments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7CD5F1C3-47BC-1645-A288-078B99127C22}"/>
              </a:ext>
            </a:extLst>
          </p:cNvPr>
          <p:cNvSpPr txBox="1">
            <a:spLocks noChangeArrowheads="1"/>
          </p:cNvSpPr>
          <p:nvPr/>
        </p:nvSpPr>
        <p:spPr>
          <a:xfrm>
            <a:off x="648049" y="1556443"/>
            <a:ext cx="6034668" cy="26416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What cookies can be used for: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authorization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shopping carts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recommendations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user session state (Web e-mail)</a:t>
            </a:r>
          </a:p>
        </p:txBody>
      </p:sp>
      <p:sp>
        <p:nvSpPr>
          <p:cNvPr id="89" name="Rectangle 13">
            <a:extLst>
              <a:ext uri="{FF2B5EF4-FFF2-40B4-BE49-F238E27FC236}">
                <a16:creationId xmlns:a16="http://schemas.microsoft.com/office/drawing/2014/main" id="{BC2253F6-EA38-7C47-9CAD-4C2EC6BB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291" y="1568189"/>
            <a:ext cx="3810000" cy="3553646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i="1" dirty="0">
                <a:solidFill>
                  <a:srgbClr val="CC0000"/>
                </a:solidFill>
                <a:latin typeface="+mn-lt"/>
              </a:rPr>
              <a:t>cookies and privacy: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latin typeface="+mn-lt"/>
              </a:rPr>
              <a:t>cookies permit sites to </a:t>
            </a:r>
            <a:r>
              <a:rPr lang="en-US" altLang="en-US" sz="2400" i="1" dirty="0">
                <a:latin typeface="+mn-lt"/>
              </a:rPr>
              <a:t>learn</a:t>
            </a:r>
            <a:r>
              <a:rPr lang="en-US" altLang="en-US" sz="2400" dirty="0">
                <a:latin typeface="+mn-lt"/>
              </a:rPr>
              <a:t> a lot about you on their site.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latin typeface="+mn-lt"/>
              </a:rPr>
              <a:t>third party persistent cookies (tracking cookies) allow common identity (cookie value) to be tracked across multiple web sites</a:t>
            </a:r>
          </a:p>
        </p:txBody>
      </p:sp>
      <p:sp>
        <p:nvSpPr>
          <p:cNvPr id="90" name="Text Box 14">
            <a:extLst>
              <a:ext uri="{FF2B5EF4-FFF2-40B4-BE49-F238E27FC236}">
                <a16:creationId xmlns:a16="http://schemas.microsoft.com/office/drawing/2014/main" id="{D023EC46-D7D8-D04C-9048-D7EFE18F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9568" y="1325611"/>
            <a:ext cx="83869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aside</a:t>
            </a:r>
          </a:p>
        </p:txBody>
      </p:sp>
      <p:sp>
        <p:nvSpPr>
          <p:cNvPr id="91" name="Rectangle 15">
            <a:extLst>
              <a:ext uri="{FF2B5EF4-FFF2-40B4-BE49-F238E27FC236}">
                <a16:creationId xmlns:a16="http://schemas.microsoft.com/office/drawing/2014/main" id="{2C2FE22D-B17F-7C44-AE2F-824976586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62" y="3980757"/>
            <a:ext cx="6689454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i="1" dirty="0">
                <a:solidFill>
                  <a:srgbClr val="CC0000"/>
                </a:solidFill>
                <a:latin typeface="+mn-lt"/>
              </a:rPr>
              <a:t>Challenge: How to keep </a:t>
            </a:r>
            <a:r>
              <a:rPr lang="en-US" altLang="ja-JP" sz="2800" i="1" dirty="0">
                <a:solidFill>
                  <a:srgbClr val="CC0000"/>
                </a:solidFill>
                <a:latin typeface="+mn-lt"/>
              </a:rPr>
              <a:t>state: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latin typeface="+mn-lt"/>
              </a:rPr>
              <a:t>protocol endpoints: maintain state at sender/receiver over multiple transactions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latin typeface="+mn-lt"/>
              </a:rPr>
              <a:t>cookies: HTTP messages carry state</a:t>
            </a:r>
          </a:p>
        </p:txBody>
      </p:sp>
    </p:spTree>
    <p:extLst>
      <p:ext uri="{BB962C8B-B14F-4D97-AF65-F5344CB8AC3E}">
        <p14:creationId xmlns:p14="http://schemas.microsoft.com/office/powerpoint/2010/main" val="4077724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ud 143">
            <a:extLst>
              <a:ext uri="{FF2B5EF4-FFF2-40B4-BE49-F238E27FC236}">
                <a16:creationId xmlns:a16="http://schemas.microsoft.com/office/drawing/2014/main" id="{0049D4A4-6C4E-5D4F-A105-3DF019FDEEFA}"/>
              </a:ext>
            </a:extLst>
          </p:cNvPr>
          <p:cNvSpPr/>
          <p:nvPr/>
        </p:nvSpPr>
        <p:spPr bwMode="auto">
          <a:xfrm>
            <a:off x="9095226" y="2410410"/>
            <a:ext cx="1058584" cy="1763713"/>
          </a:xfrm>
          <a:prstGeom prst="cloud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Web caches (proxy servers)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8" name="Group 171">
            <a:extLst>
              <a:ext uri="{FF2B5EF4-FFF2-40B4-BE49-F238E27FC236}">
                <a16:creationId xmlns:a16="http://schemas.microsoft.com/office/drawing/2014/main" id="{E76E25C6-83D0-304F-B3E3-A37D3DAE7B5C}"/>
              </a:ext>
            </a:extLst>
          </p:cNvPr>
          <p:cNvGrpSpPr>
            <a:grpSpLocks/>
          </p:cNvGrpSpPr>
          <p:nvPr/>
        </p:nvGrpSpPr>
        <p:grpSpPr bwMode="auto">
          <a:xfrm>
            <a:off x="6272213" y="2445088"/>
            <a:ext cx="687387" cy="763588"/>
            <a:chOff x="-44" y="1473"/>
            <a:chExt cx="981" cy="1105"/>
          </a:xfrm>
        </p:grpSpPr>
        <p:pic>
          <p:nvPicPr>
            <p:cNvPr id="10" name="Picture 172" descr="desktop_computer_stylized_medium">
              <a:extLst>
                <a:ext uri="{FF2B5EF4-FFF2-40B4-BE49-F238E27FC236}">
                  <a16:creationId xmlns:a16="http://schemas.microsoft.com/office/drawing/2014/main" id="{CB2AE99F-D134-A74A-947C-5E7B017C1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73">
              <a:extLst>
                <a:ext uri="{FF2B5EF4-FFF2-40B4-BE49-F238E27FC236}">
                  <a16:creationId xmlns:a16="http://schemas.microsoft.com/office/drawing/2014/main" id="{CC3CBC7E-C664-ED4A-8BFE-4C6C0A390F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102">
            <a:extLst>
              <a:ext uri="{FF2B5EF4-FFF2-40B4-BE49-F238E27FC236}">
                <a16:creationId xmlns:a16="http://schemas.microsoft.com/office/drawing/2014/main" id="{341AE079-CB6E-AE4A-A6CF-6667D0BCC3A6}"/>
              </a:ext>
            </a:extLst>
          </p:cNvPr>
          <p:cNvGrpSpPr>
            <a:grpSpLocks/>
          </p:cNvGrpSpPr>
          <p:nvPr/>
        </p:nvGrpSpPr>
        <p:grpSpPr bwMode="auto">
          <a:xfrm>
            <a:off x="6337300" y="4318338"/>
            <a:ext cx="687388" cy="763588"/>
            <a:chOff x="-44" y="1473"/>
            <a:chExt cx="981" cy="1105"/>
          </a:xfrm>
        </p:grpSpPr>
        <p:pic>
          <p:nvPicPr>
            <p:cNvPr id="13" name="Picture 103" descr="desktop_computer_stylized_medium">
              <a:extLst>
                <a:ext uri="{FF2B5EF4-FFF2-40B4-BE49-F238E27FC236}">
                  <a16:creationId xmlns:a16="http://schemas.microsoft.com/office/drawing/2014/main" id="{0F7D667F-14F5-8947-8466-5A2508D1F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04">
              <a:extLst>
                <a:ext uri="{FF2B5EF4-FFF2-40B4-BE49-F238E27FC236}">
                  <a16:creationId xmlns:a16="http://schemas.microsoft.com/office/drawing/2014/main" id="{1CCE495C-FE29-374C-9BCD-5BFBA55DE7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" name="Group 138">
            <a:extLst>
              <a:ext uri="{FF2B5EF4-FFF2-40B4-BE49-F238E27FC236}">
                <a16:creationId xmlns:a16="http://schemas.microsoft.com/office/drawing/2014/main" id="{BCAE7764-70F3-6C4D-BAB2-DE0B7C89D816}"/>
              </a:ext>
            </a:extLst>
          </p:cNvPr>
          <p:cNvGrpSpPr>
            <a:grpSpLocks/>
          </p:cNvGrpSpPr>
          <p:nvPr/>
        </p:nvGrpSpPr>
        <p:grpSpPr bwMode="auto">
          <a:xfrm>
            <a:off x="8475663" y="3207088"/>
            <a:ext cx="400050" cy="715963"/>
            <a:chOff x="4140" y="429"/>
            <a:chExt cx="1425" cy="2396"/>
          </a:xfrm>
        </p:grpSpPr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F1B2DFA0-F79D-7B41-AEB4-30CE9076E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40">
              <a:extLst>
                <a:ext uri="{FF2B5EF4-FFF2-40B4-BE49-F238E27FC236}">
                  <a16:creationId xmlns:a16="http://schemas.microsoft.com/office/drawing/2014/main" id="{C5E2EFBB-BBC5-9A42-BB0E-E6D6D2C22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8" name="Freeform 141">
              <a:extLst>
                <a:ext uri="{FF2B5EF4-FFF2-40B4-BE49-F238E27FC236}">
                  <a16:creationId xmlns:a16="http://schemas.microsoft.com/office/drawing/2014/main" id="{55529617-AF40-4A4A-B8BE-0A1D9AFF9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2">
              <a:extLst>
                <a:ext uri="{FF2B5EF4-FFF2-40B4-BE49-F238E27FC236}">
                  <a16:creationId xmlns:a16="http://schemas.microsoft.com/office/drawing/2014/main" id="{CD96A818-3AB4-9749-B364-C94B61E39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43">
              <a:extLst>
                <a:ext uri="{FF2B5EF4-FFF2-40B4-BE49-F238E27FC236}">
                  <a16:creationId xmlns:a16="http://schemas.microsoft.com/office/drawing/2014/main" id="{6CB7A8CB-28B7-454A-B6FA-0B497C6EA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21" name="Group 144">
              <a:extLst>
                <a:ext uri="{FF2B5EF4-FFF2-40B4-BE49-F238E27FC236}">
                  <a16:creationId xmlns:a16="http://schemas.microsoft.com/office/drawing/2014/main" id="{B151228D-C4D6-FC47-B4C4-E4FEAAC8E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" name="AutoShape 145">
                <a:extLst>
                  <a:ext uri="{FF2B5EF4-FFF2-40B4-BE49-F238E27FC236}">
                    <a16:creationId xmlns:a16="http://schemas.microsoft.com/office/drawing/2014/main" id="{581E8E47-6DB1-F54B-9476-01B6F2E30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7" name="AutoShape 146">
                <a:extLst>
                  <a:ext uri="{FF2B5EF4-FFF2-40B4-BE49-F238E27FC236}">
                    <a16:creationId xmlns:a16="http://schemas.microsoft.com/office/drawing/2014/main" id="{7F2D9B2C-626D-344A-83E2-C990F8415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7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2" name="Rectangle 147">
              <a:extLst>
                <a:ext uri="{FF2B5EF4-FFF2-40B4-BE49-F238E27FC236}">
                  <a16:creationId xmlns:a16="http://schemas.microsoft.com/office/drawing/2014/main" id="{06A6E158-AA9B-7643-9927-3F063660D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23" name="Group 148">
              <a:extLst>
                <a:ext uri="{FF2B5EF4-FFF2-40B4-BE49-F238E27FC236}">
                  <a16:creationId xmlns:a16="http://schemas.microsoft.com/office/drawing/2014/main" id="{24564C8A-097F-5447-B760-9CD6285FD6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" name="AutoShape 149">
                <a:extLst>
                  <a:ext uri="{FF2B5EF4-FFF2-40B4-BE49-F238E27FC236}">
                    <a16:creationId xmlns:a16="http://schemas.microsoft.com/office/drawing/2014/main" id="{04C4FA5A-4748-2D42-BA0D-06AFE4DAE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5" name="AutoShape 150">
                <a:extLst>
                  <a:ext uri="{FF2B5EF4-FFF2-40B4-BE49-F238E27FC236}">
                    <a16:creationId xmlns:a16="http://schemas.microsoft.com/office/drawing/2014/main" id="{84E1D8C6-7DEE-484B-99EE-B608D1AEB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2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4" name="Rectangle 151">
              <a:extLst>
                <a:ext uri="{FF2B5EF4-FFF2-40B4-BE49-F238E27FC236}">
                  <a16:creationId xmlns:a16="http://schemas.microsoft.com/office/drawing/2014/main" id="{454AD9D8-054B-E244-8A65-C00DC300D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9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5" name="Rectangle 152">
              <a:extLst>
                <a:ext uri="{FF2B5EF4-FFF2-40B4-BE49-F238E27FC236}">
                  <a16:creationId xmlns:a16="http://schemas.microsoft.com/office/drawing/2014/main" id="{40C54BAB-9592-ED4B-80E1-874156D7B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6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26" name="Group 153">
              <a:extLst>
                <a:ext uri="{FF2B5EF4-FFF2-40B4-BE49-F238E27FC236}">
                  <a16:creationId xmlns:a16="http://schemas.microsoft.com/office/drawing/2014/main" id="{64CB2613-6494-6C4A-AC96-EDE054898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" name="AutoShape 154">
                <a:extLst>
                  <a:ext uri="{FF2B5EF4-FFF2-40B4-BE49-F238E27FC236}">
                    <a16:creationId xmlns:a16="http://schemas.microsoft.com/office/drawing/2014/main" id="{A27D1399-0ADF-5D43-8B09-BCD5BD0CD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6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3" name="AutoShape 155">
                <a:extLst>
                  <a:ext uri="{FF2B5EF4-FFF2-40B4-BE49-F238E27FC236}">
                    <a16:creationId xmlns:a16="http://schemas.microsoft.com/office/drawing/2014/main" id="{20A4C850-89B5-6B44-820C-B66073B75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7" name="Freeform 156">
              <a:extLst>
                <a:ext uri="{FF2B5EF4-FFF2-40B4-BE49-F238E27FC236}">
                  <a16:creationId xmlns:a16="http://schemas.microsoft.com/office/drawing/2014/main" id="{69CA70FC-8D55-3C40-9230-BB1B319F0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 157">
              <a:extLst>
                <a:ext uri="{FF2B5EF4-FFF2-40B4-BE49-F238E27FC236}">
                  <a16:creationId xmlns:a16="http://schemas.microsoft.com/office/drawing/2014/main" id="{592B4F87-8FD7-004F-9CBD-2E07936D76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0" name="AutoShape 158">
                <a:extLst>
                  <a:ext uri="{FF2B5EF4-FFF2-40B4-BE49-F238E27FC236}">
                    <a16:creationId xmlns:a16="http://schemas.microsoft.com/office/drawing/2014/main" id="{52452D42-BA3E-B548-9F26-4F10DEBFF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1" name="AutoShape 159">
                <a:extLst>
                  <a:ext uri="{FF2B5EF4-FFF2-40B4-BE49-F238E27FC236}">
                    <a16:creationId xmlns:a16="http://schemas.microsoft.com/office/drawing/2014/main" id="{2E496C07-9C8C-B34F-8201-DBF2AB09E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9" name="Rectangle 160">
              <a:extLst>
                <a:ext uri="{FF2B5EF4-FFF2-40B4-BE49-F238E27FC236}">
                  <a16:creationId xmlns:a16="http://schemas.microsoft.com/office/drawing/2014/main" id="{507783BC-460D-F943-9047-6C6F897FE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0" name="Freeform 161">
              <a:extLst>
                <a:ext uri="{FF2B5EF4-FFF2-40B4-BE49-F238E27FC236}">
                  <a16:creationId xmlns:a16="http://schemas.microsoft.com/office/drawing/2014/main" id="{88257E4A-4830-E644-BAF7-847C2053B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62">
              <a:extLst>
                <a:ext uri="{FF2B5EF4-FFF2-40B4-BE49-F238E27FC236}">
                  <a16:creationId xmlns:a16="http://schemas.microsoft.com/office/drawing/2014/main" id="{24A3F621-17CD-4645-A51D-7042FE22E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163">
              <a:extLst>
                <a:ext uri="{FF2B5EF4-FFF2-40B4-BE49-F238E27FC236}">
                  <a16:creationId xmlns:a16="http://schemas.microsoft.com/office/drawing/2014/main" id="{EA7A271B-C672-7748-BB6C-4320F9AE9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612"/>
              <a:ext cx="45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3" name="Freeform 164">
              <a:extLst>
                <a:ext uri="{FF2B5EF4-FFF2-40B4-BE49-F238E27FC236}">
                  <a16:creationId xmlns:a16="http://schemas.microsoft.com/office/drawing/2014/main" id="{BF246A84-BFE7-3049-922B-DD8B6EA2E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utoShape 165">
              <a:extLst>
                <a:ext uri="{FF2B5EF4-FFF2-40B4-BE49-F238E27FC236}">
                  <a16:creationId xmlns:a16="http://schemas.microsoft.com/office/drawing/2014/main" id="{A85BFA7C-936F-3A41-9B80-F269D0D81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5" name="AutoShape 166">
              <a:extLst>
                <a:ext uri="{FF2B5EF4-FFF2-40B4-BE49-F238E27FC236}">
                  <a16:creationId xmlns:a16="http://schemas.microsoft.com/office/drawing/2014/main" id="{143F5A2C-3FCC-214E-B1DD-37354850C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9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6" name="Oval 167">
              <a:extLst>
                <a:ext uri="{FF2B5EF4-FFF2-40B4-BE49-F238E27FC236}">
                  <a16:creationId xmlns:a16="http://schemas.microsoft.com/office/drawing/2014/main" id="{9F154E92-095E-194F-B02E-9A00467A0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4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7" name="Oval 168">
              <a:extLst>
                <a:ext uri="{FF2B5EF4-FFF2-40B4-BE49-F238E27FC236}">
                  <a16:creationId xmlns:a16="http://schemas.microsoft.com/office/drawing/2014/main" id="{9D1FEADC-3D9C-A84B-8B87-2D971178E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4"/>
              <a:ext cx="158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8" name="Oval 169">
              <a:extLst>
                <a:ext uri="{FF2B5EF4-FFF2-40B4-BE49-F238E27FC236}">
                  <a16:creationId xmlns:a16="http://schemas.microsoft.com/office/drawing/2014/main" id="{4E9E3512-C0DF-9C4B-84D2-8F5465E6D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79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9" name="Rectangle 170">
              <a:extLst>
                <a:ext uri="{FF2B5EF4-FFF2-40B4-BE49-F238E27FC236}">
                  <a16:creationId xmlns:a16="http://schemas.microsoft.com/office/drawing/2014/main" id="{4D132F38-B955-6A4E-A501-5DB6D9BF9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48" name="Group 105">
            <a:extLst>
              <a:ext uri="{FF2B5EF4-FFF2-40B4-BE49-F238E27FC236}">
                <a16:creationId xmlns:a16="http://schemas.microsoft.com/office/drawing/2014/main" id="{713D2680-FE84-BF45-82AB-42E37E22BD97}"/>
              </a:ext>
            </a:extLst>
          </p:cNvPr>
          <p:cNvGrpSpPr>
            <a:grpSpLocks/>
          </p:cNvGrpSpPr>
          <p:nvPr/>
        </p:nvGrpSpPr>
        <p:grpSpPr bwMode="auto">
          <a:xfrm>
            <a:off x="10423525" y="2586376"/>
            <a:ext cx="433388" cy="715962"/>
            <a:chOff x="4140" y="429"/>
            <a:chExt cx="1425" cy="2396"/>
          </a:xfrm>
        </p:grpSpPr>
        <p:sp>
          <p:nvSpPr>
            <p:cNvPr id="49" name="Freeform 106">
              <a:extLst>
                <a:ext uri="{FF2B5EF4-FFF2-40B4-BE49-F238E27FC236}">
                  <a16:creationId xmlns:a16="http://schemas.microsoft.com/office/drawing/2014/main" id="{F351644B-40EC-1643-B55C-BD6490B42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107">
              <a:extLst>
                <a:ext uri="{FF2B5EF4-FFF2-40B4-BE49-F238E27FC236}">
                  <a16:creationId xmlns:a16="http://schemas.microsoft.com/office/drawing/2014/main" id="{C431E1A6-A308-714C-9DB4-CD66A6C1E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51" name="Freeform 108">
              <a:extLst>
                <a:ext uri="{FF2B5EF4-FFF2-40B4-BE49-F238E27FC236}">
                  <a16:creationId xmlns:a16="http://schemas.microsoft.com/office/drawing/2014/main" id="{31CFCE65-E538-0841-8EF3-0F63DB89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9">
              <a:extLst>
                <a:ext uri="{FF2B5EF4-FFF2-40B4-BE49-F238E27FC236}">
                  <a16:creationId xmlns:a16="http://schemas.microsoft.com/office/drawing/2014/main" id="{ECC9C409-7630-F84A-B584-5C94715A6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110">
              <a:extLst>
                <a:ext uri="{FF2B5EF4-FFF2-40B4-BE49-F238E27FC236}">
                  <a16:creationId xmlns:a16="http://schemas.microsoft.com/office/drawing/2014/main" id="{F46717B0-272A-7C4F-B732-92EEC8E77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54" name="Group 111">
              <a:extLst>
                <a:ext uri="{FF2B5EF4-FFF2-40B4-BE49-F238E27FC236}">
                  <a16:creationId xmlns:a16="http://schemas.microsoft.com/office/drawing/2014/main" id="{F4ACB840-83DF-404B-A66F-DEBB07186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" name="AutoShape 112">
                <a:extLst>
                  <a:ext uri="{FF2B5EF4-FFF2-40B4-BE49-F238E27FC236}">
                    <a16:creationId xmlns:a16="http://schemas.microsoft.com/office/drawing/2014/main" id="{A911B0DC-A8C2-124C-9C82-2A735A79B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80" name="AutoShape 113">
                <a:extLst>
                  <a:ext uri="{FF2B5EF4-FFF2-40B4-BE49-F238E27FC236}">
                    <a16:creationId xmlns:a16="http://schemas.microsoft.com/office/drawing/2014/main" id="{9F0B8CE7-288A-EE43-A6E4-C3D97C626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55" name="Rectangle 114">
              <a:extLst>
                <a:ext uri="{FF2B5EF4-FFF2-40B4-BE49-F238E27FC236}">
                  <a16:creationId xmlns:a16="http://schemas.microsoft.com/office/drawing/2014/main" id="{766D4B94-8E57-804B-B018-819DFD6CD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56" name="Group 115">
              <a:extLst>
                <a:ext uri="{FF2B5EF4-FFF2-40B4-BE49-F238E27FC236}">
                  <a16:creationId xmlns:a16="http://schemas.microsoft.com/office/drawing/2014/main" id="{D994FF4C-7626-D748-A12D-5D1C5FEE1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7" name="AutoShape 116">
                <a:extLst>
                  <a:ext uri="{FF2B5EF4-FFF2-40B4-BE49-F238E27FC236}">
                    <a16:creationId xmlns:a16="http://schemas.microsoft.com/office/drawing/2014/main" id="{198A1BC7-4B65-BC4C-8A29-B983D8E1F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78" name="AutoShape 117">
                <a:extLst>
                  <a:ext uri="{FF2B5EF4-FFF2-40B4-BE49-F238E27FC236}">
                    <a16:creationId xmlns:a16="http://schemas.microsoft.com/office/drawing/2014/main" id="{40DD27E4-9779-CF42-BFDD-6696DFFFA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57" name="Rectangle 118">
              <a:extLst>
                <a:ext uri="{FF2B5EF4-FFF2-40B4-BE49-F238E27FC236}">
                  <a16:creationId xmlns:a16="http://schemas.microsoft.com/office/drawing/2014/main" id="{ACA44148-7C10-3C49-BB35-5101746C9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58" name="Rectangle 119">
              <a:extLst>
                <a:ext uri="{FF2B5EF4-FFF2-40B4-BE49-F238E27FC236}">
                  <a16:creationId xmlns:a16="http://schemas.microsoft.com/office/drawing/2014/main" id="{4E7711E0-C3F4-3F44-939E-C5EB99D29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59" name="Group 120">
              <a:extLst>
                <a:ext uri="{FF2B5EF4-FFF2-40B4-BE49-F238E27FC236}">
                  <a16:creationId xmlns:a16="http://schemas.microsoft.com/office/drawing/2014/main" id="{67EE5E5B-A672-4948-A190-6619EF0F4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" name="AutoShape 121">
                <a:extLst>
                  <a:ext uri="{FF2B5EF4-FFF2-40B4-BE49-F238E27FC236}">
                    <a16:creationId xmlns:a16="http://schemas.microsoft.com/office/drawing/2014/main" id="{05F4D1D6-814A-6E46-A67F-0AB27A8D1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76" name="AutoShape 122">
                <a:extLst>
                  <a:ext uri="{FF2B5EF4-FFF2-40B4-BE49-F238E27FC236}">
                    <a16:creationId xmlns:a16="http://schemas.microsoft.com/office/drawing/2014/main" id="{B26FB4DB-5CE0-0547-A9EF-8F3F889E2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60" name="Freeform 123">
              <a:extLst>
                <a:ext uri="{FF2B5EF4-FFF2-40B4-BE49-F238E27FC236}">
                  <a16:creationId xmlns:a16="http://schemas.microsoft.com/office/drawing/2014/main" id="{06773D0F-8045-BA4B-A438-853ED5C1E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" name="Group 124">
              <a:extLst>
                <a:ext uri="{FF2B5EF4-FFF2-40B4-BE49-F238E27FC236}">
                  <a16:creationId xmlns:a16="http://schemas.microsoft.com/office/drawing/2014/main" id="{2289418B-58E5-6F41-8BA5-C30F733D8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3" name="AutoShape 125">
                <a:extLst>
                  <a:ext uri="{FF2B5EF4-FFF2-40B4-BE49-F238E27FC236}">
                    <a16:creationId xmlns:a16="http://schemas.microsoft.com/office/drawing/2014/main" id="{38E6EBDC-7542-364B-BAB0-D30286482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74" name="AutoShape 126">
                <a:extLst>
                  <a:ext uri="{FF2B5EF4-FFF2-40B4-BE49-F238E27FC236}">
                    <a16:creationId xmlns:a16="http://schemas.microsoft.com/office/drawing/2014/main" id="{54B2EB69-B7C9-EC42-B99F-19CC17D5E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62" name="Rectangle 127">
              <a:extLst>
                <a:ext uri="{FF2B5EF4-FFF2-40B4-BE49-F238E27FC236}">
                  <a16:creationId xmlns:a16="http://schemas.microsoft.com/office/drawing/2014/main" id="{08BCE1F3-76AF-E441-89A0-DA57E700E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63" name="Freeform 128">
              <a:extLst>
                <a:ext uri="{FF2B5EF4-FFF2-40B4-BE49-F238E27FC236}">
                  <a16:creationId xmlns:a16="http://schemas.microsoft.com/office/drawing/2014/main" id="{4B174135-D9EA-854A-9853-AC5CCDD44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9">
              <a:extLst>
                <a:ext uri="{FF2B5EF4-FFF2-40B4-BE49-F238E27FC236}">
                  <a16:creationId xmlns:a16="http://schemas.microsoft.com/office/drawing/2014/main" id="{927D55DC-6C82-634A-B79C-B427EAAD4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30">
              <a:extLst>
                <a:ext uri="{FF2B5EF4-FFF2-40B4-BE49-F238E27FC236}">
                  <a16:creationId xmlns:a16="http://schemas.microsoft.com/office/drawing/2014/main" id="{3BB31101-2EB7-F44D-8AA6-0366039E9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66" name="Freeform 131">
              <a:extLst>
                <a:ext uri="{FF2B5EF4-FFF2-40B4-BE49-F238E27FC236}">
                  <a16:creationId xmlns:a16="http://schemas.microsoft.com/office/drawing/2014/main" id="{79253978-26CE-7249-A74C-F9743D4FB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AutoShape 132">
              <a:extLst>
                <a:ext uri="{FF2B5EF4-FFF2-40B4-BE49-F238E27FC236}">
                  <a16:creationId xmlns:a16="http://schemas.microsoft.com/office/drawing/2014/main" id="{D2E63390-A569-3942-9FC4-1FAF9A9C7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68" name="AutoShape 133">
              <a:extLst>
                <a:ext uri="{FF2B5EF4-FFF2-40B4-BE49-F238E27FC236}">
                  <a16:creationId xmlns:a16="http://schemas.microsoft.com/office/drawing/2014/main" id="{76E84029-5A5D-0B43-A027-68F72A0B1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69" name="Oval 134">
              <a:extLst>
                <a:ext uri="{FF2B5EF4-FFF2-40B4-BE49-F238E27FC236}">
                  <a16:creationId xmlns:a16="http://schemas.microsoft.com/office/drawing/2014/main" id="{3E213C1D-2C02-AD4C-9E3D-D83B7E9B8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70" name="Oval 135">
              <a:extLst>
                <a:ext uri="{FF2B5EF4-FFF2-40B4-BE49-F238E27FC236}">
                  <a16:creationId xmlns:a16="http://schemas.microsoft.com/office/drawing/2014/main" id="{8AAFA532-A081-384C-AB75-218BDC209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1" name="Oval 136">
              <a:extLst>
                <a:ext uri="{FF2B5EF4-FFF2-40B4-BE49-F238E27FC236}">
                  <a16:creationId xmlns:a16="http://schemas.microsoft.com/office/drawing/2014/main" id="{56B5635A-EB88-0440-8FBB-410A578DE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72" name="Rectangle 137">
              <a:extLst>
                <a:ext uri="{FF2B5EF4-FFF2-40B4-BE49-F238E27FC236}">
                  <a16:creationId xmlns:a16="http://schemas.microsoft.com/office/drawing/2014/main" id="{DB35C1A6-F8F8-A34C-83A8-1C5F2BC02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sp>
        <p:nvSpPr>
          <p:cNvPr id="81" name="Rectangle 3">
            <a:extLst>
              <a:ext uri="{FF2B5EF4-FFF2-40B4-BE49-F238E27FC236}">
                <a16:creationId xmlns:a16="http://schemas.microsoft.com/office/drawing/2014/main" id="{0E93D937-D6CD-8B48-B770-F30B1D0D993E}"/>
              </a:ext>
            </a:extLst>
          </p:cNvPr>
          <p:cNvSpPr txBox="1">
            <a:spLocks noChangeArrowheads="1"/>
          </p:cNvSpPr>
          <p:nvPr/>
        </p:nvSpPr>
        <p:spPr>
          <a:xfrm>
            <a:off x="817755" y="2025650"/>
            <a:ext cx="4394625" cy="37623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r>
              <a:rPr lang="en-US" altLang="en-US" sz="2400" dirty="0">
                <a:ea typeface="ＭＳ Ｐゴシック" panose="020B0600070205080204" pitchFamily="34" charset="-128"/>
              </a:rPr>
              <a:t>user configures browser to point to a </a:t>
            </a:r>
            <a:r>
              <a:rPr lang="en-US" altLang="en-US" sz="24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Web cache</a:t>
            </a:r>
          </a:p>
          <a:p>
            <a:pPr marL="233363" indent="-233363"/>
            <a:r>
              <a:rPr lang="en-US" altLang="en-US" sz="2400" dirty="0">
                <a:ea typeface="ＭＳ Ｐゴシック" panose="020B0600070205080204" pitchFamily="34" charset="-128"/>
              </a:rPr>
              <a:t>browser sends all HTTP requests to cache</a:t>
            </a:r>
          </a:p>
          <a:p>
            <a:pPr marL="685800" lvl="1" indent="-228600"/>
            <a:r>
              <a:rPr lang="en-US" altLang="en-US" i="1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if</a:t>
            </a:r>
            <a:r>
              <a:rPr lang="en-US" altLang="en-US" dirty="0">
                <a:ea typeface="ＭＳ Ｐゴシック" panose="020B0600070205080204" pitchFamily="34" charset="-128"/>
              </a:rPr>
              <a:t> object in cache: cache returns object to client</a:t>
            </a:r>
          </a:p>
          <a:p>
            <a:pPr marL="685800" lvl="1" indent="-228600"/>
            <a:r>
              <a:rPr lang="en-US" altLang="en-US" i="1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else</a:t>
            </a:r>
            <a:r>
              <a:rPr lang="en-US" altLang="en-US" dirty="0">
                <a:ea typeface="ＭＳ Ｐゴシック" panose="020B0600070205080204" pitchFamily="34" charset="-128"/>
              </a:rPr>
              <a:t> cache requests object from origin server, caches received object, then returns object to client</a:t>
            </a:r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id="{333F1EEA-A155-1C41-80CD-10E94B830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81" y="1333500"/>
            <a:ext cx="8750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i="1" dirty="0">
                <a:solidFill>
                  <a:srgbClr val="CC0000"/>
                </a:solidFill>
                <a:latin typeface="+mn-lt"/>
              </a:rPr>
              <a:t>Goal:</a:t>
            </a:r>
            <a:r>
              <a:rPr lang="en-US" altLang="en-US" sz="2800" dirty="0">
                <a:latin typeface="+mn-lt"/>
              </a:rPr>
              <a:t> satisfy client request without involving origin server</a:t>
            </a:r>
          </a:p>
        </p:txBody>
      </p:sp>
      <p:sp>
        <p:nvSpPr>
          <p:cNvPr id="83" name="Text Box 6">
            <a:extLst>
              <a:ext uri="{FF2B5EF4-FFF2-40B4-BE49-F238E27FC236}">
                <a16:creationId xmlns:a16="http://schemas.microsoft.com/office/drawing/2014/main" id="{70E92C74-86C4-E048-AD53-D4201EAFC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3118188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+mn-lt"/>
              </a:rPr>
              <a:t>client</a:t>
            </a:r>
            <a:endParaRPr lang="en-US" altLang="en-US" sz="2400">
              <a:latin typeface="+mn-lt"/>
            </a:endParaRPr>
          </a:p>
        </p:txBody>
      </p:sp>
      <p:sp>
        <p:nvSpPr>
          <p:cNvPr id="84" name="Text Box 8">
            <a:extLst>
              <a:ext uri="{FF2B5EF4-FFF2-40B4-BE49-F238E27FC236}">
                <a16:creationId xmlns:a16="http://schemas.microsoft.com/office/drawing/2014/main" id="{5DE1E660-E2FD-8848-B0BB-84A037DCC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8633" y="2524463"/>
            <a:ext cx="8369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+mn-lt"/>
              </a:rPr>
              <a:t>proxy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+mn-lt"/>
              </a:rPr>
              <a:t>server</a:t>
            </a:r>
            <a:endParaRPr lang="en-US" altLang="en-US" sz="2400" dirty="0">
              <a:latin typeface="+mn-lt"/>
            </a:endParaRPr>
          </a:p>
        </p:txBody>
      </p:sp>
      <p:sp>
        <p:nvSpPr>
          <p:cNvPr id="85" name="Text Box 21">
            <a:extLst>
              <a:ext uri="{FF2B5EF4-FFF2-40B4-BE49-F238E27FC236}">
                <a16:creationId xmlns:a16="http://schemas.microsoft.com/office/drawing/2014/main" id="{E15405A8-0743-624D-A374-AA89B476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5089863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+mn-lt"/>
              </a:rPr>
              <a:t>client</a:t>
            </a:r>
            <a:endParaRPr lang="en-US" altLang="en-US" sz="2400">
              <a:latin typeface="+mn-lt"/>
            </a:endParaRPr>
          </a:p>
        </p:txBody>
      </p:sp>
      <p:grpSp>
        <p:nvGrpSpPr>
          <p:cNvPr id="86" name="Group 53">
            <a:extLst>
              <a:ext uri="{FF2B5EF4-FFF2-40B4-BE49-F238E27FC236}">
                <a16:creationId xmlns:a16="http://schemas.microsoft.com/office/drawing/2014/main" id="{006A4F95-0B3D-AC43-A627-71A7FD2195DC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3845263"/>
            <a:ext cx="1490663" cy="760413"/>
            <a:chOff x="2942" y="2580"/>
            <a:chExt cx="939" cy="479"/>
          </a:xfrm>
        </p:grpSpPr>
        <p:sp>
          <p:nvSpPr>
            <p:cNvPr id="87" name="Line 19">
              <a:extLst>
                <a:ext uri="{FF2B5EF4-FFF2-40B4-BE49-F238E27FC236}">
                  <a16:creationId xmlns:a16="http://schemas.microsoft.com/office/drawing/2014/main" id="{C4FCDE12-2844-E249-88D6-1248CC2CE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Text Box 23">
              <a:extLst>
                <a:ext uri="{FF2B5EF4-FFF2-40B4-BE49-F238E27FC236}">
                  <a16:creationId xmlns:a16="http://schemas.microsoft.com/office/drawing/2014/main" id="{BDF0B946-2F1F-B54D-8334-894004430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07361">
              <a:off x="2942" y="2645"/>
              <a:ext cx="8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request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</p:grpSp>
      <p:grpSp>
        <p:nvGrpSpPr>
          <p:cNvPr id="93" name="Group 54">
            <a:extLst>
              <a:ext uri="{FF2B5EF4-FFF2-40B4-BE49-F238E27FC236}">
                <a16:creationId xmlns:a16="http://schemas.microsoft.com/office/drawing/2014/main" id="{0430DB37-F13E-FB4C-8461-73427AD15541}"/>
              </a:ext>
            </a:extLst>
          </p:cNvPr>
          <p:cNvGrpSpPr>
            <a:grpSpLocks/>
          </p:cNvGrpSpPr>
          <p:nvPr/>
        </p:nvGrpSpPr>
        <p:grpSpPr bwMode="auto">
          <a:xfrm>
            <a:off x="7054850" y="3932576"/>
            <a:ext cx="1487488" cy="785812"/>
            <a:chOff x="3030" y="2635"/>
            <a:chExt cx="937" cy="495"/>
          </a:xfrm>
        </p:grpSpPr>
        <p:sp>
          <p:nvSpPr>
            <p:cNvPr id="94" name="Line 20">
              <a:extLst>
                <a:ext uri="{FF2B5EF4-FFF2-40B4-BE49-F238E27FC236}">
                  <a16:creationId xmlns:a16="http://schemas.microsoft.com/office/drawing/2014/main" id="{68522646-1C6E-6141-85AF-6F21328BD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Text Box 25">
              <a:extLst>
                <a:ext uri="{FF2B5EF4-FFF2-40B4-BE49-F238E27FC236}">
                  <a16:creationId xmlns:a16="http://schemas.microsoft.com/office/drawing/2014/main" id="{497C49B3-B78E-EF40-9F30-9D168B831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62217">
              <a:off x="3069" y="2846"/>
              <a:ext cx="8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response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</p:grpSp>
      <p:grpSp>
        <p:nvGrpSpPr>
          <p:cNvPr id="96" name="Group 49">
            <a:extLst>
              <a:ext uri="{FF2B5EF4-FFF2-40B4-BE49-F238E27FC236}">
                <a16:creationId xmlns:a16="http://schemas.microsoft.com/office/drawing/2014/main" id="{8EC23EE2-3572-4749-B83B-56A3E22AF760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873713"/>
            <a:ext cx="3251200" cy="730250"/>
            <a:chOff x="3002" y="1979"/>
            <a:chExt cx="2048" cy="460"/>
          </a:xfrm>
        </p:grpSpPr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B3BFA12B-AF52-444A-9C8D-FD235EBCD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>
                <a:gd name="T0" fmla="*/ 0 w 2048"/>
                <a:gd name="T1" fmla="*/ 2 h 460"/>
                <a:gd name="T2" fmla="*/ 1011 w 2048"/>
                <a:gd name="T3" fmla="*/ 460 h 460"/>
                <a:gd name="T4" fmla="*/ 2048 w 2048"/>
                <a:gd name="T5" fmla="*/ 0 h 460"/>
                <a:gd name="T6" fmla="*/ 0 60000 65536"/>
                <a:gd name="T7" fmla="*/ 0 60000 65536"/>
                <a:gd name="T8" fmla="*/ 0 60000 65536"/>
                <a:gd name="T9" fmla="*/ 0 w 2048"/>
                <a:gd name="T10" fmla="*/ 0 h 460"/>
                <a:gd name="T11" fmla="*/ 2048 w 2048"/>
                <a:gd name="T12" fmla="*/ 460 h 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Text Box 22">
              <a:extLst>
                <a:ext uri="{FF2B5EF4-FFF2-40B4-BE49-F238E27FC236}">
                  <a16:creationId xmlns:a16="http://schemas.microsoft.com/office/drawing/2014/main" id="{5DC9736F-EB13-904A-A584-847C86859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129" y="2005"/>
              <a:ext cx="8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request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  <p:sp>
          <p:nvSpPr>
            <p:cNvPr id="99" name="Text Box 45">
              <a:extLst>
                <a:ext uri="{FF2B5EF4-FFF2-40B4-BE49-F238E27FC236}">
                  <a16:creationId xmlns:a16="http://schemas.microsoft.com/office/drawing/2014/main" id="{5F201396-3496-B54A-87C0-83E69A7B8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80032">
              <a:off x="4160" y="2015"/>
              <a:ext cx="8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request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</p:grpSp>
      <p:sp>
        <p:nvSpPr>
          <p:cNvPr id="100" name="Text Box 47">
            <a:extLst>
              <a:ext uri="{FF2B5EF4-FFF2-40B4-BE49-F238E27FC236}">
                <a16:creationId xmlns:a16="http://schemas.microsoft.com/office/drawing/2014/main" id="{637E5EE1-9119-8E49-9490-A2EECF4B5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4364" y="5228882"/>
            <a:ext cx="70884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origin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server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01" name="Text Box 48">
            <a:extLst>
              <a:ext uri="{FF2B5EF4-FFF2-40B4-BE49-F238E27FC236}">
                <a16:creationId xmlns:a16="http://schemas.microsoft.com/office/drawing/2014/main" id="{53C0E2C7-E328-094F-86C2-7FF28BDF9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826" y="3292132"/>
            <a:ext cx="70884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origin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server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02" name="Rectangle 55">
            <a:extLst>
              <a:ext uri="{FF2B5EF4-FFF2-40B4-BE49-F238E27FC236}">
                <a16:creationId xmlns:a16="http://schemas.microsoft.com/office/drawing/2014/main" id="{34262177-3A90-E847-B2EC-55D3A7E8E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25" y="4099263"/>
            <a:ext cx="406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latin typeface="+mn-lt"/>
            </a:endParaRPr>
          </a:p>
        </p:txBody>
      </p:sp>
      <p:pic>
        <p:nvPicPr>
          <p:cNvPr id="103" name="Picture 56">
            <a:extLst>
              <a:ext uri="{FF2B5EF4-FFF2-40B4-BE49-F238E27FC236}">
                <a16:creationId xmlns:a16="http://schemas.microsoft.com/office/drawing/2014/main" id="{D1860A46-FB8D-2145-A291-FDFCD300B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2588" y="2381588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Group 60">
            <a:extLst>
              <a:ext uri="{FF2B5EF4-FFF2-40B4-BE49-F238E27FC236}">
                <a16:creationId xmlns:a16="http://schemas.microsoft.com/office/drawing/2014/main" id="{1E55489F-3411-D147-A30E-37C79E67D16D}"/>
              </a:ext>
            </a:extLst>
          </p:cNvPr>
          <p:cNvGrpSpPr>
            <a:grpSpLocks/>
          </p:cNvGrpSpPr>
          <p:nvPr/>
        </p:nvGrpSpPr>
        <p:grpSpPr bwMode="auto">
          <a:xfrm>
            <a:off x="6237288" y="2421276"/>
            <a:ext cx="4110038" cy="1814512"/>
            <a:chOff x="2515" y="1687"/>
            <a:chExt cx="2589" cy="1143"/>
          </a:xfrm>
        </p:grpSpPr>
        <p:sp>
          <p:nvSpPr>
            <p:cNvPr id="105" name="Freeform 44">
              <a:extLst>
                <a:ext uri="{FF2B5EF4-FFF2-40B4-BE49-F238E27FC236}">
                  <a16:creationId xmlns:a16="http://schemas.microsoft.com/office/drawing/2014/main" id="{AD023CD7-2DF4-0047-A0A8-EE7C8FDF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>
                <a:gd name="T0" fmla="*/ 2119 w 2119"/>
                <a:gd name="T1" fmla="*/ 0 h 476"/>
                <a:gd name="T2" fmla="*/ 1020 w 2119"/>
                <a:gd name="T3" fmla="*/ 476 h 476"/>
                <a:gd name="T4" fmla="*/ 0 w 2119"/>
                <a:gd name="T5" fmla="*/ 8 h 476"/>
                <a:gd name="T6" fmla="*/ 0 60000 65536"/>
                <a:gd name="T7" fmla="*/ 0 60000 65536"/>
                <a:gd name="T8" fmla="*/ 0 60000 65536"/>
                <a:gd name="T9" fmla="*/ 0 w 2119"/>
                <a:gd name="T10" fmla="*/ 0 h 476"/>
                <a:gd name="T11" fmla="*/ 2119 w 2119"/>
                <a:gd name="T12" fmla="*/ 476 h 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24">
              <a:extLst>
                <a:ext uri="{FF2B5EF4-FFF2-40B4-BE49-F238E27FC236}">
                  <a16:creationId xmlns:a16="http://schemas.microsoft.com/office/drawing/2014/main" id="{3A73F75B-5403-E34F-8197-7456A76E7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2963" y="2243"/>
              <a:ext cx="8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response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  <p:sp>
          <p:nvSpPr>
            <p:cNvPr id="107" name="Text Box 46">
              <a:extLst>
                <a:ext uri="{FF2B5EF4-FFF2-40B4-BE49-F238E27FC236}">
                  <a16:creationId xmlns:a16="http://schemas.microsoft.com/office/drawing/2014/main" id="{84D34D31-F002-7644-A66C-387CC45D7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84211">
              <a:off x="4193" y="2231"/>
              <a:ext cx="8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response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108" name="Picture 57">
              <a:extLst>
                <a:ext uri="{FF2B5EF4-FFF2-40B4-BE49-F238E27FC236}">
                  <a16:creationId xmlns:a16="http://schemas.microsoft.com/office/drawing/2014/main" id="{AAE983CF-984C-9D4D-815F-5073893D2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59">
              <a:extLst>
                <a:ext uri="{FF2B5EF4-FFF2-40B4-BE49-F238E27FC236}">
                  <a16:creationId xmlns:a16="http://schemas.microsoft.com/office/drawing/2014/main" id="{24961BA7-6903-124E-955A-AEDC5B6FB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0" name="Picture 61">
            <a:extLst>
              <a:ext uri="{FF2B5EF4-FFF2-40B4-BE49-F238E27FC236}">
                <a16:creationId xmlns:a16="http://schemas.microsoft.com/office/drawing/2014/main" id="{DB808EFC-F790-0C46-B5F2-BCC2B49C4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913" y="4362788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Group 69">
            <a:extLst>
              <a:ext uri="{FF2B5EF4-FFF2-40B4-BE49-F238E27FC236}">
                <a16:creationId xmlns:a16="http://schemas.microsoft.com/office/drawing/2014/main" id="{695335D9-4B5E-E746-93FF-954FC244FD37}"/>
              </a:ext>
            </a:extLst>
          </p:cNvPr>
          <p:cNvGrpSpPr>
            <a:grpSpLocks/>
          </p:cNvGrpSpPr>
          <p:nvPr/>
        </p:nvGrpSpPr>
        <p:grpSpPr bwMode="auto">
          <a:xfrm>
            <a:off x="10356850" y="4513601"/>
            <a:ext cx="433388" cy="715962"/>
            <a:chOff x="4140" y="429"/>
            <a:chExt cx="1425" cy="2396"/>
          </a:xfrm>
        </p:grpSpPr>
        <p:sp>
          <p:nvSpPr>
            <p:cNvPr id="112" name="Freeform 70">
              <a:extLst>
                <a:ext uri="{FF2B5EF4-FFF2-40B4-BE49-F238E27FC236}">
                  <a16:creationId xmlns:a16="http://schemas.microsoft.com/office/drawing/2014/main" id="{913873A1-A3E6-344E-AAF4-6A4E4B70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71">
              <a:extLst>
                <a:ext uri="{FF2B5EF4-FFF2-40B4-BE49-F238E27FC236}">
                  <a16:creationId xmlns:a16="http://schemas.microsoft.com/office/drawing/2014/main" id="{F9479AFE-E174-9A43-9DF7-1B7F16C2E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14" name="Freeform 72">
              <a:extLst>
                <a:ext uri="{FF2B5EF4-FFF2-40B4-BE49-F238E27FC236}">
                  <a16:creationId xmlns:a16="http://schemas.microsoft.com/office/drawing/2014/main" id="{23E9FAF3-B381-7C4C-A7D3-7EB568DF1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73">
              <a:extLst>
                <a:ext uri="{FF2B5EF4-FFF2-40B4-BE49-F238E27FC236}">
                  <a16:creationId xmlns:a16="http://schemas.microsoft.com/office/drawing/2014/main" id="{53F58983-234E-A246-9555-A7C2DEFF2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74">
              <a:extLst>
                <a:ext uri="{FF2B5EF4-FFF2-40B4-BE49-F238E27FC236}">
                  <a16:creationId xmlns:a16="http://schemas.microsoft.com/office/drawing/2014/main" id="{3E1E54F4-C6E4-444F-8A9A-F150210FA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117" name="Group 75">
              <a:extLst>
                <a:ext uri="{FF2B5EF4-FFF2-40B4-BE49-F238E27FC236}">
                  <a16:creationId xmlns:a16="http://schemas.microsoft.com/office/drawing/2014/main" id="{A4CBA219-D73A-F84C-9124-6F08F973F5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2" name="AutoShape 76">
                <a:extLst>
                  <a:ext uri="{FF2B5EF4-FFF2-40B4-BE49-F238E27FC236}">
                    <a16:creationId xmlns:a16="http://schemas.microsoft.com/office/drawing/2014/main" id="{0FE32417-DCCC-5442-8FE3-CEC797686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143" name="AutoShape 77">
                <a:extLst>
                  <a:ext uri="{FF2B5EF4-FFF2-40B4-BE49-F238E27FC236}">
                    <a16:creationId xmlns:a16="http://schemas.microsoft.com/office/drawing/2014/main" id="{B9BB341D-6B92-CC44-B3D2-27C02C906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18" name="Rectangle 78">
              <a:extLst>
                <a:ext uri="{FF2B5EF4-FFF2-40B4-BE49-F238E27FC236}">
                  <a16:creationId xmlns:a16="http://schemas.microsoft.com/office/drawing/2014/main" id="{7B4093AD-CF24-BB4D-873D-B07BE93D7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119" name="Group 79">
              <a:extLst>
                <a:ext uri="{FF2B5EF4-FFF2-40B4-BE49-F238E27FC236}">
                  <a16:creationId xmlns:a16="http://schemas.microsoft.com/office/drawing/2014/main" id="{5DE31E60-75E5-0842-8115-088E7A8460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0" name="AutoShape 80">
                <a:extLst>
                  <a:ext uri="{FF2B5EF4-FFF2-40B4-BE49-F238E27FC236}">
                    <a16:creationId xmlns:a16="http://schemas.microsoft.com/office/drawing/2014/main" id="{A7775AA5-23E4-804B-A04F-3193163E7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141" name="AutoShape 81">
                <a:extLst>
                  <a:ext uri="{FF2B5EF4-FFF2-40B4-BE49-F238E27FC236}">
                    <a16:creationId xmlns:a16="http://schemas.microsoft.com/office/drawing/2014/main" id="{547F9DB6-DB83-AC42-B51A-070244A3D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20" name="Rectangle 82">
              <a:extLst>
                <a:ext uri="{FF2B5EF4-FFF2-40B4-BE49-F238E27FC236}">
                  <a16:creationId xmlns:a16="http://schemas.microsoft.com/office/drawing/2014/main" id="{49E7E0E3-CAD5-694A-B97C-46D96020F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21" name="Rectangle 83">
              <a:extLst>
                <a:ext uri="{FF2B5EF4-FFF2-40B4-BE49-F238E27FC236}">
                  <a16:creationId xmlns:a16="http://schemas.microsoft.com/office/drawing/2014/main" id="{AF3E0759-38A3-914A-8FF9-3A7CD9DA8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122" name="Group 84">
              <a:extLst>
                <a:ext uri="{FF2B5EF4-FFF2-40B4-BE49-F238E27FC236}">
                  <a16:creationId xmlns:a16="http://schemas.microsoft.com/office/drawing/2014/main" id="{EB79E284-FD62-3143-AA65-B127E9F6D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8" name="AutoShape 85">
                <a:extLst>
                  <a:ext uri="{FF2B5EF4-FFF2-40B4-BE49-F238E27FC236}">
                    <a16:creationId xmlns:a16="http://schemas.microsoft.com/office/drawing/2014/main" id="{2C0C8BB4-8BF9-B741-AF20-9A03AB77B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139" name="AutoShape 86">
                <a:extLst>
                  <a:ext uri="{FF2B5EF4-FFF2-40B4-BE49-F238E27FC236}">
                    <a16:creationId xmlns:a16="http://schemas.microsoft.com/office/drawing/2014/main" id="{F72720FC-B0AA-A84E-A686-35E8C4524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23" name="Freeform 87">
              <a:extLst>
                <a:ext uri="{FF2B5EF4-FFF2-40B4-BE49-F238E27FC236}">
                  <a16:creationId xmlns:a16="http://schemas.microsoft.com/office/drawing/2014/main" id="{D65F7AB8-77F0-D74F-8AE2-D73E317AB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4" name="Group 88">
              <a:extLst>
                <a:ext uri="{FF2B5EF4-FFF2-40B4-BE49-F238E27FC236}">
                  <a16:creationId xmlns:a16="http://schemas.microsoft.com/office/drawing/2014/main" id="{9C3676B6-DD2E-4C4C-8B2D-1DCDA62C82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6" name="AutoShape 89">
                <a:extLst>
                  <a:ext uri="{FF2B5EF4-FFF2-40B4-BE49-F238E27FC236}">
                    <a16:creationId xmlns:a16="http://schemas.microsoft.com/office/drawing/2014/main" id="{0F2E9EB7-A170-774D-A4E2-360F52DBC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137" name="AutoShape 90">
                <a:extLst>
                  <a:ext uri="{FF2B5EF4-FFF2-40B4-BE49-F238E27FC236}">
                    <a16:creationId xmlns:a16="http://schemas.microsoft.com/office/drawing/2014/main" id="{273D0D93-64F6-E749-8F59-37402824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25" name="Rectangle 91">
              <a:extLst>
                <a:ext uri="{FF2B5EF4-FFF2-40B4-BE49-F238E27FC236}">
                  <a16:creationId xmlns:a16="http://schemas.microsoft.com/office/drawing/2014/main" id="{8086F60F-6926-E949-AF71-568526A13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26" name="Freeform 92">
              <a:extLst>
                <a:ext uri="{FF2B5EF4-FFF2-40B4-BE49-F238E27FC236}">
                  <a16:creationId xmlns:a16="http://schemas.microsoft.com/office/drawing/2014/main" id="{AA04C650-C3D7-6047-BC50-96F547A79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93">
              <a:extLst>
                <a:ext uri="{FF2B5EF4-FFF2-40B4-BE49-F238E27FC236}">
                  <a16:creationId xmlns:a16="http://schemas.microsoft.com/office/drawing/2014/main" id="{B620A447-F22A-1047-AB55-6D3FC6793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Oval 94">
              <a:extLst>
                <a:ext uri="{FF2B5EF4-FFF2-40B4-BE49-F238E27FC236}">
                  <a16:creationId xmlns:a16="http://schemas.microsoft.com/office/drawing/2014/main" id="{D18C1BAC-54EB-2C4D-96E0-DCBA8825D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29" name="Freeform 95">
              <a:extLst>
                <a:ext uri="{FF2B5EF4-FFF2-40B4-BE49-F238E27FC236}">
                  <a16:creationId xmlns:a16="http://schemas.microsoft.com/office/drawing/2014/main" id="{AE9B61EF-DC95-BD4B-8A95-97E504A28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AutoShape 96">
              <a:extLst>
                <a:ext uri="{FF2B5EF4-FFF2-40B4-BE49-F238E27FC236}">
                  <a16:creationId xmlns:a16="http://schemas.microsoft.com/office/drawing/2014/main" id="{AEFFD9A1-A7DB-9741-8160-339984971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31" name="AutoShape 97">
              <a:extLst>
                <a:ext uri="{FF2B5EF4-FFF2-40B4-BE49-F238E27FC236}">
                  <a16:creationId xmlns:a16="http://schemas.microsoft.com/office/drawing/2014/main" id="{4CF0FD3C-4FEA-C74E-B036-01248AA0D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32" name="Oval 98">
              <a:extLst>
                <a:ext uri="{FF2B5EF4-FFF2-40B4-BE49-F238E27FC236}">
                  <a16:creationId xmlns:a16="http://schemas.microsoft.com/office/drawing/2014/main" id="{0CD0CEC4-6C5A-3848-912A-E20E61971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33" name="Oval 99">
              <a:extLst>
                <a:ext uri="{FF2B5EF4-FFF2-40B4-BE49-F238E27FC236}">
                  <a16:creationId xmlns:a16="http://schemas.microsoft.com/office/drawing/2014/main" id="{E813B2FF-58DB-E94B-AA5D-719819E1A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4" name="Oval 100">
              <a:extLst>
                <a:ext uri="{FF2B5EF4-FFF2-40B4-BE49-F238E27FC236}">
                  <a16:creationId xmlns:a16="http://schemas.microsoft.com/office/drawing/2014/main" id="{7FE7A801-184A-CA4F-8BDE-540520412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35" name="Rectangle 101">
              <a:extLst>
                <a:ext uri="{FF2B5EF4-FFF2-40B4-BE49-F238E27FC236}">
                  <a16:creationId xmlns:a16="http://schemas.microsoft.com/office/drawing/2014/main" id="{601DD256-57BB-F948-8A59-299CE2830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64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eeform 370">
            <a:extLst>
              <a:ext uri="{FF2B5EF4-FFF2-40B4-BE49-F238E27FC236}">
                <a16:creationId xmlns:a16="http://schemas.microsoft.com/office/drawing/2014/main" id="{21662630-62BB-AE4A-A779-AEACD21E6D7C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417">
            <a:extLst>
              <a:ext uri="{FF2B5EF4-FFF2-40B4-BE49-F238E27FC236}">
                <a16:creationId xmlns:a16="http://schemas.microsoft.com/office/drawing/2014/main" id="{22352293-C7A6-4C41-9DD8-CAA48CB29154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418">
            <a:extLst>
              <a:ext uri="{FF2B5EF4-FFF2-40B4-BE49-F238E27FC236}">
                <a16:creationId xmlns:a16="http://schemas.microsoft.com/office/drawing/2014/main" id="{BE0D451A-5CE4-4C4B-B3DF-A408288EDA0C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369" name="Rectangle 419">
              <a:extLst>
                <a:ext uri="{FF2B5EF4-FFF2-40B4-BE49-F238E27FC236}">
                  <a16:creationId xmlns:a16="http://schemas.microsoft.com/office/drawing/2014/main" id="{F39DA03D-3BDA-2344-B3D3-3A95FB5EE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70" name="AutoShape 420">
              <a:extLst>
                <a:ext uri="{FF2B5EF4-FFF2-40B4-BE49-F238E27FC236}">
                  <a16:creationId xmlns:a16="http://schemas.microsoft.com/office/drawing/2014/main" id="{579866B0-F884-A84A-B74A-EFEA50EBF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CC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Freeform 427">
            <a:extLst>
              <a:ext uri="{FF2B5EF4-FFF2-40B4-BE49-F238E27FC236}">
                <a16:creationId xmlns:a16="http://schemas.microsoft.com/office/drawing/2014/main" id="{3F97D486-CCD5-C043-940C-EC1740EC7BA0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6" name="Text Box 580">
            <a:extLst>
              <a:ext uri="{FF2B5EF4-FFF2-40B4-BE49-F238E27FC236}">
                <a16:creationId xmlns:a16="http://schemas.microsoft.com/office/drawing/2014/main" id="{16C4E384-62E0-DC41-883F-EB2C4C99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mobile network</a:t>
            </a:r>
          </a:p>
        </p:txBody>
      </p:sp>
      <p:sp>
        <p:nvSpPr>
          <p:cNvPr id="69" name="Text Box 580">
            <a:extLst>
              <a:ext uri="{FF2B5EF4-FFF2-40B4-BE49-F238E27FC236}">
                <a16:creationId xmlns:a16="http://schemas.microsoft.com/office/drawing/2014/main" id="{9AC056F8-729E-D344-BD7D-91781021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home network</a:t>
            </a:r>
          </a:p>
        </p:txBody>
      </p:sp>
      <p:sp>
        <p:nvSpPr>
          <p:cNvPr id="70" name="Text Box 580">
            <a:extLst>
              <a:ext uri="{FF2B5EF4-FFF2-40B4-BE49-F238E27FC236}">
                <a16:creationId xmlns:a16="http://schemas.microsoft.com/office/drawing/2014/main" id="{8A1A4F41-0243-4946-9F02-F301CBD5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enterprise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          network</a:t>
            </a:r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C89E7C56-1DE4-7143-8EEB-E5965035CC42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96BCCD85-1D07-EF4E-A878-EC23CD23096A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D6FAD5AB-6E93-5E47-BE32-4993FD767B8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2A115C8B-7EC0-084D-A3CF-7AEF0487F301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6F8043F-8502-904C-9632-B3658D71B8BE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B4B3A6DE-2E70-F74C-8CA1-13247C912682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B9DB078-BD58-F64A-B873-E1187205EB94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321DD82-9D22-0B49-ADF9-8BE310E97E7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18A2FB0C-53B9-5248-AA65-9BA9B429FC4C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4FBB965-69F3-F546-AE9F-4AD14078F37E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DA3EF41-5873-7D4B-8A04-F8D62DFD2DB6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325473B9-6F55-684D-B22D-FF70325540CE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06CE85F7-18B2-3947-975F-CEA32EE2FBA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3F3D0FA-374D-9147-8047-2B7B3AAF05DF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FF00F79-7128-E243-BBD5-A97200EABABC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729D9C8D-B396-A049-9B7A-BE878812629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B32C41F-58E3-CC4F-9625-B6688BEB2140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58933865-B1C6-3244-A0F5-136E4C6DD92E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6C939A7-C3F0-5A45-B81D-4E775CF1C92C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2" name="Freeform 561">
            <a:extLst>
              <a:ext uri="{FF2B5EF4-FFF2-40B4-BE49-F238E27FC236}">
                <a16:creationId xmlns:a16="http://schemas.microsoft.com/office/drawing/2014/main" id="{BE088278-C41B-3E4A-87CE-FD65749FA13D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59DB778E-F23D-6C41-8A2D-8F08BD46CBCB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national or global ISP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2DCB9395-41DC-D844-A0B1-59B5BDD3151F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C34CA97E-4007-3540-925A-3C739C254049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local or regional ISP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7DCF99E9-1DFC-0241-B2E7-471998268663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/>
              <a:t>datacenter 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network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173BD163-3F4D-944E-B86B-3275B779D5A8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content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provider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network</a:t>
            </a:r>
            <a:endParaRPr lang="en-US" sz="1000" dirty="0"/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163CA8C-EB1E-A14C-9A66-BC297C1207E6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>
            <a:extLst>
              <a:ext uri="{FF2B5EF4-FFF2-40B4-BE49-F238E27FC236}">
                <a16:creationId xmlns:a16="http://schemas.microsoft.com/office/drawing/2014/main" id="{5423E50E-9196-7E41-B2E3-7EFFBB807850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D736E0FF-D607-3B4C-A87A-D415301D67BE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412118DA-F614-8A42-80A7-8D427CB9D063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id="{1F000A1C-019C-AC40-8B26-99394BC90A3F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817">
            <a:extLst>
              <a:ext uri="{FF2B5EF4-FFF2-40B4-BE49-F238E27FC236}">
                <a16:creationId xmlns:a16="http://schemas.microsoft.com/office/drawing/2014/main" id="{E581177E-ADBB-324A-BE56-FFA64730F33D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id="{D0BFF2F4-0B07-CF45-A69B-7B91FA12DE36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Straight Connector 812">
            <a:extLst>
              <a:ext uri="{FF2B5EF4-FFF2-40B4-BE49-F238E27FC236}">
                <a16:creationId xmlns:a16="http://schemas.microsoft.com/office/drawing/2014/main" id="{E3568D00-797E-F542-B47B-DC40257A1AF2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B5D2DFB3-E4DE-3C49-8F72-DC09F553A5F3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F9A85AAA-3DAA-6946-B559-D97F731B61D5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12CE73BA-DDE8-5741-9E5E-64CA353BA98C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4429D23B-C424-D54E-A99F-D3FC646B3D08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C0FB38C4-8D4E-FD46-8BA5-A01F983C9AF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22" name="Line 428">
                <a:extLst>
                  <a:ext uri="{FF2B5EF4-FFF2-40B4-BE49-F238E27FC236}">
                    <a16:creationId xmlns:a16="http://schemas.microsoft.com/office/drawing/2014/main" id="{28DDE19D-11FD-214B-B68A-9F6AAEA3A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430">
                <a:extLst>
                  <a:ext uri="{FF2B5EF4-FFF2-40B4-BE49-F238E27FC236}">
                    <a16:creationId xmlns:a16="http://schemas.microsoft.com/office/drawing/2014/main" id="{3188928B-5976-7142-B509-B67C32631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431">
                <a:extLst>
                  <a:ext uri="{FF2B5EF4-FFF2-40B4-BE49-F238E27FC236}">
                    <a16:creationId xmlns:a16="http://schemas.microsoft.com/office/drawing/2014/main" id="{B61C3274-819B-1A4B-9892-BC7A0AB4B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432">
                <a:extLst>
                  <a:ext uri="{FF2B5EF4-FFF2-40B4-BE49-F238E27FC236}">
                    <a16:creationId xmlns:a16="http://schemas.microsoft.com/office/drawing/2014/main" id="{6434324A-C183-F645-84E8-7170D215D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33">
                <a:extLst>
                  <a:ext uri="{FF2B5EF4-FFF2-40B4-BE49-F238E27FC236}">
                    <a16:creationId xmlns:a16="http://schemas.microsoft.com/office/drawing/2014/main" id="{4326369B-7050-F54A-9B61-51FBE9831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435">
                <a:extLst>
                  <a:ext uri="{FF2B5EF4-FFF2-40B4-BE49-F238E27FC236}">
                    <a16:creationId xmlns:a16="http://schemas.microsoft.com/office/drawing/2014/main" id="{D2EFF5DE-9380-7D46-847C-7986E80C6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Line 436">
                <a:extLst>
                  <a:ext uri="{FF2B5EF4-FFF2-40B4-BE49-F238E27FC236}">
                    <a16:creationId xmlns:a16="http://schemas.microsoft.com/office/drawing/2014/main" id="{CAD2281A-59A4-DA4C-A9DC-E37CA4991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439">
                <a:extLst>
                  <a:ext uri="{FF2B5EF4-FFF2-40B4-BE49-F238E27FC236}">
                    <a16:creationId xmlns:a16="http://schemas.microsoft.com/office/drawing/2014/main" id="{59746900-72D7-BF46-8B59-62F2A5D47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440">
                <a:extLst>
                  <a:ext uri="{FF2B5EF4-FFF2-40B4-BE49-F238E27FC236}">
                    <a16:creationId xmlns:a16="http://schemas.microsoft.com/office/drawing/2014/main" id="{76AA107C-4028-5D4D-B986-E7C4D7058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441">
                <a:extLst>
                  <a:ext uri="{FF2B5EF4-FFF2-40B4-BE49-F238E27FC236}">
                    <a16:creationId xmlns:a16="http://schemas.microsoft.com/office/drawing/2014/main" id="{AF797424-05E8-8345-847C-94DA8139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443">
                <a:extLst>
                  <a:ext uri="{FF2B5EF4-FFF2-40B4-BE49-F238E27FC236}">
                    <a16:creationId xmlns:a16="http://schemas.microsoft.com/office/drawing/2014/main" id="{BCDF073B-F330-A345-A512-B85DFD399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49">
                <a:extLst>
                  <a:ext uri="{FF2B5EF4-FFF2-40B4-BE49-F238E27FC236}">
                    <a16:creationId xmlns:a16="http://schemas.microsoft.com/office/drawing/2014/main" id="{53CD988A-3515-7242-9C29-87AF2810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Line 428">
                <a:extLst>
                  <a:ext uri="{FF2B5EF4-FFF2-40B4-BE49-F238E27FC236}">
                    <a16:creationId xmlns:a16="http://schemas.microsoft.com/office/drawing/2014/main" id="{538963BA-E603-D94F-A908-92C50EC3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" name="Line 440">
                <a:extLst>
                  <a:ext uri="{FF2B5EF4-FFF2-40B4-BE49-F238E27FC236}">
                    <a16:creationId xmlns:a16="http://schemas.microsoft.com/office/drawing/2014/main" id="{E3BCB46D-EF32-8C42-A43A-1B0DAF759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CE6E1140-BC2F-9947-9B51-91DC5079ABB1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9EF5B4FA-3960-F54C-936B-C64147078447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691B45AC-C5E3-D24E-9C63-05D00B08C71D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59EB46BB-F3EA-4248-B631-AC80BEB74EF0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C562C7DD-3FD1-0E4C-B308-744C6C87FC79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6793D61B-AD50-A246-A5C0-38DF48C17738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EDD09B84-3AA8-0948-AB6C-1D5CBFFC5293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C777BA08-17B1-254B-BCB6-583E10254EC6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Line 541">
                <a:extLst>
                  <a:ext uri="{FF2B5EF4-FFF2-40B4-BE49-F238E27FC236}">
                    <a16:creationId xmlns:a16="http://schemas.microsoft.com/office/drawing/2014/main" id="{C44ADC96-78DA-C64F-AF97-4FFA68D2E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424">
                <a:extLst>
                  <a:ext uri="{FF2B5EF4-FFF2-40B4-BE49-F238E27FC236}">
                    <a16:creationId xmlns:a16="http://schemas.microsoft.com/office/drawing/2014/main" id="{845B46BE-685D-2D4E-AD26-5684794D1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2" name="Picture 778" descr="antenna_radiation_stylized">
              <a:extLst>
                <a:ext uri="{FF2B5EF4-FFF2-40B4-BE49-F238E27FC236}">
                  <a16:creationId xmlns:a16="http://schemas.microsoft.com/office/drawing/2014/main" id="{B73E5F98-BC74-DB47-BA02-5F29DC675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781" descr="antenna_radiation_stylized">
              <a:extLst>
                <a:ext uri="{FF2B5EF4-FFF2-40B4-BE49-F238E27FC236}">
                  <a16:creationId xmlns:a16="http://schemas.microsoft.com/office/drawing/2014/main" id="{5F858A2F-D0F0-7E47-8EF1-4C37898F9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" name="Picture 799" descr="cell_tower_radiation copy">
              <a:extLst>
                <a:ext uri="{FF2B5EF4-FFF2-40B4-BE49-F238E27FC236}">
                  <a16:creationId xmlns:a16="http://schemas.microsoft.com/office/drawing/2014/main" id="{B5B28CD6-3076-384D-8180-86543C59B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Oval 800">
              <a:extLst>
                <a:ext uri="{FF2B5EF4-FFF2-40B4-BE49-F238E27FC236}">
                  <a16:creationId xmlns:a16="http://schemas.microsoft.com/office/drawing/2014/main" id="{271D03F6-D85B-EC41-803D-EFAA96DA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239" name="Line 426">
            <a:extLst>
              <a:ext uri="{FF2B5EF4-FFF2-40B4-BE49-F238E27FC236}">
                <a16:creationId xmlns:a16="http://schemas.microsoft.com/office/drawing/2014/main" id="{DDAEB50C-98DD-DA43-B9C4-9AB7F9ED5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1" name="Group 783">
            <a:extLst>
              <a:ext uri="{FF2B5EF4-FFF2-40B4-BE49-F238E27FC236}">
                <a16:creationId xmlns:a16="http://schemas.microsoft.com/office/drawing/2014/main" id="{02FEAFB4-9831-B64A-9F54-92C532E8F36E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244" name="Line 270">
              <a:extLst>
                <a:ext uri="{FF2B5EF4-FFF2-40B4-BE49-F238E27FC236}">
                  <a16:creationId xmlns:a16="http://schemas.microsoft.com/office/drawing/2014/main" id="{A9300902-94F3-8949-9A54-8B95986AC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" name="Line 271">
              <a:extLst>
                <a:ext uri="{FF2B5EF4-FFF2-40B4-BE49-F238E27FC236}">
                  <a16:creationId xmlns:a16="http://schemas.microsoft.com/office/drawing/2014/main" id="{B93F32E3-8690-BD4B-B848-94E1FAAB5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" name="Line 272">
              <a:extLst>
                <a:ext uri="{FF2B5EF4-FFF2-40B4-BE49-F238E27FC236}">
                  <a16:creationId xmlns:a16="http://schemas.microsoft.com/office/drawing/2014/main" id="{AB0BEDC3-F0F0-4E42-A55F-57AC0548D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" name="Line 273">
              <a:extLst>
                <a:ext uri="{FF2B5EF4-FFF2-40B4-BE49-F238E27FC236}">
                  <a16:creationId xmlns:a16="http://schemas.microsoft.com/office/drawing/2014/main" id="{3AF299DE-8F54-D84C-B398-5B3B44C53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8" name="Line 274">
              <a:extLst>
                <a:ext uri="{FF2B5EF4-FFF2-40B4-BE49-F238E27FC236}">
                  <a16:creationId xmlns:a16="http://schemas.microsoft.com/office/drawing/2014/main" id="{C2005C3C-C4BA-FD44-A127-E5C4FE594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" name="Line 275">
              <a:extLst>
                <a:ext uri="{FF2B5EF4-FFF2-40B4-BE49-F238E27FC236}">
                  <a16:creationId xmlns:a16="http://schemas.microsoft.com/office/drawing/2014/main" id="{948DF918-9246-AF45-A55F-C5B743663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" name="Line 276">
              <a:extLst>
                <a:ext uri="{FF2B5EF4-FFF2-40B4-BE49-F238E27FC236}">
                  <a16:creationId xmlns:a16="http://schemas.microsoft.com/office/drawing/2014/main" id="{3D1534AB-9253-A140-B4C5-81F085C45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" name="Line 277">
              <a:extLst>
                <a:ext uri="{FF2B5EF4-FFF2-40B4-BE49-F238E27FC236}">
                  <a16:creationId xmlns:a16="http://schemas.microsoft.com/office/drawing/2014/main" id="{3BA377A2-6A51-F64B-AA8B-4FB90FAA7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" name="Line 278">
              <a:extLst>
                <a:ext uri="{FF2B5EF4-FFF2-40B4-BE49-F238E27FC236}">
                  <a16:creationId xmlns:a16="http://schemas.microsoft.com/office/drawing/2014/main" id="{FA310FA6-4B1E-0047-8066-8AF44673F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3" name="Line 279">
              <a:extLst>
                <a:ext uri="{FF2B5EF4-FFF2-40B4-BE49-F238E27FC236}">
                  <a16:creationId xmlns:a16="http://schemas.microsoft.com/office/drawing/2014/main" id="{254B094E-F3D3-0F46-BF4E-A226644B0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4" name="Line 280">
              <a:extLst>
                <a:ext uri="{FF2B5EF4-FFF2-40B4-BE49-F238E27FC236}">
                  <a16:creationId xmlns:a16="http://schemas.microsoft.com/office/drawing/2014/main" id="{9805319A-9CA5-7340-811A-8DBCB5A2B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" name="Line 281">
              <a:extLst>
                <a:ext uri="{FF2B5EF4-FFF2-40B4-BE49-F238E27FC236}">
                  <a16:creationId xmlns:a16="http://schemas.microsoft.com/office/drawing/2014/main" id="{6042C4DF-7427-904B-A064-26708AF48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" name="Line 282">
              <a:extLst>
                <a:ext uri="{FF2B5EF4-FFF2-40B4-BE49-F238E27FC236}">
                  <a16:creationId xmlns:a16="http://schemas.microsoft.com/office/drawing/2014/main" id="{21FF36A4-E56F-C94A-8E67-9A6E4DA84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" name="Line 283">
              <a:extLst>
                <a:ext uri="{FF2B5EF4-FFF2-40B4-BE49-F238E27FC236}">
                  <a16:creationId xmlns:a16="http://schemas.microsoft.com/office/drawing/2014/main" id="{C6A0831D-FA2C-E744-8FE0-FDFDDB5FD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" name="Line 284">
              <a:extLst>
                <a:ext uri="{FF2B5EF4-FFF2-40B4-BE49-F238E27FC236}">
                  <a16:creationId xmlns:a16="http://schemas.microsoft.com/office/drawing/2014/main" id="{65548550-729A-4849-9DC4-127F8FE86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61" name="Picture 777" descr="access_point_stylized_small">
            <a:extLst>
              <a:ext uri="{FF2B5EF4-FFF2-40B4-BE49-F238E27FC236}">
                <a16:creationId xmlns:a16="http://schemas.microsoft.com/office/drawing/2014/main" id="{FA9A412B-D725-D449-8707-A3626DCB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780" descr="access_point_stylized_small">
            <a:extLst>
              <a:ext uri="{FF2B5EF4-FFF2-40B4-BE49-F238E27FC236}">
                <a16:creationId xmlns:a16="http://schemas.microsoft.com/office/drawing/2014/main" id="{AC22920E-0555-BA45-9B6A-B7617215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" name="Group 470">
            <a:extLst>
              <a:ext uri="{FF2B5EF4-FFF2-40B4-BE49-F238E27FC236}">
                <a16:creationId xmlns:a16="http://schemas.microsoft.com/office/drawing/2014/main" id="{DE035BC7-2762-3044-BE80-C91EC827E65C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BEE06200-7AF9-4A43-9447-2349DCBFF94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3340A80C-5091-6D49-89E5-375F02E9486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2821126-95C5-B044-AEBC-BA333FAF6B2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B76A81D4-5DC8-C241-B209-B819BC6D74F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6F6ED06A-086C-754C-BE82-59E2830CF0D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A32340AB-4CC3-5442-987B-A47EF2040F1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AC0AB71B-FD2B-9C4A-AE22-B586FC3356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60B6F784-668B-5D4B-A622-66CCE6350B84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275B9F34-60F1-4A43-AAD4-D58802DAAC8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778A1510-2C69-F848-B6B3-6C73FF16369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85BFF772-B3A6-F548-BDE0-8AEB95F33FB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B37A32DB-8119-5447-A58C-87AD1FDF0E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58EF4D92-6D83-864D-92A9-A1264053688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79E03014-7882-0546-B7FE-50715AB5359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530508B2-B7B9-B347-8151-5F7967C6BED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1A03BFE-097D-3B42-AA2B-11FFEA70FF5B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89B10910-D4AF-3246-860A-25F1D908938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F9BAB47F-DDD3-BE44-9A9E-FC2F6705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753018A5-48AB-6D40-BB99-E6281192F8D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BD7DB5A0-40AC-504F-93F8-89A5617E2AE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DBEBB83D-40BF-8849-BAAA-59AB22EA085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18930CC0-2525-0C49-9555-463122A4FBB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0C651989-7B8A-F043-A1B6-F47D8764FCE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DE45D3AB-47E3-364E-81D6-324D69CE101C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2425686-3D93-0646-A923-6ADF75485CD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ADFF160-CF04-7049-A6D4-1C789FDD39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AFDD9D33-8D17-F840-A9A5-3807DD3BA31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3AF3452D-972F-6944-8123-ECA4288786D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BA43E42C-CD9B-1744-BEEC-9E664114AC8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2EF7BB0-4257-F646-805E-AFBA92B62F9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95AEC175-56C0-C14B-9DC5-693400B124A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BD7A282-C22D-714A-88F1-C7D4EDD107F8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3C206862-9269-EE48-877D-EE261101A44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B69A2C6-F31C-E749-B77A-1818B15E1B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08BE9AB8-F5DA-4D4A-9621-9AB05D691F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56E730F0-5BB3-6446-9D5B-82D51B9EDA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5BA37E27-2FC6-BA43-8A97-14171CB51FD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CCB37CB3-304F-6144-85D0-8B420BDD08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BD0CA8E5-A033-834A-A402-E2EFB2FBBF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F0DE4078-0801-A244-9A82-F7502B8B24A0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EA784F43-D793-4342-92F3-EBC363221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75841943-4184-5D4E-AAD4-8FEAC9D7330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23FBC748-DCBA-AA41-A6F7-895374D50CD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96DA1F2B-2063-8C40-BF46-086C20D317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8A1EF987-02EE-DA4D-8224-02537D5034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1FC5854A-AF8F-6841-92AD-B18DDAF1E99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A510FA68-BEB6-B54A-A1D4-984168F857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2B7B73B-1125-084D-8669-C68CC371DDC6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3196A4F9-B139-4D4B-B210-0318216604F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1D1C7F3A-BE45-014B-AF9C-58CA77DA02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3DFFE47-64E8-F54C-8ABC-E896DA957F0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2A9F0EE2-8F99-EB4D-9331-7AE3BDCBE9C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2E314A90-8DB8-2A49-8BB6-D51C2DAE9C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7D8C0277-204E-2B4D-B954-94739B9DE72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69955D3C-6D1B-EA40-8228-73DF015641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E166183D-5423-4E4A-AD63-A361EDE184C0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8470D159-2329-7F46-9191-000B96A32C7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825BDAE5-F4DB-9148-9BC8-0F6F2D1E653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237F0420-A845-064A-97A2-458F63D673C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D11109B9-8A56-A945-BA04-5A564B10300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170AB2AC-06DB-034E-A5C4-0C8F62E3BE4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Freeform 620">
                <a:extLst>
                  <a:ext uri="{FF2B5EF4-FFF2-40B4-BE49-F238E27FC236}">
                    <a16:creationId xmlns:a16="http://schemas.microsoft.com/office/drawing/2014/main" id="{E41AEAC2-F85C-4A4E-B0B9-D5C02217D60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7955A7EE-741F-9740-8344-A2BC817675A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C471E59B-7A0B-AE4F-95D6-F76514D2D55A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8CD016E7-5480-8E4E-94F7-201A1C6046D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93A573C-B6D6-684E-BA73-8F7F7FA8D57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2C09AC60-D16C-A948-B25E-01CF60EAAD7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D9A85682-B6A6-2344-B24D-66A792630B3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52EBCF47-0621-B64C-B884-20683D14D92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83AAD1CC-D818-A245-9CF9-C4877A62A5D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51F55DD1-3A8F-0242-A470-690BE99AC68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7BF36121-B4F6-2447-9F5B-F29B627F3B2A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D13949CD-BE6A-5744-98EE-61BE5EE60D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3651F16-DD17-4D47-9A8D-8EFA601CA85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10CA9012-91B2-A449-8A2E-65BA6061B4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7" name="Freeform 596">
                <a:extLst>
                  <a:ext uri="{FF2B5EF4-FFF2-40B4-BE49-F238E27FC236}">
                    <a16:creationId xmlns:a16="http://schemas.microsoft.com/office/drawing/2014/main" id="{964BBEA0-D220-6747-850B-459388ABF25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ADEC5ED7-ED4C-584D-AB78-AA02A93E946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Freeform 598">
                <a:extLst>
                  <a:ext uri="{FF2B5EF4-FFF2-40B4-BE49-F238E27FC236}">
                    <a16:creationId xmlns:a16="http://schemas.microsoft.com/office/drawing/2014/main" id="{F45598BF-44BC-354D-9020-97A874C585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Freeform 599">
                <a:extLst>
                  <a:ext uri="{FF2B5EF4-FFF2-40B4-BE49-F238E27FC236}">
                    <a16:creationId xmlns:a16="http://schemas.microsoft.com/office/drawing/2014/main" id="{3A2BDF5D-2CA0-2145-8059-D8F121D4D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187A607B-CA61-BE46-8032-8E34596E7689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EB8C3753-6F83-F64B-9439-656B124AA3B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476EE06-2893-8D4D-AF54-92697A0FE8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5DED3EC9-29B0-8D48-BC37-13731DFE683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5" name="Freeform 604">
                <a:extLst>
                  <a:ext uri="{FF2B5EF4-FFF2-40B4-BE49-F238E27FC236}">
                    <a16:creationId xmlns:a16="http://schemas.microsoft.com/office/drawing/2014/main" id="{D08D678C-613A-3543-B832-EE51616C693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Freeform 605">
                <a:extLst>
                  <a:ext uri="{FF2B5EF4-FFF2-40B4-BE49-F238E27FC236}">
                    <a16:creationId xmlns:a16="http://schemas.microsoft.com/office/drawing/2014/main" id="{9EB7819C-4684-3347-AA14-421D743ECB9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Freeform 606">
                <a:extLst>
                  <a:ext uri="{FF2B5EF4-FFF2-40B4-BE49-F238E27FC236}">
                    <a16:creationId xmlns:a16="http://schemas.microsoft.com/office/drawing/2014/main" id="{F23E654E-4CEA-E346-A508-15310ABC704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Freeform 607">
                <a:extLst>
                  <a:ext uri="{FF2B5EF4-FFF2-40B4-BE49-F238E27FC236}">
                    <a16:creationId xmlns:a16="http://schemas.microsoft.com/office/drawing/2014/main" id="{EF443A10-9F41-BB4D-8E65-E94AEE09BD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7CCD8656-0FD3-B844-BC6C-33CE0577598D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7CF4B187-63BE-654E-852A-09C69503C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3B5270E4-3067-1643-B96C-CE5CEE09747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3BECC0F9-CE1F-254B-B04F-1EAA89C59C9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7C55C6EE-4672-4F4F-A2F8-2821804F594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C3B242E2-FAA3-F340-B7F0-35D87BB6BAA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87ED7762-177B-454C-AA37-EB518D75B6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AD88A8A1-4E2B-154E-845D-5419478A1D2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1A0C1583-3B4A-E44D-BB19-B20517502EBD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96997C3-A7DB-5041-AC08-10F980FB77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5F84A336-003F-D045-8717-1066774A69E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FF876992-AF96-3545-9CEA-A02174E1151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668E6E88-4A46-6C47-A59A-CB9D07441C1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C179B4BA-1D8B-E542-8032-CCB2C08DB97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DCACB29E-ABE8-BA42-AD55-DAF519C17B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FD35A0ED-997C-6D46-9D96-FA8D433982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158E5A4C-7065-8643-BDC2-3A235B56FEA4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CA8EFAEE-3EA1-2A49-A68E-588F301B692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7A05A3F9-D6B9-D14C-83C8-6C79F0B6B2C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8AAC1FAD-B7BA-744A-8599-5670C6B0E7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A016DA82-50DC-224C-84FF-C492EDE01BC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3D2D51D6-0AC0-9D43-A55C-E94B7DCA77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76C27F31-4CE4-1242-9801-166D4F66B5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9BC7E87F-2555-8D4C-80CB-0E2F5F4BB0F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4DAC2AB4-F1E4-D740-A4AF-07EE55303854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23E59006-14B9-C64E-A05E-0BD7C00C4A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2AD17789-C54D-4948-95E6-741F42B1FB2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278D7FE0-D307-E941-967D-E4145732CE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1ADC6420-4AC2-F544-B940-D0A18615CA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223E40C5-E2E3-3B42-A86A-26D2D130B73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C6AA2152-8609-214A-AE62-E7DFD1A9E7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7CB5E54A-6719-9747-80B7-8D19331BE78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EA34A94C-D92D-084C-BFEA-F4C8DF0AD275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E1E1C6E8-4D60-7F43-BB0E-6D883F10D4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50975E36-0C2A-6844-A407-23F033DB4B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3F7EBA29-30EF-C741-94EE-735398C6CFA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B3AD45B5-1F4B-FF4A-843D-9D06293926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A6F160FF-CBBD-9147-8D0B-92A36BEBF8A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Freeform 628">
                <a:extLst>
                  <a:ext uri="{FF2B5EF4-FFF2-40B4-BE49-F238E27FC236}">
                    <a16:creationId xmlns:a16="http://schemas.microsoft.com/office/drawing/2014/main" id="{421F3589-EC70-074A-903F-D618ED6F78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Freeform 629">
                <a:extLst>
                  <a:ext uri="{FF2B5EF4-FFF2-40B4-BE49-F238E27FC236}">
                    <a16:creationId xmlns:a16="http://schemas.microsoft.com/office/drawing/2014/main" id="{CEC8DEB8-8E24-2948-9AF6-0F3EF908CD4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A8C4B740-B92E-8942-8EF4-347710C32F2C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71A9C1C2-E4A0-D74C-8C05-2AD307E7B3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0F366A03-D9E7-9F45-99D3-1CAC10EE2C7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10CB8A50-A713-2549-9F44-B792D2C30CA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DC4E3153-8354-1145-82FC-C287EF5FE6C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99B3C81B-87BA-1A4F-BCAD-DF0EF9C582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DEEA64E4-A29A-E742-B32E-C111E6BF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3676372-2E7B-9445-80AD-B31686FE67E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314E0C43-2359-9440-BEF9-9E1924BED605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9737FFD7-2DCB-A148-A405-977351501C2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9739DB09-38E5-A347-93BF-13C80AD8453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4079280-378E-384D-9681-BF41B82BF6C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914AA044-3657-1448-A5E9-2F003DC03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29FDF0B8-7E9A-1F4D-8C99-CE1C68A1345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49A96193-2E73-4C43-843C-2C8C4DCEE47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F5358318-953E-E249-9021-E0B5DF66E3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91E02B81-5B35-4545-A954-B7E923AB7286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73" name="Picture 1017" descr="antenna_stylized">
              <a:extLst>
                <a:ext uri="{FF2B5EF4-FFF2-40B4-BE49-F238E27FC236}">
                  <a16:creationId xmlns:a16="http://schemas.microsoft.com/office/drawing/2014/main" id="{27A537F5-5D99-BF4C-9B11-E9782673F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18" descr="laptop_keyboard">
              <a:extLst>
                <a:ext uri="{FF2B5EF4-FFF2-40B4-BE49-F238E27FC236}">
                  <a16:creationId xmlns:a16="http://schemas.microsoft.com/office/drawing/2014/main" id="{7087B8D0-FFCB-0746-A889-28909002C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Freeform 1019">
              <a:extLst>
                <a:ext uri="{FF2B5EF4-FFF2-40B4-BE49-F238E27FC236}">
                  <a16:creationId xmlns:a16="http://schemas.microsoft.com/office/drawing/2014/main" id="{7C75BC30-0808-D44D-AF7A-A72B4A52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6" name="Picture 1020" descr="screen">
              <a:extLst>
                <a:ext uri="{FF2B5EF4-FFF2-40B4-BE49-F238E27FC236}">
                  <a16:creationId xmlns:a16="http://schemas.microsoft.com/office/drawing/2014/main" id="{2D732B7A-74CB-D547-ADB5-C721526D5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1021">
              <a:extLst>
                <a:ext uri="{FF2B5EF4-FFF2-40B4-BE49-F238E27FC236}">
                  <a16:creationId xmlns:a16="http://schemas.microsoft.com/office/drawing/2014/main" id="{FBD1A429-9B8F-F940-AD09-4638CC316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022">
              <a:extLst>
                <a:ext uri="{FF2B5EF4-FFF2-40B4-BE49-F238E27FC236}">
                  <a16:creationId xmlns:a16="http://schemas.microsoft.com/office/drawing/2014/main" id="{376C8B48-3441-F643-B92D-5DC759ED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023">
              <a:extLst>
                <a:ext uri="{FF2B5EF4-FFF2-40B4-BE49-F238E27FC236}">
                  <a16:creationId xmlns:a16="http://schemas.microsoft.com/office/drawing/2014/main" id="{4DFECD03-4AF0-1342-8138-6CEC8249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024">
              <a:extLst>
                <a:ext uri="{FF2B5EF4-FFF2-40B4-BE49-F238E27FC236}">
                  <a16:creationId xmlns:a16="http://schemas.microsoft.com/office/drawing/2014/main" id="{8AA57D4B-3E9B-994B-AF13-DB646178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025">
              <a:extLst>
                <a:ext uri="{FF2B5EF4-FFF2-40B4-BE49-F238E27FC236}">
                  <a16:creationId xmlns:a16="http://schemas.microsoft.com/office/drawing/2014/main" id="{59DA24E7-1981-0E44-8060-2B7CE58EB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026">
              <a:extLst>
                <a:ext uri="{FF2B5EF4-FFF2-40B4-BE49-F238E27FC236}">
                  <a16:creationId xmlns:a16="http://schemas.microsoft.com/office/drawing/2014/main" id="{DB3D3129-2B70-5643-96C2-83638DE5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" name="Group 1027">
              <a:extLst>
                <a:ext uri="{FF2B5EF4-FFF2-40B4-BE49-F238E27FC236}">
                  <a16:creationId xmlns:a16="http://schemas.microsoft.com/office/drawing/2014/main" id="{8C6DEC60-5C97-D546-9977-EBD182221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69" name="Freeform 1028">
                <a:extLst>
                  <a:ext uri="{FF2B5EF4-FFF2-40B4-BE49-F238E27FC236}">
                    <a16:creationId xmlns:a16="http://schemas.microsoft.com/office/drawing/2014/main" id="{5D16627E-DE34-BC4F-9513-7A7D4707F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029">
                <a:extLst>
                  <a:ext uri="{FF2B5EF4-FFF2-40B4-BE49-F238E27FC236}">
                    <a16:creationId xmlns:a16="http://schemas.microsoft.com/office/drawing/2014/main" id="{D8D65D68-18A4-E54D-8916-1DEF3684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030">
                <a:extLst>
                  <a:ext uri="{FF2B5EF4-FFF2-40B4-BE49-F238E27FC236}">
                    <a16:creationId xmlns:a16="http://schemas.microsoft.com/office/drawing/2014/main" id="{3C79D147-9974-F341-96E9-F9AD19F14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031">
                <a:extLst>
                  <a:ext uri="{FF2B5EF4-FFF2-40B4-BE49-F238E27FC236}">
                    <a16:creationId xmlns:a16="http://schemas.microsoft.com/office/drawing/2014/main" id="{5E0CE9D2-21FD-2644-9691-743CC3E1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032">
                <a:extLst>
                  <a:ext uri="{FF2B5EF4-FFF2-40B4-BE49-F238E27FC236}">
                    <a16:creationId xmlns:a16="http://schemas.microsoft.com/office/drawing/2014/main" id="{5691098F-1432-0D44-8573-312C3A566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033">
                <a:extLst>
                  <a:ext uri="{FF2B5EF4-FFF2-40B4-BE49-F238E27FC236}">
                    <a16:creationId xmlns:a16="http://schemas.microsoft.com/office/drawing/2014/main" id="{2D4A77A2-D0F1-164A-A67D-A50954386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Freeform 1034">
              <a:extLst>
                <a:ext uri="{FF2B5EF4-FFF2-40B4-BE49-F238E27FC236}">
                  <a16:creationId xmlns:a16="http://schemas.microsoft.com/office/drawing/2014/main" id="{A283BD8E-0AD2-B743-8237-483C3A6A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035">
              <a:extLst>
                <a:ext uri="{FF2B5EF4-FFF2-40B4-BE49-F238E27FC236}">
                  <a16:creationId xmlns:a16="http://schemas.microsoft.com/office/drawing/2014/main" id="{AA215C2D-4069-DE48-884E-A1816F7D4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036">
              <a:extLst>
                <a:ext uri="{FF2B5EF4-FFF2-40B4-BE49-F238E27FC236}">
                  <a16:creationId xmlns:a16="http://schemas.microsoft.com/office/drawing/2014/main" id="{421821F5-5AD5-4D4E-A4F9-5D46E41A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037">
              <a:extLst>
                <a:ext uri="{FF2B5EF4-FFF2-40B4-BE49-F238E27FC236}">
                  <a16:creationId xmlns:a16="http://schemas.microsoft.com/office/drawing/2014/main" id="{499D2FC7-7022-A944-98B2-E74E9B2E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038">
              <a:extLst>
                <a:ext uri="{FF2B5EF4-FFF2-40B4-BE49-F238E27FC236}">
                  <a16:creationId xmlns:a16="http://schemas.microsoft.com/office/drawing/2014/main" id="{37918171-6E71-A846-A2B5-7C65DD745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039">
              <a:extLst>
                <a:ext uri="{FF2B5EF4-FFF2-40B4-BE49-F238E27FC236}">
                  <a16:creationId xmlns:a16="http://schemas.microsoft.com/office/drawing/2014/main" id="{68ECFF60-AA48-2D4C-9A67-90DB18F81D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504BAA5F-BBD8-8242-BC48-7D0E761F340A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110" name="Picture 568" descr="light2.png">
              <a:extLst>
                <a:ext uri="{FF2B5EF4-FFF2-40B4-BE49-F238E27FC236}">
                  <a16:creationId xmlns:a16="http://schemas.microsoft.com/office/drawing/2014/main" id="{D96B693D-26FC-E443-A112-C4AFFE90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017" descr="antenna_stylized">
              <a:extLst>
                <a:ext uri="{FF2B5EF4-FFF2-40B4-BE49-F238E27FC236}">
                  <a16:creationId xmlns:a16="http://schemas.microsoft.com/office/drawing/2014/main" id="{F4E4C4C0-89A6-D74D-B25C-228CE5BC1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46F998A3-3B85-214A-927A-3BF067B7C2A0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48" name="Picture 603" descr="car_icon_small">
              <a:extLst>
                <a:ext uri="{FF2B5EF4-FFF2-40B4-BE49-F238E27FC236}">
                  <a16:creationId xmlns:a16="http://schemas.microsoft.com/office/drawing/2014/main" id="{147E2796-D425-6645-93B3-B97E69B14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017" descr="antenna_stylized">
              <a:extLst>
                <a:ext uri="{FF2B5EF4-FFF2-40B4-BE49-F238E27FC236}">
                  <a16:creationId xmlns:a16="http://schemas.microsoft.com/office/drawing/2014/main" id="{F0886BE8-9B0B-F046-92AA-1AC818378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93351559-0D4C-F04C-928E-5CDA57B5EB47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792" name="Group 791">
              <a:extLst>
                <a:ext uri="{FF2B5EF4-FFF2-40B4-BE49-F238E27FC236}">
                  <a16:creationId xmlns:a16="http://schemas.microsoft.com/office/drawing/2014/main" id="{084B6293-559E-5D43-AF2B-4CB5E09EC6C5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91" name="Picture 1115" descr="antenna_stylized">
                <a:extLst>
                  <a:ext uri="{FF2B5EF4-FFF2-40B4-BE49-F238E27FC236}">
                    <a16:creationId xmlns:a16="http://schemas.microsoft.com/office/drawing/2014/main" id="{1821BC3E-6137-D844-92B9-4BA4CFF41F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116" descr="laptop_keyboard">
                <a:extLst>
                  <a:ext uri="{FF2B5EF4-FFF2-40B4-BE49-F238E27FC236}">
                    <a16:creationId xmlns:a16="http://schemas.microsoft.com/office/drawing/2014/main" id="{7F05CE3B-E67B-1B40-9D5B-2914F0B9BF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1117">
                <a:extLst>
                  <a:ext uri="{FF2B5EF4-FFF2-40B4-BE49-F238E27FC236}">
                    <a16:creationId xmlns:a16="http://schemas.microsoft.com/office/drawing/2014/main" id="{B52A07C5-D801-5B41-BD20-C20958925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4" name="Picture 1118" descr="screen">
                <a:extLst>
                  <a:ext uri="{FF2B5EF4-FFF2-40B4-BE49-F238E27FC236}">
                    <a16:creationId xmlns:a16="http://schemas.microsoft.com/office/drawing/2014/main" id="{2EA30B4E-5447-0340-8DAD-349A843F2A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Freeform 1119">
                <a:extLst>
                  <a:ext uri="{FF2B5EF4-FFF2-40B4-BE49-F238E27FC236}">
                    <a16:creationId xmlns:a16="http://schemas.microsoft.com/office/drawing/2014/main" id="{1137F6C6-A7C9-9A4D-BCE3-048DB90EF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120">
                <a:extLst>
                  <a:ext uri="{FF2B5EF4-FFF2-40B4-BE49-F238E27FC236}">
                    <a16:creationId xmlns:a16="http://schemas.microsoft.com/office/drawing/2014/main" id="{7A0060E2-767D-1545-8656-29ED1A471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121">
                <a:extLst>
                  <a:ext uri="{FF2B5EF4-FFF2-40B4-BE49-F238E27FC236}">
                    <a16:creationId xmlns:a16="http://schemas.microsoft.com/office/drawing/2014/main" id="{15790F5A-ABAC-8D49-A4F9-E2F576550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122">
                <a:extLst>
                  <a:ext uri="{FF2B5EF4-FFF2-40B4-BE49-F238E27FC236}">
                    <a16:creationId xmlns:a16="http://schemas.microsoft.com/office/drawing/2014/main" id="{8898B7ED-5BCF-8C4E-B1AA-B82AD50FD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123">
                <a:extLst>
                  <a:ext uri="{FF2B5EF4-FFF2-40B4-BE49-F238E27FC236}">
                    <a16:creationId xmlns:a16="http://schemas.microsoft.com/office/drawing/2014/main" id="{5A7F91EF-AD6B-D64E-B73E-C762D73A7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124">
                <a:extLst>
                  <a:ext uri="{FF2B5EF4-FFF2-40B4-BE49-F238E27FC236}">
                    <a16:creationId xmlns:a16="http://schemas.microsoft.com/office/drawing/2014/main" id="{BBB1B153-2E6F-7246-9B11-B68D01DF6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" name="Group 1125">
                <a:extLst>
                  <a:ext uri="{FF2B5EF4-FFF2-40B4-BE49-F238E27FC236}">
                    <a16:creationId xmlns:a16="http://schemas.microsoft.com/office/drawing/2014/main" id="{57060979-075D-9D4D-B12E-DA0CCD4C6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140" name="Freeform 1126">
                  <a:extLst>
                    <a:ext uri="{FF2B5EF4-FFF2-40B4-BE49-F238E27FC236}">
                      <a16:creationId xmlns:a16="http://schemas.microsoft.com/office/drawing/2014/main" id="{8DFFF656-1361-C546-8336-177F79E46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1127">
                  <a:extLst>
                    <a:ext uri="{FF2B5EF4-FFF2-40B4-BE49-F238E27FC236}">
                      <a16:creationId xmlns:a16="http://schemas.microsoft.com/office/drawing/2014/main" id="{60C6C6B3-72DE-664B-B4DE-3C04B0C5B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1128">
                  <a:extLst>
                    <a:ext uri="{FF2B5EF4-FFF2-40B4-BE49-F238E27FC236}">
                      <a16:creationId xmlns:a16="http://schemas.microsoft.com/office/drawing/2014/main" id="{0D48292A-917D-D046-A974-043CEE5A4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1129">
                  <a:extLst>
                    <a:ext uri="{FF2B5EF4-FFF2-40B4-BE49-F238E27FC236}">
                      <a16:creationId xmlns:a16="http://schemas.microsoft.com/office/drawing/2014/main" id="{DB6BAAEB-BADD-0A4F-8A9D-D72AFCA99A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1130">
                  <a:extLst>
                    <a:ext uri="{FF2B5EF4-FFF2-40B4-BE49-F238E27FC236}">
                      <a16:creationId xmlns:a16="http://schemas.microsoft.com/office/drawing/2014/main" id="{05D5969F-F3B9-414D-975E-A6700098F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1131">
                  <a:extLst>
                    <a:ext uri="{FF2B5EF4-FFF2-40B4-BE49-F238E27FC236}">
                      <a16:creationId xmlns:a16="http://schemas.microsoft.com/office/drawing/2014/main" id="{41BB174D-6019-384D-A5AC-1B4D92D93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" name="Freeform 1132">
                <a:extLst>
                  <a:ext uri="{FF2B5EF4-FFF2-40B4-BE49-F238E27FC236}">
                    <a16:creationId xmlns:a16="http://schemas.microsoft.com/office/drawing/2014/main" id="{F8739864-4836-E447-8FC8-5886923FF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133">
                <a:extLst>
                  <a:ext uri="{FF2B5EF4-FFF2-40B4-BE49-F238E27FC236}">
                    <a16:creationId xmlns:a16="http://schemas.microsoft.com/office/drawing/2014/main" id="{C59CADF3-CD09-FB48-A672-C2C50B66C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134">
                <a:extLst>
                  <a:ext uri="{FF2B5EF4-FFF2-40B4-BE49-F238E27FC236}">
                    <a16:creationId xmlns:a16="http://schemas.microsoft.com/office/drawing/2014/main" id="{628AB6FD-35F6-0345-BD13-22EAAF9EC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135">
                <a:extLst>
                  <a:ext uri="{FF2B5EF4-FFF2-40B4-BE49-F238E27FC236}">
                    <a16:creationId xmlns:a16="http://schemas.microsoft.com/office/drawing/2014/main" id="{76529D44-B4FD-DE4D-812E-E461A0FCC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136">
                <a:extLst>
                  <a:ext uri="{FF2B5EF4-FFF2-40B4-BE49-F238E27FC236}">
                    <a16:creationId xmlns:a16="http://schemas.microsoft.com/office/drawing/2014/main" id="{44CD9A89-0E3B-2C40-8436-71B7526BA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137">
                <a:extLst>
                  <a:ext uri="{FF2B5EF4-FFF2-40B4-BE49-F238E27FC236}">
                    <a16:creationId xmlns:a16="http://schemas.microsoft.com/office/drawing/2014/main" id="{92BF681C-02FC-8F49-A2CD-8F3446ECE5D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8" name="Group 1139">
              <a:extLst>
                <a:ext uri="{FF2B5EF4-FFF2-40B4-BE49-F238E27FC236}">
                  <a16:creationId xmlns:a16="http://schemas.microsoft.com/office/drawing/2014/main" id="{904B7C12-C509-8641-BB63-56DEDB95F95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138" name="Picture 1140" descr="desktop_computer_stylized_medium">
                <a:extLst>
                  <a:ext uri="{FF2B5EF4-FFF2-40B4-BE49-F238E27FC236}">
                    <a16:creationId xmlns:a16="http://schemas.microsoft.com/office/drawing/2014/main" id="{BDC7F552-21C9-C942-90FF-0162099A3D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" name="Freeform 1141">
                <a:extLst>
                  <a:ext uri="{FF2B5EF4-FFF2-40B4-BE49-F238E27FC236}">
                    <a16:creationId xmlns:a16="http://schemas.microsoft.com/office/drawing/2014/main" id="{654B43BA-608E-5D4D-B11B-71762CFBE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94" name="Group 693">
              <a:extLst>
                <a:ext uri="{FF2B5EF4-FFF2-40B4-BE49-F238E27FC236}">
                  <a16:creationId xmlns:a16="http://schemas.microsoft.com/office/drawing/2014/main" id="{14715B6C-9A50-FE4B-A8D2-1E669BF891E3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113" name="Picture 571" descr="fridge2.png">
                <a:extLst>
                  <a:ext uri="{FF2B5EF4-FFF2-40B4-BE49-F238E27FC236}">
                    <a16:creationId xmlns:a16="http://schemas.microsoft.com/office/drawing/2014/main" id="{29DD0F98-F93B-0145-A925-F4125ED49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1115" descr="antenna_stylized">
                <a:extLst>
                  <a:ext uri="{FF2B5EF4-FFF2-40B4-BE49-F238E27FC236}">
                    <a16:creationId xmlns:a16="http://schemas.microsoft.com/office/drawing/2014/main" id="{C1A64F68-4D16-AE4F-AB60-09D2C0CF0E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AF73DE4B-526E-9C4F-9242-9BC0D43F8CBA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33FEDDB-405E-DB4E-815F-55EE9E62EF1A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1D164102-BE0D-AF40-9A7B-7F2B261B2C20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9018E7EF-EB96-424D-962A-FEB80B43946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79" name="Picture 378" descr="server_rack.png">
                  <a:extLst>
                    <a:ext uri="{FF2B5EF4-FFF2-40B4-BE49-F238E27FC236}">
                      <a16:creationId xmlns:a16="http://schemas.microsoft.com/office/drawing/2014/main" id="{C865CB27-BCE1-654B-9519-9B39D4CB5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0" name="Picture 379" descr="server_rack.png">
                  <a:extLst>
                    <a:ext uri="{FF2B5EF4-FFF2-40B4-BE49-F238E27FC236}">
                      <a16:creationId xmlns:a16="http://schemas.microsoft.com/office/drawing/2014/main" id="{41D005B5-0BAE-3E48-A2D4-576E4F7B9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1" name="Picture 380" descr="server_rack.png">
                  <a:extLst>
                    <a:ext uri="{FF2B5EF4-FFF2-40B4-BE49-F238E27FC236}">
                      <a16:creationId xmlns:a16="http://schemas.microsoft.com/office/drawing/2014/main" id="{89060F4D-6C40-724C-BD1E-F12A5CA65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710FDFDB-5658-6346-883B-53F72A0E1C90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21121473-8384-8944-A0B5-DD441780262C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11366773-360A-0449-911A-80462659C660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96" name="Picture 395" descr="server_rack.png">
                  <a:extLst>
                    <a:ext uri="{FF2B5EF4-FFF2-40B4-BE49-F238E27FC236}">
                      <a16:creationId xmlns:a16="http://schemas.microsoft.com/office/drawing/2014/main" id="{361EFF3D-6A1F-2646-B975-1FACB4284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7" name="Picture 396" descr="server_rack.png">
                  <a:extLst>
                    <a:ext uri="{FF2B5EF4-FFF2-40B4-BE49-F238E27FC236}">
                      <a16:creationId xmlns:a16="http://schemas.microsoft.com/office/drawing/2014/main" id="{E83F8942-DE11-A747-A5A4-EDFBB17BF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8" name="Picture 397" descr="server_rack.png">
                  <a:extLst>
                    <a:ext uri="{FF2B5EF4-FFF2-40B4-BE49-F238E27FC236}">
                      <a16:creationId xmlns:a16="http://schemas.microsoft.com/office/drawing/2014/main" id="{300ED1AC-F5EE-3C49-B963-42178C243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1" name="Group 950">
            <a:extLst>
              <a:ext uri="{FF2B5EF4-FFF2-40B4-BE49-F238E27FC236}">
                <a16:creationId xmlns:a16="http://schemas.microsoft.com/office/drawing/2014/main" id="{2B0A745F-DA32-E140-AB36-BC5E1C4E2D48}"/>
              </a:ext>
            </a:extLst>
          </p:cNvPr>
          <p:cNvGrpSpPr>
            <a:grpSpLocks/>
          </p:cNvGrpSpPr>
          <p:nvPr/>
        </p:nvGrpSpPr>
        <p:grpSpPr bwMode="auto">
          <a:xfrm>
            <a:off x="10288915" y="5273951"/>
            <a:ext cx="177192" cy="330833"/>
            <a:chOff x="4140" y="429"/>
            <a:chExt cx="1425" cy="2396"/>
          </a:xfrm>
        </p:grpSpPr>
        <p:sp>
          <p:nvSpPr>
            <p:cNvPr id="207" name="Freeform 951">
              <a:extLst>
                <a:ext uri="{FF2B5EF4-FFF2-40B4-BE49-F238E27FC236}">
                  <a16:creationId xmlns:a16="http://schemas.microsoft.com/office/drawing/2014/main" id="{12CB3660-4D63-014F-8CC9-FDFB814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Rectangle 952">
              <a:extLst>
                <a:ext uri="{FF2B5EF4-FFF2-40B4-BE49-F238E27FC236}">
                  <a16:creationId xmlns:a16="http://schemas.microsoft.com/office/drawing/2014/main" id="{EFE1382F-B768-3541-8BD1-06AB71BFA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09" name="Freeform 953">
              <a:extLst>
                <a:ext uri="{FF2B5EF4-FFF2-40B4-BE49-F238E27FC236}">
                  <a16:creationId xmlns:a16="http://schemas.microsoft.com/office/drawing/2014/main" id="{FB363E8F-CA06-2449-A66C-B1473589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954">
              <a:extLst>
                <a:ext uri="{FF2B5EF4-FFF2-40B4-BE49-F238E27FC236}">
                  <a16:creationId xmlns:a16="http://schemas.microsoft.com/office/drawing/2014/main" id="{8A74E36A-A735-7440-A2B1-55846B51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ectangle 955">
              <a:extLst>
                <a:ext uri="{FF2B5EF4-FFF2-40B4-BE49-F238E27FC236}">
                  <a16:creationId xmlns:a16="http://schemas.microsoft.com/office/drawing/2014/main" id="{FC433BF5-02C8-F540-AE86-53BF5696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212" name="Group 956">
              <a:extLst>
                <a:ext uri="{FF2B5EF4-FFF2-40B4-BE49-F238E27FC236}">
                  <a16:creationId xmlns:a16="http://schemas.microsoft.com/office/drawing/2014/main" id="{969A0B36-D994-A24C-8329-146363A51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7" name="AutoShape 957">
                <a:extLst>
                  <a:ext uri="{FF2B5EF4-FFF2-40B4-BE49-F238E27FC236}">
                    <a16:creationId xmlns:a16="http://schemas.microsoft.com/office/drawing/2014/main" id="{75A7B329-681F-2B4A-8470-FC0231FE2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AutoShape 958">
                <a:extLst>
                  <a:ext uri="{FF2B5EF4-FFF2-40B4-BE49-F238E27FC236}">
                    <a16:creationId xmlns:a16="http://schemas.microsoft.com/office/drawing/2014/main" id="{197CEF08-20F4-5741-AC2B-1EBB072FA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3" name="Rectangle 959">
              <a:extLst>
                <a:ext uri="{FF2B5EF4-FFF2-40B4-BE49-F238E27FC236}">
                  <a16:creationId xmlns:a16="http://schemas.microsoft.com/office/drawing/2014/main" id="{775AA9F7-199B-ED4C-B422-5E1B766F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214" name="Group 960">
              <a:extLst>
                <a:ext uri="{FF2B5EF4-FFF2-40B4-BE49-F238E27FC236}">
                  <a16:creationId xmlns:a16="http://schemas.microsoft.com/office/drawing/2014/main" id="{4EED0C22-3BA6-E24F-B528-BF018CB34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5" name="AutoShape 961">
                <a:extLst>
                  <a:ext uri="{FF2B5EF4-FFF2-40B4-BE49-F238E27FC236}">
                    <a16:creationId xmlns:a16="http://schemas.microsoft.com/office/drawing/2014/main" id="{FE30D28F-02DD-D041-8551-45D9D2836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AutoShape 962">
                <a:extLst>
                  <a:ext uri="{FF2B5EF4-FFF2-40B4-BE49-F238E27FC236}">
                    <a16:creationId xmlns:a16="http://schemas.microsoft.com/office/drawing/2014/main" id="{92F33680-18D6-7C4A-88C2-46C4FA3D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" name="Rectangle 963">
              <a:extLst>
                <a:ext uri="{FF2B5EF4-FFF2-40B4-BE49-F238E27FC236}">
                  <a16:creationId xmlns:a16="http://schemas.microsoft.com/office/drawing/2014/main" id="{A0014856-A5F8-544F-98BE-B1D6878A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6" name="Rectangle 964">
              <a:extLst>
                <a:ext uri="{FF2B5EF4-FFF2-40B4-BE49-F238E27FC236}">
                  <a16:creationId xmlns:a16="http://schemas.microsoft.com/office/drawing/2014/main" id="{0E6FC61A-EACA-7D4E-9AA7-C7690D09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217" name="Group 965">
              <a:extLst>
                <a:ext uri="{FF2B5EF4-FFF2-40B4-BE49-F238E27FC236}">
                  <a16:creationId xmlns:a16="http://schemas.microsoft.com/office/drawing/2014/main" id="{CF083CE2-2403-FD4E-8F7D-758E7F67F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3" name="AutoShape 966">
                <a:extLst>
                  <a:ext uri="{FF2B5EF4-FFF2-40B4-BE49-F238E27FC236}">
                    <a16:creationId xmlns:a16="http://schemas.microsoft.com/office/drawing/2014/main" id="{5ED8E2CD-DB59-0040-9493-378A5D7DF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AutoShape 967">
                <a:extLst>
                  <a:ext uri="{FF2B5EF4-FFF2-40B4-BE49-F238E27FC236}">
                    <a16:creationId xmlns:a16="http://schemas.microsoft.com/office/drawing/2014/main" id="{F249F021-1652-2041-9D37-82D9ADAF2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8" name="Freeform 968">
              <a:extLst>
                <a:ext uri="{FF2B5EF4-FFF2-40B4-BE49-F238E27FC236}">
                  <a16:creationId xmlns:a16="http://schemas.microsoft.com/office/drawing/2014/main" id="{2DA20985-B59E-DD4F-B452-9726DAD2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" name="Group 969">
              <a:extLst>
                <a:ext uri="{FF2B5EF4-FFF2-40B4-BE49-F238E27FC236}">
                  <a16:creationId xmlns:a16="http://schemas.microsoft.com/office/drawing/2014/main" id="{68489279-23CF-FB42-9AE3-CAB3A000B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1" name="AutoShape 970">
                <a:extLst>
                  <a:ext uri="{FF2B5EF4-FFF2-40B4-BE49-F238E27FC236}">
                    <a16:creationId xmlns:a16="http://schemas.microsoft.com/office/drawing/2014/main" id="{12532EDD-6029-FD41-90A0-EB4B9A3B8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AutoShape 971">
                <a:extLst>
                  <a:ext uri="{FF2B5EF4-FFF2-40B4-BE49-F238E27FC236}">
                    <a16:creationId xmlns:a16="http://schemas.microsoft.com/office/drawing/2014/main" id="{2ADE9625-767F-5247-8211-3638BECC9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0" name="Rectangle 972">
              <a:extLst>
                <a:ext uri="{FF2B5EF4-FFF2-40B4-BE49-F238E27FC236}">
                  <a16:creationId xmlns:a16="http://schemas.microsoft.com/office/drawing/2014/main" id="{71E52DA0-9A54-7744-90B9-E438CBE0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1" name="Freeform 973">
              <a:extLst>
                <a:ext uri="{FF2B5EF4-FFF2-40B4-BE49-F238E27FC236}">
                  <a16:creationId xmlns:a16="http://schemas.microsoft.com/office/drawing/2014/main" id="{D950FAED-4EC6-7B4B-AFA5-CA2701F7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974">
              <a:extLst>
                <a:ext uri="{FF2B5EF4-FFF2-40B4-BE49-F238E27FC236}">
                  <a16:creationId xmlns:a16="http://schemas.microsoft.com/office/drawing/2014/main" id="{55AF3FE0-BBE4-A74C-A9EF-B8F3AA7A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Oval 975">
              <a:extLst>
                <a:ext uri="{FF2B5EF4-FFF2-40B4-BE49-F238E27FC236}">
                  <a16:creationId xmlns:a16="http://schemas.microsoft.com/office/drawing/2014/main" id="{AC808981-49D6-D840-800C-F21BB910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4" name="Freeform 976">
              <a:extLst>
                <a:ext uri="{FF2B5EF4-FFF2-40B4-BE49-F238E27FC236}">
                  <a16:creationId xmlns:a16="http://schemas.microsoft.com/office/drawing/2014/main" id="{EBD04B6D-F8F6-FE45-BBD9-3CFFE7B2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AutoShape 977">
              <a:extLst>
                <a:ext uri="{FF2B5EF4-FFF2-40B4-BE49-F238E27FC236}">
                  <a16:creationId xmlns:a16="http://schemas.microsoft.com/office/drawing/2014/main" id="{EB968B78-CEDA-2949-925F-D6EE71A8E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6" name="AutoShape 978">
              <a:extLst>
                <a:ext uri="{FF2B5EF4-FFF2-40B4-BE49-F238E27FC236}">
                  <a16:creationId xmlns:a16="http://schemas.microsoft.com/office/drawing/2014/main" id="{6127245D-2639-C841-ABBD-0A2EB871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7" name="Oval 979">
              <a:extLst>
                <a:ext uri="{FF2B5EF4-FFF2-40B4-BE49-F238E27FC236}">
                  <a16:creationId xmlns:a16="http://schemas.microsoft.com/office/drawing/2014/main" id="{CBCE7727-73A7-814E-B244-E80EED40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8" name="Oval 980">
              <a:extLst>
                <a:ext uri="{FF2B5EF4-FFF2-40B4-BE49-F238E27FC236}">
                  <a16:creationId xmlns:a16="http://schemas.microsoft.com/office/drawing/2014/main" id="{7A66ECF6-DDAE-2842-92B5-EA8F14A1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9" name="Oval 981">
              <a:extLst>
                <a:ext uri="{FF2B5EF4-FFF2-40B4-BE49-F238E27FC236}">
                  <a16:creationId xmlns:a16="http://schemas.microsoft.com/office/drawing/2014/main" id="{5A97568E-F028-FD44-8E47-C92EC6C01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30" name="Rectangle 982">
              <a:extLst>
                <a:ext uri="{FF2B5EF4-FFF2-40B4-BE49-F238E27FC236}">
                  <a16:creationId xmlns:a16="http://schemas.microsoft.com/office/drawing/2014/main" id="{A834B858-68E5-0D45-8391-2A0A996F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590">
            <a:extLst>
              <a:ext uri="{FF2B5EF4-FFF2-40B4-BE49-F238E27FC236}">
                <a16:creationId xmlns:a16="http://schemas.microsoft.com/office/drawing/2014/main" id="{2648262B-E78D-1D4B-B3FD-3AE9CD5C32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67" name="Picture 591" descr="desktop_computer_stylized_medium">
              <a:extLst>
                <a:ext uri="{FF2B5EF4-FFF2-40B4-BE49-F238E27FC236}">
                  <a16:creationId xmlns:a16="http://schemas.microsoft.com/office/drawing/2014/main" id="{35FBE2DB-60A7-B340-A5BB-B3699CCC0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" name="Freeform 592">
              <a:extLst>
                <a:ext uri="{FF2B5EF4-FFF2-40B4-BE49-F238E27FC236}">
                  <a16:creationId xmlns:a16="http://schemas.microsoft.com/office/drawing/2014/main" id="{0263E665-BF2A-2F4A-ADA8-20F44C31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" name="Group 1064">
            <a:extLst>
              <a:ext uri="{FF2B5EF4-FFF2-40B4-BE49-F238E27FC236}">
                <a16:creationId xmlns:a16="http://schemas.microsoft.com/office/drawing/2014/main" id="{1E483C21-97F2-6C41-9217-2187E09B541E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146" name="Picture 1065" descr="antenna_stylized">
              <a:extLst>
                <a:ext uri="{FF2B5EF4-FFF2-40B4-BE49-F238E27FC236}">
                  <a16:creationId xmlns:a16="http://schemas.microsoft.com/office/drawing/2014/main" id="{EC1E8FF9-A5AB-904A-91B8-DF4938260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1066" descr="laptop_keyboard">
              <a:extLst>
                <a:ext uri="{FF2B5EF4-FFF2-40B4-BE49-F238E27FC236}">
                  <a16:creationId xmlns:a16="http://schemas.microsoft.com/office/drawing/2014/main" id="{71E89937-428E-3447-B221-C34E0D71A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Freeform 1067">
              <a:extLst>
                <a:ext uri="{FF2B5EF4-FFF2-40B4-BE49-F238E27FC236}">
                  <a16:creationId xmlns:a16="http://schemas.microsoft.com/office/drawing/2014/main" id="{43C21467-3265-FC4F-AF31-44A02816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9" name="Picture 1068" descr="screen">
              <a:extLst>
                <a:ext uri="{FF2B5EF4-FFF2-40B4-BE49-F238E27FC236}">
                  <a16:creationId xmlns:a16="http://schemas.microsoft.com/office/drawing/2014/main" id="{9868250A-D477-2944-B0F8-A7DE63DA4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069">
              <a:extLst>
                <a:ext uri="{FF2B5EF4-FFF2-40B4-BE49-F238E27FC236}">
                  <a16:creationId xmlns:a16="http://schemas.microsoft.com/office/drawing/2014/main" id="{A4015B9E-FE1F-594E-AFA2-A527748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070">
              <a:extLst>
                <a:ext uri="{FF2B5EF4-FFF2-40B4-BE49-F238E27FC236}">
                  <a16:creationId xmlns:a16="http://schemas.microsoft.com/office/drawing/2014/main" id="{1D5AA9CA-3334-2341-A3C4-E9837248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071">
              <a:extLst>
                <a:ext uri="{FF2B5EF4-FFF2-40B4-BE49-F238E27FC236}">
                  <a16:creationId xmlns:a16="http://schemas.microsoft.com/office/drawing/2014/main" id="{408815EA-3342-2D4A-AB4D-6A6AD669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072">
              <a:extLst>
                <a:ext uri="{FF2B5EF4-FFF2-40B4-BE49-F238E27FC236}">
                  <a16:creationId xmlns:a16="http://schemas.microsoft.com/office/drawing/2014/main" id="{180DED07-429A-A242-A9E3-1BBEEAF4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073">
              <a:extLst>
                <a:ext uri="{FF2B5EF4-FFF2-40B4-BE49-F238E27FC236}">
                  <a16:creationId xmlns:a16="http://schemas.microsoft.com/office/drawing/2014/main" id="{A86B5E1C-D4A7-804E-9345-DD2099CC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074">
              <a:extLst>
                <a:ext uri="{FF2B5EF4-FFF2-40B4-BE49-F238E27FC236}">
                  <a16:creationId xmlns:a16="http://schemas.microsoft.com/office/drawing/2014/main" id="{278E44FF-9118-764F-B154-D54B6D088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6" name="Group 1075">
              <a:extLst>
                <a:ext uri="{FF2B5EF4-FFF2-40B4-BE49-F238E27FC236}">
                  <a16:creationId xmlns:a16="http://schemas.microsoft.com/office/drawing/2014/main" id="{B07A4D51-63EA-ED46-9283-3C066C8F8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63" name="Freeform 1076">
                <a:extLst>
                  <a:ext uri="{FF2B5EF4-FFF2-40B4-BE49-F238E27FC236}">
                    <a16:creationId xmlns:a16="http://schemas.microsoft.com/office/drawing/2014/main" id="{362CE3DF-6498-9044-80D1-5B57C954B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077">
                <a:extLst>
                  <a:ext uri="{FF2B5EF4-FFF2-40B4-BE49-F238E27FC236}">
                    <a16:creationId xmlns:a16="http://schemas.microsoft.com/office/drawing/2014/main" id="{232B6CC8-39FA-8E41-89F9-D454D1953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78">
                <a:extLst>
                  <a:ext uri="{FF2B5EF4-FFF2-40B4-BE49-F238E27FC236}">
                    <a16:creationId xmlns:a16="http://schemas.microsoft.com/office/drawing/2014/main" id="{14BE6CD7-1B00-AE45-A0A2-B4613907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079">
                <a:extLst>
                  <a:ext uri="{FF2B5EF4-FFF2-40B4-BE49-F238E27FC236}">
                    <a16:creationId xmlns:a16="http://schemas.microsoft.com/office/drawing/2014/main" id="{17D2993A-DA09-154C-81CE-F00D6DF0D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080">
                <a:extLst>
                  <a:ext uri="{FF2B5EF4-FFF2-40B4-BE49-F238E27FC236}">
                    <a16:creationId xmlns:a16="http://schemas.microsoft.com/office/drawing/2014/main" id="{AD580132-3A72-CF47-B834-B58CA201F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081">
                <a:extLst>
                  <a:ext uri="{FF2B5EF4-FFF2-40B4-BE49-F238E27FC236}">
                    <a16:creationId xmlns:a16="http://schemas.microsoft.com/office/drawing/2014/main" id="{E900C928-6E45-6449-A6C9-3DBE801B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" name="Freeform 1082">
              <a:extLst>
                <a:ext uri="{FF2B5EF4-FFF2-40B4-BE49-F238E27FC236}">
                  <a16:creationId xmlns:a16="http://schemas.microsoft.com/office/drawing/2014/main" id="{1ECD1A08-63F7-2B4E-84E4-3FA62803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083">
              <a:extLst>
                <a:ext uri="{FF2B5EF4-FFF2-40B4-BE49-F238E27FC236}">
                  <a16:creationId xmlns:a16="http://schemas.microsoft.com/office/drawing/2014/main" id="{E0CE0778-AA7C-994B-8AC5-676F1A825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084">
              <a:extLst>
                <a:ext uri="{FF2B5EF4-FFF2-40B4-BE49-F238E27FC236}">
                  <a16:creationId xmlns:a16="http://schemas.microsoft.com/office/drawing/2014/main" id="{D2A296F6-56E0-0141-8E63-F209F110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085">
              <a:extLst>
                <a:ext uri="{FF2B5EF4-FFF2-40B4-BE49-F238E27FC236}">
                  <a16:creationId xmlns:a16="http://schemas.microsoft.com/office/drawing/2014/main" id="{06824F88-EE84-D347-A023-F053DA4B2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086">
              <a:extLst>
                <a:ext uri="{FF2B5EF4-FFF2-40B4-BE49-F238E27FC236}">
                  <a16:creationId xmlns:a16="http://schemas.microsoft.com/office/drawing/2014/main" id="{36F4BB90-D696-0945-AC5D-7CBFD97A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087">
              <a:extLst>
                <a:ext uri="{FF2B5EF4-FFF2-40B4-BE49-F238E27FC236}">
                  <a16:creationId xmlns:a16="http://schemas.microsoft.com/office/drawing/2014/main" id="{9FC45AEE-F94E-2C41-BB56-2055DE618B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0" name="Group 590">
            <a:extLst>
              <a:ext uri="{FF2B5EF4-FFF2-40B4-BE49-F238E27FC236}">
                <a16:creationId xmlns:a16="http://schemas.microsoft.com/office/drawing/2014/main" id="{A66A00B8-C906-204A-9EA8-BF8007089A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491" name="Picture 591" descr="desktop_computer_stylized_medium">
              <a:extLst>
                <a:ext uri="{FF2B5EF4-FFF2-40B4-BE49-F238E27FC236}">
                  <a16:creationId xmlns:a16="http://schemas.microsoft.com/office/drawing/2014/main" id="{0D26BE9F-5A6F-194D-95F5-9A26085A8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" name="Freeform 592">
              <a:extLst>
                <a:ext uri="{FF2B5EF4-FFF2-40B4-BE49-F238E27FC236}">
                  <a16:creationId xmlns:a16="http://schemas.microsoft.com/office/drawing/2014/main" id="{F940FA7C-0178-FC42-989D-133C7D3E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93" name="Group 590">
            <a:extLst>
              <a:ext uri="{FF2B5EF4-FFF2-40B4-BE49-F238E27FC236}">
                <a16:creationId xmlns:a16="http://schemas.microsoft.com/office/drawing/2014/main" id="{AADF67FB-3BE7-EF42-B8A5-B005B506931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494" name="Picture 591" descr="desktop_computer_stylized_medium">
              <a:extLst>
                <a:ext uri="{FF2B5EF4-FFF2-40B4-BE49-F238E27FC236}">
                  <a16:creationId xmlns:a16="http://schemas.microsoft.com/office/drawing/2014/main" id="{0BBC0FBB-DA3F-874A-8EBE-B51C772E0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592">
              <a:extLst>
                <a:ext uri="{FF2B5EF4-FFF2-40B4-BE49-F238E27FC236}">
                  <a16:creationId xmlns:a16="http://schemas.microsoft.com/office/drawing/2014/main" id="{A9932DBD-03D1-3E48-AE83-712DE720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96" name="Group 1064">
            <a:extLst>
              <a:ext uri="{FF2B5EF4-FFF2-40B4-BE49-F238E27FC236}">
                <a16:creationId xmlns:a16="http://schemas.microsoft.com/office/drawing/2014/main" id="{FC2552CF-9AC0-3243-8999-6808B911C762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497" name="Picture 1065" descr="antenna_stylized">
              <a:extLst>
                <a:ext uri="{FF2B5EF4-FFF2-40B4-BE49-F238E27FC236}">
                  <a16:creationId xmlns:a16="http://schemas.microsoft.com/office/drawing/2014/main" id="{87938519-94DB-D545-A29A-7EDE5E41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8" name="Picture 1066" descr="laptop_keyboard">
              <a:extLst>
                <a:ext uri="{FF2B5EF4-FFF2-40B4-BE49-F238E27FC236}">
                  <a16:creationId xmlns:a16="http://schemas.microsoft.com/office/drawing/2014/main" id="{2D71707C-83CA-1C4B-8508-67E56E2A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" name="Freeform 1067">
              <a:extLst>
                <a:ext uri="{FF2B5EF4-FFF2-40B4-BE49-F238E27FC236}">
                  <a16:creationId xmlns:a16="http://schemas.microsoft.com/office/drawing/2014/main" id="{73F0FEB4-8393-CC4E-8318-ED16B301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00" name="Picture 1068" descr="screen">
              <a:extLst>
                <a:ext uri="{FF2B5EF4-FFF2-40B4-BE49-F238E27FC236}">
                  <a16:creationId xmlns:a16="http://schemas.microsoft.com/office/drawing/2014/main" id="{7FE7C88C-9EAD-8349-A46B-E909AEA65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" name="Freeform 1069">
              <a:extLst>
                <a:ext uri="{FF2B5EF4-FFF2-40B4-BE49-F238E27FC236}">
                  <a16:creationId xmlns:a16="http://schemas.microsoft.com/office/drawing/2014/main" id="{0DBCF6AD-8352-3C40-B68E-0383519D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1070">
              <a:extLst>
                <a:ext uri="{FF2B5EF4-FFF2-40B4-BE49-F238E27FC236}">
                  <a16:creationId xmlns:a16="http://schemas.microsoft.com/office/drawing/2014/main" id="{3C23673E-599F-5241-B844-C8F96A05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1071">
              <a:extLst>
                <a:ext uri="{FF2B5EF4-FFF2-40B4-BE49-F238E27FC236}">
                  <a16:creationId xmlns:a16="http://schemas.microsoft.com/office/drawing/2014/main" id="{4D502A0C-8868-2C4E-B6B7-F4671864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1072">
              <a:extLst>
                <a:ext uri="{FF2B5EF4-FFF2-40B4-BE49-F238E27FC236}">
                  <a16:creationId xmlns:a16="http://schemas.microsoft.com/office/drawing/2014/main" id="{154DEECF-C451-B140-A650-9DB9DCC4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1073">
              <a:extLst>
                <a:ext uri="{FF2B5EF4-FFF2-40B4-BE49-F238E27FC236}">
                  <a16:creationId xmlns:a16="http://schemas.microsoft.com/office/drawing/2014/main" id="{61C09639-BDA6-1848-86B4-033F9F99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1074">
              <a:extLst>
                <a:ext uri="{FF2B5EF4-FFF2-40B4-BE49-F238E27FC236}">
                  <a16:creationId xmlns:a16="http://schemas.microsoft.com/office/drawing/2014/main" id="{BBF9A35C-4B4A-604C-BCA3-20BC6C3D2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7" name="Group 1075">
              <a:extLst>
                <a:ext uri="{FF2B5EF4-FFF2-40B4-BE49-F238E27FC236}">
                  <a16:creationId xmlns:a16="http://schemas.microsoft.com/office/drawing/2014/main" id="{C228B10E-0BB1-8D40-9DB1-545E285C7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" name="Freeform 1076">
                <a:extLst>
                  <a:ext uri="{FF2B5EF4-FFF2-40B4-BE49-F238E27FC236}">
                    <a16:creationId xmlns:a16="http://schemas.microsoft.com/office/drawing/2014/main" id="{DBE93115-3362-AE4D-A30A-337520C73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1077">
                <a:extLst>
                  <a:ext uri="{FF2B5EF4-FFF2-40B4-BE49-F238E27FC236}">
                    <a16:creationId xmlns:a16="http://schemas.microsoft.com/office/drawing/2014/main" id="{E980EACA-94CF-194A-AC7A-1415DBB4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1078">
                <a:extLst>
                  <a:ext uri="{FF2B5EF4-FFF2-40B4-BE49-F238E27FC236}">
                    <a16:creationId xmlns:a16="http://schemas.microsoft.com/office/drawing/2014/main" id="{67C8CECC-A4D3-D543-A1C2-92A3DDD60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1079">
                <a:extLst>
                  <a:ext uri="{FF2B5EF4-FFF2-40B4-BE49-F238E27FC236}">
                    <a16:creationId xmlns:a16="http://schemas.microsoft.com/office/drawing/2014/main" id="{DF7F90DA-E9FF-E64E-979A-F2C4CF6F2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1080">
                <a:extLst>
                  <a:ext uri="{FF2B5EF4-FFF2-40B4-BE49-F238E27FC236}">
                    <a16:creationId xmlns:a16="http://schemas.microsoft.com/office/drawing/2014/main" id="{1FB7CFF5-5312-6B45-B1C9-1E8019D9A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1081">
                <a:extLst>
                  <a:ext uri="{FF2B5EF4-FFF2-40B4-BE49-F238E27FC236}">
                    <a16:creationId xmlns:a16="http://schemas.microsoft.com/office/drawing/2014/main" id="{F6743163-40E8-634F-BDA5-FD850E9C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8" name="Freeform 1082">
              <a:extLst>
                <a:ext uri="{FF2B5EF4-FFF2-40B4-BE49-F238E27FC236}">
                  <a16:creationId xmlns:a16="http://schemas.microsoft.com/office/drawing/2014/main" id="{5C688E93-8024-AF4A-9FAE-F872353A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1083">
              <a:extLst>
                <a:ext uri="{FF2B5EF4-FFF2-40B4-BE49-F238E27FC236}">
                  <a16:creationId xmlns:a16="http://schemas.microsoft.com/office/drawing/2014/main" id="{E2D8B864-6DD1-D042-9409-8862ACC1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1084">
              <a:extLst>
                <a:ext uri="{FF2B5EF4-FFF2-40B4-BE49-F238E27FC236}">
                  <a16:creationId xmlns:a16="http://schemas.microsoft.com/office/drawing/2014/main" id="{CC7A3F9E-B0BC-2945-B124-91C53102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1085">
              <a:extLst>
                <a:ext uri="{FF2B5EF4-FFF2-40B4-BE49-F238E27FC236}">
                  <a16:creationId xmlns:a16="http://schemas.microsoft.com/office/drawing/2014/main" id="{B8E20EA9-88B9-0A42-A470-7AF9E881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1086">
              <a:extLst>
                <a:ext uri="{FF2B5EF4-FFF2-40B4-BE49-F238E27FC236}">
                  <a16:creationId xmlns:a16="http://schemas.microsoft.com/office/drawing/2014/main" id="{A9D04135-B045-A743-95D7-CA5EF36E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1087">
              <a:extLst>
                <a:ext uri="{FF2B5EF4-FFF2-40B4-BE49-F238E27FC236}">
                  <a16:creationId xmlns:a16="http://schemas.microsoft.com/office/drawing/2014/main" id="{C0583F57-71B7-B142-BC2A-15444A0CF4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" name="Freeform 984">
            <a:extLst>
              <a:ext uri="{FF2B5EF4-FFF2-40B4-BE49-F238E27FC236}">
                <a16:creationId xmlns:a16="http://schemas.microsoft.com/office/drawing/2014/main" id="{69921432-2526-D74B-B1B3-EF4990D573EA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Freeform 986">
            <a:extLst>
              <a:ext uri="{FF2B5EF4-FFF2-40B4-BE49-F238E27FC236}">
                <a16:creationId xmlns:a16="http://schemas.microsoft.com/office/drawing/2014/main" id="{210AB56E-8E3A-464C-BA90-E5EE13DE14AA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Freeform 987">
            <a:extLst>
              <a:ext uri="{FF2B5EF4-FFF2-40B4-BE49-F238E27FC236}">
                <a16:creationId xmlns:a16="http://schemas.microsoft.com/office/drawing/2014/main" id="{4B6304D8-37E4-9743-9663-D2140A3373CD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Rectangle 988">
            <a:extLst>
              <a:ext uri="{FF2B5EF4-FFF2-40B4-BE49-F238E27FC236}">
                <a16:creationId xmlns:a16="http://schemas.microsoft.com/office/drawing/2014/main" id="{01DA0D94-4858-4748-835A-0A295C76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180" name="Group 989">
            <a:extLst>
              <a:ext uri="{FF2B5EF4-FFF2-40B4-BE49-F238E27FC236}">
                <a16:creationId xmlns:a16="http://schemas.microsoft.com/office/drawing/2014/main" id="{653C7E87-1F7F-B94B-970F-8043BE6AD494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205" name="AutoShape 990">
              <a:extLst>
                <a:ext uri="{FF2B5EF4-FFF2-40B4-BE49-F238E27FC236}">
                  <a16:creationId xmlns:a16="http://schemas.microsoft.com/office/drawing/2014/main" id="{9E8BF054-B12E-C746-9DCC-FFC0FBE1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06" name="AutoShape 991">
              <a:extLst>
                <a:ext uri="{FF2B5EF4-FFF2-40B4-BE49-F238E27FC236}">
                  <a16:creationId xmlns:a16="http://schemas.microsoft.com/office/drawing/2014/main" id="{60A26098-3AC3-5F48-AF12-0376133BA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81" name="Rectangle 992">
            <a:extLst>
              <a:ext uri="{FF2B5EF4-FFF2-40B4-BE49-F238E27FC236}">
                <a16:creationId xmlns:a16="http://schemas.microsoft.com/office/drawing/2014/main" id="{AB0AE9A0-AEC6-B542-BAA1-AD6A9E25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182" name="Group 993">
            <a:extLst>
              <a:ext uri="{FF2B5EF4-FFF2-40B4-BE49-F238E27FC236}">
                <a16:creationId xmlns:a16="http://schemas.microsoft.com/office/drawing/2014/main" id="{2E23BBDE-93A3-014A-8AD9-509F2B133316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203" name="AutoShape 994">
              <a:extLst>
                <a:ext uri="{FF2B5EF4-FFF2-40B4-BE49-F238E27FC236}">
                  <a16:creationId xmlns:a16="http://schemas.microsoft.com/office/drawing/2014/main" id="{CF10A6D2-6E36-BA46-8AB3-2A153E9EC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04" name="AutoShape 995">
              <a:extLst>
                <a:ext uri="{FF2B5EF4-FFF2-40B4-BE49-F238E27FC236}">
                  <a16:creationId xmlns:a16="http://schemas.microsoft.com/office/drawing/2014/main" id="{964D14B2-2639-5A46-B2D5-48A8B0C31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83" name="Rectangle 996">
            <a:extLst>
              <a:ext uri="{FF2B5EF4-FFF2-40B4-BE49-F238E27FC236}">
                <a16:creationId xmlns:a16="http://schemas.microsoft.com/office/drawing/2014/main" id="{426E7337-36DD-B64A-88F7-00D5A742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4" name="Rectangle 997">
            <a:extLst>
              <a:ext uri="{FF2B5EF4-FFF2-40B4-BE49-F238E27FC236}">
                <a16:creationId xmlns:a16="http://schemas.microsoft.com/office/drawing/2014/main" id="{BE4D7353-7D2D-9F42-8A6A-65BAA625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185" name="Group 998">
            <a:extLst>
              <a:ext uri="{FF2B5EF4-FFF2-40B4-BE49-F238E27FC236}">
                <a16:creationId xmlns:a16="http://schemas.microsoft.com/office/drawing/2014/main" id="{10644FFB-BF70-614B-94F5-58CB99D12E0E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201" name="AutoShape 999">
              <a:extLst>
                <a:ext uri="{FF2B5EF4-FFF2-40B4-BE49-F238E27FC236}">
                  <a16:creationId xmlns:a16="http://schemas.microsoft.com/office/drawing/2014/main" id="{2EEDFBCE-8402-0442-A96B-A6412C51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02" name="AutoShape 1000">
              <a:extLst>
                <a:ext uri="{FF2B5EF4-FFF2-40B4-BE49-F238E27FC236}">
                  <a16:creationId xmlns:a16="http://schemas.microsoft.com/office/drawing/2014/main" id="{5BBF678C-8365-374C-8592-2F4010918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1001">
            <a:extLst>
              <a:ext uri="{FF2B5EF4-FFF2-40B4-BE49-F238E27FC236}">
                <a16:creationId xmlns:a16="http://schemas.microsoft.com/office/drawing/2014/main" id="{43320BBC-6D3F-CE4C-AE57-EE45F3319F3F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7" name="Group 1002">
            <a:extLst>
              <a:ext uri="{FF2B5EF4-FFF2-40B4-BE49-F238E27FC236}">
                <a16:creationId xmlns:a16="http://schemas.microsoft.com/office/drawing/2014/main" id="{4ED748C4-471F-B74E-9328-2437DB94B8F7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199" name="AutoShape 1003">
              <a:extLst>
                <a:ext uri="{FF2B5EF4-FFF2-40B4-BE49-F238E27FC236}">
                  <a16:creationId xmlns:a16="http://schemas.microsoft.com/office/drawing/2014/main" id="{DE163CA4-FABE-9B4C-973B-7160FB0C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00" name="AutoShape 1004">
              <a:extLst>
                <a:ext uri="{FF2B5EF4-FFF2-40B4-BE49-F238E27FC236}">
                  <a16:creationId xmlns:a16="http://schemas.microsoft.com/office/drawing/2014/main" id="{D50A283A-2FFB-A24F-A406-2910EEA8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88" name="Rectangle 1005">
            <a:extLst>
              <a:ext uri="{FF2B5EF4-FFF2-40B4-BE49-F238E27FC236}">
                <a16:creationId xmlns:a16="http://schemas.microsoft.com/office/drawing/2014/main" id="{42659E43-E287-8942-BD23-94141CB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9" name="Freeform 1006">
            <a:extLst>
              <a:ext uri="{FF2B5EF4-FFF2-40B4-BE49-F238E27FC236}">
                <a16:creationId xmlns:a16="http://schemas.microsoft.com/office/drawing/2014/main" id="{48DEF8E3-26E3-0E48-88EA-BAB435AE5150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" name="Freeform 1007">
            <a:extLst>
              <a:ext uri="{FF2B5EF4-FFF2-40B4-BE49-F238E27FC236}">
                <a16:creationId xmlns:a16="http://schemas.microsoft.com/office/drawing/2014/main" id="{7869EB64-11F6-624E-9B28-6986DD9D076F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Oval 1008">
            <a:extLst>
              <a:ext uri="{FF2B5EF4-FFF2-40B4-BE49-F238E27FC236}">
                <a16:creationId xmlns:a16="http://schemas.microsoft.com/office/drawing/2014/main" id="{322E0F0C-40A1-7E43-B9BC-A271C641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2" name="Freeform 1009">
            <a:extLst>
              <a:ext uri="{FF2B5EF4-FFF2-40B4-BE49-F238E27FC236}">
                <a16:creationId xmlns:a16="http://schemas.microsoft.com/office/drawing/2014/main" id="{2C34A91D-8DF1-DE40-8F88-B7AB2BE630CE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" name="AutoShape 1010">
            <a:extLst>
              <a:ext uri="{FF2B5EF4-FFF2-40B4-BE49-F238E27FC236}">
                <a16:creationId xmlns:a16="http://schemas.microsoft.com/office/drawing/2014/main" id="{C10585A3-5046-F44C-A720-1B5360D1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" name="AutoShape 1011">
            <a:extLst>
              <a:ext uri="{FF2B5EF4-FFF2-40B4-BE49-F238E27FC236}">
                <a16:creationId xmlns:a16="http://schemas.microsoft.com/office/drawing/2014/main" id="{0F1CC371-A8A5-1146-9D54-06BA5783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5" name="Oval 1012">
            <a:extLst>
              <a:ext uri="{FF2B5EF4-FFF2-40B4-BE49-F238E27FC236}">
                <a16:creationId xmlns:a16="http://schemas.microsoft.com/office/drawing/2014/main" id="{165ACFDB-EB0A-EF4A-A53B-E952BF38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6" name="Oval 1013">
            <a:extLst>
              <a:ext uri="{FF2B5EF4-FFF2-40B4-BE49-F238E27FC236}">
                <a16:creationId xmlns:a16="http://schemas.microsoft.com/office/drawing/2014/main" id="{8E1C86F1-E8A5-AB43-9FBE-05329F11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7" name="Oval 1014">
            <a:extLst>
              <a:ext uri="{FF2B5EF4-FFF2-40B4-BE49-F238E27FC236}">
                <a16:creationId xmlns:a16="http://schemas.microsoft.com/office/drawing/2014/main" id="{0C189499-8A09-3E4B-B216-1DBC5D3C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8" name="Rectangle 1015">
            <a:extLst>
              <a:ext uri="{FF2B5EF4-FFF2-40B4-BE49-F238E27FC236}">
                <a16:creationId xmlns:a16="http://schemas.microsoft.com/office/drawing/2014/main" id="{F801E0C5-03DC-4947-89BB-24F841D7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83029-0B46-154F-9CA3-FEA06875B8DB}"/>
              </a:ext>
            </a:extLst>
          </p:cNvPr>
          <p:cNvSpPr/>
          <p:nvPr/>
        </p:nvSpPr>
        <p:spPr>
          <a:xfrm>
            <a:off x="6539916" y="1365914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AB30C9-9641-104B-9006-CB16D4919778}"/>
              </a:ext>
            </a:extLst>
          </p:cNvPr>
          <p:cNvGrpSpPr/>
          <p:nvPr/>
        </p:nvGrpSpPr>
        <p:grpSpPr>
          <a:xfrm>
            <a:off x="7680324" y="1814171"/>
            <a:ext cx="2755429" cy="4250670"/>
            <a:chOff x="7680324" y="1814171"/>
            <a:chExt cx="2755429" cy="4250670"/>
          </a:xfrm>
        </p:grpSpPr>
        <p:grpSp>
          <p:nvGrpSpPr>
            <p:cNvPr id="49" name="Group 652">
              <a:extLst>
                <a:ext uri="{FF2B5EF4-FFF2-40B4-BE49-F238E27FC236}">
                  <a16:creationId xmlns:a16="http://schemas.microsoft.com/office/drawing/2014/main" id="{F4E63F52-683B-8244-A48E-D8CF833CC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0224" y="1859725"/>
              <a:ext cx="415925" cy="385763"/>
              <a:chOff x="2751" y="1851"/>
              <a:chExt cx="462" cy="478"/>
            </a:xfrm>
          </p:grpSpPr>
          <p:pic>
            <p:nvPicPr>
              <p:cNvPr id="359" name="Picture 653" descr="iphone_stylized_small">
                <a:extLst>
                  <a:ext uri="{FF2B5EF4-FFF2-40B4-BE49-F238E27FC236}">
                    <a16:creationId xmlns:a16="http://schemas.microsoft.com/office/drawing/2014/main" id="{EDF1EC93-A6E5-964F-B0D6-EE56B282AE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0" name="Picture 654" descr="antenna_radiation_stylized">
                <a:extLst>
                  <a:ext uri="{FF2B5EF4-FFF2-40B4-BE49-F238E27FC236}">
                    <a16:creationId xmlns:a16="http://schemas.microsoft.com/office/drawing/2014/main" id="{0A17C594-505E-6F41-AEEB-272A31DFD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7" name="Group 590">
              <a:extLst>
                <a:ext uri="{FF2B5EF4-FFF2-40B4-BE49-F238E27FC236}">
                  <a16:creationId xmlns:a16="http://schemas.microsoft.com/office/drawing/2014/main" id="{B2AAF0C3-BD73-634D-B492-B7CCF9735ED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73981" y="5281060"/>
              <a:ext cx="345630" cy="320302"/>
              <a:chOff x="2839" y="3501"/>
              <a:chExt cx="755" cy="803"/>
            </a:xfrm>
          </p:grpSpPr>
          <p:pic>
            <p:nvPicPr>
              <p:cNvPr id="488" name="Picture 591" descr="desktop_computer_stylized_medium">
                <a:extLst>
                  <a:ext uri="{FF2B5EF4-FFF2-40B4-BE49-F238E27FC236}">
                    <a16:creationId xmlns:a16="http://schemas.microsoft.com/office/drawing/2014/main" id="{1B000E5D-AA79-9741-93EF-69776E79DC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9" name="Freeform 592">
                <a:extLst>
                  <a:ext uri="{FF2B5EF4-FFF2-40B4-BE49-F238E27FC236}">
                    <a16:creationId xmlns:a16="http://schemas.microsoft.com/office/drawing/2014/main" id="{E285DBFE-A1C0-DE49-94FA-3F8D49F9A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26C6AB3-E95B-4E45-912D-03BD50D0AB9E}"/>
                </a:ext>
              </a:extLst>
            </p:cNvPr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78E6AF30-B350-C649-8449-B69F6002DF42}"/>
                </a:ext>
              </a:extLst>
            </p:cNvPr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C1E7801D-A747-164C-BE12-1FDEB3DFE743}"/>
                </a:ext>
              </a:extLst>
            </p:cNvPr>
            <p:cNvSpPr/>
            <p:nvPr/>
          </p:nvSpPr>
          <p:spPr>
            <a:xfrm>
              <a:off x="9823450" y="5554772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1" name="Group 618">
            <a:extLst>
              <a:ext uri="{FF2B5EF4-FFF2-40B4-BE49-F238E27FC236}">
                <a16:creationId xmlns:a16="http://schemas.microsoft.com/office/drawing/2014/main" id="{580255E5-A809-CB45-994D-F69BD8D6F8D7}"/>
              </a:ext>
            </a:extLst>
          </p:cNvPr>
          <p:cNvGrpSpPr>
            <a:grpSpLocks/>
          </p:cNvGrpSpPr>
          <p:nvPr/>
        </p:nvGrpSpPr>
        <p:grpSpPr bwMode="auto">
          <a:xfrm>
            <a:off x="8005845" y="1168489"/>
            <a:ext cx="1065213" cy="965200"/>
            <a:chOff x="4047" y="420"/>
            <a:chExt cx="671" cy="608"/>
          </a:xfrm>
        </p:grpSpPr>
        <p:sp>
          <p:nvSpPr>
            <p:cNvPr id="572" name="Rectangle 227">
              <a:extLst>
                <a:ext uri="{FF2B5EF4-FFF2-40B4-BE49-F238E27FC236}">
                  <a16:creationId xmlns:a16="http://schemas.microsoft.com/office/drawing/2014/main" id="{B2F29371-16FD-D244-80BF-A52E1D7F8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575" name="Rectangle 228">
              <a:extLst>
                <a:ext uri="{FF2B5EF4-FFF2-40B4-BE49-F238E27FC236}">
                  <a16:creationId xmlns:a16="http://schemas.microsoft.com/office/drawing/2014/main" id="{E66B124A-4E8B-D846-A7C2-C34B559B7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576" name="Rectangle 229">
              <a:extLst>
                <a:ext uri="{FF2B5EF4-FFF2-40B4-BE49-F238E27FC236}">
                  <a16:creationId xmlns:a16="http://schemas.microsoft.com/office/drawing/2014/main" id="{80574F4D-DD94-2C4B-B4A1-D4DE0E2DC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609" name="Text Box 230">
              <a:extLst>
                <a:ext uri="{FF2B5EF4-FFF2-40B4-BE49-F238E27FC236}">
                  <a16:creationId xmlns:a16="http://schemas.microsoft.com/office/drawing/2014/main" id="{2EABDC18-53BF-7B40-AB0D-A755F80C0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421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>
                  <a:solidFill>
                    <a:schemeClr val="bg1"/>
                  </a:solidFill>
                </a:rPr>
                <a:t>application</a:t>
              </a:r>
              <a:endParaRPr lang="en-US" altLang="en-US" sz="1000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physical</a:t>
              </a:r>
              <a:endParaRPr lang="en-US" altLang="en-US" sz="2400" dirty="0"/>
            </a:p>
          </p:txBody>
        </p:sp>
        <p:sp>
          <p:nvSpPr>
            <p:cNvPr id="610" name="Line 231">
              <a:extLst>
                <a:ext uri="{FF2B5EF4-FFF2-40B4-BE49-F238E27FC236}">
                  <a16:creationId xmlns:a16="http://schemas.microsoft.com/office/drawing/2014/main" id="{E5CDD0A1-21E2-6748-A493-24F315669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232">
              <a:extLst>
                <a:ext uri="{FF2B5EF4-FFF2-40B4-BE49-F238E27FC236}">
                  <a16:creationId xmlns:a16="http://schemas.microsoft.com/office/drawing/2014/main" id="{CDA63567-EA65-5A46-877E-710FE9AD1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233">
              <a:extLst>
                <a:ext uri="{FF2B5EF4-FFF2-40B4-BE49-F238E27FC236}">
                  <a16:creationId xmlns:a16="http://schemas.microsoft.com/office/drawing/2014/main" id="{7FE7B44D-4874-7642-8A70-AE45F5B80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Freeform 917">
              <a:extLst>
                <a:ext uri="{FF2B5EF4-FFF2-40B4-BE49-F238E27FC236}">
                  <a16:creationId xmlns:a16="http://schemas.microsoft.com/office/drawing/2014/main" id="{9FBAE6C1-0ABD-B849-B7B3-8C34910CE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1" name="Group 619">
            <a:extLst>
              <a:ext uri="{FF2B5EF4-FFF2-40B4-BE49-F238E27FC236}">
                <a16:creationId xmlns:a16="http://schemas.microsoft.com/office/drawing/2014/main" id="{14A407A0-EBD9-3449-9859-9B138D20D5AC}"/>
              </a:ext>
            </a:extLst>
          </p:cNvPr>
          <p:cNvGrpSpPr>
            <a:grpSpLocks/>
          </p:cNvGrpSpPr>
          <p:nvPr/>
        </p:nvGrpSpPr>
        <p:grpSpPr bwMode="auto">
          <a:xfrm>
            <a:off x="10104523" y="4743539"/>
            <a:ext cx="1050926" cy="974725"/>
            <a:chOff x="4047" y="414"/>
            <a:chExt cx="662" cy="614"/>
          </a:xfrm>
        </p:grpSpPr>
        <p:sp>
          <p:nvSpPr>
            <p:cNvPr id="632" name="Rectangle 227">
              <a:extLst>
                <a:ext uri="{FF2B5EF4-FFF2-40B4-BE49-F238E27FC236}">
                  <a16:creationId xmlns:a16="http://schemas.microsoft.com/office/drawing/2014/main" id="{875D12D0-0645-B449-8F48-0AC45EE18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633" name="Rectangle 228">
              <a:extLst>
                <a:ext uri="{FF2B5EF4-FFF2-40B4-BE49-F238E27FC236}">
                  <a16:creationId xmlns:a16="http://schemas.microsoft.com/office/drawing/2014/main" id="{F233A0F6-C3A3-1D47-A777-BFAC1494E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634" name="Rectangle 229">
              <a:extLst>
                <a:ext uri="{FF2B5EF4-FFF2-40B4-BE49-F238E27FC236}">
                  <a16:creationId xmlns:a16="http://schemas.microsoft.com/office/drawing/2014/main" id="{3B52AB0C-7235-834F-A249-28BBCC6D2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636" name="Text Box 230">
              <a:extLst>
                <a:ext uri="{FF2B5EF4-FFF2-40B4-BE49-F238E27FC236}">
                  <a16:creationId xmlns:a16="http://schemas.microsoft.com/office/drawing/2014/main" id="{9B5B5523-DD29-8F46-BF07-8ECCDD6C7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6" y="414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>
                  <a:solidFill>
                    <a:schemeClr val="bg1"/>
                  </a:solidFill>
                </a:rPr>
                <a:t>application</a:t>
              </a:r>
              <a:endParaRPr lang="en-US" altLang="en-US" sz="1000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physical</a:t>
              </a:r>
              <a:endParaRPr lang="en-US" altLang="en-US" sz="2400" dirty="0"/>
            </a:p>
          </p:txBody>
        </p:sp>
        <p:sp>
          <p:nvSpPr>
            <p:cNvPr id="637" name="Line 231">
              <a:extLst>
                <a:ext uri="{FF2B5EF4-FFF2-40B4-BE49-F238E27FC236}">
                  <a16:creationId xmlns:a16="http://schemas.microsoft.com/office/drawing/2014/main" id="{00E57763-CBA1-1542-B749-A48E642E0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232">
              <a:extLst>
                <a:ext uri="{FF2B5EF4-FFF2-40B4-BE49-F238E27FC236}">
                  <a16:creationId xmlns:a16="http://schemas.microsoft.com/office/drawing/2014/main" id="{E4657539-B4FE-304C-816A-A074251AB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233">
              <a:extLst>
                <a:ext uri="{FF2B5EF4-FFF2-40B4-BE49-F238E27FC236}">
                  <a16:creationId xmlns:a16="http://schemas.microsoft.com/office/drawing/2014/main" id="{DE0F6076-B3CE-C540-BD00-B77A1E45F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Freeform 917">
              <a:extLst>
                <a:ext uri="{FF2B5EF4-FFF2-40B4-BE49-F238E27FC236}">
                  <a16:creationId xmlns:a16="http://schemas.microsoft.com/office/drawing/2014/main" id="{0111663E-DD9D-6043-8338-8C5285F74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2" name="Group 628">
            <a:extLst>
              <a:ext uri="{FF2B5EF4-FFF2-40B4-BE49-F238E27FC236}">
                <a16:creationId xmlns:a16="http://schemas.microsoft.com/office/drawing/2014/main" id="{F65FBC4E-EE37-D144-AFDB-E6C408428C1F}"/>
              </a:ext>
            </a:extLst>
          </p:cNvPr>
          <p:cNvGrpSpPr>
            <a:grpSpLocks/>
          </p:cNvGrpSpPr>
          <p:nvPr/>
        </p:nvGrpSpPr>
        <p:grpSpPr bwMode="auto">
          <a:xfrm>
            <a:off x="7962986" y="4374557"/>
            <a:ext cx="1060451" cy="965200"/>
            <a:chOff x="4047" y="420"/>
            <a:chExt cx="668" cy="608"/>
          </a:xfrm>
        </p:grpSpPr>
        <p:sp>
          <p:nvSpPr>
            <p:cNvPr id="643" name="Rectangle 227">
              <a:extLst>
                <a:ext uri="{FF2B5EF4-FFF2-40B4-BE49-F238E27FC236}">
                  <a16:creationId xmlns:a16="http://schemas.microsoft.com/office/drawing/2014/main" id="{E92C3AA2-F23F-C148-8F92-1D04CB500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644" name="Rectangle 228">
              <a:extLst>
                <a:ext uri="{FF2B5EF4-FFF2-40B4-BE49-F238E27FC236}">
                  <a16:creationId xmlns:a16="http://schemas.microsoft.com/office/drawing/2014/main" id="{6330CAEB-E474-6241-9D9F-EEB5C5091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645" name="Rectangle 229">
              <a:extLst>
                <a:ext uri="{FF2B5EF4-FFF2-40B4-BE49-F238E27FC236}">
                  <a16:creationId xmlns:a16="http://schemas.microsoft.com/office/drawing/2014/main" id="{AFA24D83-EF79-8246-AE25-393D0CCB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646" name="Text Box 230">
              <a:extLst>
                <a:ext uri="{FF2B5EF4-FFF2-40B4-BE49-F238E27FC236}">
                  <a16:creationId xmlns:a16="http://schemas.microsoft.com/office/drawing/2014/main" id="{3EEA565E-691A-5943-B9C1-2FBC1E5B7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" y="423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>
                  <a:solidFill>
                    <a:schemeClr val="bg1"/>
                  </a:solidFill>
                </a:rPr>
                <a:t>application</a:t>
              </a:r>
              <a:endParaRPr lang="en-US" altLang="en-US" sz="1000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physical</a:t>
              </a:r>
              <a:endParaRPr lang="en-US" altLang="en-US" sz="2400" dirty="0"/>
            </a:p>
          </p:txBody>
        </p:sp>
        <p:sp>
          <p:nvSpPr>
            <p:cNvPr id="647" name="Line 231">
              <a:extLst>
                <a:ext uri="{FF2B5EF4-FFF2-40B4-BE49-F238E27FC236}">
                  <a16:creationId xmlns:a16="http://schemas.microsoft.com/office/drawing/2014/main" id="{8E2DC1D5-A1BA-E349-B4E3-5CB27DD1F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232">
              <a:extLst>
                <a:ext uri="{FF2B5EF4-FFF2-40B4-BE49-F238E27FC236}">
                  <a16:creationId xmlns:a16="http://schemas.microsoft.com/office/drawing/2014/main" id="{0D97E1EE-0440-9746-9909-8846196F3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233">
              <a:extLst>
                <a:ext uri="{FF2B5EF4-FFF2-40B4-BE49-F238E27FC236}">
                  <a16:creationId xmlns:a16="http://schemas.microsoft.com/office/drawing/2014/main" id="{9453EBF5-7BBF-8943-8161-7DEB7997B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Freeform 917">
              <a:extLst>
                <a:ext uri="{FF2B5EF4-FFF2-40B4-BE49-F238E27FC236}">
                  <a16:creationId xmlns:a16="http://schemas.microsoft.com/office/drawing/2014/main" id="{B9EE01B3-0624-134E-8FD0-E4ADEDFD2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1" name="Line 913">
            <a:extLst>
              <a:ext uri="{FF2B5EF4-FFF2-40B4-BE49-F238E27FC236}">
                <a16:creationId xmlns:a16="http://schemas.microsoft.com/office/drawing/2014/main" id="{47A3D5AF-94CC-B24F-922A-C603CC0A5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8030" y="4451439"/>
            <a:ext cx="1290637" cy="5413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2" name="Line 911">
            <a:extLst>
              <a:ext uri="{FF2B5EF4-FFF2-40B4-BE49-F238E27FC236}">
                <a16:creationId xmlns:a16="http://schemas.microsoft.com/office/drawing/2014/main" id="{8E6A54E5-62F1-544B-AE41-5137E62BF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3280" y="1325651"/>
            <a:ext cx="1700212" cy="33861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Creating a network </a:t>
            </a:r>
            <a:r>
              <a:rPr lang="en-US" altLang="en-US" dirty="0">
                <a:ea typeface="ＭＳ Ｐゴシック" panose="020B0600070205080204" pitchFamily="34" charset="-128"/>
              </a:rPr>
              <a:t>a</a:t>
            </a:r>
            <a:r>
              <a:rPr lang="en-US" altLang="en-US" sz="4400" dirty="0">
                <a:ea typeface="ＭＳ Ｐゴシック" panose="020B0600070205080204" pitchFamily="34" charset="-128"/>
              </a:rPr>
              <a:t>pp</a:t>
            </a:r>
            <a:endParaRPr lang="en-US" sz="4400" dirty="0"/>
          </a:p>
        </p:txBody>
      </p:sp>
      <p:sp>
        <p:nvSpPr>
          <p:cNvPr id="656" name="Content Placeholder 3">
            <a:extLst>
              <a:ext uri="{FF2B5EF4-FFF2-40B4-BE49-F238E27FC236}">
                <a16:creationId xmlns:a16="http://schemas.microsoft.com/office/drawing/2014/main" id="{97C6B0DF-3B81-1046-A02E-98C8247EB000}"/>
              </a:ext>
            </a:extLst>
          </p:cNvPr>
          <p:cNvSpPr txBox="1">
            <a:spLocks/>
          </p:cNvSpPr>
          <p:nvPr/>
        </p:nvSpPr>
        <p:spPr>
          <a:xfrm>
            <a:off x="889178" y="1334086"/>
            <a:ext cx="5309184" cy="497469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" indent="0">
              <a:buClr>
                <a:srgbClr val="0000A8"/>
              </a:buClr>
              <a:buNone/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write programs that:</a:t>
            </a:r>
          </a:p>
          <a:p>
            <a:pPr marL="346075" indent="-231775"/>
            <a:r>
              <a:rPr lang="en-US" altLang="en-US" sz="2400" dirty="0">
                <a:ea typeface="ＭＳ Ｐゴシック" panose="020B0600070205080204" pitchFamily="34" charset="-128"/>
              </a:rPr>
              <a:t>run on (different) end systems</a:t>
            </a:r>
          </a:p>
          <a:p>
            <a:pPr marL="346075" indent="-231775"/>
            <a:r>
              <a:rPr lang="en-US" altLang="en-US" sz="2400" dirty="0">
                <a:ea typeface="ＭＳ Ｐゴシック" panose="020B0600070205080204" pitchFamily="34" charset="-128"/>
              </a:rPr>
              <a:t>communicate over network</a:t>
            </a:r>
          </a:p>
          <a:p>
            <a:pPr marL="346075" indent="-231775"/>
            <a:r>
              <a:rPr lang="en-US" altLang="en-US" sz="2400" dirty="0">
                <a:ea typeface="ＭＳ Ｐゴシック" panose="020B0600070205080204" pitchFamily="34" charset="-128"/>
              </a:rPr>
              <a:t>e.g., web server software communicates with browser software</a:t>
            </a:r>
          </a:p>
          <a:p>
            <a:pPr marL="14287" indent="0">
              <a:buClr>
                <a:srgbClr val="0000A8"/>
              </a:buClr>
              <a:buNone/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no need to write software for network-core devices</a:t>
            </a:r>
          </a:p>
          <a:p>
            <a:pPr marL="346075" indent="-231775"/>
            <a:r>
              <a:rPr lang="en-US" altLang="en-US" sz="2400" dirty="0">
                <a:ea typeface="ＭＳ Ｐゴシック" panose="020B0600070205080204" pitchFamily="34" charset="-128"/>
              </a:rPr>
              <a:t>network-core devices do not run user applications </a:t>
            </a:r>
          </a:p>
          <a:p>
            <a:pPr marL="346075" indent="-231775"/>
            <a:r>
              <a:rPr lang="en-US" altLang="en-US" sz="2400" dirty="0">
                <a:ea typeface="ＭＳ Ｐゴシック" panose="020B0600070205080204" pitchFamily="34" charset="-128"/>
              </a:rPr>
              <a:t>applications on end systems  allows for rapid app development, propagation</a:t>
            </a:r>
          </a:p>
          <a:p>
            <a:endParaRPr lang="en-US" sz="3200" dirty="0"/>
          </a:p>
        </p:txBody>
      </p:sp>
      <p:grpSp>
        <p:nvGrpSpPr>
          <p:cNvPr id="661" name="Group 950">
            <a:extLst>
              <a:ext uri="{FF2B5EF4-FFF2-40B4-BE49-F238E27FC236}">
                <a16:creationId xmlns:a16="http://schemas.microsoft.com/office/drawing/2014/main" id="{221CDB90-F15F-3B40-BE7C-5642BDA8CF7F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662" name="Freeform 951">
              <a:extLst>
                <a:ext uri="{FF2B5EF4-FFF2-40B4-BE49-F238E27FC236}">
                  <a16:creationId xmlns:a16="http://schemas.microsoft.com/office/drawing/2014/main" id="{3F5BE32F-BF2D-5D43-A3F8-8015366B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Rectangle 952">
              <a:extLst>
                <a:ext uri="{FF2B5EF4-FFF2-40B4-BE49-F238E27FC236}">
                  <a16:creationId xmlns:a16="http://schemas.microsoft.com/office/drawing/2014/main" id="{74DD6C49-0B6B-3445-ABF4-46D45AE6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64" name="Freeform 953">
              <a:extLst>
                <a:ext uri="{FF2B5EF4-FFF2-40B4-BE49-F238E27FC236}">
                  <a16:creationId xmlns:a16="http://schemas.microsoft.com/office/drawing/2014/main" id="{20913D95-E88A-A848-9963-B3BA4505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954">
              <a:extLst>
                <a:ext uri="{FF2B5EF4-FFF2-40B4-BE49-F238E27FC236}">
                  <a16:creationId xmlns:a16="http://schemas.microsoft.com/office/drawing/2014/main" id="{0DE93F6C-FE6F-AA44-96FD-B6D85A46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Rectangle 955">
              <a:extLst>
                <a:ext uri="{FF2B5EF4-FFF2-40B4-BE49-F238E27FC236}">
                  <a16:creationId xmlns:a16="http://schemas.microsoft.com/office/drawing/2014/main" id="{529745F5-82EA-8148-9AA1-BA608BD7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667" name="Group 956">
              <a:extLst>
                <a:ext uri="{FF2B5EF4-FFF2-40B4-BE49-F238E27FC236}">
                  <a16:creationId xmlns:a16="http://schemas.microsoft.com/office/drawing/2014/main" id="{B8FB9448-22B7-FE4A-8748-ABEF4BEAD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2" name="AutoShape 957">
                <a:extLst>
                  <a:ext uri="{FF2B5EF4-FFF2-40B4-BE49-F238E27FC236}">
                    <a16:creationId xmlns:a16="http://schemas.microsoft.com/office/drawing/2014/main" id="{EADB5D3D-04E2-EF48-B58E-48F7BABA0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93" name="AutoShape 958">
                <a:extLst>
                  <a:ext uri="{FF2B5EF4-FFF2-40B4-BE49-F238E27FC236}">
                    <a16:creationId xmlns:a16="http://schemas.microsoft.com/office/drawing/2014/main" id="{F98E41BE-EA39-754F-82C7-36D93FBD7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68" name="Rectangle 959">
              <a:extLst>
                <a:ext uri="{FF2B5EF4-FFF2-40B4-BE49-F238E27FC236}">
                  <a16:creationId xmlns:a16="http://schemas.microsoft.com/office/drawing/2014/main" id="{327755D1-B209-404D-9363-9EDC28F7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669" name="Group 960">
              <a:extLst>
                <a:ext uri="{FF2B5EF4-FFF2-40B4-BE49-F238E27FC236}">
                  <a16:creationId xmlns:a16="http://schemas.microsoft.com/office/drawing/2014/main" id="{26E2E8A6-CFB6-044F-85B5-1DAAEA7FA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0" name="AutoShape 961">
                <a:extLst>
                  <a:ext uri="{FF2B5EF4-FFF2-40B4-BE49-F238E27FC236}">
                    <a16:creationId xmlns:a16="http://schemas.microsoft.com/office/drawing/2014/main" id="{17D69473-78FB-C74F-B4D2-8D565D3F9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91" name="AutoShape 962">
                <a:extLst>
                  <a:ext uri="{FF2B5EF4-FFF2-40B4-BE49-F238E27FC236}">
                    <a16:creationId xmlns:a16="http://schemas.microsoft.com/office/drawing/2014/main" id="{17A1D2AB-658B-704B-AE35-B18C119E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0" name="Rectangle 963">
              <a:extLst>
                <a:ext uri="{FF2B5EF4-FFF2-40B4-BE49-F238E27FC236}">
                  <a16:creationId xmlns:a16="http://schemas.microsoft.com/office/drawing/2014/main" id="{F2475D91-5410-684E-A143-AE723E90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71" name="Rectangle 964">
              <a:extLst>
                <a:ext uri="{FF2B5EF4-FFF2-40B4-BE49-F238E27FC236}">
                  <a16:creationId xmlns:a16="http://schemas.microsoft.com/office/drawing/2014/main" id="{88C09684-E90D-B34B-AA01-5F070FE8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672" name="Group 965">
              <a:extLst>
                <a:ext uri="{FF2B5EF4-FFF2-40B4-BE49-F238E27FC236}">
                  <a16:creationId xmlns:a16="http://schemas.microsoft.com/office/drawing/2014/main" id="{8ACC4595-9F78-AF46-887A-914807075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8" name="AutoShape 966">
                <a:extLst>
                  <a:ext uri="{FF2B5EF4-FFF2-40B4-BE49-F238E27FC236}">
                    <a16:creationId xmlns:a16="http://schemas.microsoft.com/office/drawing/2014/main" id="{0A202C7C-1909-AC47-A2CA-695CE34F5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89" name="AutoShape 967">
                <a:extLst>
                  <a:ext uri="{FF2B5EF4-FFF2-40B4-BE49-F238E27FC236}">
                    <a16:creationId xmlns:a16="http://schemas.microsoft.com/office/drawing/2014/main" id="{E346AA42-C439-DA48-84D9-5D4DD0AB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3" name="Freeform 968">
              <a:extLst>
                <a:ext uri="{FF2B5EF4-FFF2-40B4-BE49-F238E27FC236}">
                  <a16:creationId xmlns:a16="http://schemas.microsoft.com/office/drawing/2014/main" id="{5FD4884A-2CB1-894E-8CB9-2067C75F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4" name="Group 969">
              <a:extLst>
                <a:ext uri="{FF2B5EF4-FFF2-40B4-BE49-F238E27FC236}">
                  <a16:creationId xmlns:a16="http://schemas.microsoft.com/office/drawing/2014/main" id="{B2CB40CE-804C-0948-841C-9A509EE86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" name="AutoShape 970">
                <a:extLst>
                  <a:ext uri="{FF2B5EF4-FFF2-40B4-BE49-F238E27FC236}">
                    <a16:creationId xmlns:a16="http://schemas.microsoft.com/office/drawing/2014/main" id="{58614F2D-DA1A-F842-A886-A2F0D8C2B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AutoShape 971">
                <a:extLst>
                  <a:ext uri="{FF2B5EF4-FFF2-40B4-BE49-F238E27FC236}">
                    <a16:creationId xmlns:a16="http://schemas.microsoft.com/office/drawing/2014/main" id="{8B641E3D-5D3B-2B4B-B634-292AB1DA6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5" name="Rectangle 972">
              <a:extLst>
                <a:ext uri="{FF2B5EF4-FFF2-40B4-BE49-F238E27FC236}">
                  <a16:creationId xmlns:a16="http://schemas.microsoft.com/office/drawing/2014/main" id="{34776F72-1048-254B-9F43-F004B26E0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76" name="Freeform 973">
              <a:extLst>
                <a:ext uri="{FF2B5EF4-FFF2-40B4-BE49-F238E27FC236}">
                  <a16:creationId xmlns:a16="http://schemas.microsoft.com/office/drawing/2014/main" id="{A2E37FDF-DD02-AA46-A996-DF961458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974">
              <a:extLst>
                <a:ext uri="{FF2B5EF4-FFF2-40B4-BE49-F238E27FC236}">
                  <a16:creationId xmlns:a16="http://schemas.microsoft.com/office/drawing/2014/main" id="{5E599968-E309-0C41-A6E5-1A2E8D0D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Oval 975">
              <a:extLst>
                <a:ext uri="{FF2B5EF4-FFF2-40B4-BE49-F238E27FC236}">
                  <a16:creationId xmlns:a16="http://schemas.microsoft.com/office/drawing/2014/main" id="{8B76954B-B2F9-7644-B168-314EF4AAF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79" name="Freeform 976">
              <a:extLst>
                <a:ext uri="{FF2B5EF4-FFF2-40B4-BE49-F238E27FC236}">
                  <a16:creationId xmlns:a16="http://schemas.microsoft.com/office/drawing/2014/main" id="{D9EAE5CF-636D-F54A-8351-01EA3167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AutoShape 977">
              <a:extLst>
                <a:ext uri="{FF2B5EF4-FFF2-40B4-BE49-F238E27FC236}">
                  <a16:creationId xmlns:a16="http://schemas.microsoft.com/office/drawing/2014/main" id="{BA3B7F84-E639-E547-B5C6-A02DC558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81" name="AutoShape 978">
              <a:extLst>
                <a:ext uri="{FF2B5EF4-FFF2-40B4-BE49-F238E27FC236}">
                  <a16:creationId xmlns:a16="http://schemas.microsoft.com/office/drawing/2014/main" id="{0442B1DD-1D97-9F4D-B5C4-F5A4F4BB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82" name="Oval 979">
              <a:extLst>
                <a:ext uri="{FF2B5EF4-FFF2-40B4-BE49-F238E27FC236}">
                  <a16:creationId xmlns:a16="http://schemas.microsoft.com/office/drawing/2014/main" id="{EA6FE86C-D41E-1949-A3C7-77647ACF0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83" name="Oval 980">
              <a:extLst>
                <a:ext uri="{FF2B5EF4-FFF2-40B4-BE49-F238E27FC236}">
                  <a16:creationId xmlns:a16="http://schemas.microsoft.com/office/drawing/2014/main" id="{38AA7182-25E5-E442-9745-7BAF64CE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4" name="Oval 981">
              <a:extLst>
                <a:ext uri="{FF2B5EF4-FFF2-40B4-BE49-F238E27FC236}">
                  <a16:creationId xmlns:a16="http://schemas.microsoft.com/office/drawing/2014/main" id="{16842D0E-A2D6-0745-B8FB-E328BE5B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85" name="Rectangle 982">
              <a:extLst>
                <a:ext uri="{FF2B5EF4-FFF2-40B4-BE49-F238E27FC236}">
                  <a16:creationId xmlns:a16="http://schemas.microsoft.com/office/drawing/2014/main" id="{8F08011A-E991-A946-A958-0A487EA35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659" name="Slide Number Placeholder 2">
            <a:extLst>
              <a:ext uri="{FF2B5EF4-FFF2-40B4-BE49-F238E27FC236}">
                <a16:creationId xmlns:a16="http://schemas.microsoft.com/office/drawing/2014/main" id="{C5E948AC-BBED-3740-B629-6749D81B4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51" grpId="0" animBg="1"/>
      <p:bldP spid="65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Web caches (proxy servers)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44" name="Rectangle 3">
            <a:extLst>
              <a:ext uri="{FF2B5EF4-FFF2-40B4-BE49-F238E27FC236}">
                <a16:creationId xmlns:a16="http://schemas.microsoft.com/office/drawing/2014/main" id="{7B8521C1-7DCD-9344-8BCE-E617E0E93A48}"/>
              </a:ext>
            </a:extLst>
          </p:cNvPr>
          <p:cNvSpPr txBox="1">
            <a:spLocks noChangeArrowheads="1"/>
          </p:cNvSpPr>
          <p:nvPr/>
        </p:nvSpPr>
        <p:spPr>
          <a:xfrm>
            <a:off x="600308" y="1534695"/>
            <a:ext cx="4752277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/>
            <a:r>
              <a:rPr lang="en-US" altLang="en-US" sz="3200" dirty="0">
                <a:ea typeface="ＭＳ Ｐゴシック" panose="020B0600070205080204" pitchFamily="34" charset="-128"/>
              </a:rPr>
              <a:t>Web cache acts as both client and server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server for original requesting client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client to origin server</a:t>
            </a:r>
          </a:p>
          <a:p>
            <a:pPr marL="407988" indent="-277813"/>
            <a:r>
              <a:rPr lang="en-US" altLang="en-US" sz="3200" dirty="0">
                <a:ea typeface="ＭＳ Ｐゴシック" panose="020B0600070205080204" pitchFamily="34" charset="-128"/>
              </a:rPr>
              <a:t>typically cache is installed by ISP (university, company, residential ISP)</a:t>
            </a:r>
          </a:p>
        </p:txBody>
      </p:sp>
      <p:sp>
        <p:nvSpPr>
          <p:cNvPr id="145" name="Rectangle 4">
            <a:extLst>
              <a:ext uri="{FF2B5EF4-FFF2-40B4-BE49-F238E27FC236}">
                <a16:creationId xmlns:a16="http://schemas.microsoft.com/office/drawing/2014/main" id="{F6AE5A0B-A69D-B948-BD0F-B69E446252C4}"/>
              </a:ext>
            </a:extLst>
          </p:cNvPr>
          <p:cNvSpPr txBox="1">
            <a:spLocks noChangeArrowheads="1"/>
          </p:cNvSpPr>
          <p:nvPr/>
        </p:nvSpPr>
        <p:spPr>
          <a:xfrm>
            <a:off x="5544015" y="1534695"/>
            <a:ext cx="6047678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Why </a:t>
            </a:r>
            <a:r>
              <a:rPr lang="en-US" altLang="en-US" sz="3200" dirty="0">
                <a:ea typeface="ＭＳ Ｐゴシック" panose="020B0600070205080204" pitchFamily="34" charset="-128"/>
              </a:rPr>
              <a:t>Web caching?</a:t>
            </a:r>
          </a:p>
          <a:p>
            <a:pPr marL="407988" indent="-287338"/>
            <a:r>
              <a:rPr lang="en-US" altLang="en-US" sz="3200" u="sng" dirty="0">
                <a:ea typeface="ＭＳ Ｐゴシック" panose="020B0600070205080204" pitchFamily="34" charset="-128"/>
              </a:rPr>
              <a:t>reduce response time </a:t>
            </a:r>
            <a:r>
              <a:rPr lang="en-US" altLang="en-US" sz="3200" dirty="0">
                <a:ea typeface="ＭＳ Ｐゴシック" panose="020B0600070205080204" pitchFamily="34" charset="-128"/>
              </a:rPr>
              <a:t>for client request </a:t>
            </a:r>
          </a:p>
          <a:p>
            <a:pPr marL="750888" lvl="1" indent="-287338"/>
            <a:r>
              <a:rPr lang="en-US" altLang="en-US" sz="2800" dirty="0">
                <a:ea typeface="ＭＳ Ｐゴシック" panose="020B0600070205080204" pitchFamily="34" charset="-128"/>
              </a:rPr>
              <a:t>cache is closer to client</a:t>
            </a:r>
          </a:p>
          <a:p>
            <a:pPr marL="407988" indent="-287338"/>
            <a:r>
              <a:rPr lang="en-US" altLang="en-US" sz="3200" u="sng" dirty="0">
                <a:ea typeface="ＭＳ Ｐゴシック" panose="020B0600070205080204" pitchFamily="34" charset="-128"/>
              </a:rPr>
              <a:t>reduce traffic </a:t>
            </a:r>
            <a:r>
              <a:rPr lang="en-US" altLang="en-US" sz="3200" dirty="0">
                <a:ea typeface="ＭＳ Ｐゴシック" panose="020B0600070205080204" pitchFamily="34" charset="-128"/>
              </a:rPr>
              <a:t>on an institution</a:t>
            </a:r>
            <a:r>
              <a:rPr lang="ja-JP" altLang="en-US" sz="3200">
                <a:ea typeface="ＭＳ Ｐゴシック" panose="020B0600070205080204" pitchFamily="34" charset="-128"/>
              </a:rPr>
              <a:t>’</a:t>
            </a:r>
            <a:r>
              <a:rPr lang="en-US" altLang="ja-JP" sz="3200" dirty="0">
                <a:ea typeface="ＭＳ Ｐゴシック" panose="020B0600070205080204" pitchFamily="34" charset="-128"/>
              </a:rPr>
              <a:t>s access link</a:t>
            </a:r>
          </a:p>
          <a:p>
            <a:pPr marL="407988" indent="-287338"/>
            <a:r>
              <a:rPr lang="en-US" altLang="en-US" sz="3200" dirty="0">
                <a:ea typeface="ＭＳ Ｐゴシック" panose="020B0600070205080204" pitchFamily="34" charset="-128"/>
              </a:rPr>
              <a:t>Internet is dense with caches </a:t>
            </a:r>
          </a:p>
          <a:p>
            <a:pPr marL="750888" lvl="1" indent="-287338"/>
            <a:r>
              <a:rPr lang="en-US" altLang="en-US" sz="2800" dirty="0">
                <a:ea typeface="ＭＳ Ｐゴシック" panose="020B0600070205080204" pitchFamily="34" charset="-128"/>
              </a:rPr>
              <a:t>enables “</a:t>
            </a:r>
            <a:r>
              <a:rPr lang="en-US" altLang="ja-JP" sz="2800" dirty="0">
                <a:ea typeface="ＭＳ Ｐゴシック" panose="020B0600070205080204" pitchFamily="34" charset="-128"/>
              </a:rPr>
              <a:t>poor” content providers to more effectively deliver content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266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dirty="0">
                <a:solidFill>
                  <a:srgbClr val="000099"/>
                </a:solidFill>
                <a:ea typeface="ＭＳ Ｐゴシック" panose="020B0600070205080204" pitchFamily="34" charset="-128"/>
                <a:cs typeface="+mn-cs"/>
              </a:rPr>
              <a:t>Chapter 2: Summary</a:t>
            </a:r>
            <a:endParaRPr lang="en-US" altLang="en-US" sz="5400" dirty="0">
              <a:solidFill>
                <a:srgbClr val="000099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228601A5-E42C-D440-B994-5748EBF18265}"/>
              </a:ext>
            </a:extLst>
          </p:cNvPr>
          <p:cNvSpPr txBox="1">
            <a:spLocks noChangeArrowheads="1"/>
          </p:cNvSpPr>
          <p:nvPr/>
        </p:nvSpPr>
        <p:spPr>
          <a:xfrm>
            <a:off x="704849" y="1392072"/>
            <a:ext cx="10208957" cy="6762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Most importantly: learned about </a:t>
            </a: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protocols</a:t>
            </a: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!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2B1E62A-5D04-3E42-88B2-20CD0FBD1B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69589"/>
            <a:ext cx="5695335" cy="4351338"/>
          </a:xfrm>
        </p:spPr>
        <p:txBody>
          <a:bodyPr>
            <a:normAutofit/>
          </a:bodyPr>
          <a:lstStyle/>
          <a:p>
            <a:pPr marL="287338" indent="-287338"/>
            <a:r>
              <a:rPr lang="en-US" altLang="en-US" dirty="0">
                <a:ea typeface="ＭＳ Ｐゴシック" panose="020B0600070205080204" pitchFamily="34" charset="-128"/>
              </a:rPr>
              <a:t>typical request/reply message exchange:</a:t>
            </a:r>
          </a:p>
          <a:p>
            <a:pPr marL="681038" lvl="1" indent="-223838"/>
            <a:r>
              <a:rPr lang="en-US" altLang="en-US" dirty="0">
                <a:ea typeface="ＭＳ Ｐゴシック" panose="020B0600070205080204" pitchFamily="34" charset="-128"/>
              </a:rPr>
              <a:t>client requests info or service</a:t>
            </a:r>
          </a:p>
          <a:p>
            <a:pPr marL="681038" lvl="1" indent="-223838"/>
            <a:r>
              <a:rPr lang="en-US" altLang="en-US" dirty="0">
                <a:ea typeface="ＭＳ Ｐゴシック" panose="020B0600070205080204" pitchFamily="34" charset="-128"/>
              </a:rPr>
              <a:t>server responds with data, status code</a:t>
            </a:r>
          </a:p>
          <a:p>
            <a:pPr marL="287338" indent="-287338"/>
            <a:r>
              <a:rPr lang="en-US" altLang="en-US" dirty="0">
                <a:ea typeface="ＭＳ Ｐゴシック" panose="020B0600070205080204" pitchFamily="34" charset="-128"/>
              </a:rPr>
              <a:t>message formats:</a:t>
            </a:r>
          </a:p>
          <a:p>
            <a:pPr marL="681038" lvl="1" indent="-223838"/>
            <a:r>
              <a:rPr lang="en-US" altLang="en-US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headers</a:t>
            </a:r>
            <a:r>
              <a:rPr lang="en-US" altLang="en-US" dirty="0">
                <a:ea typeface="ＭＳ Ｐゴシック" panose="020B0600070205080204" pitchFamily="34" charset="-128"/>
              </a:rPr>
              <a:t>: fields giving info about data</a:t>
            </a:r>
          </a:p>
          <a:p>
            <a:pPr marL="681038" lvl="1" indent="-223838"/>
            <a:r>
              <a:rPr lang="en-US" altLang="en-US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data: </a:t>
            </a:r>
            <a:r>
              <a:rPr lang="en-US" altLang="en-US" dirty="0">
                <a:ea typeface="ＭＳ Ｐゴシック" panose="020B0600070205080204" pitchFamily="34" charset="-128"/>
              </a:rPr>
              <a:t>info(payload)  being communicated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9AD5240-FBC2-9D46-B622-22B9C356A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343" y="2015039"/>
            <a:ext cx="465480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7013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en-US" sz="2800" dirty="0">
                <a:solidFill>
                  <a:srgbClr val="CC0000"/>
                </a:solidFill>
                <a:latin typeface="+mn-lt"/>
              </a:rPr>
              <a:t>important themes:</a:t>
            </a:r>
            <a:r>
              <a:rPr lang="en-US" altLang="en-US" sz="2400" dirty="0">
                <a:solidFill>
                  <a:srgbClr val="FF3300"/>
                </a:solidFill>
                <a:latin typeface="+mn-lt"/>
              </a:rPr>
              <a:t> </a:t>
            </a:r>
          </a:p>
          <a:p>
            <a:pPr marL="349250" indent="-219075"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centralized vs. decentralized </a:t>
            </a:r>
          </a:p>
          <a:p>
            <a:pPr marL="349250" indent="-219075"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stateless vs. stateful</a:t>
            </a:r>
          </a:p>
          <a:p>
            <a:pPr marL="349250" indent="-219075"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scalability</a:t>
            </a:r>
          </a:p>
          <a:p>
            <a:pPr marL="349250" indent="-219075"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reliable vs. unreliable message transfer </a:t>
            </a:r>
          </a:p>
          <a:p>
            <a:pPr marL="349250" indent="-219075"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ja-JP" sz="2800" dirty="0">
                <a:solidFill>
                  <a:srgbClr val="000000"/>
                </a:solidFill>
                <a:latin typeface="+mn-lt"/>
              </a:rPr>
              <a:t>“complexity at network edge”</a:t>
            </a:r>
            <a:endParaRPr lang="en-US" altLang="en-US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3F4DABE-2A92-584B-8890-37D215D23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21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FD044F-A754-FA44-8EA1-CDB7F529E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lvl="0" algn="just">
              <a:lnSpc>
                <a:spcPts val="3390"/>
              </a:lnSpc>
              <a:spcBef>
                <a:spcPts val="40"/>
              </a:spcBef>
            </a:pPr>
            <a:r>
              <a:rPr lang="en-AU" spc="90" dirty="0"/>
              <a:t>Introductory Video:</a:t>
            </a:r>
          </a:p>
          <a:p>
            <a:pPr marL="127000" marR="5080" lvl="1" indent="0" algn="just">
              <a:lnSpc>
                <a:spcPts val="3390"/>
              </a:lnSpc>
              <a:spcBef>
                <a:spcPts val="40"/>
              </a:spcBef>
              <a:buNone/>
            </a:pP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https://www.youtube.com/watch?v=UjiM4OTxpDg</a:t>
            </a:r>
            <a:endParaRPr lang="en-US" dirty="0">
              <a:solidFill>
                <a:srgbClr val="0070C0"/>
              </a:solidFill>
            </a:endParaRPr>
          </a:p>
          <a:p>
            <a:pPr marL="869950" marR="5080" lvl="2" indent="-342900" algn="just">
              <a:lnSpc>
                <a:spcPts val="3390"/>
              </a:lnSpc>
              <a:spcBef>
                <a:spcPts val="40"/>
              </a:spcBef>
              <a:buFont typeface="Wingdings" pitchFamily="2" charset="2"/>
              <a:buChar char="ü"/>
            </a:pPr>
            <a:r>
              <a:rPr lang="en-AU" spc="90" dirty="0"/>
              <a:t>Led by past high-achieving</a:t>
            </a:r>
            <a:r>
              <a:rPr lang="en-AU" spc="15" dirty="0"/>
              <a:t> </a:t>
            </a:r>
            <a:r>
              <a:rPr lang="en-AU" spc="50" dirty="0"/>
              <a:t>students </a:t>
            </a:r>
          </a:p>
          <a:p>
            <a:pPr marL="869950" marR="5080" lvl="2" indent="-342900" algn="just">
              <a:lnSpc>
                <a:spcPts val="3390"/>
              </a:lnSpc>
              <a:spcBef>
                <a:spcPts val="40"/>
              </a:spcBef>
              <a:buFont typeface="Wingdings" pitchFamily="2" charset="2"/>
              <a:buChar char="ü"/>
            </a:pPr>
            <a:r>
              <a:rPr lang="en-AU" spc="20" dirty="0"/>
              <a:t>Share </a:t>
            </a:r>
            <a:r>
              <a:rPr lang="en-AU" spc="30" dirty="0"/>
              <a:t>their learning tips in group study sessions</a:t>
            </a:r>
          </a:p>
          <a:p>
            <a:pPr marL="869950" marR="5080" lvl="2" indent="-342900" algn="just">
              <a:lnSpc>
                <a:spcPts val="3390"/>
              </a:lnSpc>
              <a:spcBef>
                <a:spcPts val="40"/>
              </a:spcBef>
              <a:buFont typeface="Wingdings" pitchFamily="2" charset="2"/>
              <a:buChar char="ü"/>
            </a:pPr>
            <a:r>
              <a:rPr lang="en-AU" spc="30" dirty="0"/>
              <a:t>Deeper understanding of subject materials</a:t>
            </a:r>
          </a:p>
          <a:p>
            <a:pPr marL="869950" marR="5080" lvl="2" indent="-342900" algn="just">
              <a:lnSpc>
                <a:spcPts val="3390"/>
              </a:lnSpc>
              <a:spcBef>
                <a:spcPts val="40"/>
              </a:spcBef>
              <a:buFont typeface="Wingdings" pitchFamily="2" charset="2"/>
              <a:buChar char="ü"/>
            </a:pPr>
            <a:endParaRPr lang="en-AU" spc="30" dirty="0"/>
          </a:p>
          <a:p>
            <a:pPr marL="12700" marR="5080" algn="just">
              <a:lnSpc>
                <a:spcPts val="3390"/>
              </a:lnSpc>
              <a:spcBef>
                <a:spcPts val="40"/>
              </a:spcBef>
            </a:pPr>
            <a:r>
              <a:rPr lang="en-AU" dirty="0"/>
              <a:t>Starting from Week3!</a:t>
            </a:r>
          </a:p>
          <a:p>
            <a:pPr marL="127000" marR="5080" lvl="1" indent="0" algn="just">
              <a:lnSpc>
                <a:spcPts val="3390"/>
              </a:lnSpc>
              <a:spcBef>
                <a:spcPts val="40"/>
              </a:spcBef>
              <a:buNone/>
            </a:pPr>
            <a:r>
              <a:rPr lang="en-AU" dirty="0"/>
              <a:t>	* Register in </a:t>
            </a:r>
            <a:r>
              <a:rPr lang="en-AU" dirty="0" err="1"/>
              <a:t>myTimetable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991A2-841D-1944-AF20-1DA3DBD59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FA249-69D6-2247-B1CF-41B85C89A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6105"/>
            <a:ext cx="3689685" cy="11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AEDFC-F05E-AF58-1A04-4AA643C5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075" lvl="1" indent="0">
              <a:buNone/>
            </a:pPr>
            <a:r>
              <a:rPr lang="en-US" sz="9200" dirty="0"/>
              <a:t>✅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26966-46DB-701E-2024-0612CAD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done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70BC6-48E6-19A2-B9FC-B04D1B26C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5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eeform 370">
            <a:extLst>
              <a:ext uri="{FF2B5EF4-FFF2-40B4-BE49-F238E27FC236}">
                <a16:creationId xmlns:a16="http://schemas.microsoft.com/office/drawing/2014/main" id="{21662630-62BB-AE4A-A779-AEACD21E6D7C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417">
            <a:extLst>
              <a:ext uri="{FF2B5EF4-FFF2-40B4-BE49-F238E27FC236}">
                <a16:creationId xmlns:a16="http://schemas.microsoft.com/office/drawing/2014/main" id="{22352293-C7A6-4C41-9DD8-CAA48CB29154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418">
            <a:extLst>
              <a:ext uri="{FF2B5EF4-FFF2-40B4-BE49-F238E27FC236}">
                <a16:creationId xmlns:a16="http://schemas.microsoft.com/office/drawing/2014/main" id="{BE0D451A-5CE4-4C4B-B3DF-A408288EDA0C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369" name="Rectangle 419">
              <a:extLst>
                <a:ext uri="{FF2B5EF4-FFF2-40B4-BE49-F238E27FC236}">
                  <a16:creationId xmlns:a16="http://schemas.microsoft.com/office/drawing/2014/main" id="{F39DA03D-3BDA-2344-B3D3-3A95FB5EE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70" name="AutoShape 420">
              <a:extLst>
                <a:ext uri="{FF2B5EF4-FFF2-40B4-BE49-F238E27FC236}">
                  <a16:creationId xmlns:a16="http://schemas.microsoft.com/office/drawing/2014/main" id="{579866B0-F884-A84A-B74A-EFEA50EBF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CC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Freeform 427">
            <a:extLst>
              <a:ext uri="{FF2B5EF4-FFF2-40B4-BE49-F238E27FC236}">
                <a16:creationId xmlns:a16="http://schemas.microsoft.com/office/drawing/2014/main" id="{3F97D486-CCD5-C043-940C-EC1740EC7BA0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6" name="Text Box 580">
            <a:extLst>
              <a:ext uri="{FF2B5EF4-FFF2-40B4-BE49-F238E27FC236}">
                <a16:creationId xmlns:a16="http://schemas.microsoft.com/office/drawing/2014/main" id="{16C4E384-62E0-DC41-883F-EB2C4C99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mobile network</a:t>
            </a:r>
          </a:p>
        </p:txBody>
      </p:sp>
      <p:sp>
        <p:nvSpPr>
          <p:cNvPr id="69" name="Text Box 580">
            <a:extLst>
              <a:ext uri="{FF2B5EF4-FFF2-40B4-BE49-F238E27FC236}">
                <a16:creationId xmlns:a16="http://schemas.microsoft.com/office/drawing/2014/main" id="{9AC056F8-729E-D344-BD7D-91781021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home network</a:t>
            </a:r>
          </a:p>
        </p:txBody>
      </p:sp>
      <p:sp>
        <p:nvSpPr>
          <p:cNvPr id="70" name="Text Box 580">
            <a:extLst>
              <a:ext uri="{FF2B5EF4-FFF2-40B4-BE49-F238E27FC236}">
                <a16:creationId xmlns:a16="http://schemas.microsoft.com/office/drawing/2014/main" id="{8A1A4F41-0243-4946-9F02-F301CBD5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enterprise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          network</a:t>
            </a:r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C89E7C56-1DE4-7143-8EEB-E5965035CC42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96BCCD85-1D07-EF4E-A878-EC23CD23096A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D6FAD5AB-6E93-5E47-BE32-4993FD767B8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2A115C8B-7EC0-084D-A3CF-7AEF0487F301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6F8043F-8502-904C-9632-B3658D71B8BE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B4B3A6DE-2E70-F74C-8CA1-13247C912682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B9DB078-BD58-F64A-B873-E1187205EB94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321DD82-9D22-0B49-ADF9-8BE310E97E7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18A2FB0C-53B9-5248-AA65-9BA9B429FC4C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4FBB965-69F3-F546-AE9F-4AD14078F37E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DA3EF41-5873-7D4B-8A04-F8D62DFD2DB6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325473B9-6F55-684D-B22D-FF70325540CE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06CE85F7-18B2-3947-975F-CEA32EE2FBA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3F3D0FA-374D-9147-8047-2B7B3AAF05DF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FF00F79-7128-E243-BBD5-A97200EABABC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729D9C8D-B396-A049-9B7A-BE878812629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B32C41F-58E3-CC4F-9625-B6688BEB2140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58933865-B1C6-3244-A0F5-136E4C6DD92E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6C939A7-C3F0-5A45-B81D-4E775CF1C92C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2" name="Freeform 561">
            <a:extLst>
              <a:ext uri="{FF2B5EF4-FFF2-40B4-BE49-F238E27FC236}">
                <a16:creationId xmlns:a16="http://schemas.microsoft.com/office/drawing/2014/main" id="{BE088278-C41B-3E4A-87CE-FD65749FA13D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59DB778E-F23D-6C41-8A2D-8F08BD46CBCB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national or global ISP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2DCB9395-41DC-D844-A0B1-59B5BDD3151F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C34CA97E-4007-3540-925A-3C739C254049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local or regional ISP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7DCF99E9-1DFC-0241-B2E7-471998268663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/>
              <a:t>datacenter 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network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173BD163-3F4D-944E-B86B-3275B779D5A8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content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provider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network</a:t>
            </a:r>
            <a:endParaRPr lang="en-US" sz="1000" dirty="0"/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163CA8C-EB1E-A14C-9A66-BC297C1207E6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>
            <a:extLst>
              <a:ext uri="{FF2B5EF4-FFF2-40B4-BE49-F238E27FC236}">
                <a16:creationId xmlns:a16="http://schemas.microsoft.com/office/drawing/2014/main" id="{5423E50E-9196-7E41-B2E3-7EFFBB807850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D736E0FF-D607-3B4C-A87A-D415301D67BE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412118DA-F614-8A42-80A7-8D427CB9D063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id="{1F000A1C-019C-AC40-8B26-99394BC90A3F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817">
            <a:extLst>
              <a:ext uri="{FF2B5EF4-FFF2-40B4-BE49-F238E27FC236}">
                <a16:creationId xmlns:a16="http://schemas.microsoft.com/office/drawing/2014/main" id="{E581177E-ADBB-324A-BE56-FFA64730F33D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id="{D0BFF2F4-0B07-CF45-A69B-7B91FA12DE36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Straight Connector 812">
            <a:extLst>
              <a:ext uri="{FF2B5EF4-FFF2-40B4-BE49-F238E27FC236}">
                <a16:creationId xmlns:a16="http://schemas.microsoft.com/office/drawing/2014/main" id="{E3568D00-797E-F542-B47B-DC40257A1AF2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B5D2DFB3-E4DE-3C49-8F72-DC09F553A5F3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F9A85AAA-3DAA-6946-B559-D97F731B61D5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12CE73BA-DDE8-5741-9E5E-64CA353BA98C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4429D23B-C424-D54E-A99F-D3FC646B3D08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C0FB38C4-8D4E-FD46-8BA5-A01F983C9AF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22" name="Line 428">
                <a:extLst>
                  <a:ext uri="{FF2B5EF4-FFF2-40B4-BE49-F238E27FC236}">
                    <a16:creationId xmlns:a16="http://schemas.microsoft.com/office/drawing/2014/main" id="{28DDE19D-11FD-214B-B68A-9F6AAEA3A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430">
                <a:extLst>
                  <a:ext uri="{FF2B5EF4-FFF2-40B4-BE49-F238E27FC236}">
                    <a16:creationId xmlns:a16="http://schemas.microsoft.com/office/drawing/2014/main" id="{3188928B-5976-7142-B509-B67C32631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431">
                <a:extLst>
                  <a:ext uri="{FF2B5EF4-FFF2-40B4-BE49-F238E27FC236}">
                    <a16:creationId xmlns:a16="http://schemas.microsoft.com/office/drawing/2014/main" id="{B61C3274-819B-1A4B-9892-BC7A0AB4B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432">
                <a:extLst>
                  <a:ext uri="{FF2B5EF4-FFF2-40B4-BE49-F238E27FC236}">
                    <a16:creationId xmlns:a16="http://schemas.microsoft.com/office/drawing/2014/main" id="{6434324A-C183-F645-84E8-7170D215D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33">
                <a:extLst>
                  <a:ext uri="{FF2B5EF4-FFF2-40B4-BE49-F238E27FC236}">
                    <a16:creationId xmlns:a16="http://schemas.microsoft.com/office/drawing/2014/main" id="{4326369B-7050-F54A-9B61-51FBE9831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435">
                <a:extLst>
                  <a:ext uri="{FF2B5EF4-FFF2-40B4-BE49-F238E27FC236}">
                    <a16:creationId xmlns:a16="http://schemas.microsoft.com/office/drawing/2014/main" id="{D2EFF5DE-9380-7D46-847C-7986E80C6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Line 436">
                <a:extLst>
                  <a:ext uri="{FF2B5EF4-FFF2-40B4-BE49-F238E27FC236}">
                    <a16:creationId xmlns:a16="http://schemas.microsoft.com/office/drawing/2014/main" id="{CAD2281A-59A4-DA4C-A9DC-E37CA4991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439">
                <a:extLst>
                  <a:ext uri="{FF2B5EF4-FFF2-40B4-BE49-F238E27FC236}">
                    <a16:creationId xmlns:a16="http://schemas.microsoft.com/office/drawing/2014/main" id="{59746900-72D7-BF46-8B59-62F2A5D47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440">
                <a:extLst>
                  <a:ext uri="{FF2B5EF4-FFF2-40B4-BE49-F238E27FC236}">
                    <a16:creationId xmlns:a16="http://schemas.microsoft.com/office/drawing/2014/main" id="{76AA107C-4028-5D4D-B986-E7C4D7058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441">
                <a:extLst>
                  <a:ext uri="{FF2B5EF4-FFF2-40B4-BE49-F238E27FC236}">
                    <a16:creationId xmlns:a16="http://schemas.microsoft.com/office/drawing/2014/main" id="{AF797424-05E8-8345-847C-94DA8139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443">
                <a:extLst>
                  <a:ext uri="{FF2B5EF4-FFF2-40B4-BE49-F238E27FC236}">
                    <a16:creationId xmlns:a16="http://schemas.microsoft.com/office/drawing/2014/main" id="{BCDF073B-F330-A345-A512-B85DFD399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49">
                <a:extLst>
                  <a:ext uri="{FF2B5EF4-FFF2-40B4-BE49-F238E27FC236}">
                    <a16:creationId xmlns:a16="http://schemas.microsoft.com/office/drawing/2014/main" id="{53CD988A-3515-7242-9C29-87AF2810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Line 428">
                <a:extLst>
                  <a:ext uri="{FF2B5EF4-FFF2-40B4-BE49-F238E27FC236}">
                    <a16:creationId xmlns:a16="http://schemas.microsoft.com/office/drawing/2014/main" id="{538963BA-E603-D94F-A908-92C50EC3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" name="Line 440">
                <a:extLst>
                  <a:ext uri="{FF2B5EF4-FFF2-40B4-BE49-F238E27FC236}">
                    <a16:creationId xmlns:a16="http://schemas.microsoft.com/office/drawing/2014/main" id="{E3BCB46D-EF32-8C42-A43A-1B0DAF759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CE6E1140-BC2F-9947-9B51-91DC5079ABB1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9EF5B4FA-3960-F54C-936B-C64147078447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691B45AC-C5E3-D24E-9C63-05D00B08C71D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59EB46BB-F3EA-4248-B631-AC80BEB74EF0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C562C7DD-3FD1-0E4C-B308-744C6C87FC79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6793D61B-AD50-A246-A5C0-38DF48C17738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EDD09B84-3AA8-0948-AB6C-1D5CBFFC5293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C777BA08-17B1-254B-BCB6-583E10254EC6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Line 541">
                <a:extLst>
                  <a:ext uri="{FF2B5EF4-FFF2-40B4-BE49-F238E27FC236}">
                    <a16:creationId xmlns:a16="http://schemas.microsoft.com/office/drawing/2014/main" id="{C44ADC96-78DA-C64F-AF97-4FFA68D2E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424">
                <a:extLst>
                  <a:ext uri="{FF2B5EF4-FFF2-40B4-BE49-F238E27FC236}">
                    <a16:creationId xmlns:a16="http://schemas.microsoft.com/office/drawing/2014/main" id="{845B46BE-685D-2D4E-AD26-5684794D1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2" name="Picture 778" descr="antenna_radiation_stylized">
              <a:extLst>
                <a:ext uri="{FF2B5EF4-FFF2-40B4-BE49-F238E27FC236}">
                  <a16:creationId xmlns:a16="http://schemas.microsoft.com/office/drawing/2014/main" id="{B73E5F98-BC74-DB47-BA02-5F29DC675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781" descr="antenna_radiation_stylized">
              <a:extLst>
                <a:ext uri="{FF2B5EF4-FFF2-40B4-BE49-F238E27FC236}">
                  <a16:creationId xmlns:a16="http://schemas.microsoft.com/office/drawing/2014/main" id="{5F858A2F-D0F0-7E47-8EF1-4C37898F9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" name="Picture 799" descr="cell_tower_radiation copy">
              <a:extLst>
                <a:ext uri="{FF2B5EF4-FFF2-40B4-BE49-F238E27FC236}">
                  <a16:creationId xmlns:a16="http://schemas.microsoft.com/office/drawing/2014/main" id="{B5B28CD6-3076-384D-8180-86543C59B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Oval 800">
              <a:extLst>
                <a:ext uri="{FF2B5EF4-FFF2-40B4-BE49-F238E27FC236}">
                  <a16:creationId xmlns:a16="http://schemas.microsoft.com/office/drawing/2014/main" id="{271D03F6-D85B-EC41-803D-EFAA96DA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239" name="Line 426">
            <a:extLst>
              <a:ext uri="{FF2B5EF4-FFF2-40B4-BE49-F238E27FC236}">
                <a16:creationId xmlns:a16="http://schemas.microsoft.com/office/drawing/2014/main" id="{DDAEB50C-98DD-DA43-B9C4-9AB7F9ED5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1" name="Group 783">
            <a:extLst>
              <a:ext uri="{FF2B5EF4-FFF2-40B4-BE49-F238E27FC236}">
                <a16:creationId xmlns:a16="http://schemas.microsoft.com/office/drawing/2014/main" id="{02FEAFB4-9831-B64A-9F54-92C532E8F36E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244" name="Line 270">
              <a:extLst>
                <a:ext uri="{FF2B5EF4-FFF2-40B4-BE49-F238E27FC236}">
                  <a16:creationId xmlns:a16="http://schemas.microsoft.com/office/drawing/2014/main" id="{A9300902-94F3-8949-9A54-8B95986AC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" name="Line 271">
              <a:extLst>
                <a:ext uri="{FF2B5EF4-FFF2-40B4-BE49-F238E27FC236}">
                  <a16:creationId xmlns:a16="http://schemas.microsoft.com/office/drawing/2014/main" id="{B93F32E3-8690-BD4B-B848-94E1FAAB5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" name="Line 272">
              <a:extLst>
                <a:ext uri="{FF2B5EF4-FFF2-40B4-BE49-F238E27FC236}">
                  <a16:creationId xmlns:a16="http://schemas.microsoft.com/office/drawing/2014/main" id="{AB0BEDC3-F0F0-4E42-A55F-57AC0548D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" name="Line 273">
              <a:extLst>
                <a:ext uri="{FF2B5EF4-FFF2-40B4-BE49-F238E27FC236}">
                  <a16:creationId xmlns:a16="http://schemas.microsoft.com/office/drawing/2014/main" id="{3AF299DE-8F54-D84C-B398-5B3B44C53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8" name="Line 274">
              <a:extLst>
                <a:ext uri="{FF2B5EF4-FFF2-40B4-BE49-F238E27FC236}">
                  <a16:creationId xmlns:a16="http://schemas.microsoft.com/office/drawing/2014/main" id="{C2005C3C-C4BA-FD44-A127-E5C4FE594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" name="Line 275">
              <a:extLst>
                <a:ext uri="{FF2B5EF4-FFF2-40B4-BE49-F238E27FC236}">
                  <a16:creationId xmlns:a16="http://schemas.microsoft.com/office/drawing/2014/main" id="{948DF918-9246-AF45-A55F-C5B743663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" name="Line 276">
              <a:extLst>
                <a:ext uri="{FF2B5EF4-FFF2-40B4-BE49-F238E27FC236}">
                  <a16:creationId xmlns:a16="http://schemas.microsoft.com/office/drawing/2014/main" id="{3D1534AB-9253-A140-B4C5-81F085C45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" name="Line 277">
              <a:extLst>
                <a:ext uri="{FF2B5EF4-FFF2-40B4-BE49-F238E27FC236}">
                  <a16:creationId xmlns:a16="http://schemas.microsoft.com/office/drawing/2014/main" id="{3BA377A2-6A51-F64B-AA8B-4FB90FAA7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" name="Line 278">
              <a:extLst>
                <a:ext uri="{FF2B5EF4-FFF2-40B4-BE49-F238E27FC236}">
                  <a16:creationId xmlns:a16="http://schemas.microsoft.com/office/drawing/2014/main" id="{FA310FA6-4B1E-0047-8066-8AF44673F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3" name="Line 279">
              <a:extLst>
                <a:ext uri="{FF2B5EF4-FFF2-40B4-BE49-F238E27FC236}">
                  <a16:creationId xmlns:a16="http://schemas.microsoft.com/office/drawing/2014/main" id="{254B094E-F3D3-0F46-BF4E-A226644B0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4" name="Line 280">
              <a:extLst>
                <a:ext uri="{FF2B5EF4-FFF2-40B4-BE49-F238E27FC236}">
                  <a16:creationId xmlns:a16="http://schemas.microsoft.com/office/drawing/2014/main" id="{9805319A-9CA5-7340-811A-8DBCB5A2B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" name="Line 281">
              <a:extLst>
                <a:ext uri="{FF2B5EF4-FFF2-40B4-BE49-F238E27FC236}">
                  <a16:creationId xmlns:a16="http://schemas.microsoft.com/office/drawing/2014/main" id="{6042C4DF-7427-904B-A064-26708AF48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" name="Line 282">
              <a:extLst>
                <a:ext uri="{FF2B5EF4-FFF2-40B4-BE49-F238E27FC236}">
                  <a16:creationId xmlns:a16="http://schemas.microsoft.com/office/drawing/2014/main" id="{21FF36A4-E56F-C94A-8E67-9A6E4DA84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" name="Line 283">
              <a:extLst>
                <a:ext uri="{FF2B5EF4-FFF2-40B4-BE49-F238E27FC236}">
                  <a16:creationId xmlns:a16="http://schemas.microsoft.com/office/drawing/2014/main" id="{C6A0831D-FA2C-E744-8FE0-FDFDDB5FD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" name="Line 284">
              <a:extLst>
                <a:ext uri="{FF2B5EF4-FFF2-40B4-BE49-F238E27FC236}">
                  <a16:creationId xmlns:a16="http://schemas.microsoft.com/office/drawing/2014/main" id="{65548550-729A-4849-9DC4-127F8FE86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61" name="Picture 777" descr="access_point_stylized_small">
            <a:extLst>
              <a:ext uri="{FF2B5EF4-FFF2-40B4-BE49-F238E27FC236}">
                <a16:creationId xmlns:a16="http://schemas.microsoft.com/office/drawing/2014/main" id="{FA9A412B-D725-D449-8707-A3626DCB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780" descr="access_point_stylized_small">
            <a:extLst>
              <a:ext uri="{FF2B5EF4-FFF2-40B4-BE49-F238E27FC236}">
                <a16:creationId xmlns:a16="http://schemas.microsoft.com/office/drawing/2014/main" id="{AC22920E-0555-BA45-9B6A-B7617215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" name="Group 470">
            <a:extLst>
              <a:ext uri="{FF2B5EF4-FFF2-40B4-BE49-F238E27FC236}">
                <a16:creationId xmlns:a16="http://schemas.microsoft.com/office/drawing/2014/main" id="{DE035BC7-2762-3044-BE80-C91EC827E65C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BEE06200-7AF9-4A43-9447-2349DCBFF94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3340A80C-5091-6D49-89E5-375F02E9486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2821126-95C5-B044-AEBC-BA333FAF6B2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B76A81D4-5DC8-C241-B209-B819BC6D74F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6F6ED06A-086C-754C-BE82-59E2830CF0D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A32340AB-4CC3-5442-987B-A47EF2040F1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AC0AB71B-FD2B-9C4A-AE22-B586FC3356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60B6F784-668B-5D4B-A622-66CCE6350B84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275B9F34-60F1-4A43-AAD4-D58802DAAC8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778A1510-2C69-F848-B6B3-6C73FF16369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85BFF772-B3A6-F548-BDE0-8AEB95F33FB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B37A32DB-8119-5447-A58C-87AD1FDF0E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58EF4D92-6D83-864D-92A9-A1264053688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79E03014-7882-0546-B7FE-50715AB5359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530508B2-B7B9-B347-8151-5F7967C6BED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1A03BFE-097D-3B42-AA2B-11FFEA70FF5B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89B10910-D4AF-3246-860A-25F1D908938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F9BAB47F-DDD3-BE44-9A9E-FC2F6705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753018A5-48AB-6D40-BB99-E6281192F8D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BD7DB5A0-40AC-504F-93F8-89A5617E2AE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DBEBB83D-40BF-8849-BAAA-59AB22EA085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18930CC0-2525-0C49-9555-463122A4FBB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0C651989-7B8A-F043-A1B6-F47D8764FCE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DE45D3AB-47E3-364E-81D6-324D69CE101C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2425686-3D93-0646-A923-6ADF75485CD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ADFF160-CF04-7049-A6D4-1C789FDD39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AFDD9D33-8D17-F840-A9A5-3807DD3BA31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3AF3452D-972F-6944-8123-ECA4288786D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BA43E42C-CD9B-1744-BEEC-9E664114AC8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2EF7BB0-4257-F646-805E-AFBA92B62F9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95AEC175-56C0-C14B-9DC5-693400B124A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BD7A282-C22D-714A-88F1-C7D4EDD107F8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3C206862-9269-EE48-877D-EE261101A44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B69A2C6-F31C-E749-B77A-1818B15E1B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08BE9AB8-F5DA-4D4A-9621-9AB05D691F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56E730F0-5BB3-6446-9D5B-82D51B9EDA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5BA37E27-2FC6-BA43-8A97-14171CB51FD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CCB37CB3-304F-6144-85D0-8B420BDD08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BD0CA8E5-A033-834A-A402-E2EFB2FBBF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F0DE4078-0801-A244-9A82-F7502B8B24A0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EA784F43-D793-4342-92F3-EBC363221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75841943-4184-5D4E-AAD4-8FEAC9D7330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23FBC748-DCBA-AA41-A6F7-895374D50CD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96DA1F2B-2063-8C40-BF46-086C20D317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8A1EF987-02EE-DA4D-8224-02537D5034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1FC5854A-AF8F-6841-92AD-B18DDAF1E99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A510FA68-BEB6-B54A-A1D4-984168F857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2B7B73B-1125-084D-8669-C68CC371DDC6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3196A4F9-B139-4D4B-B210-0318216604F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1D1C7F3A-BE45-014B-AF9C-58CA77DA02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3DFFE47-64E8-F54C-8ABC-E896DA957F0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2A9F0EE2-8F99-EB4D-9331-7AE3BDCBE9C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2E314A90-8DB8-2A49-8BB6-D51C2DAE9C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7D8C0277-204E-2B4D-B954-94739B9DE72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69955D3C-6D1B-EA40-8228-73DF015641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E166183D-5423-4E4A-AD63-A361EDE184C0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8470D159-2329-7F46-9191-000B96A32C7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825BDAE5-F4DB-9148-9BC8-0F6F2D1E653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237F0420-A845-064A-97A2-458F63D673C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D11109B9-8A56-A945-BA04-5A564B10300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170AB2AC-06DB-034E-A5C4-0C8F62E3BE4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Freeform 620">
                <a:extLst>
                  <a:ext uri="{FF2B5EF4-FFF2-40B4-BE49-F238E27FC236}">
                    <a16:creationId xmlns:a16="http://schemas.microsoft.com/office/drawing/2014/main" id="{E41AEAC2-F85C-4A4E-B0B9-D5C02217D60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7955A7EE-741F-9740-8344-A2BC817675A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C471E59B-7A0B-AE4F-95D6-F76514D2D55A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8CD016E7-5480-8E4E-94F7-201A1C6046D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93A573C-B6D6-684E-BA73-8F7F7FA8D57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2C09AC60-D16C-A948-B25E-01CF60EAAD7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D9A85682-B6A6-2344-B24D-66A792630B3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52EBCF47-0621-B64C-B884-20683D14D92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83AAD1CC-D818-A245-9CF9-C4877A62A5D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51F55DD1-3A8F-0242-A470-690BE99AC68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7BF36121-B4F6-2447-9F5B-F29B627F3B2A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D13949CD-BE6A-5744-98EE-61BE5EE60D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3651F16-DD17-4D47-9A8D-8EFA601CA85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10CA9012-91B2-A449-8A2E-65BA6061B4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7" name="Freeform 596">
                <a:extLst>
                  <a:ext uri="{FF2B5EF4-FFF2-40B4-BE49-F238E27FC236}">
                    <a16:creationId xmlns:a16="http://schemas.microsoft.com/office/drawing/2014/main" id="{964BBEA0-D220-6747-850B-459388ABF25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ADEC5ED7-ED4C-584D-AB78-AA02A93E946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Freeform 598">
                <a:extLst>
                  <a:ext uri="{FF2B5EF4-FFF2-40B4-BE49-F238E27FC236}">
                    <a16:creationId xmlns:a16="http://schemas.microsoft.com/office/drawing/2014/main" id="{F45598BF-44BC-354D-9020-97A874C585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Freeform 599">
                <a:extLst>
                  <a:ext uri="{FF2B5EF4-FFF2-40B4-BE49-F238E27FC236}">
                    <a16:creationId xmlns:a16="http://schemas.microsoft.com/office/drawing/2014/main" id="{3A2BDF5D-2CA0-2145-8059-D8F121D4D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187A607B-CA61-BE46-8032-8E34596E7689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EB8C3753-6F83-F64B-9439-656B124AA3B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476EE06-2893-8D4D-AF54-92697A0FE8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5DED3EC9-29B0-8D48-BC37-13731DFE683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5" name="Freeform 604">
                <a:extLst>
                  <a:ext uri="{FF2B5EF4-FFF2-40B4-BE49-F238E27FC236}">
                    <a16:creationId xmlns:a16="http://schemas.microsoft.com/office/drawing/2014/main" id="{D08D678C-613A-3543-B832-EE51616C693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Freeform 605">
                <a:extLst>
                  <a:ext uri="{FF2B5EF4-FFF2-40B4-BE49-F238E27FC236}">
                    <a16:creationId xmlns:a16="http://schemas.microsoft.com/office/drawing/2014/main" id="{9EB7819C-4684-3347-AA14-421D743ECB9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Freeform 606">
                <a:extLst>
                  <a:ext uri="{FF2B5EF4-FFF2-40B4-BE49-F238E27FC236}">
                    <a16:creationId xmlns:a16="http://schemas.microsoft.com/office/drawing/2014/main" id="{F23E654E-4CEA-E346-A508-15310ABC704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Freeform 607">
                <a:extLst>
                  <a:ext uri="{FF2B5EF4-FFF2-40B4-BE49-F238E27FC236}">
                    <a16:creationId xmlns:a16="http://schemas.microsoft.com/office/drawing/2014/main" id="{EF443A10-9F41-BB4D-8E65-E94AEE09BD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7CCD8656-0FD3-B844-BC6C-33CE0577598D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7CF4B187-63BE-654E-852A-09C69503C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3B5270E4-3067-1643-B96C-CE5CEE09747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3BECC0F9-CE1F-254B-B04F-1EAA89C59C9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7C55C6EE-4672-4F4F-A2F8-2821804F594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C3B242E2-FAA3-F340-B7F0-35D87BB6BAA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87ED7762-177B-454C-AA37-EB518D75B6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AD88A8A1-4E2B-154E-845D-5419478A1D2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1A0C1583-3B4A-E44D-BB19-B20517502EBD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96997C3-A7DB-5041-AC08-10F980FB77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5F84A336-003F-D045-8717-1066774A69E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FF876992-AF96-3545-9CEA-A02174E1151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668E6E88-4A46-6C47-A59A-CB9D07441C1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C179B4BA-1D8B-E542-8032-CCB2C08DB97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DCACB29E-ABE8-BA42-AD55-DAF519C17B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FD35A0ED-997C-6D46-9D96-FA8D433982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158E5A4C-7065-8643-BDC2-3A235B56FEA4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CA8EFAEE-3EA1-2A49-A68E-588F301B692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7A05A3F9-D6B9-D14C-83C8-6C79F0B6B2C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8AAC1FAD-B7BA-744A-8599-5670C6B0E7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A016DA82-50DC-224C-84FF-C492EDE01BC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3D2D51D6-0AC0-9D43-A55C-E94B7DCA77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76C27F31-4CE4-1242-9801-166D4F66B5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9BC7E87F-2555-8D4C-80CB-0E2F5F4BB0F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4DAC2AB4-F1E4-D740-A4AF-07EE55303854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23E59006-14B9-C64E-A05E-0BD7C00C4A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2AD17789-C54D-4948-95E6-741F42B1FB2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278D7FE0-D307-E941-967D-E4145732CE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1ADC6420-4AC2-F544-B940-D0A18615CA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223E40C5-E2E3-3B42-A86A-26D2D130B73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C6AA2152-8609-214A-AE62-E7DFD1A9E7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7CB5E54A-6719-9747-80B7-8D19331BE78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EA34A94C-D92D-084C-BFEA-F4C8DF0AD275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E1E1C6E8-4D60-7F43-BB0E-6D883F10D4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50975E36-0C2A-6844-A407-23F033DB4B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3F7EBA29-30EF-C741-94EE-735398C6CFA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B3AD45B5-1F4B-FF4A-843D-9D06293926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A6F160FF-CBBD-9147-8D0B-92A36BEBF8A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Freeform 628">
                <a:extLst>
                  <a:ext uri="{FF2B5EF4-FFF2-40B4-BE49-F238E27FC236}">
                    <a16:creationId xmlns:a16="http://schemas.microsoft.com/office/drawing/2014/main" id="{421F3589-EC70-074A-903F-D618ED6F78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Freeform 629">
                <a:extLst>
                  <a:ext uri="{FF2B5EF4-FFF2-40B4-BE49-F238E27FC236}">
                    <a16:creationId xmlns:a16="http://schemas.microsoft.com/office/drawing/2014/main" id="{CEC8DEB8-8E24-2948-9AF6-0F3EF908CD4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A8C4B740-B92E-8942-8EF4-347710C32F2C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71A9C1C2-E4A0-D74C-8C05-2AD307E7B3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0F366A03-D9E7-9F45-99D3-1CAC10EE2C7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10CB8A50-A713-2549-9F44-B792D2C30CA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DC4E3153-8354-1145-82FC-C287EF5FE6C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99B3C81B-87BA-1A4F-BCAD-DF0EF9C582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DEEA64E4-A29A-E742-B32E-C111E6BF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3676372-2E7B-9445-80AD-B31686FE67E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314E0C43-2359-9440-BEF9-9E1924BED605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9737FFD7-2DCB-A148-A405-977351501C2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9739DB09-38E5-A347-93BF-13C80AD8453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4079280-378E-384D-9681-BF41B82BF6C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914AA044-3657-1448-A5E9-2F003DC03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29FDF0B8-7E9A-1F4D-8C99-CE1C68A1345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49A96193-2E73-4C43-843C-2C8C4DCEE47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F5358318-953E-E249-9021-E0B5DF66E3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91E02B81-5B35-4545-A954-B7E923AB7286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73" name="Picture 1017" descr="antenna_stylized">
              <a:extLst>
                <a:ext uri="{FF2B5EF4-FFF2-40B4-BE49-F238E27FC236}">
                  <a16:creationId xmlns:a16="http://schemas.microsoft.com/office/drawing/2014/main" id="{27A537F5-5D99-BF4C-9B11-E9782673F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18" descr="laptop_keyboard">
              <a:extLst>
                <a:ext uri="{FF2B5EF4-FFF2-40B4-BE49-F238E27FC236}">
                  <a16:creationId xmlns:a16="http://schemas.microsoft.com/office/drawing/2014/main" id="{7087B8D0-FFCB-0746-A889-28909002C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Freeform 1019">
              <a:extLst>
                <a:ext uri="{FF2B5EF4-FFF2-40B4-BE49-F238E27FC236}">
                  <a16:creationId xmlns:a16="http://schemas.microsoft.com/office/drawing/2014/main" id="{7C75BC30-0808-D44D-AF7A-A72B4A52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6" name="Picture 1020" descr="screen">
              <a:extLst>
                <a:ext uri="{FF2B5EF4-FFF2-40B4-BE49-F238E27FC236}">
                  <a16:creationId xmlns:a16="http://schemas.microsoft.com/office/drawing/2014/main" id="{2D732B7A-74CB-D547-ADB5-C721526D5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1021">
              <a:extLst>
                <a:ext uri="{FF2B5EF4-FFF2-40B4-BE49-F238E27FC236}">
                  <a16:creationId xmlns:a16="http://schemas.microsoft.com/office/drawing/2014/main" id="{FBD1A429-9B8F-F940-AD09-4638CC316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022">
              <a:extLst>
                <a:ext uri="{FF2B5EF4-FFF2-40B4-BE49-F238E27FC236}">
                  <a16:creationId xmlns:a16="http://schemas.microsoft.com/office/drawing/2014/main" id="{376C8B48-3441-F643-B92D-5DC759ED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023">
              <a:extLst>
                <a:ext uri="{FF2B5EF4-FFF2-40B4-BE49-F238E27FC236}">
                  <a16:creationId xmlns:a16="http://schemas.microsoft.com/office/drawing/2014/main" id="{4DFECD03-4AF0-1342-8138-6CEC8249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024">
              <a:extLst>
                <a:ext uri="{FF2B5EF4-FFF2-40B4-BE49-F238E27FC236}">
                  <a16:creationId xmlns:a16="http://schemas.microsoft.com/office/drawing/2014/main" id="{8AA57D4B-3E9B-994B-AF13-DB646178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025">
              <a:extLst>
                <a:ext uri="{FF2B5EF4-FFF2-40B4-BE49-F238E27FC236}">
                  <a16:creationId xmlns:a16="http://schemas.microsoft.com/office/drawing/2014/main" id="{59DA24E7-1981-0E44-8060-2B7CE58EB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026">
              <a:extLst>
                <a:ext uri="{FF2B5EF4-FFF2-40B4-BE49-F238E27FC236}">
                  <a16:creationId xmlns:a16="http://schemas.microsoft.com/office/drawing/2014/main" id="{DB3D3129-2B70-5643-96C2-83638DE5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" name="Group 1027">
              <a:extLst>
                <a:ext uri="{FF2B5EF4-FFF2-40B4-BE49-F238E27FC236}">
                  <a16:creationId xmlns:a16="http://schemas.microsoft.com/office/drawing/2014/main" id="{8C6DEC60-5C97-D546-9977-EBD182221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69" name="Freeform 1028">
                <a:extLst>
                  <a:ext uri="{FF2B5EF4-FFF2-40B4-BE49-F238E27FC236}">
                    <a16:creationId xmlns:a16="http://schemas.microsoft.com/office/drawing/2014/main" id="{5D16627E-DE34-BC4F-9513-7A7D4707F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029">
                <a:extLst>
                  <a:ext uri="{FF2B5EF4-FFF2-40B4-BE49-F238E27FC236}">
                    <a16:creationId xmlns:a16="http://schemas.microsoft.com/office/drawing/2014/main" id="{D8D65D68-18A4-E54D-8916-1DEF3684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030">
                <a:extLst>
                  <a:ext uri="{FF2B5EF4-FFF2-40B4-BE49-F238E27FC236}">
                    <a16:creationId xmlns:a16="http://schemas.microsoft.com/office/drawing/2014/main" id="{3C79D147-9974-F341-96E9-F9AD19F14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031">
                <a:extLst>
                  <a:ext uri="{FF2B5EF4-FFF2-40B4-BE49-F238E27FC236}">
                    <a16:creationId xmlns:a16="http://schemas.microsoft.com/office/drawing/2014/main" id="{5E0CE9D2-21FD-2644-9691-743CC3E1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032">
                <a:extLst>
                  <a:ext uri="{FF2B5EF4-FFF2-40B4-BE49-F238E27FC236}">
                    <a16:creationId xmlns:a16="http://schemas.microsoft.com/office/drawing/2014/main" id="{5691098F-1432-0D44-8573-312C3A566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033">
                <a:extLst>
                  <a:ext uri="{FF2B5EF4-FFF2-40B4-BE49-F238E27FC236}">
                    <a16:creationId xmlns:a16="http://schemas.microsoft.com/office/drawing/2014/main" id="{2D4A77A2-D0F1-164A-A67D-A50954386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Freeform 1034">
              <a:extLst>
                <a:ext uri="{FF2B5EF4-FFF2-40B4-BE49-F238E27FC236}">
                  <a16:creationId xmlns:a16="http://schemas.microsoft.com/office/drawing/2014/main" id="{A283BD8E-0AD2-B743-8237-483C3A6A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035">
              <a:extLst>
                <a:ext uri="{FF2B5EF4-FFF2-40B4-BE49-F238E27FC236}">
                  <a16:creationId xmlns:a16="http://schemas.microsoft.com/office/drawing/2014/main" id="{AA215C2D-4069-DE48-884E-A1816F7D4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036">
              <a:extLst>
                <a:ext uri="{FF2B5EF4-FFF2-40B4-BE49-F238E27FC236}">
                  <a16:creationId xmlns:a16="http://schemas.microsoft.com/office/drawing/2014/main" id="{421821F5-5AD5-4D4E-A4F9-5D46E41A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037">
              <a:extLst>
                <a:ext uri="{FF2B5EF4-FFF2-40B4-BE49-F238E27FC236}">
                  <a16:creationId xmlns:a16="http://schemas.microsoft.com/office/drawing/2014/main" id="{499D2FC7-7022-A944-98B2-E74E9B2E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038">
              <a:extLst>
                <a:ext uri="{FF2B5EF4-FFF2-40B4-BE49-F238E27FC236}">
                  <a16:creationId xmlns:a16="http://schemas.microsoft.com/office/drawing/2014/main" id="{37918171-6E71-A846-A2B5-7C65DD745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039">
              <a:extLst>
                <a:ext uri="{FF2B5EF4-FFF2-40B4-BE49-F238E27FC236}">
                  <a16:creationId xmlns:a16="http://schemas.microsoft.com/office/drawing/2014/main" id="{68ECFF60-AA48-2D4C-9A67-90DB18F81D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504BAA5F-BBD8-8242-BC48-7D0E761F340A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110" name="Picture 568" descr="light2.png">
              <a:extLst>
                <a:ext uri="{FF2B5EF4-FFF2-40B4-BE49-F238E27FC236}">
                  <a16:creationId xmlns:a16="http://schemas.microsoft.com/office/drawing/2014/main" id="{D96B693D-26FC-E443-A112-C4AFFE90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017" descr="antenna_stylized">
              <a:extLst>
                <a:ext uri="{FF2B5EF4-FFF2-40B4-BE49-F238E27FC236}">
                  <a16:creationId xmlns:a16="http://schemas.microsoft.com/office/drawing/2014/main" id="{F4E4C4C0-89A6-D74D-B25C-228CE5BC1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46F998A3-3B85-214A-927A-3BF067B7C2A0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48" name="Picture 603" descr="car_icon_small">
              <a:extLst>
                <a:ext uri="{FF2B5EF4-FFF2-40B4-BE49-F238E27FC236}">
                  <a16:creationId xmlns:a16="http://schemas.microsoft.com/office/drawing/2014/main" id="{147E2796-D425-6645-93B3-B97E69B14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017" descr="antenna_stylized">
              <a:extLst>
                <a:ext uri="{FF2B5EF4-FFF2-40B4-BE49-F238E27FC236}">
                  <a16:creationId xmlns:a16="http://schemas.microsoft.com/office/drawing/2014/main" id="{F0886BE8-9B0B-F046-92AA-1AC818378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93351559-0D4C-F04C-928E-5CDA57B5EB47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792" name="Group 791">
              <a:extLst>
                <a:ext uri="{FF2B5EF4-FFF2-40B4-BE49-F238E27FC236}">
                  <a16:creationId xmlns:a16="http://schemas.microsoft.com/office/drawing/2014/main" id="{084B6293-559E-5D43-AF2B-4CB5E09EC6C5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91" name="Picture 1115" descr="antenna_stylized">
                <a:extLst>
                  <a:ext uri="{FF2B5EF4-FFF2-40B4-BE49-F238E27FC236}">
                    <a16:creationId xmlns:a16="http://schemas.microsoft.com/office/drawing/2014/main" id="{1821BC3E-6137-D844-92B9-4BA4CFF41F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116" descr="laptop_keyboard">
                <a:extLst>
                  <a:ext uri="{FF2B5EF4-FFF2-40B4-BE49-F238E27FC236}">
                    <a16:creationId xmlns:a16="http://schemas.microsoft.com/office/drawing/2014/main" id="{7F05CE3B-E67B-1B40-9D5B-2914F0B9BF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1117">
                <a:extLst>
                  <a:ext uri="{FF2B5EF4-FFF2-40B4-BE49-F238E27FC236}">
                    <a16:creationId xmlns:a16="http://schemas.microsoft.com/office/drawing/2014/main" id="{B52A07C5-D801-5B41-BD20-C20958925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4" name="Picture 1118" descr="screen">
                <a:extLst>
                  <a:ext uri="{FF2B5EF4-FFF2-40B4-BE49-F238E27FC236}">
                    <a16:creationId xmlns:a16="http://schemas.microsoft.com/office/drawing/2014/main" id="{2EA30B4E-5447-0340-8DAD-349A843F2A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Freeform 1119">
                <a:extLst>
                  <a:ext uri="{FF2B5EF4-FFF2-40B4-BE49-F238E27FC236}">
                    <a16:creationId xmlns:a16="http://schemas.microsoft.com/office/drawing/2014/main" id="{1137F6C6-A7C9-9A4D-BCE3-048DB90EF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120">
                <a:extLst>
                  <a:ext uri="{FF2B5EF4-FFF2-40B4-BE49-F238E27FC236}">
                    <a16:creationId xmlns:a16="http://schemas.microsoft.com/office/drawing/2014/main" id="{7A0060E2-767D-1545-8656-29ED1A471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121">
                <a:extLst>
                  <a:ext uri="{FF2B5EF4-FFF2-40B4-BE49-F238E27FC236}">
                    <a16:creationId xmlns:a16="http://schemas.microsoft.com/office/drawing/2014/main" id="{15790F5A-ABAC-8D49-A4F9-E2F576550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122">
                <a:extLst>
                  <a:ext uri="{FF2B5EF4-FFF2-40B4-BE49-F238E27FC236}">
                    <a16:creationId xmlns:a16="http://schemas.microsoft.com/office/drawing/2014/main" id="{8898B7ED-5BCF-8C4E-B1AA-B82AD50FD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123">
                <a:extLst>
                  <a:ext uri="{FF2B5EF4-FFF2-40B4-BE49-F238E27FC236}">
                    <a16:creationId xmlns:a16="http://schemas.microsoft.com/office/drawing/2014/main" id="{5A7F91EF-AD6B-D64E-B73E-C762D73A7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124">
                <a:extLst>
                  <a:ext uri="{FF2B5EF4-FFF2-40B4-BE49-F238E27FC236}">
                    <a16:creationId xmlns:a16="http://schemas.microsoft.com/office/drawing/2014/main" id="{BBB1B153-2E6F-7246-9B11-B68D01DF6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" name="Group 1125">
                <a:extLst>
                  <a:ext uri="{FF2B5EF4-FFF2-40B4-BE49-F238E27FC236}">
                    <a16:creationId xmlns:a16="http://schemas.microsoft.com/office/drawing/2014/main" id="{57060979-075D-9D4D-B12E-DA0CCD4C6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140" name="Freeform 1126">
                  <a:extLst>
                    <a:ext uri="{FF2B5EF4-FFF2-40B4-BE49-F238E27FC236}">
                      <a16:creationId xmlns:a16="http://schemas.microsoft.com/office/drawing/2014/main" id="{8DFFF656-1361-C546-8336-177F79E46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1127">
                  <a:extLst>
                    <a:ext uri="{FF2B5EF4-FFF2-40B4-BE49-F238E27FC236}">
                      <a16:creationId xmlns:a16="http://schemas.microsoft.com/office/drawing/2014/main" id="{60C6C6B3-72DE-664B-B4DE-3C04B0C5B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1128">
                  <a:extLst>
                    <a:ext uri="{FF2B5EF4-FFF2-40B4-BE49-F238E27FC236}">
                      <a16:creationId xmlns:a16="http://schemas.microsoft.com/office/drawing/2014/main" id="{0D48292A-917D-D046-A974-043CEE5A4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1129">
                  <a:extLst>
                    <a:ext uri="{FF2B5EF4-FFF2-40B4-BE49-F238E27FC236}">
                      <a16:creationId xmlns:a16="http://schemas.microsoft.com/office/drawing/2014/main" id="{DB6BAAEB-BADD-0A4F-8A9D-D72AFCA99A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1130">
                  <a:extLst>
                    <a:ext uri="{FF2B5EF4-FFF2-40B4-BE49-F238E27FC236}">
                      <a16:creationId xmlns:a16="http://schemas.microsoft.com/office/drawing/2014/main" id="{05D5969F-F3B9-414D-975E-A6700098F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1131">
                  <a:extLst>
                    <a:ext uri="{FF2B5EF4-FFF2-40B4-BE49-F238E27FC236}">
                      <a16:creationId xmlns:a16="http://schemas.microsoft.com/office/drawing/2014/main" id="{41BB174D-6019-384D-A5AC-1B4D92D93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" name="Freeform 1132">
                <a:extLst>
                  <a:ext uri="{FF2B5EF4-FFF2-40B4-BE49-F238E27FC236}">
                    <a16:creationId xmlns:a16="http://schemas.microsoft.com/office/drawing/2014/main" id="{F8739864-4836-E447-8FC8-5886923FF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133">
                <a:extLst>
                  <a:ext uri="{FF2B5EF4-FFF2-40B4-BE49-F238E27FC236}">
                    <a16:creationId xmlns:a16="http://schemas.microsoft.com/office/drawing/2014/main" id="{C59CADF3-CD09-FB48-A672-C2C50B66C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134">
                <a:extLst>
                  <a:ext uri="{FF2B5EF4-FFF2-40B4-BE49-F238E27FC236}">
                    <a16:creationId xmlns:a16="http://schemas.microsoft.com/office/drawing/2014/main" id="{628AB6FD-35F6-0345-BD13-22EAAF9EC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135">
                <a:extLst>
                  <a:ext uri="{FF2B5EF4-FFF2-40B4-BE49-F238E27FC236}">
                    <a16:creationId xmlns:a16="http://schemas.microsoft.com/office/drawing/2014/main" id="{76529D44-B4FD-DE4D-812E-E461A0FCC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136">
                <a:extLst>
                  <a:ext uri="{FF2B5EF4-FFF2-40B4-BE49-F238E27FC236}">
                    <a16:creationId xmlns:a16="http://schemas.microsoft.com/office/drawing/2014/main" id="{44CD9A89-0E3B-2C40-8436-71B7526BA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137">
                <a:extLst>
                  <a:ext uri="{FF2B5EF4-FFF2-40B4-BE49-F238E27FC236}">
                    <a16:creationId xmlns:a16="http://schemas.microsoft.com/office/drawing/2014/main" id="{92BF681C-02FC-8F49-A2CD-8F3446ECE5D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8" name="Group 1139">
              <a:extLst>
                <a:ext uri="{FF2B5EF4-FFF2-40B4-BE49-F238E27FC236}">
                  <a16:creationId xmlns:a16="http://schemas.microsoft.com/office/drawing/2014/main" id="{904B7C12-C509-8641-BB63-56DEDB95F95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138" name="Picture 1140" descr="desktop_computer_stylized_medium">
                <a:extLst>
                  <a:ext uri="{FF2B5EF4-FFF2-40B4-BE49-F238E27FC236}">
                    <a16:creationId xmlns:a16="http://schemas.microsoft.com/office/drawing/2014/main" id="{BDC7F552-21C9-C942-90FF-0162099A3D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" name="Freeform 1141">
                <a:extLst>
                  <a:ext uri="{FF2B5EF4-FFF2-40B4-BE49-F238E27FC236}">
                    <a16:creationId xmlns:a16="http://schemas.microsoft.com/office/drawing/2014/main" id="{654B43BA-608E-5D4D-B11B-71762CFBE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94" name="Group 693">
              <a:extLst>
                <a:ext uri="{FF2B5EF4-FFF2-40B4-BE49-F238E27FC236}">
                  <a16:creationId xmlns:a16="http://schemas.microsoft.com/office/drawing/2014/main" id="{14715B6C-9A50-FE4B-A8D2-1E669BF891E3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113" name="Picture 571" descr="fridge2.png">
                <a:extLst>
                  <a:ext uri="{FF2B5EF4-FFF2-40B4-BE49-F238E27FC236}">
                    <a16:creationId xmlns:a16="http://schemas.microsoft.com/office/drawing/2014/main" id="{29DD0F98-F93B-0145-A925-F4125ED49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1115" descr="antenna_stylized">
                <a:extLst>
                  <a:ext uri="{FF2B5EF4-FFF2-40B4-BE49-F238E27FC236}">
                    <a16:creationId xmlns:a16="http://schemas.microsoft.com/office/drawing/2014/main" id="{C1A64F68-4D16-AE4F-AB60-09D2C0CF0E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AF73DE4B-526E-9C4F-9242-9BC0D43F8CBA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33FEDDB-405E-DB4E-815F-55EE9E62EF1A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1D164102-BE0D-AF40-9A7B-7F2B261B2C20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9018E7EF-EB96-424D-962A-FEB80B43946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79" name="Picture 378" descr="server_rack.png">
                  <a:extLst>
                    <a:ext uri="{FF2B5EF4-FFF2-40B4-BE49-F238E27FC236}">
                      <a16:creationId xmlns:a16="http://schemas.microsoft.com/office/drawing/2014/main" id="{C865CB27-BCE1-654B-9519-9B39D4CB5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0" name="Picture 379" descr="server_rack.png">
                  <a:extLst>
                    <a:ext uri="{FF2B5EF4-FFF2-40B4-BE49-F238E27FC236}">
                      <a16:creationId xmlns:a16="http://schemas.microsoft.com/office/drawing/2014/main" id="{41D005B5-0BAE-3E48-A2D4-576E4F7B9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1" name="Picture 380" descr="server_rack.png">
                  <a:extLst>
                    <a:ext uri="{FF2B5EF4-FFF2-40B4-BE49-F238E27FC236}">
                      <a16:creationId xmlns:a16="http://schemas.microsoft.com/office/drawing/2014/main" id="{89060F4D-6C40-724C-BD1E-F12A5CA65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710FDFDB-5658-6346-883B-53F72A0E1C90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21121473-8384-8944-A0B5-DD441780262C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11366773-360A-0449-911A-80462659C660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96" name="Picture 395" descr="server_rack.png">
                  <a:extLst>
                    <a:ext uri="{FF2B5EF4-FFF2-40B4-BE49-F238E27FC236}">
                      <a16:creationId xmlns:a16="http://schemas.microsoft.com/office/drawing/2014/main" id="{361EFF3D-6A1F-2646-B975-1FACB4284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7" name="Picture 396" descr="server_rack.png">
                  <a:extLst>
                    <a:ext uri="{FF2B5EF4-FFF2-40B4-BE49-F238E27FC236}">
                      <a16:creationId xmlns:a16="http://schemas.microsoft.com/office/drawing/2014/main" id="{E83F8942-DE11-A747-A5A4-EDFBB17BF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8" name="Picture 397" descr="server_rack.png">
                  <a:extLst>
                    <a:ext uri="{FF2B5EF4-FFF2-40B4-BE49-F238E27FC236}">
                      <a16:creationId xmlns:a16="http://schemas.microsoft.com/office/drawing/2014/main" id="{300ED1AC-F5EE-3C49-B963-42178C243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1" name="Group 950">
            <a:extLst>
              <a:ext uri="{FF2B5EF4-FFF2-40B4-BE49-F238E27FC236}">
                <a16:creationId xmlns:a16="http://schemas.microsoft.com/office/drawing/2014/main" id="{2B0A745F-DA32-E140-AB36-BC5E1C4E2D48}"/>
              </a:ext>
            </a:extLst>
          </p:cNvPr>
          <p:cNvGrpSpPr>
            <a:grpSpLocks/>
          </p:cNvGrpSpPr>
          <p:nvPr/>
        </p:nvGrpSpPr>
        <p:grpSpPr bwMode="auto">
          <a:xfrm>
            <a:off x="10288915" y="5273951"/>
            <a:ext cx="177192" cy="330833"/>
            <a:chOff x="4140" y="429"/>
            <a:chExt cx="1425" cy="2396"/>
          </a:xfrm>
        </p:grpSpPr>
        <p:sp>
          <p:nvSpPr>
            <p:cNvPr id="207" name="Freeform 951">
              <a:extLst>
                <a:ext uri="{FF2B5EF4-FFF2-40B4-BE49-F238E27FC236}">
                  <a16:creationId xmlns:a16="http://schemas.microsoft.com/office/drawing/2014/main" id="{12CB3660-4D63-014F-8CC9-FDFB814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Rectangle 952">
              <a:extLst>
                <a:ext uri="{FF2B5EF4-FFF2-40B4-BE49-F238E27FC236}">
                  <a16:creationId xmlns:a16="http://schemas.microsoft.com/office/drawing/2014/main" id="{EFE1382F-B768-3541-8BD1-06AB71BFA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09" name="Freeform 953">
              <a:extLst>
                <a:ext uri="{FF2B5EF4-FFF2-40B4-BE49-F238E27FC236}">
                  <a16:creationId xmlns:a16="http://schemas.microsoft.com/office/drawing/2014/main" id="{FB363E8F-CA06-2449-A66C-B1473589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954">
              <a:extLst>
                <a:ext uri="{FF2B5EF4-FFF2-40B4-BE49-F238E27FC236}">
                  <a16:creationId xmlns:a16="http://schemas.microsoft.com/office/drawing/2014/main" id="{8A74E36A-A735-7440-A2B1-55846B51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ectangle 955">
              <a:extLst>
                <a:ext uri="{FF2B5EF4-FFF2-40B4-BE49-F238E27FC236}">
                  <a16:creationId xmlns:a16="http://schemas.microsoft.com/office/drawing/2014/main" id="{FC433BF5-02C8-F540-AE86-53BF5696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212" name="Group 956">
              <a:extLst>
                <a:ext uri="{FF2B5EF4-FFF2-40B4-BE49-F238E27FC236}">
                  <a16:creationId xmlns:a16="http://schemas.microsoft.com/office/drawing/2014/main" id="{969A0B36-D994-A24C-8329-146363A51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7" name="AutoShape 957">
                <a:extLst>
                  <a:ext uri="{FF2B5EF4-FFF2-40B4-BE49-F238E27FC236}">
                    <a16:creationId xmlns:a16="http://schemas.microsoft.com/office/drawing/2014/main" id="{75A7B329-681F-2B4A-8470-FC0231FE2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AutoShape 958">
                <a:extLst>
                  <a:ext uri="{FF2B5EF4-FFF2-40B4-BE49-F238E27FC236}">
                    <a16:creationId xmlns:a16="http://schemas.microsoft.com/office/drawing/2014/main" id="{197CEF08-20F4-5741-AC2B-1EBB072FA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3" name="Rectangle 959">
              <a:extLst>
                <a:ext uri="{FF2B5EF4-FFF2-40B4-BE49-F238E27FC236}">
                  <a16:creationId xmlns:a16="http://schemas.microsoft.com/office/drawing/2014/main" id="{775AA9F7-199B-ED4C-B422-5E1B766F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214" name="Group 960">
              <a:extLst>
                <a:ext uri="{FF2B5EF4-FFF2-40B4-BE49-F238E27FC236}">
                  <a16:creationId xmlns:a16="http://schemas.microsoft.com/office/drawing/2014/main" id="{4EED0C22-3BA6-E24F-B528-BF018CB34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5" name="AutoShape 961">
                <a:extLst>
                  <a:ext uri="{FF2B5EF4-FFF2-40B4-BE49-F238E27FC236}">
                    <a16:creationId xmlns:a16="http://schemas.microsoft.com/office/drawing/2014/main" id="{FE30D28F-02DD-D041-8551-45D9D2836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AutoShape 962">
                <a:extLst>
                  <a:ext uri="{FF2B5EF4-FFF2-40B4-BE49-F238E27FC236}">
                    <a16:creationId xmlns:a16="http://schemas.microsoft.com/office/drawing/2014/main" id="{92F33680-18D6-7C4A-88C2-46C4FA3D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" name="Rectangle 963">
              <a:extLst>
                <a:ext uri="{FF2B5EF4-FFF2-40B4-BE49-F238E27FC236}">
                  <a16:creationId xmlns:a16="http://schemas.microsoft.com/office/drawing/2014/main" id="{A0014856-A5F8-544F-98BE-B1D6878A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6" name="Rectangle 964">
              <a:extLst>
                <a:ext uri="{FF2B5EF4-FFF2-40B4-BE49-F238E27FC236}">
                  <a16:creationId xmlns:a16="http://schemas.microsoft.com/office/drawing/2014/main" id="{0E6FC61A-EACA-7D4E-9AA7-C7690D09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217" name="Group 965">
              <a:extLst>
                <a:ext uri="{FF2B5EF4-FFF2-40B4-BE49-F238E27FC236}">
                  <a16:creationId xmlns:a16="http://schemas.microsoft.com/office/drawing/2014/main" id="{CF083CE2-2403-FD4E-8F7D-758E7F67F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3" name="AutoShape 966">
                <a:extLst>
                  <a:ext uri="{FF2B5EF4-FFF2-40B4-BE49-F238E27FC236}">
                    <a16:creationId xmlns:a16="http://schemas.microsoft.com/office/drawing/2014/main" id="{5ED8E2CD-DB59-0040-9493-378A5D7DF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AutoShape 967">
                <a:extLst>
                  <a:ext uri="{FF2B5EF4-FFF2-40B4-BE49-F238E27FC236}">
                    <a16:creationId xmlns:a16="http://schemas.microsoft.com/office/drawing/2014/main" id="{F249F021-1652-2041-9D37-82D9ADAF2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8" name="Freeform 968">
              <a:extLst>
                <a:ext uri="{FF2B5EF4-FFF2-40B4-BE49-F238E27FC236}">
                  <a16:creationId xmlns:a16="http://schemas.microsoft.com/office/drawing/2014/main" id="{2DA20985-B59E-DD4F-B452-9726DAD2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" name="Group 969">
              <a:extLst>
                <a:ext uri="{FF2B5EF4-FFF2-40B4-BE49-F238E27FC236}">
                  <a16:creationId xmlns:a16="http://schemas.microsoft.com/office/drawing/2014/main" id="{68489279-23CF-FB42-9AE3-CAB3A000B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1" name="AutoShape 970">
                <a:extLst>
                  <a:ext uri="{FF2B5EF4-FFF2-40B4-BE49-F238E27FC236}">
                    <a16:creationId xmlns:a16="http://schemas.microsoft.com/office/drawing/2014/main" id="{12532EDD-6029-FD41-90A0-EB4B9A3B8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AutoShape 971">
                <a:extLst>
                  <a:ext uri="{FF2B5EF4-FFF2-40B4-BE49-F238E27FC236}">
                    <a16:creationId xmlns:a16="http://schemas.microsoft.com/office/drawing/2014/main" id="{2ADE9625-767F-5247-8211-3638BECC9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0" name="Rectangle 972">
              <a:extLst>
                <a:ext uri="{FF2B5EF4-FFF2-40B4-BE49-F238E27FC236}">
                  <a16:creationId xmlns:a16="http://schemas.microsoft.com/office/drawing/2014/main" id="{71E52DA0-9A54-7744-90B9-E438CBE0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1" name="Freeform 973">
              <a:extLst>
                <a:ext uri="{FF2B5EF4-FFF2-40B4-BE49-F238E27FC236}">
                  <a16:creationId xmlns:a16="http://schemas.microsoft.com/office/drawing/2014/main" id="{D950FAED-4EC6-7B4B-AFA5-CA2701F7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974">
              <a:extLst>
                <a:ext uri="{FF2B5EF4-FFF2-40B4-BE49-F238E27FC236}">
                  <a16:creationId xmlns:a16="http://schemas.microsoft.com/office/drawing/2014/main" id="{55AF3FE0-BBE4-A74C-A9EF-B8F3AA7A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Oval 975">
              <a:extLst>
                <a:ext uri="{FF2B5EF4-FFF2-40B4-BE49-F238E27FC236}">
                  <a16:creationId xmlns:a16="http://schemas.microsoft.com/office/drawing/2014/main" id="{AC808981-49D6-D840-800C-F21BB910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4" name="Freeform 976">
              <a:extLst>
                <a:ext uri="{FF2B5EF4-FFF2-40B4-BE49-F238E27FC236}">
                  <a16:creationId xmlns:a16="http://schemas.microsoft.com/office/drawing/2014/main" id="{EBD04B6D-F8F6-FE45-BBD9-3CFFE7B2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AutoShape 977">
              <a:extLst>
                <a:ext uri="{FF2B5EF4-FFF2-40B4-BE49-F238E27FC236}">
                  <a16:creationId xmlns:a16="http://schemas.microsoft.com/office/drawing/2014/main" id="{EB968B78-CEDA-2949-925F-D6EE71A8E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6" name="AutoShape 978">
              <a:extLst>
                <a:ext uri="{FF2B5EF4-FFF2-40B4-BE49-F238E27FC236}">
                  <a16:creationId xmlns:a16="http://schemas.microsoft.com/office/drawing/2014/main" id="{6127245D-2639-C841-ABBD-0A2EB871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7" name="Oval 979">
              <a:extLst>
                <a:ext uri="{FF2B5EF4-FFF2-40B4-BE49-F238E27FC236}">
                  <a16:creationId xmlns:a16="http://schemas.microsoft.com/office/drawing/2014/main" id="{CBCE7727-73A7-814E-B244-E80EED40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8" name="Oval 980">
              <a:extLst>
                <a:ext uri="{FF2B5EF4-FFF2-40B4-BE49-F238E27FC236}">
                  <a16:creationId xmlns:a16="http://schemas.microsoft.com/office/drawing/2014/main" id="{7A66ECF6-DDAE-2842-92B5-EA8F14A1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9" name="Oval 981">
              <a:extLst>
                <a:ext uri="{FF2B5EF4-FFF2-40B4-BE49-F238E27FC236}">
                  <a16:creationId xmlns:a16="http://schemas.microsoft.com/office/drawing/2014/main" id="{5A97568E-F028-FD44-8E47-C92EC6C01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30" name="Rectangle 982">
              <a:extLst>
                <a:ext uri="{FF2B5EF4-FFF2-40B4-BE49-F238E27FC236}">
                  <a16:creationId xmlns:a16="http://schemas.microsoft.com/office/drawing/2014/main" id="{A834B858-68E5-0D45-8391-2A0A996F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590">
            <a:extLst>
              <a:ext uri="{FF2B5EF4-FFF2-40B4-BE49-F238E27FC236}">
                <a16:creationId xmlns:a16="http://schemas.microsoft.com/office/drawing/2014/main" id="{2648262B-E78D-1D4B-B3FD-3AE9CD5C32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67" name="Picture 591" descr="desktop_computer_stylized_medium">
              <a:extLst>
                <a:ext uri="{FF2B5EF4-FFF2-40B4-BE49-F238E27FC236}">
                  <a16:creationId xmlns:a16="http://schemas.microsoft.com/office/drawing/2014/main" id="{35FBE2DB-60A7-B340-A5BB-B3699CCC0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" name="Freeform 592">
              <a:extLst>
                <a:ext uri="{FF2B5EF4-FFF2-40B4-BE49-F238E27FC236}">
                  <a16:creationId xmlns:a16="http://schemas.microsoft.com/office/drawing/2014/main" id="{0263E665-BF2A-2F4A-ADA8-20F44C31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" name="Group 1064">
            <a:extLst>
              <a:ext uri="{FF2B5EF4-FFF2-40B4-BE49-F238E27FC236}">
                <a16:creationId xmlns:a16="http://schemas.microsoft.com/office/drawing/2014/main" id="{1E483C21-97F2-6C41-9217-2187E09B541E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146" name="Picture 1065" descr="antenna_stylized">
              <a:extLst>
                <a:ext uri="{FF2B5EF4-FFF2-40B4-BE49-F238E27FC236}">
                  <a16:creationId xmlns:a16="http://schemas.microsoft.com/office/drawing/2014/main" id="{EC1E8FF9-A5AB-904A-91B8-DF4938260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1066" descr="laptop_keyboard">
              <a:extLst>
                <a:ext uri="{FF2B5EF4-FFF2-40B4-BE49-F238E27FC236}">
                  <a16:creationId xmlns:a16="http://schemas.microsoft.com/office/drawing/2014/main" id="{71E89937-428E-3447-B221-C34E0D71A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Freeform 1067">
              <a:extLst>
                <a:ext uri="{FF2B5EF4-FFF2-40B4-BE49-F238E27FC236}">
                  <a16:creationId xmlns:a16="http://schemas.microsoft.com/office/drawing/2014/main" id="{43C21467-3265-FC4F-AF31-44A02816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9" name="Picture 1068" descr="screen">
              <a:extLst>
                <a:ext uri="{FF2B5EF4-FFF2-40B4-BE49-F238E27FC236}">
                  <a16:creationId xmlns:a16="http://schemas.microsoft.com/office/drawing/2014/main" id="{9868250A-D477-2944-B0F8-A7DE63DA4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069">
              <a:extLst>
                <a:ext uri="{FF2B5EF4-FFF2-40B4-BE49-F238E27FC236}">
                  <a16:creationId xmlns:a16="http://schemas.microsoft.com/office/drawing/2014/main" id="{A4015B9E-FE1F-594E-AFA2-A527748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070">
              <a:extLst>
                <a:ext uri="{FF2B5EF4-FFF2-40B4-BE49-F238E27FC236}">
                  <a16:creationId xmlns:a16="http://schemas.microsoft.com/office/drawing/2014/main" id="{1D5AA9CA-3334-2341-A3C4-E9837248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071">
              <a:extLst>
                <a:ext uri="{FF2B5EF4-FFF2-40B4-BE49-F238E27FC236}">
                  <a16:creationId xmlns:a16="http://schemas.microsoft.com/office/drawing/2014/main" id="{408815EA-3342-2D4A-AB4D-6A6AD669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072">
              <a:extLst>
                <a:ext uri="{FF2B5EF4-FFF2-40B4-BE49-F238E27FC236}">
                  <a16:creationId xmlns:a16="http://schemas.microsoft.com/office/drawing/2014/main" id="{180DED07-429A-A242-A9E3-1BBEEAF4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073">
              <a:extLst>
                <a:ext uri="{FF2B5EF4-FFF2-40B4-BE49-F238E27FC236}">
                  <a16:creationId xmlns:a16="http://schemas.microsoft.com/office/drawing/2014/main" id="{A86B5E1C-D4A7-804E-9345-DD2099CC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074">
              <a:extLst>
                <a:ext uri="{FF2B5EF4-FFF2-40B4-BE49-F238E27FC236}">
                  <a16:creationId xmlns:a16="http://schemas.microsoft.com/office/drawing/2014/main" id="{278E44FF-9118-764F-B154-D54B6D088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6" name="Group 1075">
              <a:extLst>
                <a:ext uri="{FF2B5EF4-FFF2-40B4-BE49-F238E27FC236}">
                  <a16:creationId xmlns:a16="http://schemas.microsoft.com/office/drawing/2014/main" id="{B07A4D51-63EA-ED46-9283-3C066C8F8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63" name="Freeform 1076">
                <a:extLst>
                  <a:ext uri="{FF2B5EF4-FFF2-40B4-BE49-F238E27FC236}">
                    <a16:creationId xmlns:a16="http://schemas.microsoft.com/office/drawing/2014/main" id="{362CE3DF-6498-9044-80D1-5B57C954B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077">
                <a:extLst>
                  <a:ext uri="{FF2B5EF4-FFF2-40B4-BE49-F238E27FC236}">
                    <a16:creationId xmlns:a16="http://schemas.microsoft.com/office/drawing/2014/main" id="{232B6CC8-39FA-8E41-89F9-D454D1953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78">
                <a:extLst>
                  <a:ext uri="{FF2B5EF4-FFF2-40B4-BE49-F238E27FC236}">
                    <a16:creationId xmlns:a16="http://schemas.microsoft.com/office/drawing/2014/main" id="{14BE6CD7-1B00-AE45-A0A2-B4613907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079">
                <a:extLst>
                  <a:ext uri="{FF2B5EF4-FFF2-40B4-BE49-F238E27FC236}">
                    <a16:creationId xmlns:a16="http://schemas.microsoft.com/office/drawing/2014/main" id="{17D2993A-DA09-154C-81CE-F00D6DF0D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080">
                <a:extLst>
                  <a:ext uri="{FF2B5EF4-FFF2-40B4-BE49-F238E27FC236}">
                    <a16:creationId xmlns:a16="http://schemas.microsoft.com/office/drawing/2014/main" id="{AD580132-3A72-CF47-B834-B58CA201F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081">
                <a:extLst>
                  <a:ext uri="{FF2B5EF4-FFF2-40B4-BE49-F238E27FC236}">
                    <a16:creationId xmlns:a16="http://schemas.microsoft.com/office/drawing/2014/main" id="{E900C928-6E45-6449-A6C9-3DBE801B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" name="Freeform 1082">
              <a:extLst>
                <a:ext uri="{FF2B5EF4-FFF2-40B4-BE49-F238E27FC236}">
                  <a16:creationId xmlns:a16="http://schemas.microsoft.com/office/drawing/2014/main" id="{1ECD1A08-63F7-2B4E-84E4-3FA62803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083">
              <a:extLst>
                <a:ext uri="{FF2B5EF4-FFF2-40B4-BE49-F238E27FC236}">
                  <a16:creationId xmlns:a16="http://schemas.microsoft.com/office/drawing/2014/main" id="{E0CE0778-AA7C-994B-8AC5-676F1A825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084">
              <a:extLst>
                <a:ext uri="{FF2B5EF4-FFF2-40B4-BE49-F238E27FC236}">
                  <a16:creationId xmlns:a16="http://schemas.microsoft.com/office/drawing/2014/main" id="{D2A296F6-56E0-0141-8E63-F209F110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085">
              <a:extLst>
                <a:ext uri="{FF2B5EF4-FFF2-40B4-BE49-F238E27FC236}">
                  <a16:creationId xmlns:a16="http://schemas.microsoft.com/office/drawing/2014/main" id="{06824F88-EE84-D347-A023-F053DA4B2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086">
              <a:extLst>
                <a:ext uri="{FF2B5EF4-FFF2-40B4-BE49-F238E27FC236}">
                  <a16:creationId xmlns:a16="http://schemas.microsoft.com/office/drawing/2014/main" id="{36F4BB90-D696-0945-AC5D-7CBFD97A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087">
              <a:extLst>
                <a:ext uri="{FF2B5EF4-FFF2-40B4-BE49-F238E27FC236}">
                  <a16:creationId xmlns:a16="http://schemas.microsoft.com/office/drawing/2014/main" id="{9FC45AEE-F94E-2C41-BB56-2055DE618B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0" name="Group 590">
            <a:extLst>
              <a:ext uri="{FF2B5EF4-FFF2-40B4-BE49-F238E27FC236}">
                <a16:creationId xmlns:a16="http://schemas.microsoft.com/office/drawing/2014/main" id="{A66A00B8-C906-204A-9EA8-BF8007089A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491" name="Picture 591" descr="desktop_computer_stylized_medium">
              <a:extLst>
                <a:ext uri="{FF2B5EF4-FFF2-40B4-BE49-F238E27FC236}">
                  <a16:creationId xmlns:a16="http://schemas.microsoft.com/office/drawing/2014/main" id="{0D26BE9F-5A6F-194D-95F5-9A26085A8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" name="Freeform 592">
              <a:extLst>
                <a:ext uri="{FF2B5EF4-FFF2-40B4-BE49-F238E27FC236}">
                  <a16:creationId xmlns:a16="http://schemas.microsoft.com/office/drawing/2014/main" id="{F940FA7C-0178-FC42-989D-133C7D3E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93" name="Group 590">
            <a:extLst>
              <a:ext uri="{FF2B5EF4-FFF2-40B4-BE49-F238E27FC236}">
                <a16:creationId xmlns:a16="http://schemas.microsoft.com/office/drawing/2014/main" id="{AADF67FB-3BE7-EF42-B8A5-B005B506931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494" name="Picture 591" descr="desktop_computer_stylized_medium">
              <a:extLst>
                <a:ext uri="{FF2B5EF4-FFF2-40B4-BE49-F238E27FC236}">
                  <a16:creationId xmlns:a16="http://schemas.microsoft.com/office/drawing/2014/main" id="{0BBC0FBB-DA3F-874A-8EBE-B51C772E0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592">
              <a:extLst>
                <a:ext uri="{FF2B5EF4-FFF2-40B4-BE49-F238E27FC236}">
                  <a16:creationId xmlns:a16="http://schemas.microsoft.com/office/drawing/2014/main" id="{A9932DBD-03D1-3E48-AE83-712DE720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96" name="Group 1064">
            <a:extLst>
              <a:ext uri="{FF2B5EF4-FFF2-40B4-BE49-F238E27FC236}">
                <a16:creationId xmlns:a16="http://schemas.microsoft.com/office/drawing/2014/main" id="{FC2552CF-9AC0-3243-8999-6808B911C762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497" name="Picture 1065" descr="antenna_stylized">
              <a:extLst>
                <a:ext uri="{FF2B5EF4-FFF2-40B4-BE49-F238E27FC236}">
                  <a16:creationId xmlns:a16="http://schemas.microsoft.com/office/drawing/2014/main" id="{87938519-94DB-D545-A29A-7EDE5E41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8" name="Picture 1066" descr="laptop_keyboard">
              <a:extLst>
                <a:ext uri="{FF2B5EF4-FFF2-40B4-BE49-F238E27FC236}">
                  <a16:creationId xmlns:a16="http://schemas.microsoft.com/office/drawing/2014/main" id="{2D71707C-83CA-1C4B-8508-67E56E2A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" name="Freeform 1067">
              <a:extLst>
                <a:ext uri="{FF2B5EF4-FFF2-40B4-BE49-F238E27FC236}">
                  <a16:creationId xmlns:a16="http://schemas.microsoft.com/office/drawing/2014/main" id="{73F0FEB4-8393-CC4E-8318-ED16B301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00" name="Picture 1068" descr="screen">
              <a:extLst>
                <a:ext uri="{FF2B5EF4-FFF2-40B4-BE49-F238E27FC236}">
                  <a16:creationId xmlns:a16="http://schemas.microsoft.com/office/drawing/2014/main" id="{7FE7C88C-9EAD-8349-A46B-E909AEA65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" name="Freeform 1069">
              <a:extLst>
                <a:ext uri="{FF2B5EF4-FFF2-40B4-BE49-F238E27FC236}">
                  <a16:creationId xmlns:a16="http://schemas.microsoft.com/office/drawing/2014/main" id="{0DBCF6AD-8352-3C40-B68E-0383519D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1070">
              <a:extLst>
                <a:ext uri="{FF2B5EF4-FFF2-40B4-BE49-F238E27FC236}">
                  <a16:creationId xmlns:a16="http://schemas.microsoft.com/office/drawing/2014/main" id="{3C23673E-599F-5241-B844-C8F96A05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1071">
              <a:extLst>
                <a:ext uri="{FF2B5EF4-FFF2-40B4-BE49-F238E27FC236}">
                  <a16:creationId xmlns:a16="http://schemas.microsoft.com/office/drawing/2014/main" id="{4D502A0C-8868-2C4E-B6B7-F4671864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1072">
              <a:extLst>
                <a:ext uri="{FF2B5EF4-FFF2-40B4-BE49-F238E27FC236}">
                  <a16:creationId xmlns:a16="http://schemas.microsoft.com/office/drawing/2014/main" id="{154DEECF-C451-B140-A650-9DB9DCC4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1073">
              <a:extLst>
                <a:ext uri="{FF2B5EF4-FFF2-40B4-BE49-F238E27FC236}">
                  <a16:creationId xmlns:a16="http://schemas.microsoft.com/office/drawing/2014/main" id="{61C09639-BDA6-1848-86B4-033F9F99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1074">
              <a:extLst>
                <a:ext uri="{FF2B5EF4-FFF2-40B4-BE49-F238E27FC236}">
                  <a16:creationId xmlns:a16="http://schemas.microsoft.com/office/drawing/2014/main" id="{BBF9A35C-4B4A-604C-BCA3-20BC6C3D2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7" name="Group 1075">
              <a:extLst>
                <a:ext uri="{FF2B5EF4-FFF2-40B4-BE49-F238E27FC236}">
                  <a16:creationId xmlns:a16="http://schemas.microsoft.com/office/drawing/2014/main" id="{C228B10E-0BB1-8D40-9DB1-545E285C7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" name="Freeform 1076">
                <a:extLst>
                  <a:ext uri="{FF2B5EF4-FFF2-40B4-BE49-F238E27FC236}">
                    <a16:creationId xmlns:a16="http://schemas.microsoft.com/office/drawing/2014/main" id="{DBE93115-3362-AE4D-A30A-337520C73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1077">
                <a:extLst>
                  <a:ext uri="{FF2B5EF4-FFF2-40B4-BE49-F238E27FC236}">
                    <a16:creationId xmlns:a16="http://schemas.microsoft.com/office/drawing/2014/main" id="{E980EACA-94CF-194A-AC7A-1415DBB4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1078">
                <a:extLst>
                  <a:ext uri="{FF2B5EF4-FFF2-40B4-BE49-F238E27FC236}">
                    <a16:creationId xmlns:a16="http://schemas.microsoft.com/office/drawing/2014/main" id="{67C8CECC-A4D3-D543-A1C2-92A3DDD60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1079">
                <a:extLst>
                  <a:ext uri="{FF2B5EF4-FFF2-40B4-BE49-F238E27FC236}">
                    <a16:creationId xmlns:a16="http://schemas.microsoft.com/office/drawing/2014/main" id="{DF7F90DA-E9FF-E64E-979A-F2C4CF6F2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1080">
                <a:extLst>
                  <a:ext uri="{FF2B5EF4-FFF2-40B4-BE49-F238E27FC236}">
                    <a16:creationId xmlns:a16="http://schemas.microsoft.com/office/drawing/2014/main" id="{1FB7CFF5-5312-6B45-B1C9-1E8019D9A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1081">
                <a:extLst>
                  <a:ext uri="{FF2B5EF4-FFF2-40B4-BE49-F238E27FC236}">
                    <a16:creationId xmlns:a16="http://schemas.microsoft.com/office/drawing/2014/main" id="{F6743163-40E8-634F-BDA5-FD850E9C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8" name="Freeform 1082">
              <a:extLst>
                <a:ext uri="{FF2B5EF4-FFF2-40B4-BE49-F238E27FC236}">
                  <a16:creationId xmlns:a16="http://schemas.microsoft.com/office/drawing/2014/main" id="{5C688E93-8024-AF4A-9FAE-F872353A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1083">
              <a:extLst>
                <a:ext uri="{FF2B5EF4-FFF2-40B4-BE49-F238E27FC236}">
                  <a16:creationId xmlns:a16="http://schemas.microsoft.com/office/drawing/2014/main" id="{E2D8B864-6DD1-D042-9409-8862ACC1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1084">
              <a:extLst>
                <a:ext uri="{FF2B5EF4-FFF2-40B4-BE49-F238E27FC236}">
                  <a16:creationId xmlns:a16="http://schemas.microsoft.com/office/drawing/2014/main" id="{CC7A3F9E-B0BC-2945-B124-91C53102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1085">
              <a:extLst>
                <a:ext uri="{FF2B5EF4-FFF2-40B4-BE49-F238E27FC236}">
                  <a16:creationId xmlns:a16="http://schemas.microsoft.com/office/drawing/2014/main" id="{B8E20EA9-88B9-0A42-A470-7AF9E881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1086">
              <a:extLst>
                <a:ext uri="{FF2B5EF4-FFF2-40B4-BE49-F238E27FC236}">
                  <a16:creationId xmlns:a16="http://schemas.microsoft.com/office/drawing/2014/main" id="{A9D04135-B045-A743-95D7-CA5EF36E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1087">
              <a:extLst>
                <a:ext uri="{FF2B5EF4-FFF2-40B4-BE49-F238E27FC236}">
                  <a16:creationId xmlns:a16="http://schemas.microsoft.com/office/drawing/2014/main" id="{C0583F57-71B7-B142-BC2A-15444A0CF4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" name="Freeform 984">
            <a:extLst>
              <a:ext uri="{FF2B5EF4-FFF2-40B4-BE49-F238E27FC236}">
                <a16:creationId xmlns:a16="http://schemas.microsoft.com/office/drawing/2014/main" id="{69921432-2526-D74B-B1B3-EF4990D573EA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Freeform 986">
            <a:extLst>
              <a:ext uri="{FF2B5EF4-FFF2-40B4-BE49-F238E27FC236}">
                <a16:creationId xmlns:a16="http://schemas.microsoft.com/office/drawing/2014/main" id="{210AB56E-8E3A-464C-BA90-E5EE13DE14AA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Freeform 987">
            <a:extLst>
              <a:ext uri="{FF2B5EF4-FFF2-40B4-BE49-F238E27FC236}">
                <a16:creationId xmlns:a16="http://schemas.microsoft.com/office/drawing/2014/main" id="{4B6304D8-37E4-9743-9663-D2140A3373CD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Rectangle 988">
            <a:extLst>
              <a:ext uri="{FF2B5EF4-FFF2-40B4-BE49-F238E27FC236}">
                <a16:creationId xmlns:a16="http://schemas.microsoft.com/office/drawing/2014/main" id="{01DA0D94-4858-4748-835A-0A295C76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180" name="Group 989">
            <a:extLst>
              <a:ext uri="{FF2B5EF4-FFF2-40B4-BE49-F238E27FC236}">
                <a16:creationId xmlns:a16="http://schemas.microsoft.com/office/drawing/2014/main" id="{653C7E87-1F7F-B94B-970F-8043BE6AD494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205" name="AutoShape 990">
              <a:extLst>
                <a:ext uri="{FF2B5EF4-FFF2-40B4-BE49-F238E27FC236}">
                  <a16:creationId xmlns:a16="http://schemas.microsoft.com/office/drawing/2014/main" id="{9E8BF054-B12E-C746-9DCC-FFC0FBE1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06" name="AutoShape 991">
              <a:extLst>
                <a:ext uri="{FF2B5EF4-FFF2-40B4-BE49-F238E27FC236}">
                  <a16:creationId xmlns:a16="http://schemas.microsoft.com/office/drawing/2014/main" id="{60A26098-3AC3-5F48-AF12-0376133BA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81" name="Rectangle 992">
            <a:extLst>
              <a:ext uri="{FF2B5EF4-FFF2-40B4-BE49-F238E27FC236}">
                <a16:creationId xmlns:a16="http://schemas.microsoft.com/office/drawing/2014/main" id="{AB0AE9A0-AEC6-B542-BAA1-AD6A9E25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182" name="Group 993">
            <a:extLst>
              <a:ext uri="{FF2B5EF4-FFF2-40B4-BE49-F238E27FC236}">
                <a16:creationId xmlns:a16="http://schemas.microsoft.com/office/drawing/2014/main" id="{2E23BBDE-93A3-014A-8AD9-509F2B133316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203" name="AutoShape 994">
              <a:extLst>
                <a:ext uri="{FF2B5EF4-FFF2-40B4-BE49-F238E27FC236}">
                  <a16:creationId xmlns:a16="http://schemas.microsoft.com/office/drawing/2014/main" id="{CF10A6D2-6E36-BA46-8AB3-2A153E9EC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04" name="AutoShape 995">
              <a:extLst>
                <a:ext uri="{FF2B5EF4-FFF2-40B4-BE49-F238E27FC236}">
                  <a16:creationId xmlns:a16="http://schemas.microsoft.com/office/drawing/2014/main" id="{964D14B2-2639-5A46-B2D5-48A8B0C31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83" name="Rectangle 996">
            <a:extLst>
              <a:ext uri="{FF2B5EF4-FFF2-40B4-BE49-F238E27FC236}">
                <a16:creationId xmlns:a16="http://schemas.microsoft.com/office/drawing/2014/main" id="{426E7337-36DD-B64A-88F7-00D5A742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4" name="Rectangle 997">
            <a:extLst>
              <a:ext uri="{FF2B5EF4-FFF2-40B4-BE49-F238E27FC236}">
                <a16:creationId xmlns:a16="http://schemas.microsoft.com/office/drawing/2014/main" id="{BE4D7353-7D2D-9F42-8A6A-65BAA625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185" name="Group 998">
            <a:extLst>
              <a:ext uri="{FF2B5EF4-FFF2-40B4-BE49-F238E27FC236}">
                <a16:creationId xmlns:a16="http://schemas.microsoft.com/office/drawing/2014/main" id="{10644FFB-BF70-614B-94F5-58CB99D12E0E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201" name="AutoShape 999">
              <a:extLst>
                <a:ext uri="{FF2B5EF4-FFF2-40B4-BE49-F238E27FC236}">
                  <a16:creationId xmlns:a16="http://schemas.microsoft.com/office/drawing/2014/main" id="{2EEDFBCE-8402-0442-A96B-A6412C51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02" name="AutoShape 1000">
              <a:extLst>
                <a:ext uri="{FF2B5EF4-FFF2-40B4-BE49-F238E27FC236}">
                  <a16:creationId xmlns:a16="http://schemas.microsoft.com/office/drawing/2014/main" id="{5BBF678C-8365-374C-8592-2F4010918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1001">
            <a:extLst>
              <a:ext uri="{FF2B5EF4-FFF2-40B4-BE49-F238E27FC236}">
                <a16:creationId xmlns:a16="http://schemas.microsoft.com/office/drawing/2014/main" id="{43320BBC-6D3F-CE4C-AE57-EE45F3319F3F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7" name="Group 1002">
            <a:extLst>
              <a:ext uri="{FF2B5EF4-FFF2-40B4-BE49-F238E27FC236}">
                <a16:creationId xmlns:a16="http://schemas.microsoft.com/office/drawing/2014/main" id="{4ED748C4-471F-B74E-9328-2437DB94B8F7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199" name="AutoShape 1003">
              <a:extLst>
                <a:ext uri="{FF2B5EF4-FFF2-40B4-BE49-F238E27FC236}">
                  <a16:creationId xmlns:a16="http://schemas.microsoft.com/office/drawing/2014/main" id="{DE163CA4-FABE-9B4C-973B-7160FB0C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00" name="AutoShape 1004">
              <a:extLst>
                <a:ext uri="{FF2B5EF4-FFF2-40B4-BE49-F238E27FC236}">
                  <a16:creationId xmlns:a16="http://schemas.microsoft.com/office/drawing/2014/main" id="{D50A283A-2FFB-A24F-A406-2910EEA8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88" name="Rectangle 1005">
            <a:extLst>
              <a:ext uri="{FF2B5EF4-FFF2-40B4-BE49-F238E27FC236}">
                <a16:creationId xmlns:a16="http://schemas.microsoft.com/office/drawing/2014/main" id="{42659E43-E287-8942-BD23-94141CB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9" name="Freeform 1006">
            <a:extLst>
              <a:ext uri="{FF2B5EF4-FFF2-40B4-BE49-F238E27FC236}">
                <a16:creationId xmlns:a16="http://schemas.microsoft.com/office/drawing/2014/main" id="{48DEF8E3-26E3-0E48-88EA-BAB435AE5150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" name="Freeform 1007">
            <a:extLst>
              <a:ext uri="{FF2B5EF4-FFF2-40B4-BE49-F238E27FC236}">
                <a16:creationId xmlns:a16="http://schemas.microsoft.com/office/drawing/2014/main" id="{7869EB64-11F6-624E-9B28-6986DD9D076F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Oval 1008">
            <a:extLst>
              <a:ext uri="{FF2B5EF4-FFF2-40B4-BE49-F238E27FC236}">
                <a16:creationId xmlns:a16="http://schemas.microsoft.com/office/drawing/2014/main" id="{322E0F0C-40A1-7E43-B9BC-A271C641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2" name="Freeform 1009">
            <a:extLst>
              <a:ext uri="{FF2B5EF4-FFF2-40B4-BE49-F238E27FC236}">
                <a16:creationId xmlns:a16="http://schemas.microsoft.com/office/drawing/2014/main" id="{2C34A91D-8DF1-DE40-8F88-B7AB2BE630CE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" name="AutoShape 1010">
            <a:extLst>
              <a:ext uri="{FF2B5EF4-FFF2-40B4-BE49-F238E27FC236}">
                <a16:creationId xmlns:a16="http://schemas.microsoft.com/office/drawing/2014/main" id="{C10585A3-5046-F44C-A720-1B5360D1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" name="AutoShape 1011">
            <a:extLst>
              <a:ext uri="{FF2B5EF4-FFF2-40B4-BE49-F238E27FC236}">
                <a16:creationId xmlns:a16="http://schemas.microsoft.com/office/drawing/2014/main" id="{0F1CC371-A8A5-1146-9D54-06BA5783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5" name="Oval 1012">
            <a:extLst>
              <a:ext uri="{FF2B5EF4-FFF2-40B4-BE49-F238E27FC236}">
                <a16:creationId xmlns:a16="http://schemas.microsoft.com/office/drawing/2014/main" id="{165ACFDB-EB0A-EF4A-A53B-E952BF38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6" name="Oval 1013">
            <a:extLst>
              <a:ext uri="{FF2B5EF4-FFF2-40B4-BE49-F238E27FC236}">
                <a16:creationId xmlns:a16="http://schemas.microsoft.com/office/drawing/2014/main" id="{8E1C86F1-E8A5-AB43-9FBE-05329F11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7" name="Oval 1014">
            <a:extLst>
              <a:ext uri="{FF2B5EF4-FFF2-40B4-BE49-F238E27FC236}">
                <a16:creationId xmlns:a16="http://schemas.microsoft.com/office/drawing/2014/main" id="{0C189499-8A09-3E4B-B216-1DBC5D3C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8" name="Rectangle 1015">
            <a:extLst>
              <a:ext uri="{FF2B5EF4-FFF2-40B4-BE49-F238E27FC236}">
                <a16:creationId xmlns:a16="http://schemas.microsoft.com/office/drawing/2014/main" id="{F801E0C5-03DC-4947-89BB-24F841D7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83029-0B46-154F-9CA3-FEA06875B8DB}"/>
              </a:ext>
            </a:extLst>
          </p:cNvPr>
          <p:cNvSpPr/>
          <p:nvPr/>
        </p:nvSpPr>
        <p:spPr>
          <a:xfrm>
            <a:off x="6539916" y="1365914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AB30C9-9641-104B-9006-CB16D4919778}"/>
              </a:ext>
            </a:extLst>
          </p:cNvPr>
          <p:cNvGrpSpPr/>
          <p:nvPr/>
        </p:nvGrpSpPr>
        <p:grpSpPr>
          <a:xfrm>
            <a:off x="7680324" y="1814171"/>
            <a:ext cx="2755429" cy="4250670"/>
            <a:chOff x="7680324" y="1814171"/>
            <a:chExt cx="2755429" cy="4250670"/>
          </a:xfrm>
        </p:grpSpPr>
        <p:grpSp>
          <p:nvGrpSpPr>
            <p:cNvPr id="49" name="Group 652">
              <a:extLst>
                <a:ext uri="{FF2B5EF4-FFF2-40B4-BE49-F238E27FC236}">
                  <a16:creationId xmlns:a16="http://schemas.microsoft.com/office/drawing/2014/main" id="{F4E63F52-683B-8244-A48E-D8CF833CC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0224" y="1859725"/>
              <a:ext cx="415925" cy="385763"/>
              <a:chOff x="2751" y="1851"/>
              <a:chExt cx="462" cy="478"/>
            </a:xfrm>
          </p:grpSpPr>
          <p:pic>
            <p:nvPicPr>
              <p:cNvPr id="359" name="Picture 653" descr="iphone_stylized_small">
                <a:extLst>
                  <a:ext uri="{FF2B5EF4-FFF2-40B4-BE49-F238E27FC236}">
                    <a16:creationId xmlns:a16="http://schemas.microsoft.com/office/drawing/2014/main" id="{EDF1EC93-A6E5-964F-B0D6-EE56B282AE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0" name="Picture 654" descr="antenna_radiation_stylized">
                <a:extLst>
                  <a:ext uri="{FF2B5EF4-FFF2-40B4-BE49-F238E27FC236}">
                    <a16:creationId xmlns:a16="http://schemas.microsoft.com/office/drawing/2014/main" id="{0A17C594-505E-6F41-AEEB-272A31DFD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7" name="Group 590">
              <a:extLst>
                <a:ext uri="{FF2B5EF4-FFF2-40B4-BE49-F238E27FC236}">
                  <a16:creationId xmlns:a16="http://schemas.microsoft.com/office/drawing/2014/main" id="{B2AAF0C3-BD73-634D-B492-B7CCF9735ED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73981" y="5281060"/>
              <a:ext cx="345630" cy="320302"/>
              <a:chOff x="2839" y="3501"/>
              <a:chExt cx="755" cy="803"/>
            </a:xfrm>
          </p:grpSpPr>
          <p:pic>
            <p:nvPicPr>
              <p:cNvPr id="488" name="Picture 591" descr="desktop_computer_stylized_medium">
                <a:extLst>
                  <a:ext uri="{FF2B5EF4-FFF2-40B4-BE49-F238E27FC236}">
                    <a16:creationId xmlns:a16="http://schemas.microsoft.com/office/drawing/2014/main" id="{1B000E5D-AA79-9741-93EF-69776E79DC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9" name="Freeform 592">
                <a:extLst>
                  <a:ext uri="{FF2B5EF4-FFF2-40B4-BE49-F238E27FC236}">
                    <a16:creationId xmlns:a16="http://schemas.microsoft.com/office/drawing/2014/main" id="{E285DBFE-A1C0-DE49-94FA-3F8D49F9A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26C6AB3-E95B-4E45-912D-03BD50D0AB9E}"/>
                </a:ext>
              </a:extLst>
            </p:cNvPr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78E6AF30-B350-C649-8449-B69F6002DF42}"/>
                </a:ext>
              </a:extLst>
            </p:cNvPr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C1E7801D-A747-164C-BE12-1FDEB3DFE743}"/>
                </a:ext>
              </a:extLst>
            </p:cNvPr>
            <p:cNvSpPr/>
            <p:nvPr/>
          </p:nvSpPr>
          <p:spPr>
            <a:xfrm>
              <a:off x="9823450" y="5554772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1" name="Line 913">
            <a:extLst>
              <a:ext uri="{FF2B5EF4-FFF2-40B4-BE49-F238E27FC236}">
                <a16:creationId xmlns:a16="http://schemas.microsoft.com/office/drawing/2014/main" id="{47A3D5AF-94CC-B24F-922A-C603CC0A5A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87519" y="5492085"/>
            <a:ext cx="1530624" cy="2595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2" name="Line 911">
            <a:extLst>
              <a:ext uri="{FF2B5EF4-FFF2-40B4-BE49-F238E27FC236}">
                <a16:creationId xmlns:a16="http://schemas.microsoft.com/office/drawing/2014/main" id="{8E6A54E5-62F1-544B-AE41-5137E62BF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0450" y="2297968"/>
            <a:ext cx="1700212" cy="33861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Client-server </a:t>
            </a:r>
            <a:r>
              <a:rPr lang="en-US" altLang="en-US" dirty="0">
                <a:ea typeface="ＭＳ Ｐゴシック" panose="020B0600070205080204" pitchFamily="34" charset="-128"/>
              </a:rPr>
              <a:t>p</a:t>
            </a:r>
            <a:r>
              <a:rPr lang="en-US" altLang="en-US" sz="4400" dirty="0">
                <a:ea typeface="ＭＳ Ｐゴシック" panose="020B0600070205080204" pitchFamily="34" charset="-128"/>
              </a:rPr>
              <a:t>aradigm</a:t>
            </a:r>
            <a:endParaRPr lang="en-US" sz="4400" dirty="0"/>
          </a:p>
        </p:txBody>
      </p:sp>
      <p:sp>
        <p:nvSpPr>
          <p:cNvPr id="656" name="Content Placeholder 3">
            <a:extLst>
              <a:ext uri="{FF2B5EF4-FFF2-40B4-BE49-F238E27FC236}">
                <a16:creationId xmlns:a16="http://schemas.microsoft.com/office/drawing/2014/main" id="{97C6B0DF-3B81-1046-A02E-98C8247EB000}"/>
              </a:ext>
            </a:extLst>
          </p:cNvPr>
          <p:cNvSpPr txBox="1">
            <a:spLocks/>
          </p:cNvSpPr>
          <p:nvPr/>
        </p:nvSpPr>
        <p:spPr>
          <a:xfrm>
            <a:off x="889178" y="1260346"/>
            <a:ext cx="5968498" cy="497469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server: </a:t>
            </a:r>
          </a:p>
          <a:p>
            <a:pPr marL="466725" indent="-233363"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always-on host</a:t>
            </a:r>
          </a:p>
          <a:p>
            <a:pPr marL="466725" indent="-233363"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permanent IP address</a:t>
            </a:r>
          </a:p>
          <a:p>
            <a:pPr marL="466725" indent="-233363"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often in data centers, for scaling</a:t>
            </a:r>
          </a:p>
          <a:p>
            <a:pPr>
              <a:spcBef>
                <a:spcPct val="7500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clients:</a:t>
            </a:r>
          </a:p>
          <a:p>
            <a:pPr marL="466725" indent="-233363"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contact, communicate with server</a:t>
            </a:r>
          </a:p>
          <a:p>
            <a:pPr marL="466725" indent="-233363"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may be intermittently connected</a:t>
            </a:r>
          </a:p>
          <a:p>
            <a:pPr marL="466725" indent="-233363"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may have dynamic IP addresses</a:t>
            </a:r>
          </a:p>
          <a:p>
            <a:pPr marL="466725" indent="-233363"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do </a:t>
            </a:r>
            <a:r>
              <a:rPr lang="en-US" altLang="en-US" i="1" dirty="0">
                <a:ea typeface="ＭＳ Ｐゴシック" panose="020B0600070205080204" pitchFamily="34" charset="-128"/>
              </a:rPr>
              <a:t>not</a:t>
            </a:r>
            <a:r>
              <a:rPr lang="en-US" altLang="en-US" dirty="0">
                <a:ea typeface="ＭＳ Ｐゴシック" panose="020B0600070205080204" pitchFamily="34" charset="-128"/>
              </a:rPr>
              <a:t> communicate directly with each other</a:t>
            </a:r>
          </a:p>
          <a:p>
            <a:r>
              <a:rPr lang="en-US" dirty="0"/>
              <a:t>examples: HTTP, IMAP, FTP</a:t>
            </a:r>
          </a:p>
        </p:txBody>
      </p:sp>
      <p:grpSp>
        <p:nvGrpSpPr>
          <p:cNvPr id="661" name="Group 950">
            <a:extLst>
              <a:ext uri="{FF2B5EF4-FFF2-40B4-BE49-F238E27FC236}">
                <a16:creationId xmlns:a16="http://schemas.microsoft.com/office/drawing/2014/main" id="{221CDB90-F15F-3B40-BE7C-5642BDA8CF7F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662" name="Freeform 951">
              <a:extLst>
                <a:ext uri="{FF2B5EF4-FFF2-40B4-BE49-F238E27FC236}">
                  <a16:creationId xmlns:a16="http://schemas.microsoft.com/office/drawing/2014/main" id="{3F5BE32F-BF2D-5D43-A3F8-8015366B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Rectangle 952">
              <a:extLst>
                <a:ext uri="{FF2B5EF4-FFF2-40B4-BE49-F238E27FC236}">
                  <a16:creationId xmlns:a16="http://schemas.microsoft.com/office/drawing/2014/main" id="{74DD6C49-0B6B-3445-ABF4-46D45AE6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64" name="Freeform 953">
              <a:extLst>
                <a:ext uri="{FF2B5EF4-FFF2-40B4-BE49-F238E27FC236}">
                  <a16:creationId xmlns:a16="http://schemas.microsoft.com/office/drawing/2014/main" id="{20913D95-E88A-A848-9963-B3BA4505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954">
              <a:extLst>
                <a:ext uri="{FF2B5EF4-FFF2-40B4-BE49-F238E27FC236}">
                  <a16:creationId xmlns:a16="http://schemas.microsoft.com/office/drawing/2014/main" id="{0DE93F6C-FE6F-AA44-96FD-B6D85A46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Rectangle 955">
              <a:extLst>
                <a:ext uri="{FF2B5EF4-FFF2-40B4-BE49-F238E27FC236}">
                  <a16:creationId xmlns:a16="http://schemas.microsoft.com/office/drawing/2014/main" id="{529745F5-82EA-8148-9AA1-BA608BD7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667" name="Group 956">
              <a:extLst>
                <a:ext uri="{FF2B5EF4-FFF2-40B4-BE49-F238E27FC236}">
                  <a16:creationId xmlns:a16="http://schemas.microsoft.com/office/drawing/2014/main" id="{B8FB9448-22B7-FE4A-8748-ABEF4BEAD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2" name="AutoShape 957">
                <a:extLst>
                  <a:ext uri="{FF2B5EF4-FFF2-40B4-BE49-F238E27FC236}">
                    <a16:creationId xmlns:a16="http://schemas.microsoft.com/office/drawing/2014/main" id="{EADB5D3D-04E2-EF48-B58E-48F7BABA0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93" name="AutoShape 958">
                <a:extLst>
                  <a:ext uri="{FF2B5EF4-FFF2-40B4-BE49-F238E27FC236}">
                    <a16:creationId xmlns:a16="http://schemas.microsoft.com/office/drawing/2014/main" id="{F98E41BE-EA39-754F-82C7-36D93FBD7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68" name="Rectangle 959">
              <a:extLst>
                <a:ext uri="{FF2B5EF4-FFF2-40B4-BE49-F238E27FC236}">
                  <a16:creationId xmlns:a16="http://schemas.microsoft.com/office/drawing/2014/main" id="{327755D1-B209-404D-9363-9EDC28F7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669" name="Group 960">
              <a:extLst>
                <a:ext uri="{FF2B5EF4-FFF2-40B4-BE49-F238E27FC236}">
                  <a16:creationId xmlns:a16="http://schemas.microsoft.com/office/drawing/2014/main" id="{26E2E8A6-CFB6-044F-85B5-1DAAEA7FA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0" name="AutoShape 961">
                <a:extLst>
                  <a:ext uri="{FF2B5EF4-FFF2-40B4-BE49-F238E27FC236}">
                    <a16:creationId xmlns:a16="http://schemas.microsoft.com/office/drawing/2014/main" id="{17D69473-78FB-C74F-B4D2-8D565D3F9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91" name="AutoShape 962">
                <a:extLst>
                  <a:ext uri="{FF2B5EF4-FFF2-40B4-BE49-F238E27FC236}">
                    <a16:creationId xmlns:a16="http://schemas.microsoft.com/office/drawing/2014/main" id="{17A1D2AB-658B-704B-AE35-B18C119E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0" name="Rectangle 963">
              <a:extLst>
                <a:ext uri="{FF2B5EF4-FFF2-40B4-BE49-F238E27FC236}">
                  <a16:creationId xmlns:a16="http://schemas.microsoft.com/office/drawing/2014/main" id="{F2475D91-5410-684E-A143-AE723E90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71" name="Rectangle 964">
              <a:extLst>
                <a:ext uri="{FF2B5EF4-FFF2-40B4-BE49-F238E27FC236}">
                  <a16:creationId xmlns:a16="http://schemas.microsoft.com/office/drawing/2014/main" id="{88C09684-E90D-B34B-AA01-5F070FE8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672" name="Group 965">
              <a:extLst>
                <a:ext uri="{FF2B5EF4-FFF2-40B4-BE49-F238E27FC236}">
                  <a16:creationId xmlns:a16="http://schemas.microsoft.com/office/drawing/2014/main" id="{8ACC4595-9F78-AF46-887A-914807075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8" name="AutoShape 966">
                <a:extLst>
                  <a:ext uri="{FF2B5EF4-FFF2-40B4-BE49-F238E27FC236}">
                    <a16:creationId xmlns:a16="http://schemas.microsoft.com/office/drawing/2014/main" id="{0A202C7C-1909-AC47-A2CA-695CE34F5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89" name="AutoShape 967">
                <a:extLst>
                  <a:ext uri="{FF2B5EF4-FFF2-40B4-BE49-F238E27FC236}">
                    <a16:creationId xmlns:a16="http://schemas.microsoft.com/office/drawing/2014/main" id="{E346AA42-C439-DA48-84D9-5D4DD0AB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3" name="Freeform 968">
              <a:extLst>
                <a:ext uri="{FF2B5EF4-FFF2-40B4-BE49-F238E27FC236}">
                  <a16:creationId xmlns:a16="http://schemas.microsoft.com/office/drawing/2014/main" id="{5FD4884A-2CB1-894E-8CB9-2067C75F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4" name="Group 969">
              <a:extLst>
                <a:ext uri="{FF2B5EF4-FFF2-40B4-BE49-F238E27FC236}">
                  <a16:creationId xmlns:a16="http://schemas.microsoft.com/office/drawing/2014/main" id="{B2CB40CE-804C-0948-841C-9A509EE86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" name="AutoShape 970">
                <a:extLst>
                  <a:ext uri="{FF2B5EF4-FFF2-40B4-BE49-F238E27FC236}">
                    <a16:creationId xmlns:a16="http://schemas.microsoft.com/office/drawing/2014/main" id="{58614F2D-DA1A-F842-A886-A2F0D8C2B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AutoShape 971">
                <a:extLst>
                  <a:ext uri="{FF2B5EF4-FFF2-40B4-BE49-F238E27FC236}">
                    <a16:creationId xmlns:a16="http://schemas.microsoft.com/office/drawing/2014/main" id="{8B641E3D-5D3B-2B4B-B634-292AB1DA6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5" name="Rectangle 972">
              <a:extLst>
                <a:ext uri="{FF2B5EF4-FFF2-40B4-BE49-F238E27FC236}">
                  <a16:creationId xmlns:a16="http://schemas.microsoft.com/office/drawing/2014/main" id="{34776F72-1048-254B-9F43-F004B26E0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76" name="Freeform 973">
              <a:extLst>
                <a:ext uri="{FF2B5EF4-FFF2-40B4-BE49-F238E27FC236}">
                  <a16:creationId xmlns:a16="http://schemas.microsoft.com/office/drawing/2014/main" id="{A2E37FDF-DD02-AA46-A996-DF961458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974">
              <a:extLst>
                <a:ext uri="{FF2B5EF4-FFF2-40B4-BE49-F238E27FC236}">
                  <a16:creationId xmlns:a16="http://schemas.microsoft.com/office/drawing/2014/main" id="{5E599968-E309-0C41-A6E5-1A2E8D0D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Oval 975">
              <a:extLst>
                <a:ext uri="{FF2B5EF4-FFF2-40B4-BE49-F238E27FC236}">
                  <a16:creationId xmlns:a16="http://schemas.microsoft.com/office/drawing/2014/main" id="{8B76954B-B2F9-7644-B168-314EF4AAF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79" name="Freeform 976">
              <a:extLst>
                <a:ext uri="{FF2B5EF4-FFF2-40B4-BE49-F238E27FC236}">
                  <a16:creationId xmlns:a16="http://schemas.microsoft.com/office/drawing/2014/main" id="{D9EAE5CF-636D-F54A-8351-01EA3167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AutoShape 977">
              <a:extLst>
                <a:ext uri="{FF2B5EF4-FFF2-40B4-BE49-F238E27FC236}">
                  <a16:creationId xmlns:a16="http://schemas.microsoft.com/office/drawing/2014/main" id="{BA3B7F84-E639-E547-B5C6-A02DC558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81" name="AutoShape 978">
              <a:extLst>
                <a:ext uri="{FF2B5EF4-FFF2-40B4-BE49-F238E27FC236}">
                  <a16:creationId xmlns:a16="http://schemas.microsoft.com/office/drawing/2014/main" id="{0442B1DD-1D97-9F4D-B5C4-F5A4F4BB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82" name="Oval 979">
              <a:extLst>
                <a:ext uri="{FF2B5EF4-FFF2-40B4-BE49-F238E27FC236}">
                  <a16:creationId xmlns:a16="http://schemas.microsoft.com/office/drawing/2014/main" id="{EA6FE86C-D41E-1949-A3C7-77647ACF0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83" name="Oval 980">
              <a:extLst>
                <a:ext uri="{FF2B5EF4-FFF2-40B4-BE49-F238E27FC236}">
                  <a16:creationId xmlns:a16="http://schemas.microsoft.com/office/drawing/2014/main" id="{38AA7182-25E5-E442-9745-7BAF64CE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4" name="Oval 981">
              <a:extLst>
                <a:ext uri="{FF2B5EF4-FFF2-40B4-BE49-F238E27FC236}">
                  <a16:creationId xmlns:a16="http://schemas.microsoft.com/office/drawing/2014/main" id="{16842D0E-A2D6-0745-B8FB-E328BE5B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85" name="Rectangle 982">
              <a:extLst>
                <a:ext uri="{FF2B5EF4-FFF2-40B4-BE49-F238E27FC236}">
                  <a16:creationId xmlns:a16="http://schemas.microsoft.com/office/drawing/2014/main" id="{8F08011A-E991-A946-A958-0A487EA35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571" name="Slide Number Placeholder 2">
            <a:extLst>
              <a:ext uri="{FF2B5EF4-FFF2-40B4-BE49-F238E27FC236}">
                <a16:creationId xmlns:a16="http://schemas.microsoft.com/office/drawing/2014/main" id="{11C947C3-A18E-7342-B385-B637BB8FD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5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eeform 370">
            <a:extLst>
              <a:ext uri="{FF2B5EF4-FFF2-40B4-BE49-F238E27FC236}">
                <a16:creationId xmlns:a16="http://schemas.microsoft.com/office/drawing/2014/main" id="{21662630-62BB-AE4A-A779-AEACD21E6D7C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417">
            <a:extLst>
              <a:ext uri="{FF2B5EF4-FFF2-40B4-BE49-F238E27FC236}">
                <a16:creationId xmlns:a16="http://schemas.microsoft.com/office/drawing/2014/main" id="{22352293-C7A6-4C41-9DD8-CAA48CB29154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9" name="Rectangle 419">
            <a:extLst>
              <a:ext uri="{FF2B5EF4-FFF2-40B4-BE49-F238E27FC236}">
                <a16:creationId xmlns:a16="http://schemas.microsoft.com/office/drawing/2014/main" id="{F39DA03D-3BDA-2344-B3D3-3A95FB5EE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74" y="3553079"/>
            <a:ext cx="986999" cy="669622"/>
          </a:xfrm>
          <a:prstGeom prst="rect">
            <a:avLst/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70" name="AutoShape 420">
            <a:extLst>
              <a:ext uri="{FF2B5EF4-FFF2-40B4-BE49-F238E27FC236}">
                <a16:creationId xmlns:a16="http://schemas.microsoft.com/office/drawing/2014/main" id="{579866B0-F884-A84A-B74A-EFEA50EBF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350" y="3289251"/>
            <a:ext cx="1458912" cy="317850"/>
          </a:xfrm>
          <a:prstGeom prst="triangle">
            <a:avLst>
              <a:gd name="adj" fmla="val 50000"/>
            </a:avLst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CC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Freeform 427">
            <a:extLst>
              <a:ext uri="{FF2B5EF4-FFF2-40B4-BE49-F238E27FC236}">
                <a16:creationId xmlns:a16="http://schemas.microsoft.com/office/drawing/2014/main" id="{3F97D486-CCD5-C043-940C-EC1740EC7BA0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6" name="Text Box 580">
            <a:extLst>
              <a:ext uri="{FF2B5EF4-FFF2-40B4-BE49-F238E27FC236}">
                <a16:creationId xmlns:a16="http://schemas.microsoft.com/office/drawing/2014/main" id="{16C4E384-62E0-DC41-883F-EB2C4C99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mobile network</a:t>
            </a:r>
          </a:p>
        </p:txBody>
      </p:sp>
      <p:sp>
        <p:nvSpPr>
          <p:cNvPr id="69" name="Text Box 580">
            <a:extLst>
              <a:ext uri="{FF2B5EF4-FFF2-40B4-BE49-F238E27FC236}">
                <a16:creationId xmlns:a16="http://schemas.microsoft.com/office/drawing/2014/main" id="{9AC056F8-729E-D344-BD7D-91781021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home network</a:t>
            </a:r>
          </a:p>
        </p:txBody>
      </p:sp>
      <p:sp>
        <p:nvSpPr>
          <p:cNvPr id="70" name="Text Box 580">
            <a:extLst>
              <a:ext uri="{FF2B5EF4-FFF2-40B4-BE49-F238E27FC236}">
                <a16:creationId xmlns:a16="http://schemas.microsoft.com/office/drawing/2014/main" id="{8A1A4F41-0243-4946-9F02-F301CBD5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enterprise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          network</a:t>
            </a:r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C89E7C56-1DE4-7143-8EEB-E5965035CC42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96BCCD85-1D07-EF4E-A878-EC23CD23096A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D6FAD5AB-6E93-5E47-BE32-4993FD767B8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2A115C8B-7EC0-084D-A3CF-7AEF0487F301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6F8043F-8502-904C-9632-B3658D71B8BE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B4B3A6DE-2E70-F74C-8CA1-13247C912682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B9DB078-BD58-F64A-B873-E1187205EB94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321DD82-9D22-0B49-ADF9-8BE310E97E7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18A2FB0C-53B9-5248-AA65-9BA9B429FC4C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4FBB965-69F3-F546-AE9F-4AD14078F37E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DA3EF41-5873-7D4B-8A04-F8D62DFD2DB6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325473B9-6F55-684D-B22D-FF70325540CE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06CE85F7-18B2-3947-975F-CEA32EE2FBA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3F3D0FA-374D-9147-8047-2B7B3AAF05DF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FF00F79-7128-E243-BBD5-A97200EABABC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729D9C8D-B396-A049-9B7A-BE878812629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B32C41F-58E3-CC4F-9625-B6688BEB2140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58933865-B1C6-3244-A0F5-136E4C6DD92E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6C939A7-C3F0-5A45-B81D-4E775CF1C92C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2" name="Freeform 561">
            <a:extLst>
              <a:ext uri="{FF2B5EF4-FFF2-40B4-BE49-F238E27FC236}">
                <a16:creationId xmlns:a16="http://schemas.microsoft.com/office/drawing/2014/main" id="{BE088278-C41B-3E4A-87CE-FD65749FA13D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59DB778E-F23D-6C41-8A2D-8F08BD46CBCB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national or global ISP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2DCB9395-41DC-D844-A0B1-59B5BDD3151F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C34CA97E-4007-3540-925A-3C739C254049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local or regional ISP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7DCF99E9-1DFC-0241-B2E7-471998268663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/>
              <a:t>datacenter 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network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173BD163-3F4D-944E-B86B-3275B779D5A8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content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provider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network</a:t>
            </a:r>
            <a:endParaRPr lang="en-US" sz="1000" dirty="0"/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163CA8C-EB1E-A14C-9A66-BC297C1207E6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>
            <a:extLst>
              <a:ext uri="{FF2B5EF4-FFF2-40B4-BE49-F238E27FC236}">
                <a16:creationId xmlns:a16="http://schemas.microsoft.com/office/drawing/2014/main" id="{5423E50E-9196-7E41-B2E3-7EFFBB807850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D736E0FF-D607-3B4C-A87A-D415301D67BE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412118DA-F614-8A42-80A7-8D427CB9D063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id="{1F000A1C-019C-AC40-8B26-99394BC90A3F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817">
            <a:extLst>
              <a:ext uri="{FF2B5EF4-FFF2-40B4-BE49-F238E27FC236}">
                <a16:creationId xmlns:a16="http://schemas.microsoft.com/office/drawing/2014/main" id="{E581177E-ADBB-324A-BE56-FFA64730F33D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id="{D0BFF2F4-0B07-CF45-A69B-7B91FA12DE36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Straight Connector 812">
            <a:extLst>
              <a:ext uri="{FF2B5EF4-FFF2-40B4-BE49-F238E27FC236}">
                <a16:creationId xmlns:a16="http://schemas.microsoft.com/office/drawing/2014/main" id="{E3568D00-797E-F542-B47B-DC40257A1AF2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B5D2DFB3-E4DE-3C49-8F72-DC09F553A5F3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F9A85AAA-3DAA-6946-B559-D97F731B61D5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12CE73BA-DDE8-5741-9E5E-64CA353BA98C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4429D23B-C424-D54E-A99F-D3FC646B3D08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C0FB38C4-8D4E-FD46-8BA5-A01F983C9AF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22" name="Line 428">
                <a:extLst>
                  <a:ext uri="{FF2B5EF4-FFF2-40B4-BE49-F238E27FC236}">
                    <a16:creationId xmlns:a16="http://schemas.microsoft.com/office/drawing/2014/main" id="{28DDE19D-11FD-214B-B68A-9F6AAEA3A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430">
                <a:extLst>
                  <a:ext uri="{FF2B5EF4-FFF2-40B4-BE49-F238E27FC236}">
                    <a16:creationId xmlns:a16="http://schemas.microsoft.com/office/drawing/2014/main" id="{3188928B-5976-7142-B509-B67C32631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431">
                <a:extLst>
                  <a:ext uri="{FF2B5EF4-FFF2-40B4-BE49-F238E27FC236}">
                    <a16:creationId xmlns:a16="http://schemas.microsoft.com/office/drawing/2014/main" id="{B61C3274-819B-1A4B-9892-BC7A0AB4B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432">
                <a:extLst>
                  <a:ext uri="{FF2B5EF4-FFF2-40B4-BE49-F238E27FC236}">
                    <a16:creationId xmlns:a16="http://schemas.microsoft.com/office/drawing/2014/main" id="{6434324A-C183-F645-84E8-7170D215D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33">
                <a:extLst>
                  <a:ext uri="{FF2B5EF4-FFF2-40B4-BE49-F238E27FC236}">
                    <a16:creationId xmlns:a16="http://schemas.microsoft.com/office/drawing/2014/main" id="{4326369B-7050-F54A-9B61-51FBE9831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435">
                <a:extLst>
                  <a:ext uri="{FF2B5EF4-FFF2-40B4-BE49-F238E27FC236}">
                    <a16:creationId xmlns:a16="http://schemas.microsoft.com/office/drawing/2014/main" id="{D2EFF5DE-9380-7D46-847C-7986E80C6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Line 436">
                <a:extLst>
                  <a:ext uri="{FF2B5EF4-FFF2-40B4-BE49-F238E27FC236}">
                    <a16:creationId xmlns:a16="http://schemas.microsoft.com/office/drawing/2014/main" id="{CAD2281A-59A4-DA4C-A9DC-E37CA4991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439">
                <a:extLst>
                  <a:ext uri="{FF2B5EF4-FFF2-40B4-BE49-F238E27FC236}">
                    <a16:creationId xmlns:a16="http://schemas.microsoft.com/office/drawing/2014/main" id="{59746900-72D7-BF46-8B59-62F2A5D47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440">
                <a:extLst>
                  <a:ext uri="{FF2B5EF4-FFF2-40B4-BE49-F238E27FC236}">
                    <a16:creationId xmlns:a16="http://schemas.microsoft.com/office/drawing/2014/main" id="{76AA107C-4028-5D4D-B986-E7C4D7058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441">
                <a:extLst>
                  <a:ext uri="{FF2B5EF4-FFF2-40B4-BE49-F238E27FC236}">
                    <a16:creationId xmlns:a16="http://schemas.microsoft.com/office/drawing/2014/main" id="{AF797424-05E8-8345-847C-94DA8139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443">
                <a:extLst>
                  <a:ext uri="{FF2B5EF4-FFF2-40B4-BE49-F238E27FC236}">
                    <a16:creationId xmlns:a16="http://schemas.microsoft.com/office/drawing/2014/main" id="{BCDF073B-F330-A345-A512-B85DFD399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49">
                <a:extLst>
                  <a:ext uri="{FF2B5EF4-FFF2-40B4-BE49-F238E27FC236}">
                    <a16:creationId xmlns:a16="http://schemas.microsoft.com/office/drawing/2014/main" id="{53CD988A-3515-7242-9C29-87AF2810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Line 428">
                <a:extLst>
                  <a:ext uri="{FF2B5EF4-FFF2-40B4-BE49-F238E27FC236}">
                    <a16:creationId xmlns:a16="http://schemas.microsoft.com/office/drawing/2014/main" id="{538963BA-E603-D94F-A908-92C50EC3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" name="Line 440">
                <a:extLst>
                  <a:ext uri="{FF2B5EF4-FFF2-40B4-BE49-F238E27FC236}">
                    <a16:creationId xmlns:a16="http://schemas.microsoft.com/office/drawing/2014/main" id="{E3BCB46D-EF32-8C42-A43A-1B0DAF759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CE6E1140-BC2F-9947-9B51-91DC5079ABB1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9EF5B4FA-3960-F54C-936B-C64147078447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691B45AC-C5E3-D24E-9C63-05D00B08C71D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59EB46BB-F3EA-4248-B631-AC80BEB74EF0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C562C7DD-3FD1-0E4C-B308-744C6C87FC79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6793D61B-AD50-A246-A5C0-38DF48C17738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EDD09B84-3AA8-0948-AB6C-1D5CBFFC5293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C777BA08-17B1-254B-BCB6-583E10254EC6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Line 541">
                <a:extLst>
                  <a:ext uri="{FF2B5EF4-FFF2-40B4-BE49-F238E27FC236}">
                    <a16:creationId xmlns:a16="http://schemas.microsoft.com/office/drawing/2014/main" id="{C44ADC96-78DA-C64F-AF97-4FFA68D2E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424">
                <a:extLst>
                  <a:ext uri="{FF2B5EF4-FFF2-40B4-BE49-F238E27FC236}">
                    <a16:creationId xmlns:a16="http://schemas.microsoft.com/office/drawing/2014/main" id="{845B46BE-685D-2D4E-AD26-5684794D1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2" name="Picture 778" descr="antenna_radiation_stylized">
              <a:extLst>
                <a:ext uri="{FF2B5EF4-FFF2-40B4-BE49-F238E27FC236}">
                  <a16:creationId xmlns:a16="http://schemas.microsoft.com/office/drawing/2014/main" id="{B73E5F98-BC74-DB47-BA02-5F29DC675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781" descr="antenna_radiation_stylized">
              <a:extLst>
                <a:ext uri="{FF2B5EF4-FFF2-40B4-BE49-F238E27FC236}">
                  <a16:creationId xmlns:a16="http://schemas.microsoft.com/office/drawing/2014/main" id="{5F858A2F-D0F0-7E47-8EF1-4C37898F9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" name="Picture 799" descr="cell_tower_radiation copy">
              <a:extLst>
                <a:ext uri="{FF2B5EF4-FFF2-40B4-BE49-F238E27FC236}">
                  <a16:creationId xmlns:a16="http://schemas.microsoft.com/office/drawing/2014/main" id="{B5B28CD6-3076-384D-8180-86543C59B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Oval 800">
              <a:extLst>
                <a:ext uri="{FF2B5EF4-FFF2-40B4-BE49-F238E27FC236}">
                  <a16:creationId xmlns:a16="http://schemas.microsoft.com/office/drawing/2014/main" id="{271D03F6-D85B-EC41-803D-EFAA96DA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239" name="Line 426">
            <a:extLst>
              <a:ext uri="{FF2B5EF4-FFF2-40B4-BE49-F238E27FC236}">
                <a16:creationId xmlns:a16="http://schemas.microsoft.com/office/drawing/2014/main" id="{DDAEB50C-98DD-DA43-B9C4-9AB7F9ED5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1" name="Group 783">
            <a:extLst>
              <a:ext uri="{FF2B5EF4-FFF2-40B4-BE49-F238E27FC236}">
                <a16:creationId xmlns:a16="http://schemas.microsoft.com/office/drawing/2014/main" id="{02FEAFB4-9831-B64A-9F54-92C532E8F36E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244" name="Line 270">
              <a:extLst>
                <a:ext uri="{FF2B5EF4-FFF2-40B4-BE49-F238E27FC236}">
                  <a16:creationId xmlns:a16="http://schemas.microsoft.com/office/drawing/2014/main" id="{A9300902-94F3-8949-9A54-8B95986AC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" name="Line 271">
              <a:extLst>
                <a:ext uri="{FF2B5EF4-FFF2-40B4-BE49-F238E27FC236}">
                  <a16:creationId xmlns:a16="http://schemas.microsoft.com/office/drawing/2014/main" id="{B93F32E3-8690-BD4B-B848-94E1FAAB5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" name="Line 272">
              <a:extLst>
                <a:ext uri="{FF2B5EF4-FFF2-40B4-BE49-F238E27FC236}">
                  <a16:creationId xmlns:a16="http://schemas.microsoft.com/office/drawing/2014/main" id="{AB0BEDC3-F0F0-4E42-A55F-57AC0548D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" name="Line 273">
              <a:extLst>
                <a:ext uri="{FF2B5EF4-FFF2-40B4-BE49-F238E27FC236}">
                  <a16:creationId xmlns:a16="http://schemas.microsoft.com/office/drawing/2014/main" id="{3AF299DE-8F54-D84C-B398-5B3B44C53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8" name="Line 274">
              <a:extLst>
                <a:ext uri="{FF2B5EF4-FFF2-40B4-BE49-F238E27FC236}">
                  <a16:creationId xmlns:a16="http://schemas.microsoft.com/office/drawing/2014/main" id="{C2005C3C-C4BA-FD44-A127-E5C4FE594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" name="Line 275">
              <a:extLst>
                <a:ext uri="{FF2B5EF4-FFF2-40B4-BE49-F238E27FC236}">
                  <a16:creationId xmlns:a16="http://schemas.microsoft.com/office/drawing/2014/main" id="{948DF918-9246-AF45-A55F-C5B743663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" name="Line 276">
              <a:extLst>
                <a:ext uri="{FF2B5EF4-FFF2-40B4-BE49-F238E27FC236}">
                  <a16:creationId xmlns:a16="http://schemas.microsoft.com/office/drawing/2014/main" id="{3D1534AB-9253-A140-B4C5-81F085C45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" name="Line 277">
              <a:extLst>
                <a:ext uri="{FF2B5EF4-FFF2-40B4-BE49-F238E27FC236}">
                  <a16:creationId xmlns:a16="http://schemas.microsoft.com/office/drawing/2014/main" id="{3BA377A2-6A51-F64B-AA8B-4FB90FAA7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" name="Line 278">
              <a:extLst>
                <a:ext uri="{FF2B5EF4-FFF2-40B4-BE49-F238E27FC236}">
                  <a16:creationId xmlns:a16="http://schemas.microsoft.com/office/drawing/2014/main" id="{FA310FA6-4B1E-0047-8066-8AF44673F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3" name="Line 279">
              <a:extLst>
                <a:ext uri="{FF2B5EF4-FFF2-40B4-BE49-F238E27FC236}">
                  <a16:creationId xmlns:a16="http://schemas.microsoft.com/office/drawing/2014/main" id="{254B094E-F3D3-0F46-BF4E-A226644B0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4" name="Line 280">
              <a:extLst>
                <a:ext uri="{FF2B5EF4-FFF2-40B4-BE49-F238E27FC236}">
                  <a16:creationId xmlns:a16="http://schemas.microsoft.com/office/drawing/2014/main" id="{9805319A-9CA5-7340-811A-8DBCB5A2B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" name="Line 281">
              <a:extLst>
                <a:ext uri="{FF2B5EF4-FFF2-40B4-BE49-F238E27FC236}">
                  <a16:creationId xmlns:a16="http://schemas.microsoft.com/office/drawing/2014/main" id="{6042C4DF-7427-904B-A064-26708AF48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" name="Line 282">
              <a:extLst>
                <a:ext uri="{FF2B5EF4-FFF2-40B4-BE49-F238E27FC236}">
                  <a16:creationId xmlns:a16="http://schemas.microsoft.com/office/drawing/2014/main" id="{21FF36A4-E56F-C94A-8E67-9A6E4DA84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" name="Line 283">
              <a:extLst>
                <a:ext uri="{FF2B5EF4-FFF2-40B4-BE49-F238E27FC236}">
                  <a16:creationId xmlns:a16="http://schemas.microsoft.com/office/drawing/2014/main" id="{C6A0831D-FA2C-E744-8FE0-FDFDDB5FD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" name="Line 284">
              <a:extLst>
                <a:ext uri="{FF2B5EF4-FFF2-40B4-BE49-F238E27FC236}">
                  <a16:creationId xmlns:a16="http://schemas.microsoft.com/office/drawing/2014/main" id="{65548550-729A-4849-9DC4-127F8FE86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61" name="Picture 777" descr="access_point_stylized_small">
            <a:extLst>
              <a:ext uri="{FF2B5EF4-FFF2-40B4-BE49-F238E27FC236}">
                <a16:creationId xmlns:a16="http://schemas.microsoft.com/office/drawing/2014/main" id="{FA9A412B-D725-D449-8707-A3626DCB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780" descr="access_point_stylized_small">
            <a:extLst>
              <a:ext uri="{FF2B5EF4-FFF2-40B4-BE49-F238E27FC236}">
                <a16:creationId xmlns:a16="http://schemas.microsoft.com/office/drawing/2014/main" id="{AC22920E-0555-BA45-9B6A-B7617215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" name="Group 470">
            <a:extLst>
              <a:ext uri="{FF2B5EF4-FFF2-40B4-BE49-F238E27FC236}">
                <a16:creationId xmlns:a16="http://schemas.microsoft.com/office/drawing/2014/main" id="{DE035BC7-2762-3044-BE80-C91EC827E65C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BEE06200-7AF9-4A43-9447-2349DCBFF94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3340A80C-5091-6D49-89E5-375F02E9486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2821126-95C5-B044-AEBC-BA333FAF6B2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B76A81D4-5DC8-C241-B209-B819BC6D74F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6F6ED06A-086C-754C-BE82-59E2830CF0D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A32340AB-4CC3-5442-987B-A47EF2040F1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AC0AB71B-FD2B-9C4A-AE22-B586FC3356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60B6F784-668B-5D4B-A622-66CCE6350B84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275B9F34-60F1-4A43-AAD4-D58802DAAC8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778A1510-2C69-F848-B6B3-6C73FF16369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85BFF772-B3A6-F548-BDE0-8AEB95F33FB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B37A32DB-8119-5447-A58C-87AD1FDF0E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58EF4D92-6D83-864D-92A9-A1264053688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79E03014-7882-0546-B7FE-50715AB5359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530508B2-B7B9-B347-8151-5F7967C6BED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1A03BFE-097D-3B42-AA2B-11FFEA70FF5B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89B10910-D4AF-3246-860A-25F1D908938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F9BAB47F-DDD3-BE44-9A9E-FC2F6705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753018A5-48AB-6D40-BB99-E6281192F8D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BD7DB5A0-40AC-504F-93F8-89A5617E2AE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DBEBB83D-40BF-8849-BAAA-59AB22EA085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18930CC0-2525-0C49-9555-463122A4FBB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0C651989-7B8A-F043-A1B6-F47D8764FCE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DE45D3AB-47E3-364E-81D6-324D69CE101C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2425686-3D93-0646-A923-6ADF75485CD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ADFF160-CF04-7049-A6D4-1C789FDD39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AFDD9D33-8D17-F840-A9A5-3807DD3BA31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3AF3452D-972F-6944-8123-ECA4288786D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BA43E42C-CD9B-1744-BEEC-9E664114AC8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2EF7BB0-4257-F646-805E-AFBA92B62F9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95AEC175-56C0-C14B-9DC5-693400B124A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BD7A282-C22D-714A-88F1-C7D4EDD107F8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3C206862-9269-EE48-877D-EE261101A44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B69A2C6-F31C-E749-B77A-1818B15E1B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08BE9AB8-F5DA-4D4A-9621-9AB05D691F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56E730F0-5BB3-6446-9D5B-82D51B9EDA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5BA37E27-2FC6-BA43-8A97-14171CB51FD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CCB37CB3-304F-6144-85D0-8B420BDD08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BD0CA8E5-A033-834A-A402-E2EFB2FBBF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F0DE4078-0801-A244-9A82-F7502B8B24A0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EA784F43-D793-4342-92F3-EBC363221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75841943-4184-5D4E-AAD4-8FEAC9D7330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23FBC748-DCBA-AA41-A6F7-895374D50CD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96DA1F2B-2063-8C40-BF46-086C20D317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8A1EF987-02EE-DA4D-8224-02537D5034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1FC5854A-AF8F-6841-92AD-B18DDAF1E99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A510FA68-BEB6-B54A-A1D4-984168F857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2B7B73B-1125-084D-8669-C68CC371DDC6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3196A4F9-B139-4D4B-B210-0318216604F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1D1C7F3A-BE45-014B-AF9C-58CA77DA02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3DFFE47-64E8-F54C-8ABC-E896DA957F0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2A9F0EE2-8F99-EB4D-9331-7AE3BDCBE9C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2E314A90-8DB8-2A49-8BB6-D51C2DAE9C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7D8C0277-204E-2B4D-B954-94739B9DE72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69955D3C-6D1B-EA40-8228-73DF015641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E166183D-5423-4E4A-AD63-A361EDE184C0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8470D159-2329-7F46-9191-000B96A32C7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825BDAE5-F4DB-9148-9BC8-0F6F2D1E653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237F0420-A845-064A-97A2-458F63D673C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D11109B9-8A56-A945-BA04-5A564B10300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170AB2AC-06DB-034E-A5C4-0C8F62E3BE4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Freeform 620">
                <a:extLst>
                  <a:ext uri="{FF2B5EF4-FFF2-40B4-BE49-F238E27FC236}">
                    <a16:creationId xmlns:a16="http://schemas.microsoft.com/office/drawing/2014/main" id="{E41AEAC2-F85C-4A4E-B0B9-D5C02217D60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7955A7EE-741F-9740-8344-A2BC817675A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C471E59B-7A0B-AE4F-95D6-F76514D2D55A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8CD016E7-5480-8E4E-94F7-201A1C6046D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93A573C-B6D6-684E-BA73-8F7F7FA8D57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2C09AC60-D16C-A948-B25E-01CF60EAAD7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D9A85682-B6A6-2344-B24D-66A792630B3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52EBCF47-0621-B64C-B884-20683D14D92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83AAD1CC-D818-A245-9CF9-C4877A62A5D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51F55DD1-3A8F-0242-A470-690BE99AC68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7BF36121-B4F6-2447-9F5B-F29B627F3B2A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D13949CD-BE6A-5744-98EE-61BE5EE60D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3651F16-DD17-4D47-9A8D-8EFA601CA85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10CA9012-91B2-A449-8A2E-65BA6061B4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7" name="Freeform 596">
                <a:extLst>
                  <a:ext uri="{FF2B5EF4-FFF2-40B4-BE49-F238E27FC236}">
                    <a16:creationId xmlns:a16="http://schemas.microsoft.com/office/drawing/2014/main" id="{964BBEA0-D220-6747-850B-459388ABF25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ADEC5ED7-ED4C-584D-AB78-AA02A93E946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Freeform 598">
                <a:extLst>
                  <a:ext uri="{FF2B5EF4-FFF2-40B4-BE49-F238E27FC236}">
                    <a16:creationId xmlns:a16="http://schemas.microsoft.com/office/drawing/2014/main" id="{F45598BF-44BC-354D-9020-97A874C585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Freeform 599">
                <a:extLst>
                  <a:ext uri="{FF2B5EF4-FFF2-40B4-BE49-F238E27FC236}">
                    <a16:creationId xmlns:a16="http://schemas.microsoft.com/office/drawing/2014/main" id="{3A2BDF5D-2CA0-2145-8059-D8F121D4D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187A607B-CA61-BE46-8032-8E34596E7689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EB8C3753-6F83-F64B-9439-656B124AA3B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476EE06-2893-8D4D-AF54-92697A0FE8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5DED3EC9-29B0-8D48-BC37-13731DFE683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5" name="Freeform 604">
                <a:extLst>
                  <a:ext uri="{FF2B5EF4-FFF2-40B4-BE49-F238E27FC236}">
                    <a16:creationId xmlns:a16="http://schemas.microsoft.com/office/drawing/2014/main" id="{D08D678C-613A-3543-B832-EE51616C693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Freeform 605">
                <a:extLst>
                  <a:ext uri="{FF2B5EF4-FFF2-40B4-BE49-F238E27FC236}">
                    <a16:creationId xmlns:a16="http://schemas.microsoft.com/office/drawing/2014/main" id="{9EB7819C-4684-3347-AA14-421D743ECB9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Freeform 606">
                <a:extLst>
                  <a:ext uri="{FF2B5EF4-FFF2-40B4-BE49-F238E27FC236}">
                    <a16:creationId xmlns:a16="http://schemas.microsoft.com/office/drawing/2014/main" id="{F23E654E-4CEA-E346-A508-15310ABC704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Freeform 607">
                <a:extLst>
                  <a:ext uri="{FF2B5EF4-FFF2-40B4-BE49-F238E27FC236}">
                    <a16:creationId xmlns:a16="http://schemas.microsoft.com/office/drawing/2014/main" id="{EF443A10-9F41-BB4D-8E65-E94AEE09BD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7CCD8656-0FD3-B844-BC6C-33CE0577598D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7CF4B187-63BE-654E-852A-09C69503C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3B5270E4-3067-1643-B96C-CE5CEE09747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3BECC0F9-CE1F-254B-B04F-1EAA89C59C9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7C55C6EE-4672-4F4F-A2F8-2821804F594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C3B242E2-FAA3-F340-B7F0-35D87BB6BAA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87ED7762-177B-454C-AA37-EB518D75B6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AD88A8A1-4E2B-154E-845D-5419478A1D2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1A0C1583-3B4A-E44D-BB19-B20517502EBD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96997C3-A7DB-5041-AC08-10F980FB77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5F84A336-003F-D045-8717-1066774A69E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FF876992-AF96-3545-9CEA-A02174E1151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668E6E88-4A46-6C47-A59A-CB9D07441C1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C179B4BA-1D8B-E542-8032-CCB2C08DB97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DCACB29E-ABE8-BA42-AD55-DAF519C17B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FD35A0ED-997C-6D46-9D96-FA8D433982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158E5A4C-7065-8643-BDC2-3A235B56FEA4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CA8EFAEE-3EA1-2A49-A68E-588F301B692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7A05A3F9-D6B9-D14C-83C8-6C79F0B6B2C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8AAC1FAD-B7BA-744A-8599-5670C6B0E7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A016DA82-50DC-224C-84FF-C492EDE01BC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3D2D51D6-0AC0-9D43-A55C-E94B7DCA77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76C27F31-4CE4-1242-9801-166D4F66B5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9BC7E87F-2555-8D4C-80CB-0E2F5F4BB0F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4DAC2AB4-F1E4-D740-A4AF-07EE55303854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23E59006-14B9-C64E-A05E-0BD7C00C4A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2AD17789-C54D-4948-95E6-741F42B1FB2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278D7FE0-D307-E941-967D-E4145732CE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1ADC6420-4AC2-F544-B940-D0A18615CA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223E40C5-E2E3-3B42-A86A-26D2D130B73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C6AA2152-8609-214A-AE62-E7DFD1A9E7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7CB5E54A-6719-9747-80B7-8D19331BE78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EA34A94C-D92D-084C-BFEA-F4C8DF0AD275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E1E1C6E8-4D60-7F43-BB0E-6D883F10D4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50975E36-0C2A-6844-A407-23F033DB4B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3F7EBA29-30EF-C741-94EE-735398C6CFA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B3AD45B5-1F4B-FF4A-843D-9D06293926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A6F160FF-CBBD-9147-8D0B-92A36BEBF8A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Freeform 628">
                <a:extLst>
                  <a:ext uri="{FF2B5EF4-FFF2-40B4-BE49-F238E27FC236}">
                    <a16:creationId xmlns:a16="http://schemas.microsoft.com/office/drawing/2014/main" id="{421F3589-EC70-074A-903F-D618ED6F78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Freeform 629">
                <a:extLst>
                  <a:ext uri="{FF2B5EF4-FFF2-40B4-BE49-F238E27FC236}">
                    <a16:creationId xmlns:a16="http://schemas.microsoft.com/office/drawing/2014/main" id="{CEC8DEB8-8E24-2948-9AF6-0F3EF908CD4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A8C4B740-B92E-8942-8EF4-347710C32F2C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71A9C1C2-E4A0-D74C-8C05-2AD307E7B3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0F366A03-D9E7-9F45-99D3-1CAC10EE2C7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10CB8A50-A713-2549-9F44-B792D2C30CA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DC4E3153-8354-1145-82FC-C287EF5FE6C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99B3C81B-87BA-1A4F-BCAD-DF0EF9C582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DEEA64E4-A29A-E742-B32E-C111E6BF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3676372-2E7B-9445-80AD-B31686FE67E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314E0C43-2359-9440-BEF9-9E1924BED605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9737FFD7-2DCB-A148-A405-977351501C2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9739DB09-38E5-A347-93BF-13C80AD8453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4079280-378E-384D-9681-BF41B82BF6C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914AA044-3657-1448-A5E9-2F003DC03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29FDF0B8-7E9A-1F4D-8C99-CE1C68A1345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49A96193-2E73-4C43-843C-2C8C4DCEE47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F5358318-953E-E249-9021-E0B5DF66E3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91E02B81-5B35-4545-A954-B7E923AB7286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73" name="Picture 1017" descr="antenna_stylized">
              <a:extLst>
                <a:ext uri="{FF2B5EF4-FFF2-40B4-BE49-F238E27FC236}">
                  <a16:creationId xmlns:a16="http://schemas.microsoft.com/office/drawing/2014/main" id="{27A537F5-5D99-BF4C-9B11-E9782673F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18" descr="laptop_keyboard">
              <a:extLst>
                <a:ext uri="{FF2B5EF4-FFF2-40B4-BE49-F238E27FC236}">
                  <a16:creationId xmlns:a16="http://schemas.microsoft.com/office/drawing/2014/main" id="{7087B8D0-FFCB-0746-A889-28909002C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Freeform 1019">
              <a:extLst>
                <a:ext uri="{FF2B5EF4-FFF2-40B4-BE49-F238E27FC236}">
                  <a16:creationId xmlns:a16="http://schemas.microsoft.com/office/drawing/2014/main" id="{7C75BC30-0808-D44D-AF7A-A72B4A52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6" name="Picture 1020" descr="screen">
              <a:extLst>
                <a:ext uri="{FF2B5EF4-FFF2-40B4-BE49-F238E27FC236}">
                  <a16:creationId xmlns:a16="http://schemas.microsoft.com/office/drawing/2014/main" id="{2D732B7A-74CB-D547-ADB5-C721526D5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1021">
              <a:extLst>
                <a:ext uri="{FF2B5EF4-FFF2-40B4-BE49-F238E27FC236}">
                  <a16:creationId xmlns:a16="http://schemas.microsoft.com/office/drawing/2014/main" id="{FBD1A429-9B8F-F940-AD09-4638CC316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022">
              <a:extLst>
                <a:ext uri="{FF2B5EF4-FFF2-40B4-BE49-F238E27FC236}">
                  <a16:creationId xmlns:a16="http://schemas.microsoft.com/office/drawing/2014/main" id="{376C8B48-3441-F643-B92D-5DC759ED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023">
              <a:extLst>
                <a:ext uri="{FF2B5EF4-FFF2-40B4-BE49-F238E27FC236}">
                  <a16:creationId xmlns:a16="http://schemas.microsoft.com/office/drawing/2014/main" id="{4DFECD03-4AF0-1342-8138-6CEC8249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024">
              <a:extLst>
                <a:ext uri="{FF2B5EF4-FFF2-40B4-BE49-F238E27FC236}">
                  <a16:creationId xmlns:a16="http://schemas.microsoft.com/office/drawing/2014/main" id="{8AA57D4B-3E9B-994B-AF13-DB646178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025">
              <a:extLst>
                <a:ext uri="{FF2B5EF4-FFF2-40B4-BE49-F238E27FC236}">
                  <a16:creationId xmlns:a16="http://schemas.microsoft.com/office/drawing/2014/main" id="{59DA24E7-1981-0E44-8060-2B7CE58EB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026">
              <a:extLst>
                <a:ext uri="{FF2B5EF4-FFF2-40B4-BE49-F238E27FC236}">
                  <a16:creationId xmlns:a16="http://schemas.microsoft.com/office/drawing/2014/main" id="{DB3D3129-2B70-5643-96C2-83638DE5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" name="Group 1027">
              <a:extLst>
                <a:ext uri="{FF2B5EF4-FFF2-40B4-BE49-F238E27FC236}">
                  <a16:creationId xmlns:a16="http://schemas.microsoft.com/office/drawing/2014/main" id="{8C6DEC60-5C97-D546-9977-EBD182221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69" name="Freeform 1028">
                <a:extLst>
                  <a:ext uri="{FF2B5EF4-FFF2-40B4-BE49-F238E27FC236}">
                    <a16:creationId xmlns:a16="http://schemas.microsoft.com/office/drawing/2014/main" id="{5D16627E-DE34-BC4F-9513-7A7D4707F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029">
                <a:extLst>
                  <a:ext uri="{FF2B5EF4-FFF2-40B4-BE49-F238E27FC236}">
                    <a16:creationId xmlns:a16="http://schemas.microsoft.com/office/drawing/2014/main" id="{D8D65D68-18A4-E54D-8916-1DEF3684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030">
                <a:extLst>
                  <a:ext uri="{FF2B5EF4-FFF2-40B4-BE49-F238E27FC236}">
                    <a16:creationId xmlns:a16="http://schemas.microsoft.com/office/drawing/2014/main" id="{3C79D147-9974-F341-96E9-F9AD19F14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031">
                <a:extLst>
                  <a:ext uri="{FF2B5EF4-FFF2-40B4-BE49-F238E27FC236}">
                    <a16:creationId xmlns:a16="http://schemas.microsoft.com/office/drawing/2014/main" id="{5E0CE9D2-21FD-2644-9691-743CC3E1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032">
                <a:extLst>
                  <a:ext uri="{FF2B5EF4-FFF2-40B4-BE49-F238E27FC236}">
                    <a16:creationId xmlns:a16="http://schemas.microsoft.com/office/drawing/2014/main" id="{5691098F-1432-0D44-8573-312C3A566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033">
                <a:extLst>
                  <a:ext uri="{FF2B5EF4-FFF2-40B4-BE49-F238E27FC236}">
                    <a16:creationId xmlns:a16="http://schemas.microsoft.com/office/drawing/2014/main" id="{2D4A77A2-D0F1-164A-A67D-A50954386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Freeform 1034">
              <a:extLst>
                <a:ext uri="{FF2B5EF4-FFF2-40B4-BE49-F238E27FC236}">
                  <a16:creationId xmlns:a16="http://schemas.microsoft.com/office/drawing/2014/main" id="{A283BD8E-0AD2-B743-8237-483C3A6A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035">
              <a:extLst>
                <a:ext uri="{FF2B5EF4-FFF2-40B4-BE49-F238E27FC236}">
                  <a16:creationId xmlns:a16="http://schemas.microsoft.com/office/drawing/2014/main" id="{AA215C2D-4069-DE48-884E-A1816F7D4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036">
              <a:extLst>
                <a:ext uri="{FF2B5EF4-FFF2-40B4-BE49-F238E27FC236}">
                  <a16:creationId xmlns:a16="http://schemas.microsoft.com/office/drawing/2014/main" id="{421821F5-5AD5-4D4E-A4F9-5D46E41A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037">
              <a:extLst>
                <a:ext uri="{FF2B5EF4-FFF2-40B4-BE49-F238E27FC236}">
                  <a16:creationId xmlns:a16="http://schemas.microsoft.com/office/drawing/2014/main" id="{499D2FC7-7022-A944-98B2-E74E9B2E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038">
              <a:extLst>
                <a:ext uri="{FF2B5EF4-FFF2-40B4-BE49-F238E27FC236}">
                  <a16:creationId xmlns:a16="http://schemas.microsoft.com/office/drawing/2014/main" id="{37918171-6E71-A846-A2B5-7C65DD745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039">
              <a:extLst>
                <a:ext uri="{FF2B5EF4-FFF2-40B4-BE49-F238E27FC236}">
                  <a16:creationId xmlns:a16="http://schemas.microsoft.com/office/drawing/2014/main" id="{68ECFF60-AA48-2D4C-9A67-90DB18F81D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504BAA5F-BBD8-8242-BC48-7D0E761F340A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110" name="Picture 568" descr="light2.png">
              <a:extLst>
                <a:ext uri="{FF2B5EF4-FFF2-40B4-BE49-F238E27FC236}">
                  <a16:creationId xmlns:a16="http://schemas.microsoft.com/office/drawing/2014/main" id="{D96B693D-26FC-E443-A112-C4AFFE90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017" descr="antenna_stylized">
              <a:extLst>
                <a:ext uri="{FF2B5EF4-FFF2-40B4-BE49-F238E27FC236}">
                  <a16:creationId xmlns:a16="http://schemas.microsoft.com/office/drawing/2014/main" id="{F4E4C4C0-89A6-D74D-B25C-228CE5BC1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084B6293-559E-5D43-AF2B-4CB5E09EC6C5}"/>
              </a:ext>
            </a:extLst>
          </p:cNvPr>
          <p:cNvGrpSpPr/>
          <p:nvPr/>
        </p:nvGrpSpPr>
        <p:grpSpPr>
          <a:xfrm>
            <a:off x="7493518" y="3419140"/>
            <a:ext cx="350807" cy="305517"/>
            <a:chOff x="7487144" y="3389820"/>
            <a:chExt cx="350807" cy="305517"/>
          </a:xfrm>
        </p:grpSpPr>
        <p:pic>
          <p:nvPicPr>
            <p:cNvPr id="91" name="Picture 1115" descr="antenna_stylized">
              <a:extLst>
                <a:ext uri="{FF2B5EF4-FFF2-40B4-BE49-F238E27FC236}">
                  <a16:creationId xmlns:a16="http://schemas.microsoft.com/office/drawing/2014/main" id="{1821BC3E-6137-D844-92B9-4BA4CFF41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144" y="3389820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1116" descr="laptop_keyboard">
              <a:extLst>
                <a:ext uri="{FF2B5EF4-FFF2-40B4-BE49-F238E27FC236}">
                  <a16:creationId xmlns:a16="http://schemas.microsoft.com/office/drawing/2014/main" id="{7F05CE3B-E67B-1B40-9D5B-2914F0B9B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504001" y="3575889"/>
              <a:ext cx="286699" cy="119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Freeform 1117">
              <a:extLst>
                <a:ext uri="{FF2B5EF4-FFF2-40B4-BE49-F238E27FC236}">
                  <a16:creationId xmlns:a16="http://schemas.microsoft.com/office/drawing/2014/main" id="{B52A07C5-D801-5B41-BD20-C20958925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014" y="3459979"/>
              <a:ext cx="230764" cy="155883"/>
            </a:xfrm>
            <a:custGeom>
              <a:avLst/>
              <a:gdLst>
                <a:gd name="T0" fmla="*/ 143665061 w 2982"/>
                <a:gd name="T1" fmla="*/ 0 h 2442"/>
                <a:gd name="T2" fmla="*/ 0 w 2982"/>
                <a:gd name="T3" fmla="*/ 66329557 h 2442"/>
                <a:gd name="T4" fmla="*/ 573719931 w 2982"/>
                <a:gd name="T5" fmla="*/ 82975142 h 2442"/>
                <a:gd name="T6" fmla="*/ 717384993 w 2982"/>
                <a:gd name="T7" fmla="*/ 16645585 h 2442"/>
                <a:gd name="T8" fmla="*/ 14366506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4" name="Picture 1118" descr="screen">
              <a:extLst>
                <a:ext uri="{FF2B5EF4-FFF2-40B4-BE49-F238E27FC236}">
                  <a16:creationId xmlns:a16="http://schemas.microsoft.com/office/drawing/2014/main" id="{2EA30B4E-5447-0340-8DAD-349A843F2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380" y="3463988"/>
              <a:ext cx="209692" cy="14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Freeform 1119">
              <a:extLst>
                <a:ext uri="{FF2B5EF4-FFF2-40B4-BE49-F238E27FC236}">
                  <a16:creationId xmlns:a16="http://schemas.microsoft.com/office/drawing/2014/main" id="{1137F6C6-A7C9-9A4D-BCE3-048DB90EF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1029" y="3455381"/>
              <a:ext cx="195517" cy="29007"/>
            </a:xfrm>
            <a:custGeom>
              <a:avLst/>
              <a:gdLst>
                <a:gd name="T0" fmla="*/ 35620212 w 2528"/>
                <a:gd name="T1" fmla="*/ 0 h 455"/>
                <a:gd name="T2" fmla="*/ 608343257 w 2528"/>
                <a:gd name="T3" fmla="*/ 16582250 h 455"/>
                <a:gd name="T4" fmla="*/ 572256449 w 2528"/>
                <a:gd name="T5" fmla="*/ 16582250 h 455"/>
                <a:gd name="T6" fmla="*/ 0 w 2528"/>
                <a:gd name="T7" fmla="*/ 16582250 h 455"/>
                <a:gd name="T8" fmla="*/ 35620212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120">
              <a:extLst>
                <a:ext uri="{FF2B5EF4-FFF2-40B4-BE49-F238E27FC236}">
                  <a16:creationId xmlns:a16="http://schemas.microsoft.com/office/drawing/2014/main" id="{7A0060E2-767D-1545-8656-29ED1A47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971" y="3455145"/>
              <a:ext cx="54275" cy="120745"/>
            </a:xfrm>
            <a:custGeom>
              <a:avLst/>
              <a:gdLst>
                <a:gd name="T0" fmla="*/ 142804406 w 702"/>
                <a:gd name="T1" fmla="*/ 0 h 1893"/>
                <a:gd name="T2" fmla="*/ 0 w 702"/>
                <a:gd name="T3" fmla="*/ 66174575 h 1893"/>
                <a:gd name="T4" fmla="*/ 35584530 w 702"/>
                <a:gd name="T5" fmla="*/ 66174575 h 1893"/>
                <a:gd name="T6" fmla="*/ 178855222 w 702"/>
                <a:gd name="T7" fmla="*/ 16607700 h 1893"/>
                <a:gd name="T8" fmla="*/ 14280440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121">
              <a:extLst>
                <a:ext uri="{FF2B5EF4-FFF2-40B4-BE49-F238E27FC236}">
                  <a16:creationId xmlns:a16="http://schemas.microsoft.com/office/drawing/2014/main" id="{15790F5A-ABAC-8D49-A4F9-E2F576550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6652" y="3476723"/>
              <a:ext cx="58489" cy="139375"/>
            </a:xfrm>
            <a:custGeom>
              <a:avLst/>
              <a:gdLst>
                <a:gd name="T0" fmla="*/ 179213623 w 756"/>
                <a:gd name="T1" fmla="*/ 0 h 2184"/>
                <a:gd name="T2" fmla="*/ 35656008 w 756"/>
                <a:gd name="T3" fmla="*/ 82904513 h 2184"/>
                <a:gd name="T4" fmla="*/ 0 w 756"/>
                <a:gd name="T5" fmla="*/ 82904513 h 2184"/>
                <a:gd name="T6" fmla="*/ 143090785 w 756"/>
                <a:gd name="T7" fmla="*/ 16632211 h 2184"/>
                <a:gd name="T8" fmla="*/ 179213623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122">
              <a:extLst>
                <a:ext uri="{FF2B5EF4-FFF2-40B4-BE49-F238E27FC236}">
                  <a16:creationId xmlns:a16="http://schemas.microsoft.com/office/drawing/2014/main" id="{8898B7ED-5BCF-8C4E-B1AA-B82AD50F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332" y="3569758"/>
              <a:ext cx="214545" cy="47048"/>
            </a:xfrm>
            <a:custGeom>
              <a:avLst/>
              <a:gdLst>
                <a:gd name="T0" fmla="*/ 35658648 w 2773"/>
                <a:gd name="T1" fmla="*/ 0 h 738"/>
                <a:gd name="T2" fmla="*/ 0 w 2773"/>
                <a:gd name="T3" fmla="*/ 16581742 h 738"/>
                <a:gd name="T4" fmla="*/ 573357470 w 2773"/>
                <a:gd name="T5" fmla="*/ 33163485 h 738"/>
                <a:gd name="T6" fmla="*/ 573357470 w 2773"/>
                <a:gd name="T7" fmla="*/ 16581742 h 738"/>
                <a:gd name="T8" fmla="*/ 35658648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23">
              <a:extLst>
                <a:ext uri="{FF2B5EF4-FFF2-40B4-BE49-F238E27FC236}">
                  <a16:creationId xmlns:a16="http://schemas.microsoft.com/office/drawing/2014/main" id="{5A7F91EF-AD6B-D64E-B73E-C762D73A7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165" y="3477902"/>
              <a:ext cx="54786" cy="139965"/>
            </a:xfrm>
            <a:custGeom>
              <a:avLst/>
              <a:gdLst>
                <a:gd name="T0" fmla="*/ 656550006 w 637"/>
                <a:gd name="T1" fmla="*/ 0 h 1659"/>
                <a:gd name="T2" fmla="*/ 656550006 w 637"/>
                <a:gd name="T3" fmla="*/ 0 h 1659"/>
                <a:gd name="T4" fmla="*/ 54716163 w 637"/>
                <a:gd name="T5" fmla="*/ 2147483646 h 1659"/>
                <a:gd name="T6" fmla="*/ 0 w 637"/>
                <a:gd name="T7" fmla="*/ 2147483646 h 1659"/>
                <a:gd name="T8" fmla="*/ 65655000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124">
              <a:extLst>
                <a:ext uri="{FF2B5EF4-FFF2-40B4-BE49-F238E27FC236}">
                  <a16:creationId xmlns:a16="http://schemas.microsoft.com/office/drawing/2014/main" id="{BBB1B153-2E6F-7246-9B11-B68D01DF6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588" y="3576007"/>
              <a:ext cx="190792" cy="46458"/>
            </a:xfrm>
            <a:custGeom>
              <a:avLst/>
              <a:gdLst>
                <a:gd name="T0" fmla="*/ 0 w 2216"/>
                <a:gd name="T1" fmla="*/ 0 h 550"/>
                <a:gd name="T2" fmla="*/ 54884212 w 2216"/>
                <a:gd name="T3" fmla="*/ 101852492 h 550"/>
                <a:gd name="T4" fmla="*/ 2147483646 w 2216"/>
                <a:gd name="T5" fmla="*/ 1017940055 h 550"/>
                <a:gd name="T6" fmla="*/ 2147483646 w 2216"/>
                <a:gd name="T7" fmla="*/ 865464562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" name="Group 1125">
              <a:extLst>
                <a:ext uri="{FF2B5EF4-FFF2-40B4-BE49-F238E27FC236}">
                  <a16:creationId xmlns:a16="http://schemas.microsoft.com/office/drawing/2014/main" id="{57060979-075D-9D4D-B12E-DA0CCD4C6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3395" y="3625649"/>
              <a:ext cx="64747" cy="27592"/>
              <a:chOff x="1740" y="2642"/>
              <a:chExt cx="752" cy="327"/>
            </a:xfrm>
          </p:grpSpPr>
          <p:sp>
            <p:nvSpPr>
              <p:cNvPr id="140" name="Freeform 1126">
                <a:extLst>
                  <a:ext uri="{FF2B5EF4-FFF2-40B4-BE49-F238E27FC236}">
                    <a16:creationId xmlns:a16="http://schemas.microsoft.com/office/drawing/2014/main" id="{8DFFF656-1361-C546-8336-177F79E46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127">
                <a:extLst>
                  <a:ext uri="{FF2B5EF4-FFF2-40B4-BE49-F238E27FC236}">
                    <a16:creationId xmlns:a16="http://schemas.microsoft.com/office/drawing/2014/main" id="{60C6C6B3-72DE-664B-B4DE-3C04B0C5B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128">
                <a:extLst>
                  <a:ext uri="{FF2B5EF4-FFF2-40B4-BE49-F238E27FC236}">
                    <a16:creationId xmlns:a16="http://schemas.microsoft.com/office/drawing/2014/main" id="{0D48292A-917D-D046-A974-043CEE5A4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129">
                <a:extLst>
                  <a:ext uri="{FF2B5EF4-FFF2-40B4-BE49-F238E27FC236}">
                    <a16:creationId xmlns:a16="http://schemas.microsoft.com/office/drawing/2014/main" id="{DB6BAAEB-BADD-0A4F-8A9D-D72AFCA99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130">
                <a:extLst>
                  <a:ext uri="{FF2B5EF4-FFF2-40B4-BE49-F238E27FC236}">
                    <a16:creationId xmlns:a16="http://schemas.microsoft.com/office/drawing/2014/main" id="{05D5969F-F3B9-414D-975E-A6700098F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131">
                <a:extLst>
                  <a:ext uri="{FF2B5EF4-FFF2-40B4-BE49-F238E27FC236}">
                    <a16:creationId xmlns:a16="http://schemas.microsoft.com/office/drawing/2014/main" id="{41BB174D-6019-384D-A5AC-1B4D92D93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" name="Freeform 1132">
              <a:extLst>
                <a:ext uri="{FF2B5EF4-FFF2-40B4-BE49-F238E27FC236}">
                  <a16:creationId xmlns:a16="http://schemas.microsoft.com/office/drawing/2014/main" id="{F8739864-4836-E447-8FC8-5886923FF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243" y="3629776"/>
              <a:ext cx="78411" cy="60608"/>
            </a:xfrm>
            <a:custGeom>
              <a:avLst/>
              <a:gdLst>
                <a:gd name="T0" fmla="*/ 39250883 w 990"/>
                <a:gd name="T1" fmla="*/ 342828616 h 792"/>
                <a:gd name="T2" fmla="*/ 354255671 w 990"/>
                <a:gd name="T3" fmla="*/ 0 h 792"/>
                <a:gd name="T4" fmla="*/ 354255671 w 990"/>
                <a:gd name="T5" fmla="*/ 34504242 h 792"/>
                <a:gd name="T6" fmla="*/ 0 w 990"/>
                <a:gd name="T7" fmla="*/ 342828616 h 792"/>
                <a:gd name="T8" fmla="*/ 39250883 w 990"/>
                <a:gd name="T9" fmla="*/ 342828616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33">
              <a:extLst>
                <a:ext uri="{FF2B5EF4-FFF2-40B4-BE49-F238E27FC236}">
                  <a16:creationId xmlns:a16="http://schemas.microsoft.com/office/drawing/2014/main" id="{C59CADF3-CD09-FB48-A672-C2C50B66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129" y="3634611"/>
              <a:ext cx="200625" cy="55302"/>
            </a:xfrm>
            <a:custGeom>
              <a:avLst/>
              <a:gdLst>
                <a:gd name="T0" fmla="*/ 39302216 w 2532"/>
                <a:gd name="T1" fmla="*/ 0 h 723"/>
                <a:gd name="T2" fmla="*/ 39302216 w 2532"/>
                <a:gd name="T3" fmla="*/ 0 h 723"/>
                <a:gd name="T4" fmla="*/ 867084690 w 2532"/>
                <a:gd name="T5" fmla="*/ 307891170 h 723"/>
                <a:gd name="T6" fmla="*/ 867084690 w 2532"/>
                <a:gd name="T7" fmla="*/ 342351506 h 723"/>
                <a:gd name="T8" fmla="*/ 0 w 2532"/>
                <a:gd name="T9" fmla="*/ 34009889 h 723"/>
                <a:gd name="T10" fmla="*/ 3930221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34">
              <a:extLst>
                <a:ext uri="{FF2B5EF4-FFF2-40B4-BE49-F238E27FC236}">
                  <a16:creationId xmlns:a16="http://schemas.microsoft.com/office/drawing/2014/main" id="{628AB6FD-35F6-0345-BD13-22EAAF9EC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257" y="3624470"/>
              <a:ext cx="2171" cy="11202"/>
            </a:xfrm>
            <a:custGeom>
              <a:avLst/>
              <a:gdLst>
                <a:gd name="T0" fmla="*/ 48903362 w 26"/>
                <a:gd name="T1" fmla="*/ 33634500 h 147"/>
                <a:gd name="T2" fmla="*/ 48903362 w 26"/>
                <a:gd name="T3" fmla="*/ 67263209 h 147"/>
                <a:gd name="T4" fmla="*/ 0 w 26"/>
                <a:gd name="T5" fmla="*/ 67263209 h 147"/>
                <a:gd name="T6" fmla="*/ 48903362 w 26"/>
                <a:gd name="T7" fmla="*/ 0 h 147"/>
                <a:gd name="T8" fmla="*/ 48903362 w 26"/>
                <a:gd name="T9" fmla="*/ 3363450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135">
              <a:extLst>
                <a:ext uri="{FF2B5EF4-FFF2-40B4-BE49-F238E27FC236}">
                  <a16:creationId xmlns:a16="http://schemas.microsoft.com/office/drawing/2014/main" id="{76529D44-B4FD-DE4D-812E-E461A0FCC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384" y="3578837"/>
              <a:ext cx="93225" cy="46340"/>
            </a:xfrm>
            <a:custGeom>
              <a:avLst/>
              <a:gdLst>
                <a:gd name="T0" fmla="*/ 395043791 w 1176"/>
                <a:gd name="T1" fmla="*/ 0 h 606"/>
                <a:gd name="T2" fmla="*/ 0 w 1176"/>
                <a:gd name="T3" fmla="*/ 273654982 h 606"/>
                <a:gd name="T4" fmla="*/ 39357994 w 1176"/>
                <a:gd name="T5" fmla="*/ 273654982 h 606"/>
                <a:gd name="T6" fmla="*/ 395043791 w 1176"/>
                <a:gd name="T7" fmla="*/ 33985420 h 606"/>
                <a:gd name="T8" fmla="*/ 39504379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136">
              <a:extLst>
                <a:ext uri="{FF2B5EF4-FFF2-40B4-BE49-F238E27FC236}">
                  <a16:creationId xmlns:a16="http://schemas.microsoft.com/office/drawing/2014/main" id="{44CD9A89-0E3B-2C40-8436-71B7526B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642" y="3626829"/>
              <a:ext cx="190281" cy="53180"/>
            </a:xfrm>
            <a:custGeom>
              <a:avLst/>
              <a:gdLst>
                <a:gd name="T0" fmla="*/ 31829833 w 2532"/>
                <a:gd name="T1" fmla="*/ 0 h 723"/>
                <a:gd name="T2" fmla="*/ 31829833 w 2532"/>
                <a:gd name="T3" fmla="*/ 0 h 723"/>
                <a:gd name="T4" fmla="*/ 382827787 w 2532"/>
                <a:gd name="T5" fmla="*/ 175498781 h 723"/>
                <a:gd name="T6" fmla="*/ 382827787 w 2532"/>
                <a:gd name="T7" fmla="*/ 175498781 h 723"/>
                <a:gd name="T8" fmla="*/ 0 w 2532"/>
                <a:gd name="T9" fmla="*/ 29448186 h 723"/>
                <a:gd name="T10" fmla="*/ 31829833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37">
              <a:extLst>
                <a:ext uri="{FF2B5EF4-FFF2-40B4-BE49-F238E27FC236}">
                  <a16:creationId xmlns:a16="http://schemas.microsoft.com/office/drawing/2014/main" id="{92BF681C-02FC-8F49-A2CD-8F3446ECE5D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00668" y="3623055"/>
              <a:ext cx="77645" cy="5506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02641137 h 723"/>
                <a:gd name="T6" fmla="*/ 0 w 2532"/>
                <a:gd name="T7" fmla="*/ 302641137 h 723"/>
                <a:gd name="T8" fmla="*/ 0 w 2532"/>
                <a:gd name="T9" fmla="*/ 33575256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4" name="Group 693">
            <a:extLst>
              <a:ext uri="{FF2B5EF4-FFF2-40B4-BE49-F238E27FC236}">
                <a16:creationId xmlns:a16="http://schemas.microsoft.com/office/drawing/2014/main" id="{14715B6C-9A50-FE4B-A8D2-1E669BF891E3}"/>
              </a:ext>
            </a:extLst>
          </p:cNvPr>
          <p:cNvGrpSpPr/>
          <p:nvPr/>
        </p:nvGrpSpPr>
        <p:grpSpPr>
          <a:xfrm>
            <a:off x="7803435" y="3325424"/>
            <a:ext cx="347997" cy="396620"/>
            <a:chOff x="7797061" y="3296104"/>
            <a:chExt cx="347997" cy="396620"/>
          </a:xfrm>
        </p:grpSpPr>
        <p:pic>
          <p:nvPicPr>
            <p:cNvPr id="113" name="Picture 571" descr="fridge2.png">
              <a:extLst>
                <a:ext uri="{FF2B5EF4-FFF2-40B4-BE49-F238E27FC236}">
                  <a16:creationId xmlns:a16="http://schemas.microsoft.com/office/drawing/2014/main" id="{29DD0F98-F93B-0145-A925-F4125ED4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825" y="3355697"/>
              <a:ext cx="189578" cy="3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115" descr="antenna_stylized">
              <a:extLst>
                <a:ext uri="{FF2B5EF4-FFF2-40B4-BE49-F238E27FC236}">
                  <a16:creationId xmlns:a16="http://schemas.microsoft.com/office/drawing/2014/main" id="{C1A64F68-4D16-AE4F-AB60-09D2C0CF0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061" y="3296104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AF73DE4B-526E-9C4F-9242-9BC0D43F8CBA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33FEDDB-405E-DB4E-815F-55EE9E62EF1A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1D164102-BE0D-AF40-9A7B-7F2B261B2C20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9018E7EF-EB96-424D-962A-FEB80B43946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79" name="Picture 378" descr="server_rack.png">
                  <a:extLst>
                    <a:ext uri="{FF2B5EF4-FFF2-40B4-BE49-F238E27FC236}">
                      <a16:creationId xmlns:a16="http://schemas.microsoft.com/office/drawing/2014/main" id="{C865CB27-BCE1-654B-9519-9B39D4CB5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0" name="Picture 379" descr="server_rack.png">
                  <a:extLst>
                    <a:ext uri="{FF2B5EF4-FFF2-40B4-BE49-F238E27FC236}">
                      <a16:creationId xmlns:a16="http://schemas.microsoft.com/office/drawing/2014/main" id="{41D005B5-0BAE-3E48-A2D4-576E4F7B9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1" name="Picture 380" descr="server_rack.png">
                  <a:extLst>
                    <a:ext uri="{FF2B5EF4-FFF2-40B4-BE49-F238E27FC236}">
                      <a16:creationId xmlns:a16="http://schemas.microsoft.com/office/drawing/2014/main" id="{89060F4D-6C40-724C-BD1E-F12A5CA65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710FDFDB-5658-6346-883B-53F72A0E1C90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21121473-8384-8944-A0B5-DD441780262C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11366773-360A-0449-911A-80462659C660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96" name="Picture 395" descr="server_rack.png">
                  <a:extLst>
                    <a:ext uri="{FF2B5EF4-FFF2-40B4-BE49-F238E27FC236}">
                      <a16:creationId xmlns:a16="http://schemas.microsoft.com/office/drawing/2014/main" id="{361EFF3D-6A1F-2646-B975-1FACB4284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7" name="Picture 396" descr="server_rack.png">
                  <a:extLst>
                    <a:ext uri="{FF2B5EF4-FFF2-40B4-BE49-F238E27FC236}">
                      <a16:creationId xmlns:a16="http://schemas.microsoft.com/office/drawing/2014/main" id="{E83F8942-DE11-A747-A5A4-EDFBB17BF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8" name="Picture 397" descr="server_rack.png">
                  <a:extLst>
                    <a:ext uri="{FF2B5EF4-FFF2-40B4-BE49-F238E27FC236}">
                      <a16:creationId xmlns:a16="http://schemas.microsoft.com/office/drawing/2014/main" id="{300ED1AC-F5EE-3C49-B963-42178C243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1" name="Group 950">
            <a:extLst>
              <a:ext uri="{FF2B5EF4-FFF2-40B4-BE49-F238E27FC236}">
                <a16:creationId xmlns:a16="http://schemas.microsoft.com/office/drawing/2014/main" id="{2B0A745F-DA32-E140-AB36-BC5E1C4E2D48}"/>
              </a:ext>
            </a:extLst>
          </p:cNvPr>
          <p:cNvGrpSpPr>
            <a:grpSpLocks/>
          </p:cNvGrpSpPr>
          <p:nvPr/>
        </p:nvGrpSpPr>
        <p:grpSpPr bwMode="auto">
          <a:xfrm>
            <a:off x="10288915" y="5273951"/>
            <a:ext cx="177192" cy="330833"/>
            <a:chOff x="4140" y="429"/>
            <a:chExt cx="1425" cy="2396"/>
          </a:xfrm>
        </p:grpSpPr>
        <p:sp>
          <p:nvSpPr>
            <p:cNvPr id="207" name="Freeform 951">
              <a:extLst>
                <a:ext uri="{FF2B5EF4-FFF2-40B4-BE49-F238E27FC236}">
                  <a16:creationId xmlns:a16="http://schemas.microsoft.com/office/drawing/2014/main" id="{12CB3660-4D63-014F-8CC9-FDFB814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Rectangle 952">
              <a:extLst>
                <a:ext uri="{FF2B5EF4-FFF2-40B4-BE49-F238E27FC236}">
                  <a16:creationId xmlns:a16="http://schemas.microsoft.com/office/drawing/2014/main" id="{EFE1382F-B768-3541-8BD1-06AB71BFA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09" name="Freeform 953">
              <a:extLst>
                <a:ext uri="{FF2B5EF4-FFF2-40B4-BE49-F238E27FC236}">
                  <a16:creationId xmlns:a16="http://schemas.microsoft.com/office/drawing/2014/main" id="{FB363E8F-CA06-2449-A66C-B1473589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954">
              <a:extLst>
                <a:ext uri="{FF2B5EF4-FFF2-40B4-BE49-F238E27FC236}">
                  <a16:creationId xmlns:a16="http://schemas.microsoft.com/office/drawing/2014/main" id="{8A74E36A-A735-7440-A2B1-55846B51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ectangle 955">
              <a:extLst>
                <a:ext uri="{FF2B5EF4-FFF2-40B4-BE49-F238E27FC236}">
                  <a16:creationId xmlns:a16="http://schemas.microsoft.com/office/drawing/2014/main" id="{FC433BF5-02C8-F540-AE86-53BF5696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212" name="Group 956">
              <a:extLst>
                <a:ext uri="{FF2B5EF4-FFF2-40B4-BE49-F238E27FC236}">
                  <a16:creationId xmlns:a16="http://schemas.microsoft.com/office/drawing/2014/main" id="{969A0B36-D994-A24C-8329-146363A51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7" name="AutoShape 957">
                <a:extLst>
                  <a:ext uri="{FF2B5EF4-FFF2-40B4-BE49-F238E27FC236}">
                    <a16:creationId xmlns:a16="http://schemas.microsoft.com/office/drawing/2014/main" id="{75A7B329-681F-2B4A-8470-FC0231FE2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AutoShape 958">
                <a:extLst>
                  <a:ext uri="{FF2B5EF4-FFF2-40B4-BE49-F238E27FC236}">
                    <a16:creationId xmlns:a16="http://schemas.microsoft.com/office/drawing/2014/main" id="{197CEF08-20F4-5741-AC2B-1EBB072FA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3" name="Rectangle 959">
              <a:extLst>
                <a:ext uri="{FF2B5EF4-FFF2-40B4-BE49-F238E27FC236}">
                  <a16:creationId xmlns:a16="http://schemas.microsoft.com/office/drawing/2014/main" id="{775AA9F7-199B-ED4C-B422-5E1B766F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214" name="Group 960">
              <a:extLst>
                <a:ext uri="{FF2B5EF4-FFF2-40B4-BE49-F238E27FC236}">
                  <a16:creationId xmlns:a16="http://schemas.microsoft.com/office/drawing/2014/main" id="{4EED0C22-3BA6-E24F-B528-BF018CB34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5" name="AutoShape 961">
                <a:extLst>
                  <a:ext uri="{FF2B5EF4-FFF2-40B4-BE49-F238E27FC236}">
                    <a16:creationId xmlns:a16="http://schemas.microsoft.com/office/drawing/2014/main" id="{FE30D28F-02DD-D041-8551-45D9D2836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AutoShape 962">
                <a:extLst>
                  <a:ext uri="{FF2B5EF4-FFF2-40B4-BE49-F238E27FC236}">
                    <a16:creationId xmlns:a16="http://schemas.microsoft.com/office/drawing/2014/main" id="{92F33680-18D6-7C4A-88C2-46C4FA3D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" name="Rectangle 963">
              <a:extLst>
                <a:ext uri="{FF2B5EF4-FFF2-40B4-BE49-F238E27FC236}">
                  <a16:creationId xmlns:a16="http://schemas.microsoft.com/office/drawing/2014/main" id="{A0014856-A5F8-544F-98BE-B1D6878A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6" name="Rectangle 964">
              <a:extLst>
                <a:ext uri="{FF2B5EF4-FFF2-40B4-BE49-F238E27FC236}">
                  <a16:creationId xmlns:a16="http://schemas.microsoft.com/office/drawing/2014/main" id="{0E6FC61A-EACA-7D4E-9AA7-C7690D09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217" name="Group 965">
              <a:extLst>
                <a:ext uri="{FF2B5EF4-FFF2-40B4-BE49-F238E27FC236}">
                  <a16:creationId xmlns:a16="http://schemas.microsoft.com/office/drawing/2014/main" id="{CF083CE2-2403-FD4E-8F7D-758E7F67F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3" name="AutoShape 966">
                <a:extLst>
                  <a:ext uri="{FF2B5EF4-FFF2-40B4-BE49-F238E27FC236}">
                    <a16:creationId xmlns:a16="http://schemas.microsoft.com/office/drawing/2014/main" id="{5ED8E2CD-DB59-0040-9493-378A5D7DF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AutoShape 967">
                <a:extLst>
                  <a:ext uri="{FF2B5EF4-FFF2-40B4-BE49-F238E27FC236}">
                    <a16:creationId xmlns:a16="http://schemas.microsoft.com/office/drawing/2014/main" id="{F249F021-1652-2041-9D37-82D9ADAF2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8" name="Freeform 968">
              <a:extLst>
                <a:ext uri="{FF2B5EF4-FFF2-40B4-BE49-F238E27FC236}">
                  <a16:creationId xmlns:a16="http://schemas.microsoft.com/office/drawing/2014/main" id="{2DA20985-B59E-DD4F-B452-9726DAD2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" name="Group 969">
              <a:extLst>
                <a:ext uri="{FF2B5EF4-FFF2-40B4-BE49-F238E27FC236}">
                  <a16:creationId xmlns:a16="http://schemas.microsoft.com/office/drawing/2014/main" id="{68489279-23CF-FB42-9AE3-CAB3A000B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1" name="AutoShape 970">
                <a:extLst>
                  <a:ext uri="{FF2B5EF4-FFF2-40B4-BE49-F238E27FC236}">
                    <a16:creationId xmlns:a16="http://schemas.microsoft.com/office/drawing/2014/main" id="{12532EDD-6029-FD41-90A0-EB4B9A3B8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AutoShape 971">
                <a:extLst>
                  <a:ext uri="{FF2B5EF4-FFF2-40B4-BE49-F238E27FC236}">
                    <a16:creationId xmlns:a16="http://schemas.microsoft.com/office/drawing/2014/main" id="{2ADE9625-767F-5247-8211-3638BECC9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0" name="Rectangle 972">
              <a:extLst>
                <a:ext uri="{FF2B5EF4-FFF2-40B4-BE49-F238E27FC236}">
                  <a16:creationId xmlns:a16="http://schemas.microsoft.com/office/drawing/2014/main" id="{71E52DA0-9A54-7744-90B9-E438CBE0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1" name="Freeform 973">
              <a:extLst>
                <a:ext uri="{FF2B5EF4-FFF2-40B4-BE49-F238E27FC236}">
                  <a16:creationId xmlns:a16="http://schemas.microsoft.com/office/drawing/2014/main" id="{D950FAED-4EC6-7B4B-AFA5-CA2701F7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974">
              <a:extLst>
                <a:ext uri="{FF2B5EF4-FFF2-40B4-BE49-F238E27FC236}">
                  <a16:creationId xmlns:a16="http://schemas.microsoft.com/office/drawing/2014/main" id="{55AF3FE0-BBE4-A74C-A9EF-B8F3AA7A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Oval 975">
              <a:extLst>
                <a:ext uri="{FF2B5EF4-FFF2-40B4-BE49-F238E27FC236}">
                  <a16:creationId xmlns:a16="http://schemas.microsoft.com/office/drawing/2014/main" id="{AC808981-49D6-D840-800C-F21BB910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4" name="Freeform 976">
              <a:extLst>
                <a:ext uri="{FF2B5EF4-FFF2-40B4-BE49-F238E27FC236}">
                  <a16:creationId xmlns:a16="http://schemas.microsoft.com/office/drawing/2014/main" id="{EBD04B6D-F8F6-FE45-BBD9-3CFFE7B2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AutoShape 977">
              <a:extLst>
                <a:ext uri="{FF2B5EF4-FFF2-40B4-BE49-F238E27FC236}">
                  <a16:creationId xmlns:a16="http://schemas.microsoft.com/office/drawing/2014/main" id="{EB968B78-CEDA-2949-925F-D6EE71A8E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6" name="AutoShape 978">
              <a:extLst>
                <a:ext uri="{FF2B5EF4-FFF2-40B4-BE49-F238E27FC236}">
                  <a16:creationId xmlns:a16="http://schemas.microsoft.com/office/drawing/2014/main" id="{6127245D-2639-C841-ABBD-0A2EB871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7" name="Oval 979">
              <a:extLst>
                <a:ext uri="{FF2B5EF4-FFF2-40B4-BE49-F238E27FC236}">
                  <a16:creationId xmlns:a16="http://schemas.microsoft.com/office/drawing/2014/main" id="{CBCE7727-73A7-814E-B244-E80EED40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8" name="Oval 980">
              <a:extLst>
                <a:ext uri="{FF2B5EF4-FFF2-40B4-BE49-F238E27FC236}">
                  <a16:creationId xmlns:a16="http://schemas.microsoft.com/office/drawing/2014/main" id="{7A66ECF6-DDAE-2842-92B5-EA8F14A1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9" name="Oval 981">
              <a:extLst>
                <a:ext uri="{FF2B5EF4-FFF2-40B4-BE49-F238E27FC236}">
                  <a16:creationId xmlns:a16="http://schemas.microsoft.com/office/drawing/2014/main" id="{5A97568E-F028-FD44-8E47-C92EC6C01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30" name="Rectangle 982">
              <a:extLst>
                <a:ext uri="{FF2B5EF4-FFF2-40B4-BE49-F238E27FC236}">
                  <a16:creationId xmlns:a16="http://schemas.microsoft.com/office/drawing/2014/main" id="{A834B858-68E5-0D45-8391-2A0A996F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590">
            <a:extLst>
              <a:ext uri="{FF2B5EF4-FFF2-40B4-BE49-F238E27FC236}">
                <a16:creationId xmlns:a16="http://schemas.microsoft.com/office/drawing/2014/main" id="{2648262B-E78D-1D4B-B3FD-3AE9CD5C32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67" name="Picture 591" descr="desktop_computer_stylized_medium">
              <a:extLst>
                <a:ext uri="{FF2B5EF4-FFF2-40B4-BE49-F238E27FC236}">
                  <a16:creationId xmlns:a16="http://schemas.microsoft.com/office/drawing/2014/main" id="{35FBE2DB-60A7-B340-A5BB-B3699CCC0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" name="Freeform 592">
              <a:extLst>
                <a:ext uri="{FF2B5EF4-FFF2-40B4-BE49-F238E27FC236}">
                  <a16:creationId xmlns:a16="http://schemas.microsoft.com/office/drawing/2014/main" id="{0263E665-BF2A-2F4A-ADA8-20F44C31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90" name="Group 590">
            <a:extLst>
              <a:ext uri="{FF2B5EF4-FFF2-40B4-BE49-F238E27FC236}">
                <a16:creationId xmlns:a16="http://schemas.microsoft.com/office/drawing/2014/main" id="{A66A00B8-C906-204A-9EA8-BF8007089A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491" name="Picture 591" descr="desktop_computer_stylized_medium">
              <a:extLst>
                <a:ext uri="{FF2B5EF4-FFF2-40B4-BE49-F238E27FC236}">
                  <a16:creationId xmlns:a16="http://schemas.microsoft.com/office/drawing/2014/main" id="{0D26BE9F-5A6F-194D-95F5-9A26085A8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" name="Freeform 592">
              <a:extLst>
                <a:ext uri="{FF2B5EF4-FFF2-40B4-BE49-F238E27FC236}">
                  <a16:creationId xmlns:a16="http://schemas.microsoft.com/office/drawing/2014/main" id="{F940FA7C-0178-FC42-989D-133C7D3E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93" name="Group 590">
            <a:extLst>
              <a:ext uri="{FF2B5EF4-FFF2-40B4-BE49-F238E27FC236}">
                <a16:creationId xmlns:a16="http://schemas.microsoft.com/office/drawing/2014/main" id="{AADF67FB-3BE7-EF42-B8A5-B005B506931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494" name="Picture 591" descr="desktop_computer_stylized_medium">
              <a:extLst>
                <a:ext uri="{FF2B5EF4-FFF2-40B4-BE49-F238E27FC236}">
                  <a16:creationId xmlns:a16="http://schemas.microsoft.com/office/drawing/2014/main" id="{0BBC0FBB-DA3F-874A-8EBE-B51C772E0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592">
              <a:extLst>
                <a:ext uri="{FF2B5EF4-FFF2-40B4-BE49-F238E27FC236}">
                  <a16:creationId xmlns:a16="http://schemas.microsoft.com/office/drawing/2014/main" id="{A9932DBD-03D1-3E48-AE83-712DE720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96" name="Group 1064">
            <a:extLst>
              <a:ext uri="{FF2B5EF4-FFF2-40B4-BE49-F238E27FC236}">
                <a16:creationId xmlns:a16="http://schemas.microsoft.com/office/drawing/2014/main" id="{FC2552CF-9AC0-3243-8999-6808B911C762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497" name="Picture 1065" descr="antenna_stylized">
              <a:extLst>
                <a:ext uri="{FF2B5EF4-FFF2-40B4-BE49-F238E27FC236}">
                  <a16:creationId xmlns:a16="http://schemas.microsoft.com/office/drawing/2014/main" id="{87938519-94DB-D545-A29A-7EDE5E41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8" name="Picture 1066" descr="laptop_keyboard">
              <a:extLst>
                <a:ext uri="{FF2B5EF4-FFF2-40B4-BE49-F238E27FC236}">
                  <a16:creationId xmlns:a16="http://schemas.microsoft.com/office/drawing/2014/main" id="{2D71707C-83CA-1C4B-8508-67E56E2A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" name="Freeform 1067">
              <a:extLst>
                <a:ext uri="{FF2B5EF4-FFF2-40B4-BE49-F238E27FC236}">
                  <a16:creationId xmlns:a16="http://schemas.microsoft.com/office/drawing/2014/main" id="{73F0FEB4-8393-CC4E-8318-ED16B301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00" name="Picture 1068" descr="screen">
              <a:extLst>
                <a:ext uri="{FF2B5EF4-FFF2-40B4-BE49-F238E27FC236}">
                  <a16:creationId xmlns:a16="http://schemas.microsoft.com/office/drawing/2014/main" id="{7FE7C88C-9EAD-8349-A46B-E909AEA65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" name="Freeform 1069">
              <a:extLst>
                <a:ext uri="{FF2B5EF4-FFF2-40B4-BE49-F238E27FC236}">
                  <a16:creationId xmlns:a16="http://schemas.microsoft.com/office/drawing/2014/main" id="{0DBCF6AD-8352-3C40-B68E-0383519D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1070">
              <a:extLst>
                <a:ext uri="{FF2B5EF4-FFF2-40B4-BE49-F238E27FC236}">
                  <a16:creationId xmlns:a16="http://schemas.microsoft.com/office/drawing/2014/main" id="{3C23673E-599F-5241-B844-C8F96A05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1071">
              <a:extLst>
                <a:ext uri="{FF2B5EF4-FFF2-40B4-BE49-F238E27FC236}">
                  <a16:creationId xmlns:a16="http://schemas.microsoft.com/office/drawing/2014/main" id="{4D502A0C-8868-2C4E-B6B7-F4671864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1072">
              <a:extLst>
                <a:ext uri="{FF2B5EF4-FFF2-40B4-BE49-F238E27FC236}">
                  <a16:creationId xmlns:a16="http://schemas.microsoft.com/office/drawing/2014/main" id="{154DEECF-C451-B140-A650-9DB9DCC4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1073">
              <a:extLst>
                <a:ext uri="{FF2B5EF4-FFF2-40B4-BE49-F238E27FC236}">
                  <a16:creationId xmlns:a16="http://schemas.microsoft.com/office/drawing/2014/main" id="{61C09639-BDA6-1848-86B4-033F9F99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1074">
              <a:extLst>
                <a:ext uri="{FF2B5EF4-FFF2-40B4-BE49-F238E27FC236}">
                  <a16:creationId xmlns:a16="http://schemas.microsoft.com/office/drawing/2014/main" id="{BBF9A35C-4B4A-604C-BCA3-20BC6C3D2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7" name="Group 1075">
              <a:extLst>
                <a:ext uri="{FF2B5EF4-FFF2-40B4-BE49-F238E27FC236}">
                  <a16:creationId xmlns:a16="http://schemas.microsoft.com/office/drawing/2014/main" id="{C228B10E-0BB1-8D40-9DB1-545E285C7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" name="Freeform 1076">
                <a:extLst>
                  <a:ext uri="{FF2B5EF4-FFF2-40B4-BE49-F238E27FC236}">
                    <a16:creationId xmlns:a16="http://schemas.microsoft.com/office/drawing/2014/main" id="{DBE93115-3362-AE4D-A30A-337520C73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1077">
                <a:extLst>
                  <a:ext uri="{FF2B5EF4-FFF2-40B4-BE49-F238E27FC236}">
                    <a16:creationId xmlns:a16="http://schemas.microsoft.com/office/drawing/2014/main" id="{E980EACA-94CF-194A-AC7A-1415DBB4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1078">
                <a:extLst>
                  <a:ext uri="{FF2B5EF4-FFF2-40B4-BE49-F238E27FC236}">
                    <a16:creationId xmlns:a16="http://schemas.microsoft.com/office/drawing/2014/main" id="{67C8CECC-A4D3-D543-A1C2-92A3DDD60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1079">
                <a:extLst>
                  <a:ext uri="{FF2B5EF4-FFF2-40B4-BE49-F238E27FC236}">
                    <a16:creationId xmlns:a16="http://schemas.microsoft.com/office/drawing/2014/main" id="{DF7F90DA-E9FF-E64E-979A-F2C4CF6F2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1080">
                <a:extLst>
                  <a:ext uri="{FF2B5EF4-FFF2-40B4-BE49-F238E27FC236}">
                    <a16:creationId xmlns:a16="http://schemas.microsoft.com/office/drawing/2014/main" id="{1FB7CFF5-5312-6B45-B1C9-1E8019D9A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1081">
                <a:extLst>
                  <a:ext uri="{FF2B5EF4-FFF2-40B4-BE49-F238E27FC236}">
                    <a16:creationId xmlns:a16="http://schemas.microsoft.com/office/drawing/2014/main" id="{F6743163-40E8-634F-BDA5-FD850E9C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8" name="Freeform 1082">
              <a:extLst>
                <a:ext uri="{FF2B5EF4-FFF2-40B4-BE49-F238E27FC236}">
                  <a16:creationId xmlns:a16="http://schemas.microsoft.com/office/drawing/2014/main" id="{5C688E93-8024-AF4A-9FAE-F872353A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1083">
              <a:extLst>
                <a:ext uri="{FF2B5EF4-FFF2-40B4-BE49-F238E27FC236}">
                  <a16:creationId xmlns:a16="http://schemas.microsoft.com/office/drawing/2014/main" id="{E2D8B864-6DD1-D042-9409-8862ACC1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1084">
              <a:extLst>
                <a:ext uri="{FF2B5EF4-FFF2-40B4-BE49-F238E27FC236}">
                  <a16:creationId xmlns:a16="http://schemas.microsoft.com/office/drawing/2014/main" id="{CC7A3F9E-B0BC-2945-B124-91C53102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1085">
              <a:extLst>
                <a:ext uri="{FF2B5EF4-FFF2-40B4-BE49-F238E27FC236}">
                  <a16:creationId xmlns:a16="http://schemas.microsoft.com/office/drawing/2014/main" id="{B8E20EA9-88B9-0A42-A470-7AF9E881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1086">
              <a:extLst>
                <a:ext uri="{FF2B5EF4-FFF2-40B4-BE49-F238E27FC236}">
                  <a16:creationId xmlns:a16="http://schemas.microsoft.com/office/drawing/2014/main" id="{A9D04135-B045-A743-95D7-CA5EF36E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1087">
              <a:extLst>
                <a:ext uri="{FF2B5EF4-FFF2-40B4-BE49-F238E27FC236}">
                  <a16:creationId xmlns:a16="http://schemas.microsoft.com/office/drawing/2014/main" id="{C0583F57-71B7-B142-BC2A-15444A0CF4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" name="Freeform 984">
            <a:extLst>
              <a:ext uri="{FF2B5EF4-FFF2-40B4-BE49-F238E27FC236}">
                <a16:creationId xmlns:a16="http://schemas.microsoft.com/office/drawing/2014/main" id="{69921432-2526-D74B-B1B3-EF4990D573EA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Freeform 986">
            <a:extLst>
              <a:ext uri="{FF2B5EF4-FFF2-40B4-BE49-F238E27FC236}">
                <a16:creationId xmlns:a16="http://schemas.microsoft.com/office/drawing/2014/main" id="{210AB56E-8E3A-464C-BA90-E5EE13DE14AA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Freeform 987">
            <a:extLst>
              <a:ext uri="{FF2B5EF4-FFF2-40B4-BE49-F238E27FC236}">
                <a16:creationId xmlns:a16="http://schemas.microsoft.com/office/drawing/2014/main" id="{4B6304D8-37E4-9743-9663-D2140A3373CD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Rectangle 988">
            <a:extLst>
              <a:ext uri="{FF2B5EF4-FFF2-40B4-BE49-F238E27FC236}">
                <a16:creationId xmlns:a16="http://schemas.microsoft.com/office/drawing/2014/main" id="{01DA0D94-4858-4748-835A-0A295C76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180" name="Group 989">
            <a:extLst>
              <a:ext uri="{FF2B5EF4-FFF2-40B4-BE49-F238E27FC236}">
                <a16:creationId xmlns:a16="http://schemas.microsoft.com/office/drawing/2014/main" id="{653C7E87-1F7F-B94B-970F-8043BE6AD494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205" name="AutoShape 990">
              <a:extLst>
                <a:ext uri="{FF2B5EF4-FFF2-40B4-BE49-F238E27FC236}">
                  <a16:creationId xmlns:a16="http://schemas.microsoft.com/office/drawing/2014/main" id="{9E8BF054-B12E-C746-9DCC-FFC0FBE1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06" name="AutoShape 991">
              <a:extLst>
                <a:ext uri="{FF2B5EF4-FFF2-40B4-BE49-F238E27FC236}">
                  <a16:creationId xmlns:a16="http://schemas.microsoft.com/office/drawing/2014/main" id="{60A26098-3AC3-5F48-AF12-0376133BA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81" name="Rectangle 992">
            <a:extLst>
              <a:ext uri="{FF2B5EF4-FFF2-40B4-BE49-F238E27FC236}">
                <a16:creationId xmlns:a16="http://schemas.microsoft.com/office/drawing/2014/main" id="{AB0AE9A0-AEC6-B542-BAA1-AD6A9E25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182" name="Group 993">
            <a:extLst>
              <a:ext uri="{FF2B5EF4-FFF2-40B4-BE49-F238E27FC236}">
                <a16:creationId xmlns:a16="http://schemas.microsoft.com/office/drawing/2014/main" id="{2E23BBDE-93A3-014A-8AD9-509F2B133316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203" name="AutoShape 994">
              <a:extLst>
                <a:ext uri="{FF2B5EF4-FFF2-40B4-BE49-F238E27FC236}">
                  <a16:creationId xmlns:a16="http://schemas.microsoft.com/office/drawing/2014/main" id="{CF10A6D2-6E36-BA46-8AB3-2A153E9EC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04" name="AutoShape 995">
              <a:extLst>
                <a:ext uri="{FF2B5EF4-FFF2-40B4-BE49-F238E27FC236}">
                  <a16:creationId xmlns:a16="http://schemas.microsoft.com/office/drawing/2014/main" id="{964D14B2-2639-5A46-B2D5-48A8B0C31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83" name="Rectangle 996">
            <a:extLst>
              <a:ext uri="{FF2B5EF4-FFF2-40B4-BE49-F238E27FC236}">
                <a16:creationId xmlns:a16="http://schemas.microsoft.com/office/drawing/2014/main" id="{426E7337-36DD-B64A-88F7-00D5A742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4" name="Rectangle 997">
            <a:extLst>
              <a:ext uri="{FF2B5EF4-FFF2-40B4-BE49-F238E27FC236}">
                <a16:creationId xmlns:a16="http://schemas.microsoft.com/office/drawing/2014/main" id="{BE4D7353-7D2D-9F42-8A6A-65BAA625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185" name="Group 998">
            <a:extLst>
              <a:ext uri="{FF2B5EF4-FFF2-40B4-BE49-F238E27FC236}">
                <a16:creationId xmlns:a16="http://schemas.microsoft.com/office/drawing/2014/main" id="{10644FFB-BF70-614B-94F5-58CB99D12E0E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201" name="AutoShape 999">
              <a:extLst>
                <a:ext uri="{FF2B5EF4-FFF2-40B4-BE49-F238E27FC236}">
                  <a16:creationId xmlns:a16="http://schemas.microsoft.com/office/drawing/2014/main" id="{2EEDFBCE-8402-0442-A96B-A6412C51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02" name="AutoShape 1000">
              <a:extLst>
                <a:ext uri="{FF2B5EF4-FFF2-40B4-BE49-F238E27FC236}">
                  <a16:creationId xmlns:a16="http://schemas.microsoft.com/office/drawing/2014/main" id="{5BBF678C-8365-374C-8592-2F4010918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1001">
            <a:extLst>
              <a:ext uri="{FF2B5EF4-FFF2-40B4-BE49-F238E27FC236}">
                <a16:creationId xmlns:a16="http://schemas.microsoft.com/office/drawing/2014/main" id="{43320BBC-6D3F-CE4C-AE57-EE45F3319F3F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7" name="Group 1002">
            <a:extLst>
              <a:ext uri="{FF2B5EF4-FFF2-40B4-BE49-F238E27FC236}">
                <a16:creationId xmlns:a16="http://schemas.microsoft.com/office/drawing/2014/main" id="{4ED748C4-471F-B74E-9328-2437DB94B8F7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199" name="AutoShape 1003">
              <a:extLst>
                <a:ext uri="{FF2B5EF4-FFF2-40B4-BE49-F238E27FC236}">
                  <a16:creationId xmlns:a16="http://schemas.microsoft.com/office/drawing/2014/main" id="{DE163CA4-FABE-9B4C-973B-7160FB0C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00" name="AutoShape 1004">
              <a:extLst>
                <a:ext uri="{FF2B5EF4-FFF2-40B4-BE49-F238E27FC236}">
                  <a16:creationId xmlns:a16="http://schemas.microsoft.com/office/drawing/2014/main" id="{D50A283A-2FFB-A24F-A406-2910EEA8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88" name="Rectangle 1005">
            <a:extLst>
              <a:ext uri="{FF2B5EF4-FFF2-40B4-BE49-F238E27FC236}">
                <a16:creationId xmlns:a16="http://schemas.microsoft.com/office/drawing/2014/main" id="{42659E43-E287-8942-BD23-94141CB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9" name="Freeform 1006">
            <a:extLst>
              <a:ext uri="{FF2B5EF4-FFF2-40B4-BE49-F238E27FC236}">
                <a16:creationId xmlns:a16="http://schemas.microsoft.com/office/drawing/2014/main" id="{48DEF8E3-26E3-0E48-88EA-BAB435AE5150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" name="Freeform 1007">
            <a:extLst>
              <a:ext uri="{FF2B5EF4-FFF2-40B4-BE49-F238E27FC236}">
                <a16:creationId xmlns:a16="http://schemas.microsoft.com/office/drawing/2014/main" id="{7869EB64-11F6-624E-9B28-6986DD9D076F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Oval 1008">
            <a:extLst>
              <a:ext uri="{FF2B5EF4-FFF2-40B4-BE49-F238E27FC236}">
                <a16:creationId xmlns:a16="http://schemas.microsoft.com/office/drawing/2014/main" id="{322E0F0C-40A1-7E43-B9BC-A271C641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2" name="Freeform 1009">
            <a:extLst>
              <a:ext uri="{FF2B5EF4-FFF2-40B4-BE49-F238E27FC236}">
                <a16:creationId xmlns:a16="http://schemas.microsoft.com/office/drawing/2014/main" id="{2C34A91D-8DF1-DE40-8F88-B7AB2BE630CE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" name="AutoShape 1010">
            <a:extLst>
              <a:ext uri="{FF2B5EF4-FFF2-40B4-BE49-F238E27FC236}">
                <a16:creationId xmlns:a16="http://schemas.microsoft.com/office/drawing/2014/main" id="{C10585A3-5046-F44C-A720-1B5360D1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" name="AutoShape 1011">
            <a:extLst>
              <a:ext uri="{FF2B5EF4-FFF2-40B4-BE49-F238E27FC236}">
                <a16:creationId xmlns:a16="http://schemas.microsoft.com/office/drawing/2014/main" id="{0F1CC371-A8A5-1146-9D54-06BA5783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5" name="Oval 1012">
            <a:extLst>
              <a:ext uri="{FF2B5EF4-FFF2-40B4-BE49-F238E27FC236}">
                <a16:creationId xmlns:a16="http://schemas.microsoft.com/office/drawing/2014/main" id="{165ACFDB-EB0A-EF4A-A53B-E952BF38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6" name="Oval 1013">
            <a:extLst>
              <a:ext uri="{FF2B5EF4-FFF2-40B4-BE49-F238E27FC236}">
                <a16:creationId xmlns:a16="http://schemas.microsoft.com/office/drawing/2014/main" id="{8E1C86F1-E8A5-AB43-9FBE-05329F11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7" name="Oval 1014">
            <a:extLst>
              <a:ext uri="{FF2B5EF4-FFF2-40B4-BE49-F238E27FC236}">
                <a16:creationId xmlns:a16="http://schemas.microsoft.com/office/drawing/2014/main" id="{0C189499-8A09-3E4B-B216-1DBC5D3C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8" name="Rectangle 1015">
            <a:extLst>
              <a:ext uri="{FF2B5EF4-FFF2-40B4-BE49-F238E27FC236}">
                <a16:creationId xmlns:a16="http://schemas.microsoft.com/office/drawing/2014/main" id="{F801E0C5-03DC-4947-89BB-24F841D7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Peer-peer </a:t>
            </a:r>
            <a:r>
              <a:rPr lang="en-US" altLang="en-US" dirty="0">
                <a:ea typeface="ＭＳ Ｐゴシック" panose="020B0600070205080204" pitchFamily="34" charset="-128"/>
              </a:rPr>
              <a:t>a</a:t>
            </a:r>
            <a:r>
              <a:rPr lang="en-US" altLang="en-US" sz="4400" dirty="0">
                <a:ea typeface="ＭＳ Ｐゴシック" panose="020B0600070205080204" pitchFamily="34" charset="-128"/>
              </a:rPr>
              <a:t>rchitecture</a:t>
            </a:r>
            <a:endParaRPr lang="en-US" sz="4400" dirty="0"/>
          </a:p>
        </p:txBody>
      </p:sp>
      <p:sp>
        <p:nvSpPr>
          <p:cNvPr id="656" name="Content Placeholder 3">
            <a:extLst>
              <a:ext uri="{FF2B5EF4-FFF2-40B4-BE49-F238E27FC236}">
                <a16:creationId xmlns:a16="http://schemas.microsoft.com/office/drawing/2014/main" id="{97C6B0DF-3B81-1046-A02E-98C8247EB000}"/>
              </a:ext>
            </a:extLst>
          </p:cNvPr>
          <p:cNvSpPr txBox="1">
            <a:spLocks/>
          </p:cNvSpPr>
          <p:nvPr/>
        </p:nvSpPr>
        <p:spPr>
          <a:xfrm>
            <a:off x="889178" y="1260346"/>
            <a:ext cx="5968498" cy="497469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altLang="en-US" i="1" dirty="0">
                <a:ea typeface="ＭＳ Ｐゴシック" panose="020B0600070205080204" pitchFamily="34" charset="-128"/>
              </a:rPr>
              <a:t>no</a:t>
            </a:r>
            <a:r>
              <a:rPr lang="en-US" altLang="en-US" dirty="0">
                <a:ea typeface="ＭＳ Ｐゴシック" panose="020B0600070205080204" pitchFamily="34" charset="-128"/>
              </a:rPr>
              <a:t> always-on server</a:t>
            </a:r>
          </a:p>
          <a:p>
            <a:pPr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arbitrary end systems directly communicate</a:t>
            </a:r>
          </a:p>
          <a:p>
            <a:pPr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peers request service from other peers, provide service in return to other peers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self scalability</a:t>
            </a: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– new peers bring new service capacity, as well as new service demands</a:t>
            </a:r>
          </a:p>
          <a:p>
            <a:pPr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peers are intermittently connected and change IP addresses</a:t>
            </a:r>
          </a:p>
          <a:p>
            <a:pPr lvl="1"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complex management</a:t>
            </a:r>
          </a:p>
          <a:p>
            <a:pPr>
              <a:spcBef>
                <a:spcPts val="400"/>
              </a:spcBef>
            </a:pPr>
            <a:r>
              <a:rPr lang="en-US" dirty="0"/>
              <a:t>example: P2P file sharing</a:t>
            </a:r>
          </a:p>
        </p:txBody>
      </p:sp>
      <p:grpSp>
        <p:nvGrpSpPr>
          <p:cNvPr id="661" name="Group 950">
            <a:extLst>
              <a:ext uri="{FF2B5EF4-FFF2-40B4-BE49-F238E27FC236}">
                <a16:creationId xmlns:a16="http://schemas.microsoft.com/office/drawing/2014/main" id="{221CDB90-F15F-3B40-BE7C-5642BDA8CF7F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662" name="Freeform 951">
              <a:extLst>
                <a:ext uri="{FF2B5EF4-FFF2-40B4-BE49-F238E27FC236}">
                  <a16:creationId xmlns:a16="http://schemas.microsoft.com/office/drawing/2014/main" id="{3F5BE32F-BF2D-5D43-A3F8-8015366B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Rectangle 952">
              <a:extLst>
                <a:ext uri="{FF2B5EF4-FFF2-40B4-BE49-F238E27FC236}">
                  <a16:creationId xmlns:a16="http://schemas.microsoft.com/office/drawing/2014/main" id="{74DD6C49-0B6B-3445-ABF4-46D45AE6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64" name="Freeform 953">
              <a:extLst>
                <a:ext uri="{FF2B5EF4-FFF2-40B4-BE49-F238E27FC236}">
                  <a16:creationId xmlns:a16="http://schemas.microsoft.com/office/drawing/2014/main" id="{20913D95-E88A-A848-9963-B3BA4505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954">
              <a:extLst>
                <a:ext uri="{FF2B5EF4-FFF2-40B4-BE49-F238E27FC236}">
                  <a16:creationId xmlns:a16="http://schemas.microsoft.com/office/drawing/2014/main" id="{0DE93F6C-FE6F-AA44-96FD-B6D85A46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Rectangle 955">
              <a:extLst>
                <a:ext uri="{FF2B5EF4-FFF2-40B4-BE49-F238E27FC236}">
                  <a16:creationId xmlns:a16="http://schemas.microsoft.com/office/drawing/2014/main" id="{529745F5-82EA-8148-9AA1-BA608BD7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667" name="Group 956">
              <a:extLst>
                <a:ext uri="{FF2B5EF4-FFF2-40B4-BE49-F238E27FC236}">
                  <a16:creationId xmlns:a16="http://schemas.microsoft.com/office/drawing/2014/main" id="{B8FB9448-22B7-FE4A-8748-ABEF4BEAD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2" name="AutoShape 957">
                <a:extLst>
                  <a:ext uri="{FF2B5EF4-FFF2-40B4-BE49-F238E27FC236}">
                    <a16:creationId xmlns:a16="http://schemas.microsoft.com/office/drawing/2014/main" id="{EADB5D3D-04E2-EF48-B58E-48F7BABA0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93" name="AutoShape 958">
                <a:extLst>
                  <a:ext uri="{FF2B5EF4-FFF2-40B4-BE49-F238E27FC236}">
                    <a16:creationId xmlns:a16="http://schemas.microsoft.com/office/drawing/2014/main" id="{F98E41BE-EA39-754F-82C7-36D93FBD7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68" name="Rectangle 959">
              <a:extLst>
                <a:ext uri="{FF2B5EF4-FFF2-40B4-BE49-F238E27FC236}">
                  <a16:creationId xmlns:a16="http://schemas.microsoft.com/office/drawing/2014/main" id="{327755D1-B209-404D-9363-9EDC28F7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669" name="Group 960">
              <a:extLst>
                <a:ext uri="{FF2B5EF4-FFF2-40B4-BE49-F238E27FC236}">
                  <a16:creationId xmlns:a16="http://schemas.microsoft.com/office/drawing/2014/main" id="{26E2E8A6-CFB6-044F-85B5-1DAAEA7FA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0" name="AutoShape 961">
                <a:extLst>
                  <a:ext uri="{FF2B5EF4-FFF2-40B4-BE49-F238E27FC236}">
                    <a16:creationId xmlns:a16="http://schemas.microsoft.com/office/drawing/2014/main" id="{17D69473-78FB-C74F-B4D2-8D565D3F9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91" name="AutoShape 962">
                <a:extLst>
                  <a:ext uri="{FF2B5EF4-FFF2-40B4-BE49-F238E27FC236}">
                    <a16:creationId xmlns:a16="http://schemas.microsoft.com/office/drawing/2014/main" id="{17A1D2AB-658B-704B-AE35-B18C119E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0" name="Rectangle 963">
              <a:extLst>
                <a:ext uri="{FF2B5EF4-FFF2-40B4-BE49-F238E27FC236}">
                  <a16:creationId xmlns:a16="http://schemas.microsoft.com/office/drawing/2014/main" id="{F2475D91-5410-684E-A143-AE723E90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71" name="Rectangle 964">
              <a:extLst>
                <a:ext uri="{FF2B5EF4-FFF2-40B4-BE49-F238E27FC236}">
                  <a16:creationId xmlns:a16="http://schemas.microsoft.com/office/drawing/2014/main" id="{88C09684-E90D-B34B-AA01-5F070FE8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672" name="Group 965">
              <a:extLst>
                <a:ext uri="{FF2B5EF4-FFF2-40B4-BE49-F238E27FC236}">
                  <a16:creationId xmlns:a16="http://schemas.microsoft.com/office/drawing/2014/main" id="{8ACC4595-9F78-AF46-887A-914807075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8" name="AutoShape 966">
                <a:extLst>
                  <a:ext uri="{FF2B5EF4-FFF2-40B4-BE49-F238E27FC236}">
                    <a16:creationId xmlns:a16="http://schemas.microsoft.com/office/drawing/2014/main" id="{0A202C7C-1909-AC47-A2CA-695CE34F5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89" name="AutoShape 967">
                <a:extLst>
                  <a:ext uri="{FF2B5EF4-FFF2-40B4-BE49-F238E27FC236}">
                    <a16:creationId xmlns:a16="http://schemas.microsoft.com/office/drawing/2014/main" id="{E346AA42-C439-DA48-84D9-5D4DD0AB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3" name="Freeform 968">
              <a:extLst>
                <a:ext uri="{FF2B5EF4-FFF2-40B4-BE49-F238E27FC236}">
                  <a16:creationId xmlns:a16="http://schemas.microsoft.com/office/drawing/2014/main" id="{5FD4884A-2CB1-894E-8CB9-2067C75F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4" name="Group 969">
              <a:extLst>
                <a:ext uri="{FF2B5EF4-FFF2-40B4-BE49-F238E27FC236}">
                  <a16:creationId xmlns:a16="http://schemas.microsoft.com/office/drawing/2014/main" id="{B2CB40CE-804C-0948-841C-9A509EE86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" name="AutoShape 970">
                <a:extLst>
                  <a:ext uri="{FF2B5EF4-FFF2-40B4-BE49-F238E27FC236}">
                    <a16:creationId xmlns:a16="http://schemas.microsoft.com/office/drawing/2014/main" id="{58614F2D-DA1A-F842-A886-A2F0D8C2B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AutoShape 971">
                <a:extLst>
                  <a:ext uri="{FF2B5EF4-FFF2-40B4-BE49-F238E27FC236}">
                    <a16:creationId xmlns:a16="http://schemas.microsoft.com/office/drawing/2014/main" id="{8B641E3D-5D3B-2B4B-B634-292AB1DA6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5" name="Rectangle 972">
              <a:extLst>
                <a:ext uri="{FF2B5EF4-FFF2-40B4-BE49-F238E27FC236}">
                  <a16:creationId xmlns:a16="http://schemas.microsoft.com/office/drawing/2014/main" id="{34776F72-1048-254B-9F43-F004B26E0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76" name="Freeform 973">
              <a:extLst>
                <a:ext uri="{FF2B5EF4-FFF2-40B4-BE49-F238E27FC236}">
                  <a16:creationId xmlns:a16="http://schemas.microsoft.com/office/drawing/2014/main" id="{A2E37FDF-DD02-AA46-A996-DF961458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974">
              <a:extLst>
                <a:ext uri="{FF2B5EF4-FFF2-40B4-BE49-F238E27FC236}">
                  <a16:creationId xmlns:a16="http://schemas.microsoft.com/office/drawing/2014/main" id="{5E599968-E309-0C41-A6E5-1A2E8D0D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Oval 975">
              <a:extLst>
                <a:ext uri="{FF2B5EF4-FFF2-40B4-BE49-F238E27FC236}">
                  <a16:creationId xmlns:a16="http://schemas.microsoft.com/office/drawing/2014/main" id="{8B76954B-B2F9-7644-B168-314EF4AAF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79" name="Freeform 976">
              <a:extLst>
                <a:ext uri="{FF2B5EF4-FFF2-40B4-BE49-F238E27FC236}">
                  <a16:creationId xmlns:a16="http://schemas.microsoft.com/office/drawing/2014/main" id="{D9EAE5CF-636D-F54A-8351-01EA3167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AutoShape 977">
              <a:extLst>
                <a:ext uri="{FF2B5EF4-FFF2-40B4-BE49-F238E27FC236}">
                  <a16:creationId xmlns:a16="http://schemas.microsoft.com/office/drawing/2014/main" id="{BA3B7F84-E639-E547-B5C6-A02DC558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81" name="AutoShape 978">
              <a:extLst>
                <a:ext uri="{FF2B5EF4-FFF2-40B4-BE49-F238E27FC236}">
                  <a16:creationId xmlns:a16="http://schemas.microsoft.com/office/drawing/2014/main" id="{0442B1DD-1D97-9F4D-B5C4-F5A4F4BB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82" name="Oval 979">
              <a:extLst>
                <a:ext uri="{FF2B5EF4-FFF2-40B4-BE49-F238E27FC236}">
                  <a16:creationId xmlns:a16="http://schemas.microsoft.com/office/drawing/2014/main" id="{EA6FE86C-D41E-1949-A3C7-77647ACF0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83" name="Oval 980">
              <a:extLst>
                <a:ext uri="{FF2B5EF4-FFF2-40B4-BE49-F238E27FC236}">
                  <a16:creationId xmlns:a16="http://schemas.microsoft.com/office/drawing/2014/main" id="{38AA7182-25E5-E442-9745-7BAF64CE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4" name="Oval 981">
              <a:extLst>
                <a:ext uri="{FF2B5EF4-FFF2-40B4-BE49-F238E27FC236}">
                  <a16:creationId xmlns:a16="http://schemas.microsoft.com/office/drawing/2014/main" id="{16842D0E-A2D6-0745-B8FB-E328BE5B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85" name="Rectangle 982">
              <a:extLst>
                <a:ext uri="{FF2B5EF4-FFF2-40B4-BE49-F238E27FC236}">
                  <a16:creationId xmlns:a16="http://schemas.microsoft.com/office/drawing/2014/main" id="{8F08011A-E991-A946-A958-0A487EA35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575" name="Rectangle 574">
            <a:extLst>
              <a:ext uri="{FF2B5EF4-FFF2-40B4-BE49-F238E27FC236}">
                <a16:creationId xmlns:a16="http://schemas.microsoft.com/office/drawing/2014/main" id="{2DA99646-DBA9-0746-9A79-29EAA25D43FE}"/>
              </a:ext>
            </a:extLst>
          </p:cNvPr>
          <p:cNvSpPr/>
          <p:nvPr/>
        </p:nvSpPr>
        <p:spPr>
          <a:xfrm>
            <a:off x="6747501" y="1488461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227275-E754-4D43-889C-5A2BD4A21205}"/>
              </a:ext>
            </a:extLst>
          </p:cNvPr>
          <p:cNvGrpSpPr/>
          <p:nvPr/>
        </p:nvGrpSpPr>
        <p:grpSpPr>
          <a:xfrm>
            <a:off x="7680324" y="1814171"/>
            <a:ext cx="1991221" cy="4482411"/>
            <a:chOff x="7680324" y="1814171"/>
            <a:chExt cx="1991221" cy="4482411"/>
          </a:xfrm>
        </p:grpSpPr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26C6AB3-E95B-4E45-912D-03BD50D0AB9E}"/>
                </a:ext>
              </a:extLst>
            </p:cNvPr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78E6AF30-B350-C649-8449-B69F6002DF42}"/>
                </a:ext>
              </a:extLst>
            </p:cNvPr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Line 913">
              <a:extLst>
                <a:ext uri="{FF2B5EF4-FFF2-40B4-BE49-F238E27FC236}">
                  <a16:creationId xmlns:a16="http://schemas.microsoft.com/office/drawing/2014/main" id="{47A3D5AF-94CC-B24F-922A-C603CC0A5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53326" y="2438326"/>
              <a:ext cx="498897" cy="111475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Line 911">
              <a:extLst>
                <a:ext uri="{FF2B5EF4-FFF2-40B4-BE49-F238E27FC236}">
                  <a16:creationId xmlns:a16="http://schemas.microsoft.com/office/drawing/2014/main" id="{8E6A54E5-62F1-544B-AE41-5137E62BF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1176" y="2321758"/>
              <a:ext cx="1187" cy="279353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1E120312-45B0-4C42-82FC-F180847C8246}"/>
                </a:ext>
              </a:extLst>
            </p:cNvPr>
            <p:cNvSpPr/>
            <p:nvPr/>
          </p:nvSpPr>
          <p:spPr>
            <a:xfrm>
              <a:off x="8703904" y="1943418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05394771-B526-F445-85E3-3C2DA3BC4892}"/>
                </a:ext>
              </a:extLst>
            </p:cNvPr>
            <p:cNvSpPr/>
            <p:nvPr/>
          </p:nvSpPr>
          <p:spPr>
            <a:xfrm>
              <a:off x="8013358" y="3440898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01400376-9630-4440-8893-6D129686EE19}"/>
                </a:ext>
              </a:extLst>
            </p:cNvPr>
            <p:cNvSpPr/>
            <p:nvPr/>
          </p:nvSpPr>
          <p:spPr>
            <a:xfrm>
              <a:off x="9059242" y="5786513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Line 913">
              <a:extLst>
                <a:ext uri="{FF2B5EF4-FFF2-40B4-BE49-F238E27FC236}">
                  <a16:creationId xmlns:a16="http://schemas.microsoft.com/office/drawing/2014/main" id="{4FC33EFC-28C4-404D-91B5-F7C18E706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3664" y="2462348"/>
              <a:ext cx="228982" cy="329961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913">
              <a:extLst>
                <a:ext uri="{FF2B5EF4-FFF2-40B4-BE49-F238E27FC236}">
                  <a16:creationId xmlns:a16="http://schemas.microsoft.com/office/drawing/2014/main" id="{7602507B-BECA-7042-893E-42D6FF9E5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5044" y="3911282"/>
              <a:ext cx="764880" cy="1866664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652">
            <a:extLst>
              <a:ext uri="{FF2B5EF4-FFF2-40B4-BE49-F238E27FC236}">
                <a16:creationId xmlns:a16="http://schemas.microsoft.com/office/drawing/2014/main" id="{F4E63F52-683B-8244-A48E-D8CF833CC085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359" name="Picture 653" descr="iphone_stylized_small">
              <a:extLst>
                <a:ext uri="{FF2B5EF4-FFF2-40B4-BE49-F238E27FC236}">
                  <a16:creationId xmlns:a16="http://schemas.microsoft.com/office/drawing/2014/main" id="{EDF1EC93-A6E5-964F-B0D6-EE56B282A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" name="Picture 654" descr="antenna_radiation_stylized">
              <a:extLst>
                <a:ext uri="{FF2B5EF4-FFF2-40B4-BE49-F238E27FC236}">
                  <a16:creationId xmlns:a16="http://schemas.microsoft.com/office/drawing/2014/main" id="{0A17C594-505E-6F41-AEEB-272A31DFD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46F998A3-3B85-214A-927A-3BF067B7C2A0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48" name="Picture 603" descr="car_icon_small">
              <a:extLst>
                <a:ext uri="{FF2B5EF4-FFF2-40B4-BE49-F238E27FC236}">
                  <a16:creationId xmlns:a16="http://schemas.microsoft.com/office/drawing/2014/main" id="{147E2796-D425-6645-93B3-B97E69B14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017" descr="antenna_stylized">
              <a:extLst>
                <a:ext uri="{FF2B5EF4-FFF2-40B4-BE49-F238E27FC236}">
                  <a16:creationId xmlns:a16="http://schemas.microsoft.com/office/drawing/2014/main" id="{F0886BE8-9B0B-F046-92AA-1AC818378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Group 1139">
            <a:extLst>
              <a:ext uri="{FF2B5EF4-FFF2-40B4-BE49-F238E27FC236}">
                <a16:creationId xmlns:a16="http://schemas.microsoft.com/office/drawing/2014/main" id="{904B7C12-C509-8641-BB63-56DEDB95F95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91996" y="3567143"/>
            <a:ext cx="359261" cy="342045"/>
            <a:chOff x="2839" y="3501"/>
            <a:chExt cx="755" cy="803"/>
          </a:xfrm>
        </p:grpSpPr>
        <p:pic>
          <p:nvPicPr>
            <p:cNvPr id="138" name="Picture 1140" descr="desktop_computer_stylized_medium">
              <a:extLst>
                <a:ext uri="{FF2B5EF4-FFF2-40B4-BE49-F238E27FC236}">
                  <a16:creationId xmlns:a16="http://schemas.microsoft.com/office/drawing/2014/main" id="{BDC7F552-21C9-C942-90FF-0162099A3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Freeform 1141">
              <a:extLst>
                <a:ext uri="{FF2B5EF4-FFF2-40B4-BE49-F238E27FC236}">
                  <a16:creationId xmlns:a16="http://schemas.microsoft.com/office/drawing/2014/main" id="{654B43BA-608E-5D4D-B11B-71762CFBE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7" name="Group 590">
            <a:extLst>
              <a:ext uri="{FF2B5EF4-FFF2-40B4-BE49-F238E27FC236}">
                <a16:creationId xmlns:a16="http://schemas.microsoft.com/office/drawing/2014/main" id="{B2AAF0C3-BD73-634D-B492-B7CCF9735E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88" name="Picture 591" descr="desktop_computer_stylized_medium">
              <a:extLst>
                <a:ext uri="{FF2B5EF4-FFF2-40B4-BE49-F238E27FC236}">
                  <a16:creationId xmlns:a16="http://schemas.microsoft.com/office/drawing/2014/main" id="{1B000E5D-AA79-9741-93EF-69776E79D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9" name="Freeform 592">
              <a:extLst>
                <a:ext uri="{FF2B5EF4-FFF2-40B4-BE49-F238E27FC236}">
                  <a16:creationId xmlns:a16="http://schemas.microsoft.com/office/drawing/2014/main" id="{E285DBFE-A1C0-DE49-94FA-3F8D49F9A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" name="Group 1064">
            <a:extLst>
              <a:ext uri="{FF2B5EF4-FFF2-40B4-BE49-F238E27FC236}">
                <a16:creationId xmlns:a16="http://schemas.microsoft.com/office/drawing/2014/main" id="{1E483C21-97F2-6C41-9217-2187E09B541E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146" name="Picture 1065" descr="antenna_stylized">
              <a:extLst>
                <a:ext uri="{FF2B5EF4-FFF2-40B4-BE49-F238E27FC236}">
                  <a16:creationId xmlns:a16="http://schemas.microsoft.com/office/drawing/2014/main" id="{EC1E8FF9-A5AB-904A-91B8-DF4938260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1066" descr="laptop_keyboard">
              <a:extLst>
                <a:ext uri="{FF2B5EF4-FFF2-40B4-BE49-F238E27FC236}">
                  <a16:creationId xmlns:a16="http://schemas.microsoft.com/office/drawing/2014/main" id="{71E89937-428E-3447-B221-C34E0D71A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Freeform 1067">
              <a:extLst>
                <a:ext uri="{FF2B5EF4-FFF2-40B4-BE49-F238E27FC236}">
                  <a16:creationId xmlns:a16="http://schemas.microsoft.com/office/drawing/2014/main" id="{43C21467-3265-FC4F-AF31-44A02816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9" name="Picture 1068" descr="screen">
              <a:extLst>
                <a:ext uri="{FF2B5EF4-FFF2-40B4-BE49-F238E27FC236}">
                  <a16:creationId xmlns:a16="http://schemas.microsoft.com/office/drawing/2014/main" id="{9868250A-D477-2944-B0F8-A7DE63DA4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069">
              <a:extLst>
                <a:ext uri="{FF2B5EF4-FFF2-40B4-BE49-F238E27FC236}">
                  <a16:creationId xmlns:a16="http://schemas.microsoft.com/office/drawing/2014/main" id="{A4015B9E-FE1F-594E-AFA2-A527748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070">
              <a:extLst>
                <a:ext uri="{FF2B5EF4-FFF2-40B4-BE49-F238E27FC236}">
                  <a16:creationId xmlns:a16="http://schemas.microsoft.com/office/drawing/2014/main" id="{1D5AA9CA-3334-2341-A3C4-E9837248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071">
              <a:extLst>
                <a:ext uri="{FF2B5EF4-FFF2-40B4-BE49-F238E27FC236}">
                  <a16:creationId xmlns:a16="http://schemas.microsoft.com/office/drawing/2014/main" id="{408815EA-3342-2D4A-AB4D-6A6AD669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072">
              <a:extLst>
                <a:ext uri="{FF2B5EF4-FFF2-40B4-BE49-F238E27FC236}">
                  <a16:creationId xmlns:a16="http://schemas.microsoft.com/office/drawing/2014/main" id="{180DED07-429A-A242-A9E3-1BBEEAF4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073">
              <a:extLst>
                <a:ext uri="{FF2B5EF4-FFF2-40B4-BE49-F238E27FC236}">
                  <a16:creationId xmlns:a16="http://schemas.microsoft.com/office/drawing/2014/main" id="{A86B5E1C-D4A7-804E-9345-DD2099CC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074">
              <a:extLst>
                <a:ext uri="{FF2B5EF4-FFF2-40B4-BE49-F238E27FC236}">
                  <a16:creationId xmlns:a16="http://schemas.microsoft.com/office/drawing/2014/main" id="{278E44FF-9118-764F-B154-D54B6D088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6" name="Group 1075">
              <a:extLst>
                <a:ext uri="{FF2B5EF4-FFF2-40B4-BE49-F238E27FC236}">
                  <a16:creationId xmlns:a16="http://schemas.microsoft.com/office/drawing/2014/main" id="{B07A4D51-63EA-ED46-9283-3C066C8F8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63" name="Freeform 1076">
                <a:extLst>
                  <a:ext uri="{FF2B5EF4-FFF2-40B4-BE49-F238E27FC236}">
                    <a16:creationId xmlns:a16="http://schemas.microsoft.com/office/drawing/2014/main" id="{362CE3DF-6498-9044-80D1-5B57C954B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077">
                <a:extLst>
                  <a:ext uri="{FF2B5EF4-FFF2-40B4-BE49-F238E27FC236}">
                    <a16:creationId xmlns:a16="http://schemas.microsoft.com/office/drawing/2014/main" id="{232B6CC8-39FA-8E41-89F9-D454D1953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78">
                <a:extLst>
                  <a:ext uri="{FF2B5EF4-FFF2-40B4-BE49-F238E27FC236}">
                    <a16:creationId xmlns:a16="http://schemas.microsoft.com/office/drawing/2014/main" id="{14BE6CD7-1B00-AE45-A0A2-B4613907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079">
                <a:extLst>
                  <a:ext uri="{FF2B5EF4-FFF2-40B4-BE49-F238E27FC236}">
                    <a16:creationId xmlns:a16="http://schemas.microsoft.com/office/drawing/2014/main" id="{17D2993A-DA09-154C-81CE-F00D6DF0D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080">
                <a:extLst>
                  <a:ext uri="{FF2B5EF4-FFF2-40B4-BE49-F238E27FC236}">
                    <a16:creationId xmlns:a16="http://schemas.microsoft.com/office/drawing/2014/main" id="{AD580132-3A72-CF47-B834-B58CA201F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081">
                <a:extLst>
                  <a:ext uri="{FF2B5EF4-FFF2-40B4-BE49-F238E27FC236}">
                    <a16:creationId xmlns:a16="http://schemas.microsoft.com/office/drawing/2014/main" id="{E900C928-6E45-6449-A6C9-3DBE801B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" name="Freeform 1082">
              <a:extLst>
                <a:ext uri="{FF2B5EF4-FFF2-40B4-BE49-F238E27FC236}">
                  <a16:creationId xmlns:a16="http://schemas.microsoft.com/office/drawing/2014/main" id="{1ECD1A08-63F7-2B4E-84E4-3FA62803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083">
              <a:extLst>
                <a:ext uri="{FF2B5EF4-FFF2-40B4-BE49-F238E27FC236}">
                  <a16:creationId xmlns:a16="http://schemas.microsoft.com/office/drawing/2014/main" id="{E0CE0778-AA7C-994B-8AC5-676F1A825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084">
              <a:extLst>
                <a:ext uri="{FF2B5EF4-FFF2-40B4-BE49-F238E27FC236}">
                  <a16:creationId xmlns:a16="http://schemas.microsoft.com/office/drawing/2014/main" id="{D2A296F6-56E0-0141-8E63-F209F110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085">
              <a:extLst>
                <a:ext uri="{FF2B5EF4-FFF2-40B4-BE49-F238E27FC236}">
                  <a16:creationId xmlns:a16="http://schemas.microsoft.com/office/drawing/2014/main" id="{06824F88-EE84-D347-A023-F053DA4B2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086">
              <a:extLst>
                <a:ext uri="{FF2B5EF4-FFF2-40B4-BE49-F238E27FC236}">
                  <a16:creationId xmlns:a16="http://schemas.microsoft.com/office/drawing/2014/main" id="{36F4BB90-D696-0945-AC5D-7CBFD97A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087">
              <a:extLst>
                <a:ext uri="{FF2B5EF4-FFF2-40B4-BE49-F238E27FC236}">
                  <a16:creationId xmlns:a16="http://schemas.microsoft.com/office/drawing/2014/main" id="{9FC45AEE-F94E-2C41-BB56-2055DE618B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1" name="Slide Number Placeholder 2">
            <a:extLst>
              <a:ext uri="{FF2B5EF4-FFF2-40B4-BE49-F238E27FC236}">
                <a16:creationId xmlns:a16="http://schemas.microsoft.com/office/drawing/2014/main" id="{00EDE609-C7B4-964D-B6B8-B5D4F81BD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0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Processes communicating</a:t>
            </a:r>
            <a:endParaRPr lang="en-US" sz="44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606042" y="1183947"/>
            <a:ext cx="58963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process:</a:t>
            </a:r>
            <a:r>
              <a:rPr lang="en-US" altLang="en-US" dirty="0">
                <a:ea typeface="ＭＳ Ｐゴシック" panose="020B0600070205080204" pitchFamily="34" charset="-128"/>
              </a:rPr>
              <a:t> program running within a host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within same host, two processes communicate using  </a:t>
            </a: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inter-process communication</a:t>
            </a:r>
            <a:r>
              <a:rPr lang="en-US" altLang="en-US" dirty="0">
                <a:ea typeface="ＭＳ Ｐゴシック" panose="020B0600070205080204" pitchFamily="34" charset="-128"/>
              </a:rPr>
              <a:t> (defined by OS)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processes in different hosts communicate by exchanging </a:t>
            </a: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messages</a:t>
            </a:r>
          </a:p>
          <a:p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6562BEA-C84E-254B-BD55-56C2EB6C5088}"/>
              </a:ext>
            </a:extLst>
          </p:cNvPr>
          <p:cNvSpPr txBox="1">
            <a:spLocks noChangeArrowheads="1"/>
          </p:cNvSpPr>
          <p:nvPr/>
        </p:nvSpPr>
        <p:spPr>
          <a:xfrm>
            <a:off x="7025603" y="2022695"/>
            <a:ext cx="3989387" cy="2033587"/>
          </a:xfrm>
          <a:prstGeom prst="rect">
            <a:avLst/>
          </a:prstGeom>
          <a:noFill/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client process: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process that initiates communication</a:t>
            </a:r>
          </a:p>
          <a:p>
            <a:pPr>
              <a:spcBef>
                <a:spcPts val="400"/>
              </a:spcBef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server process: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process that waits to be contacted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F7AD000-A388-6C4C-8C9C-158A86A0C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273" y="4263451"/>
            <a:ext cx="398938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latin typeface="+mn-lt"/>
              </a:rPr>
              <a:t>note: applications with P2P architectures have client processes &amp; server processes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0414D3D5-1BB8-5844-8D2A-3C8E3E5DC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4010" y="1786951"/>
            <a:ext cx="4092575" cy="206216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AA5D4F0-1DCB-7C49-A07F-4729B9F9D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660" y="1488501"/>
            <a:ext cx="2325688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latin typeface="+mn-lt"/>
              </a:rPr>
              <a:t>clients, servers</a:t>
            </a: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93CC66CD-E812-9142-8EA0-980F18712F06}"/>
              </a:ext>
            </a:extLst>
          </p:cNvPr>
          <p:cNvSpPr>
            <a:spLocks/>
          </p:cNvSpPr>
          <p:nvPr/>
        </p:nvSpPr>
        <p:spPr bwMode="auto">
          <a:xfrm>
            <a:off x="3978084" y="4482700"/>
            <a:ext cx="758825" cy="1997075"/>
          </a:xfrm>
          <a:custGeom>
            <a:avLst/>
            <a:gdLst>
              <a:gd name="T0" fmla="*/ 0 w 478"/>
              <a:gd name="T1" fmla="*/ 2147483646 h 1258"/>
              <a:gd name="T2" fmla="*/ 2147483646 w 478"/>
              <a:gd name="T3" fmla="*/ 0 h 1258"/>
              <a:gd name="T4" fmla="*/ 2147483646 w 478"/>
              <a:gd name="T5" fmla="*/ 2147483646 h 1258"/>
              <a:gd name="T6" fmla="*/ 2147483646 w 478"/>
              <a:gd name="T7" fmla="*/ 2147483646 h 1258"/>
              <a:gd name="T8" fmla="*/ 0 w 478"/>
              <a:gd name="T9" fmla="*/ 2147483646 h 1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8"/>
              <a:gd name="T16" fmla="*/ 0 h 1258"/>
              <a:gd name="T17" fmla="*/ 478 w 478"/>
              <a:gd name="T18" fmla="*/ 1258 h 12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8" h="1258">
                <a:moveTo>
                  <a:pt x="0" y="1040"/>
                </a:moveTo>
                <a:lnTo>
                  <a:pt x="478" y="0"/>
                </a:lnTo>
                <a:lnTo>
                  <a:pt x="472" y="1258"/>
                </a:lnTo>
                <a:lnTo>
                  <a:pt x="41" y="1246"/>
                </a:lnTo>
                <a:lnTo>
                  <a:pt x="0" y="104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4726602F-FCAC-6C4E-87EB-B7DA19EDB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359" y="443825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00164C7B-232E-9448-B4C9-4BDB50313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259" y="4492225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7" name="Line 25">
            <a:extLst>
              <a:ext uri="{FF2B5EF4-FFF2-40B4-BE49-F238E27FC236}">
                <a16:creationId xmlns:a16="http://schemas.microsoft.com/office/drawing/2014/main" id="{48435413-6F74-9142-9F0A-30A74D5CA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784" y="5252637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FF9914D7-B3FE-934F-B959-543F9622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921" y="523517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400">
                <a:solidFill>
                  <a:srgbClr val="969696"/>
                </a:solidFill>
                <a:latin typeface="Tahoma" charset="0"/>
              </a:rPr>
              <a:t>transport</a:t>
            </a:r>
          </a:p>
        </p:txBody>
      </p:sp>
      <p:sp>
        <p:nvSpPr>
          <p:cNvPr id="19" name="Line 27">
            <a:extLst>
              <a:ext uri="{FF2B5EF4-FFF2-40B4-BE49-F238E27FC236}">
                <a16:creationId xmlns:a16="http://schemas.microsoft.com/office/drawing/2014/main" id="{42FDA515-22A5-6A48-8D71-CBD6F9594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0721" y="5573312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8">
            <a:extLst>
              <a:ext uri="{FF2B5EF4-FFF2-40B4-BE49-F238E27FC236}">
                <a16:creationId xmlns:a16="http://schemas.microsoft.com/office/drawing/2014/main" id="{23D62AB9-6E96-DC4A-AAE6-4E28AC6A9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434" y="58828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9">
            <a:extLst>
              <a:ext uri="{FF2B5EF4-FFF2-40B4-BE49-F238E27FC236}">
                <a16:creationId xmlns:a16="http://schemas.microsoft.com/office/drawing/2014/main" id="{95F6E28E-ACAF-6D48-921B-106E57AE3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434" y="61686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7BAA29C6-7A01-2544-BFE8-29CEB4B92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846" y="448270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400">
                <a:latin typeface="Tahoma" charset="0"/>
              </a:rPr>
              <a:t>application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5B211177-E02A-8F48-9827-F1ADCE208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396" y="614005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400">
                <a:solidFill>
                  <a:srgbClr val="969696"/>
                </a:solidFill>
                <a:latin typeface="Tahoma" charset="0"/>
              </a:rPr>
              <a:t>physical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81855B99-CDFF-F64F-82B4-AFA888957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446" y="585430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400">
                <a:solidFill>
                  <a:srgbClr val="969696"/>
                </a:solidFill>
                <a:latin typeface="Tahoma" charset="0"/>
              </a:rPr>
              <a:t>link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2A7DA564-4520-AF4E-A6E4-BDB9AA805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921" y="555902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400">
                <a:solidFill>
                  <a:srgbClr val="969696"/>
                </a:solidFill>
                <a:latin typeface="Tahoma" charset="0"/>
              </a:rPr>
              <a:t>network</a:t>
            </a:r>
          </a:p>
        </p:txBody>
      </p:sp>
      <p:sp>
        <p:nvSpPr>
          <p:cNvPr id="26" name="Oval 57">
            <a:extLst>
              <a:ext uri="{FF2B5EF4-FFF2-40B4-BE49-F238E27FC236}">
                <a16:creationId xmlns:a16="http://schemas.microsoft.com/office/drawing/2014/main" id="{EC8C7304-7B8B-DB4C-97CA-15B82F288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196" y="4757337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>
                <a:latin typeface="Arial" charset="0"/>
              </a:rPr>
              <a:t>process</a:t>
            </a:r>
          </a:p>
        </p:txBody>
      </p:sp>
      <p:grpSp>
        <p:nvGrpSpPr>
          <p:cNvPr id="27" name="Group 58">
            <a:extLst>
              <a:ext uri="{FF2B5EF4-FFF2-40B4-BE49-F238E27FC236}">
                <a16:creationId xmlns:a16="http://schemas.microsoft.com/office/drawing/2014/main" id="{51AABA7A-155E-A542-A2E1-2AE9C3F24E68}"/>
              </a:ext>
            </a:extLst>
          </p:cNvPr>
          <p:cNvGrpSpPr>
            <a:grpSpLocks/>
          </p:cNvGrpSpPr>
          <p:nvPr/>
        </p:nvGrpSpPr>
        <p:grpSpPr bwMode="auto">
          <a:xfrm>
            <a:off x="5125846" y="5117700"/>
            <a:ext cx="546100" cy="225425"/>
            <a:chOff x="1287" y="2524"/>
            <a:chExt cx="260" cy="100"/>
          </a:xfrm>
        </p:grpSpPr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A4BE8A76-F75B-414F-A916-1AD4B0586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29" name="Rectangle 60">
              <a:extLst>
                <a:ext uri="{FF2B5EF4-FFF2-40B4-BE49-F238E27FC236}">
                  <a16:creationId xmlns:a16="http://schemas.microsoft.com/office/drawing/2014/main" id="{30652EE0-B76E-5A48-B20A-164ECA8AB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30" name="Rectangle 61">
              <a:extLst>
                <a:ext uri="{FF2B5EF4-FFF2-40B4-BE49-F238E27FC236}">
                  <a16:creationId xmlns:a16="http://schemas.microsoft.com/office/drawing/2014/main" id="{CF11ABAE-AA1B-BF44-AFE6-23458FC04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974EF61-F21B-9042-8FB1-95C6C317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6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x-none" altLang="x-none" sz="2000">
                <a:latin typeface="Arial" charset="0"/>
              </a:endParaRPr>
            </a:p>
          </p:txBody>
        </p:sp>
      </p:grpSp>
      <p:grpSp>
        <p:nvGrpSpPr>
          <p:cNvPr id="32" name="Group 96">
            <a:extLst>
              <a:ext uri="{FF2B5EF4-FFF2-40B4-BE49-F238E27FC236}">
                <a16:creationId xmlns:a16="http://schemas.microsoft.com/office/drawing/2014/main" id="{27DBC257-4701-0641-B955-D53D3E10C6C7}"/>
              </a:ext>
            </a:extLst>
          </p:cNvPr>
          <p:cNvGrpSpPr>
            <a:grpSpLocks/>
          </p:cNvGrpSpPr>
          <p:nvPr/>
        </p:nvGrpSpPr>
        <p:grpSpPr bwMode="auto">
          <a:xfrm>
            <a:off x="3554221" y="5795562"/>
            <a:ext cx="719138" cy="773113"/>
            <a:chOff x="-44" y="1473"/>
            <a:chExt cx="981" cy="1105"/>
          </a:xfrm>
        </p:grpSpPr>
        <p:pic>
          <p:nvPicPr>
            <p:cNvPr id="33" name="Picture 97" descr="desktop_computer_stylized_medium">
              <a:extLst>
                <a:ext uri="{FF2B5EF4-FFF2-40B4-BE49-F238E27FC236}">
                  <a16:creationId xmlns:a16="http://schemas.microsoft.com/office/drawing/2014/main" id="{94CFC894-AB3B-1D40-BE14-5883B2F57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98">
              <a:extLst>
                <a:ext uri="{FF2B5EF4-FFF2-40B4-BE49-F238E27FC236}">
                  <a16:creationId xmlns:a16="http://schemas.microsoft.com/office/drawing/2014/main" id="{1D7159E3-46FC-8A45-9D2F-FF6047CFF25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51028 w 356"/>
                <a:gd name="T3" fmla="*/ 21440 h 368"/>
                <a:gd name="T4" fmla="*/ 297791 w 356"/>
                <a:gd name="T5" fmla="*/ 446667 h 368"/>
                <a:gd name="T6" fmla="*/ 65629 w 356"/>
                <a:gd name="T7" fmla="*/ 55861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" name="Oval 57">
            <a:extLst>
              <a:ext uri="{FF2B5EF4-FFF2-40B4-BE49-F238E27FC236}">
                <a16:creationId xmlns:a16="http://schemas.microsoft.com/office/drawing/2014/main" id="{F73218DE-E22B-6243-9407-A9AC4FD46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596" y="4909737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>
                <a:latin typeface="Arial" charset="0"/>
              </a:rPr>
              <a:t>process</a:t>
            </a:r>
          </a:p>
        </p:txBody>
      </p:sp>
      <p:sp>
        <p:nvSpPr>
          <p:cNvPr id="36" name="Oval 57">
            <a:extLst>
              <a:ext uri="{FF2B5EF4-FFF2-40B4-BE49-F238E27FC236}">
                <a16:creationId xmlns:a16="http://schemas.microsoft.com/office/drawing/2014/main" id="{C780DB7D-917C-E04C-B78A-6F0E54D0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996" y="5062137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>
                <a:latin typeface="Arial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243883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Sockets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8" name="Rectangle 3">
            <a:extLst>
              <a:ext uri="{FF2B5EF4-FFF2-40B4-BE49-F238E27FC236}">
                <a16:creationId xmlns:a16="http://schemas.microsoft.com/office/drawing/2014/main" id="{AE0F6699-BC13-C349-9AC1-8B36945FE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91" y="1183986"/>
            <a:ext cx="10965041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dirty="0">
                <a:latin typeface="+mn-lt"/>
                <a:ea typeface="ＭＳ Ｐゴシック" panose="020B0600070205080204" pitchFamily="34" charset="-128"/>
              </a:rPr>
              <a:t>process sends/receives messages to/from its </a:t>
            </a:r>
            <a:r>
              <a:rPr lang="en-US" altLang="en-US" kern="0" dirty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socket</a:t>
            </a:r>
          </a:p>
          <a:p>
            <a:r>
              <a:rPr lang="en-US" altLang="en-US" kern="0" dirty="0">
                <a:latin typeface="+mn-lt"/>
                <a:ea typeface="ＭＳ Ｐゴシック" panose="020B0600070205080204" pitchFamily="34" charset="-128"/>
              </a:rPr>
              <a:t>socket analogous to mailbox door</a:t>
            </a:r>
          </a:p>
          <a:p>
            <a:pPr lvl="1"/>
            <a:r>
              <a:rPr lang="en-US" altLang="en-US" sz="2800" kern="0" dirty="0">
                <a:latin typeface="+mn-lt"/>
                <a:ea typeface="ＭＳ Ｐゴシック" panose="020B0600070205080204" pitchFamily="34" charset="-128"/>
              </a:rPr>
              <a:t>sending process shoves message out door</a:t>
            </a:r>
          </a:p>
          <a:p>
            <a:pPr lvl="1"/>
            <a:r>
              <a:rPr lang="en-US" altLang="en-US" sz="2800" kern="0" dirty="0">
                <a:latin typeface="+mn-lt"/>
                <a:ea typeface="ＭＳ Ｐゴシック" panose="020B0600070205080204" pitchFamily="34" charset="-128"/>
              </a:rPr>
              <a:t>sending process relies on transport infrastructure on other side of door to deliver message to socket at receiving process</a:t>
            </a:r>
          </a:p>
          <a:p>
            <a:pPr lvl="1"/>
            <a:r>
              <a:rPr lang="en-US" altLang="en-US" sz="2800" kern="0" dirty="0">
                <a:latin typeface="+mn-lt"/>
                <a:ea typeface="ＭＳ Ｐゴシック" panose="020B0600070205080204" pitchFamily="34" charset="-128"/>
              </a:rPr>
              <a:t>two sockets involved: one on each side</a:t>
            </a:r>
          </a:p>
        </p:txBody>
      </p:sp>
      <p:sp>
        <p:nvSpPr>
          <p:cNvPr id="69" name="Freeform 66">
            <a:extLst>
              <a:ext uri="{FF2B5EF4-FFF2-40B4-BE49-F238E27FC236}">
                <a16:creationId xmlns:a16="http://schemas.microsoft.com/office/drawing/2014/main" id="{C55660F8-73B5-034B-A597-DD5D87ECF66A}"/>
              </a:ext>
            </a:extLst>
          </p:cNvPr>
          <p:cNvSpPr>
            <a:spLocks/>
          </p:cNvSpPr>
          <p:nvPr/>
        </p:nvSpPr>
        <p:spPr bwMode="auto">
          <a:xfrm>
            <a:off x="8482481" y="4098352"/>
            <a:ext cx="736600" cy="1998662"/>
          </a:xfrm>
          <a:custGeom>
            <a:avLst/>
            <a:gdLst>
              <a:gd name="T0" fmla="*/ 2147483647 w 464"/>
              <a:gd name="T1" fmla="*/ 2147483647 h 1259"/>
              <a:gd name="T2" fmla="*/ 0 w 464"/>
              <a:gd name="T3" fmla="*/ 0 h 1259"/>
              <a:gd name="T4" fmla="*/ 2147483647 w 464"/>
              <a:gd name="T5" fmla="*/ 2147483647 h 1259"/>
              <a:gd name="T6" fmla="*/ 2147483647 w 464"/>
              <a:gd name="T7" fmla="*/ 2147483647 h 1259"/>
              <a:gd name="T8" fmla="*/ 2147483647 w 464"/>
              <a:gd name="T9" fmla="*/ 2147483647 h 1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"/>
              <a:gd name="T16" fmla="*/ 0 h 1259"/>
              <a:gd name="T17" fmla="*/ 464 w 464"/>
              <a:gd name="T18" fmla="*/ 1259 h 1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" h="1259">
                <a:moveTo>
                  <a:pt x="464" y="1060"/>
                </a:moveTo>
                <a:lnTo>
                  <a:pt x="0" y="0"/>
                </a:lnTo>
                <a:lnTo>
                  <a:pt x="6" y="1258"/>
                </a:lnTo>
                <a:lnTo>
                  <a:pt x="382" y="1259"/>
                </a:lnTo>
                <a:lnTo>
                  <a:pt x="464" y="106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0" name="Freeform 7">
            <a:extLst>
              <a:ext uri="{FF2B5EF4-FFF2-40B4-BE49-F238E27FC236}">
                <a16:creationId xmlns:a16="http://schemas.microsoft.com/office/drawing/2014/main" id="{ABAB43B4-03FC-2A42-98B9-913DD8EC77B7}"/>
              </a:ext>
            </a:extLst>
          </p:cNvPr>
          <p:cNvSpPr>
            <a:spLocks/>
          </p:cNvSpPr>
          <p:nvPr/>
        </p:nvSpPr>
        <p:spPr bwMode="auto">
          <a:xfrm>
            <a:off x="5167781" y="5395339"/>
            <a:ext cx="1808162" cy="103187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" name="Text Box 51">
            <a:extLst>
              <a:ext uri="{FF2B5EF4-FFF2-40B4-BE49-F238E27FC236}">
                <a16:creationId xmlns:a16="http://schemas.microsoft.com/office/drawing/2014/main" id="{66AD3E16-6743-CC4C-9091-25C6B0A95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931" y="5527102"/>
            <a:ext cx="87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Internet</a:t>
            </a:r>
          </a:p>
        </p:txBody>
      </p:sp>
      <p:sp>
        <p:nvSpPr>
          <p:cNvPr id="72" name="Line 52">
            <a:extLst>
              <a:ext uri="{FF2B5EF4-FFF2-40B4-BE49-F238E27FC236}">
                <a16:creationId xmlns:a16="http://schemas.microsoft.com/office/drawing/2014/main" id="{2374F19B-E4B6-644E-AEE0-FC14C13C01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6481" y="5938264"/>
            <a:ext cx="2211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" name="Text Box 53">
            <a:extLst>
              <a:ext uri="{FF2B5EF4-FFF2-40B4-BE49-F238E27FC236}">
                <a16:creationId xmlns:a16="http://schemas.microsoft.com/office/drawing/2014/main" id="{AD6E6CB7-7739-BE4D-84DA-1BBDF2D1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618" y="5163564"/>
            <a:ext cx="10636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controlled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by OS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4" name="Text Box 56">
            <a:extLst>
              <a:ext uri="{FF2B5EF4-FFF2-40B4-BE49-F238E27FC236}">
                <a16:creationId xmlns:a16="http://schemas.microsoft.com/office/drawing/2014/main" id="{20BE946D-C7D0-4A45-83B1-1480163BA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5393" y="4263452"/>
            <a:ext cx="1470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controlled by</a:t>
            </a: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app developer</a:t>
            </a:r>
          </a:p>
        </p:txBody>
      </p:sp>
      <p:sp>
        <p:nvSpPr>
          <p:cNvPr id="75" name="Freeform 45">
            <a:extLst>
              <a:ext uri="{FF2B5EF4-FFF2-40B4-BE49-F238E27FC236}">
                <a16:creationId xmlns:a16="http://schemas.microsoft.com/office/drawing/2014/main" id="{6780AD31-F16D-1B4A-BC72-926F1B2A7FE8}"/>
              </a:ext>
            </a:extLst>
          </p:cNvPr>
          <p:cNvSpPr>
            <a:spLocks/>
          </p:cNvSpPr>
          <p:nvPr/>
        </p:nvSpPr>
        <p:spPr bwMode="auto">
          <a:xfrm>
            <a:off x="2742081" y="4161852"/>
            <a:ext cx="758825" cy="1997075"/>
          </a:xfrm>
          <a:custGeom>
            <a:avLst/>
            <a:gdLst>
              <a:gd name="T0" fmla="*/ 0 w 478"/>
              <a:gd name="T1" fmla="*/ 2147483647 h 1258"/>
              <a:gd name="T2" fmla="*/ 2147483647 w 478"/>
              <a:gd name="T3" fmla="*/ 0 h 1258"/>
              <a:gd name="T4" fmla="*/ 2147483647 w 478"/>
              <a:gd name="T5" fmla="*/ 2147483647 h 1258"/>
              <a:gd name="T6" fmla="*/ 2147483647 w 478"/>
              <a:gd name="T7" fmla="*/ 2147483647 h 1258"/>
              <a:gd name="T8" fmla="*/ 0 w 478"/>
              <a:gd name="T9" fmla="*/ 2147483647 h 1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8"/>
              <a:gd name="T16" fmla="*/ 0 h 1258"/>
              <a:gd name="T17" fmla="*/ 478 w 478"/>
              <a:gd name="T18" fmla="*/ 1258 h 12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8" h="1258">
                <a:moveTo>
                  <a:pt x="0" y="1040"/>
                </a:moveTo>
                <a:lnTo>
                  <a:pt x="478" y="0"/>
                </a:lnTo>
                <a:lnTo>
                  <a:pt x="472" y="1258"/>
                </a:lnTo>
                <a:lnTo>
                  <a:pt x="41" y="1246"/>
                </a:lnTo>
                <a:lnTo>
                  <a:pt x="0" y="10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" name="Rectangle 23">
            <a:extLst>
              <a:ext uri="{FF2B5EF4-FFF2-40B4-BE49-F238E27FC236}">
                <a16:creationId xmlns:a16="http://schemas.microsoft.com/office/drawing/2014/main" id="{F7C1C383-CE46-7C44-B7F2-94606E877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56" y="4117402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Rectangle 24">
            <a:extLst>
              <a:ext uri="{FF2B5EF4-FFF2-40B4-BE49-F238E27FC236}">
                <a16:creationId xmlns:a16="http://schemas.microsoft.com/office/drawing/2014/main" id="{FD8D123C-B8FD-A64F-9AD3-86943A5D5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256" y="4171377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8" name="Line 25">
            <a:extLst>
              <a:ext uri="{FF2B5EF4-FFF2-40B4-BE49-F238E27FC236}">
                <a16:creationId xmlns:a16="http://schemas.microsoft.com/office/drawing/2014/main" id="{A30BEE8C-0165-984E-888C-91DC647B6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6781" y="493178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9" name="Text Box 26">
            <a:extLst>
              <a:ext uri="{FF2B5EF4-FFF2-40B4-BE49-F238E27FC236}">
                <a16:creationId xmlns:a16="http://schemas.microsoft.com/office/drawing/2014/main" id="{4E5CE7E7-BE20-B242-B8AA-2C5D47992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918" y="4914327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969696"/>
                </a:solidFill>
                <a:latin typeface="Tahoma" panose="020B0604030504040204" pitchFamily="34" charset="0"/>
              </a:rPr>
              <a:t>transport</a:t>
            </a:r>
          </a:p>
        </p:txBody>
      </p:sp>
      <p:sp>
        <p:nvSpPr>
          <p:cNvPr id="80" name="Line 27">
            <a:extLst>
              <a:ext uri="{FF2B5EF4-FFF2-40B4-BE49-F238E27FC236}">
                <a16:creationId xmlns:a16="http://schemas.microsoft.com/office/drawing/2014/main" id="{9AB6E7C8-3093-D94D-9D3B-10F5749B7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4718" y="52524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" name="Line 28">
            <a:extLst>
              <a:ext uri="{FF2B5EF4-FFF2-40B4-BE49-F238E27FC236}">
                <a16:creationId xmlns:a16="http://schemas.microsoft.com/office/drawing/2014/main" id="{2F4C67B7-677F-C84F-B3B7-01AAFB2AD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0431" y="556202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2" name="Line 29">
            <a:extLst>
              <a:ext uri="{FF2B5EF4-FFF2-40B4-BE49-F238E27FC236}">
                <a16:creationId xmlns:a16="http://schemas.microsoft.com/office/drawing/2014/main" id="{3E1AB729-CEED-FF4B-AB94-DA2863E62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0431" y="584777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3" name="Text Box 26">
            <a:extLst>
              <a:ext uri="{FF2B5EF4-FFF2-40B4-BE49-F238E27FC236}">
                <a16:creationId xmlns:a16="http://schemas.microsoft.com/office/drawing/2014/main" id="{B3BC3B01-336B-B648-9417-1795AE45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843" y="416185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application</a:t>
            </a:r>
          </a:p>
        </p:txBody>
      </p:sp>
      <p:sp>
        <p:nvSpPr>
          <p:cNvPr id="84" name="Text Box 26">
            <a:extLst>
              <a:ext uri="{FF2B5EF4-FFF2-40B4-BE49-F238E27FC236}">
                <a16:creationId xmlns:a16="http://schemas.microsoft.com/office/drawing/2014/main" id="{DC97EC39-5ADE-8D46-9FEE-DBDD51FDB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393" y="581920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969696"/>
                </a:solidFill>
                <a:latin typeface="Tahoma" panose="020B0604030504040204" pitchFamily="34" charset="0"/>
              </a:rPr>
              <a:t>physical</a:t>
            </a:r>
          </a:p>
        </p:txBody>
      </p:sp>
      <p:sp>
        <p:nvSpPr>
          <p:cNvPr id="85" name="Text Box 26">
            <a:extLst>
              <a:ext uri="{FF2B5EF4-FFF2-40B4-BE49-F238E27FC236}">
                <a16:creationId xmlns:a16="http://schemas.microsoft.com/office/drawing/2014/main" id="{8C832346-4F39-4844-8091-F736554D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443" y="553345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969696"/>
                </a:solidFill>
                <a:latin typeface="Tahoma" panose="020B0604030504040204" pitchFamily="34" charset="0"/>
              </a:rPr>
              <a:t>link</a:t>
            </a:r>
          </a:p>
        </p:txBody>
      </p:sp>
      <p:sp>
        <p:nvSpPr>
          <p:cNvPr id="86" name="Text Box 26">
            <a:extLst>
              <a:ext uri="{FF2B5EF4-FFF2-40B4-BE49-F238E27FC236}">
                <a16:creationId xmlns:a16="http://schemas.microsoft.com/office/drawing/2014/main" id="{68FADC82-2C08-DB43-951D-4FB06FD5E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918" y="5238177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969696"/>
                </a:solidFill>
                <a:latin typeface="Tahoma" panose="020B0604030504040204" pitchFamily="34" charset="0"/>
              </a:rPr>
              <a:t>network</a:t>
            </a:r>
          </a:p>
        </p:txBody>
      </p:sp>
      <p:sp>
        <p:nvSpPr>
          <p:cNvPr id="87" name="Oval 57">
            <a:extLst>
              <a:ext uri="{FF2B5EF4-FFF2-40B4-BE49-F238E27FC236}">
                <a16:creationId xmlns:a16="http://schemas.microsoft.com/office/drawing/2014/main" id="{FBC4E611-49B5-5546-8E93-C03CEF4C0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193" y="4436489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process</a:t>
            </a:r>
          </a:p>
        </p:txBody>
      </p:sp>
      <p:grpSp>
        <p:nvGrpSpPr>
          <p:cNvPr id="88" name="Group 58">
            <a:extLst>
              <a:ext uri="{FF2B5EF4-FFF2-40B4-BE49-F238E27FC236}">
                <a16:creationId xmlns:a16="http://schemas.microsoft.com/office/drawing/2014/main" id="{BDB7A80F-EA2D-2740-83B7-DE5AFE13D157}"/>
              </a:ext>
            </a:extLst>
          </p:cNvPr>
          <p:cNvGrpSpPr>
            <a:grpSpLocks/>
          </p:cNvGrpSpPr>
          <p:nvPr/>
        </p:nvGrpSpPr>
        <p:grpSpPr bwMode="auto">
          <a:xfrm>
            <a:off x="3889843" y="4796852"/>
            <a:ext cx="546100" cy="225425"/>
            <a:chOff x="1287" y="2524"/>
            <a:chExt cx="260" cy="100"/>
          </a:xfrm>
        </p:grpSpPr>
        <p:sp>
          <p:nvSpPr>
            <p:cNvPr id="89" name="Rectangle 59">
              <a:extLst>
                <a:ext uri="{FF2B5EF4-FFF2-40B4-BE49-F238E27FC236}">
                  <a16:creationId xmlns:a16="http://schemas.microsoft.com/office/drawing/2014/main" id="{DE66C40C-3B9D-EF46-85B9-52614CA50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C96B7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" name="Rectangle 60">
              <a:extLst>
                <a:ext uri="{FF2B5EF4-FFF2-40B4-BE49-F238E27FC236}">
                  <a16:creationId xmlns:a16="http://schemas.microsoft.com/office/drawing/2014/main" id="{BB035EC9-3E84-A147-B1F1-334CDBA3D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6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" name="Rectangle 61">
              <a:extLst>
                <a:ext uri="{FF2B5EF4-FFF2-40B4-BE49-F238E27FC236}">
                  <a16:creationId xmlns:a16="http://schemas.microsoft.com/office/drawing/2014/main" id="{A4F869EE-C3F1-524C-9E52-D9CF58C69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" name="Rectangle 62">
              <a:extLst>
                <a:ext uri="{FF2B5EF4-FFF2-40B4-BE49-F238E27FC236}">
                  <a16:creationId xmlns:a16="http://schemas.microsoft.com/office/drawing/2014/main" id="{58E3BF21-8802-5F4C-9E24-B71F0725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6" cy="2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93" name="Rectangle 23">
            <a:extLst>
              <a:ext uri="{FF2B5EF4-FFF2-40B4-BE49-F238E27FC236}">
                <a16:creationId xmlns:a16="http://schemas.microsoft.com/office/drawing/2014/main" id="{EA6D85FB-86B2-B745-ADFD-3765EC14F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718" y="4088827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" name="Rectangle 24">
            <a:extLst>
              <a:ext uri="{FF2B5EF4-FFF2-40B4-BE49-F238E27FC236}">
                <a16:creationId xmlns:a16="http://schemas.microsoft.com/office/drawing/2014/main" id="{A1355835-1546-1740-B9B8-CC9141EB3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618" y="4142802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5" name="Line 25">
            <a:extLst>
              <a:ext uri="{FF2B5EF4-FFF2-40B4-BE49-F238E27FC236}">
                <a16:creationId xmlns:a16="http://schemas.microsoft.com/office/drawing/2014/main" id="{22344C4F-F96A-944B-9A5E-6962A9AC2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9143" y="490321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6" name="Text Box 26">
            <a:extLst>
              <a:ext uri="{FF2B5EF4-FFF2-40B4-BE49-F238E27FC236}">
                <a16:creationId xmlns:a16="http://schemas.microsoft.com/office/drawing/2014/main" id="{93E8ABA8-42C2-C44C-8972-76E2C7AD8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281" y="488575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969696"/>
                </a:solidFill>
                <a:latin typeface="Tahoma" panose="020B0604030504040204" pitchFamily="34" charset="0"/>
              </a:rPr>
              <a:t>transport</a:t>
            </a:r>
          </a:p>
        </p:txBody>
      </p:sp>
      <p:sp>
        <p:nvSpPr>
          <p:cNvPr id="97" name="Line 27">
            <a:extLst>
              <a:ext uri="{FF2B5EF4-FFF2-40B4-BE49-F238E27FC236}">
                <a16:creationId xmlns:a16="http://schemas.microsoft.com/office/drawing/2014/main" id="{4C22E15D-78C1-E143-93B3-4A31B8A25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7081" y="522388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8" name="Line 28">
            <a:extLst>
              <a:ext uri="{FF2B5EF4-FFF2-40B4-BE49-F238E27FC236}">
                <a16:creationId xmlns:a16="http://schemas.microsoft.com/office/drawing/2014/main" id="{5648F986-3546-E545-A6F7-3CF9C2DDA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793" y="553345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9" name="Line 29">
            <a:extLst>
              <a:ext uri="{FF2B5EF4-FFF2-40B4-BE49-F238E27FC236}">
                <a16:creationId xmlns:a16="http://schemas.microsoft.com/office/drawing/2014/main" id="{55B6D46E-D326-D64F-A181-AB7274FEB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793" y="581920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0" name="Text Box 26">
            <a:extLst>
              <a:ext uri="{FF2B5EF4-FFF2-40B4-BE49-F238E27FC236}">
                <a16:creationId xmlns:a16="http://schemas.microsoft.com/office/drawing/2014/main" id="{704444CB-075A-0948-9F82-6F49A25E3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206" y="4133277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application</a:t>
            </a:r>
          </a:p>
        </p:txBody>
      </p:sp>
      <p:sp>
        <p:nvSpPr>
          <p:cNvPr id="101" name="Text Box 26">
            <a:extLst>
              <a:ext uri="{FF2B5EF4-FFF2-40B4-BE49-F238E27FC236}">
                <a16:creationId xmlns:a16="http://schemas.microsoft.com/office/drawing/2014/main" id="{40B8469F-1FF4-FE40-9A71-D5EC33D37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756" y="5790627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969696"/>
                </a:solidFill>
                <a:latin typeface="Tahoma" panose="020B0604030504040204" pitchFamily="34" charset="0"/>
              </a:rPr>
              <a:t>physical</a:t>
            </a:r>
          </a:p>
        </p:txBody>
      </p:sp>
      <p:sp>
        <p:nvSpPr>
          <p:cNvPr id="102" name="Text Box 26">
            <a:extLst>
              <a:ext uri="{FF2B5EF4-FFF2-40B4-BE49-F238E27FC236}">
                <a16:creationId xmlns:a16="http://schemas.microsoft.com/office/drawing/2014/main" id="{713E03C4-58F2-5D42-92BD-0578A2D33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806" y="5504877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969696"/>
                </a:solidFill>
                <a:latin typeface="Tahoma" panose="020B0604030504040204" pitchFamily="34" charset="0"/>
              </a:rPr>
              <a:t>link</a:t>
            </a:r>
          </a:p>
        </p:txBody>
      </p:sp>
      <p:sp>
        <p:nvSpPr>
          <p:cNvPr id="103" name="Text Box 26">
            <a:extLst>
              <a:ext uri="{FF2B5EF4-FFF2-40B4-BE49-F238E27FC236}">
                <a16:creationId xmlns:a16="http://schemas.microsoft.com/office/drawing/2014/main" id="{76001FF3-4EB3-9E44-B006-298749345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281" y="520960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969696"/>
                </a:solidFill>
                <a:latin typeface="Tahoma" panose="020B0604030504040204" pitchFamily="34" charset="0"/>
              </a:rPr>
              <a:t>network</a:t>
            </a:r>
          </a:p>
        </p:txBody>
      </p:sp>
      <p:sp>
        <p:nvSpPr>
          <p:cNvPr id="104" name="Oval 78">
            <a:extLst>
              <a:ext uri="{FF2B5EF4-FFF2-40B4-BE49-F238E27FC236}">
                <a16:creationId xmlns:a16="http://schemas.microsoft.com/office/drawing/2014/main" id="{8A13F36B-8768-0745-9E90-83E8FC5EE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556" y="4407914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process</a:t>
            </a:r>
          </a:p>
        </p:txBody>
      </p:sp>
      <p:grpSp>
        <p:nvGrpSpPr>
          <p:cNvPr id="105" name="Group 79">
            <a:extLst>
              <a:ext uri="{FF2B5EF4-FFF2-40B4-BE49-F238E27FC236}">
                <a16:creationId xmlns:a16="http://schemas.microsoft.com/office/drawing/2014/main" id="{535443B2-390F-4D43-AFF5-FF5F8E34F3A9}"/>
              </a:ext>
            </a:extLst>
          </p:cNvPr>
          <p:cNvGrpSpPr>
            <a:grpSpLocks/>
          </p:cNvGrpSpPr>
          <p:nvPr/>
        </p:nvGrpSpPr>
        <p:grpSpPr bwMode="auto">
          <a:xfrm>
            <a:off x="7552206" y="4768277"/>
            <a:ext cx="546100" cy="225425"/>
            <a:chOff x="1287" y="2524"/>
            <a:chExt cx="260" cy="100"/>
          </a:xfrm>
        </p:grpSpPr>
        <p:sp>
          <p:nvSpPr>
            <p:cNvPr id="106" name="Rectangle 80">
              <a:extLst>
                <a:ext uri="{FF2B5EF4-FFF2-40B4-BE49-F238E27FC236}">
                  <a16:creationId xmlns:a16="http://schemas.microsoft.com/office/drawing/2014/main" id="{160B4F41-7E38-6E47-B7F6-C6AA76DC2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C96B7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" name="Rectangle 81">
              <a:extLst>
                <a:ext uri="{FF2B5EF4-FFF2-40B4-BE49-F238E27FC236}">
                  <a16:creationId xmlns:a16="http://schemas.microsoft.com/office/drawing/2014/main" id="{28B3876F-4677-0D4D-AF89-6E06B2B3C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6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" name="Rectangle 82">
              <a:extLst>
                <a:ext uri="{FF2B5EF4-FFF2-40B4-BE49-F238E27FC236}">
                  <a16:creationId xmlns:a16="http://schemas.microsoft.com/office/drawing/2014/main" id="{51611D2E-921B-804E-9775-6922F75F4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" name="Rectangle 83">
              <a:extLst>
                <a:ext uri="{FF2B5EF4-FFF2-40B4-BE49-F238E27FC236}">
                  <a16:creationId xmlns:a16="http://schemas.microsoft.com/office/drawing/2014/main" id="{CBFB6CF2-1A50-F741-BAE7-97F8AF134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6" cy="2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0" name="Line 88">
            <a:extLst>
              <a:ext uri="{FF2B5EF4-FFF2-40B4-BE49-F238E27FC236}">
                <a16:creationId xmlns:a16="http://schemas.microsoft.com/office/drawing/2014/main" id="{EAAA0F7C-765D-CD49-B290-164DB9D3A1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61831" y="4539677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1" name="Line 89">
            <a:extLst>
              <a:ext uri="{FF2B5EF4-FFF2-40B4-BE49-F238E27FC236}">
                <a16:creationId xmlns:a16="http://schemas.microsoft.com/office/drawing/2014/main" id="{D2CD81D4-6282-5749-AF3E-B0E55816C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7256" y="4965127"/>
            <a:ext cx="0" cy="10223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" name="Line 90">
            <a:extLst>
              <a:ext uri="{FF2B5EF4-FFF2-40B4-BE49-F238E27FC236}">
                <a16:creationId xmlns:a16="http://schemas.microsoft.com/office/drawing/2014/main" id="{86899CB5-FD7D-A644-9755-2DA9E5F4AA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1068" y="5465189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" name="Text Box 56">
            <a:extLst>
              <a:ext uri="{FF2B5EF4-FFF2-40B4-BE49-F238E27FC236}">
                <a16:creationId xmlns:a16="http://schemas.microsoft.com/office/drawing/2014/main" id="{2CFC877C-1B09-8849-95D0-2EBA259C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968" y="4220589"/>
            <a:ext cx="917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socket</a:t>
            </a:r>
          </a:p>
        </p:txBody>
      </p:sp>
      <p:sp>
        <p:nvSpPr>
          <p:cNvPr id="114" name="Line 92">
            <a:extLst>
              <a:ext uri="{FF2B5EF4-FFF2-40B4-BE49-F238E27FC236}">
                <a16:creationId xmlns:a16="http://schemas.microsoft.com/office/drawing/2014/main" id="{F5883250-9436-014C-B8FA-7F184F4516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8018" y="4420614"/>
            <a:ext cx="968375" cy="4349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5" name="Line 93">
            <a:extLst>
              <a:ext uri="{FF2B5EF4-FFF2-40B4-BE49-F238E27FC236}">
                <a16:creationId xmlns:a16="http://schemas.microsoft.com/office/drawing/2014/main" id="{F83582A8-D082-E24D-9637-B677A079F0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63181" y="4409502"/>
            <a:ext cx="968375" cy="4349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6" name="Group 96">
            <a:extLst>
              <a:ext uri="{FF2B5EF4-FFF2-40B4-BE49-F238E27FC236}">
                <a16:creationId xmlns:a16="http://schemas.microsoft.com/office/drawing/2014/main" id="{A4EC689D-3AE5-AC42-8E9A-D41B31DF26A0}"/>
              </a:ext>
            </a:extLst>
          </p:cNvPr>
          <p:cNvGrpSpPr>
            <a:grpSpLocks/>
          </p:cNvGrpSpPr>
          <p:nvPr/>
        </p:nvGrpSpPr>
        <p:grpSpPr bwMode="auto">
          <a:xfrm>
            <a:off x="2318218" y="5474714"/>
            <a:ext cx="719138" cy="773113"/>
            <a:chOff x="-44" y="1473"/>
            <a:chExt cx="981" cy="1105"/>
          </a:xfrm>
        </p:grpSpPr>
        <p:pic>
          <p:nvPicPr>
            <p:cNvPr id="117" name="Picture 97" descr="desktop_computer_stylized_medium">
              <a:extLst>
                <a:ext uri="{FF2B5EF4-FFF2-40B4-BE49-F238E27FC236}">
                  <a16:creationId xmlns:a16="http://schemas.microsoft.com/office/drawing/2014/main" id="{4EAFAA9B-1FE4-8048-AEF5-4600C1CB3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id="{88B1BD01-DE89-6A4D-A050-0D8D405A8F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9" name="Group 99">
            <a:extLst>
              <a:ext uri="{FF2B5EF4-FFF2-40B4-BE49-F238E27FC236}">
                <a16:creationId xmlns:a16="http://schemas.microsoft.com/office/drawing/2014/main" id="{13D0F484-888E-5342-9E3B-6B702B522B8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014293" y="5669977"/>
            <a:ext cx="719138" cy="773112"/>
            <a:chOff x="-44" y="1473"/>
            <a:chExt cx="981" cy="1105"/>
          </a:xfrm>
        </p:grpSpPr>
        <p:pic>
          <p:nvPicPr>
            <p:cNvPr id="120" name="Picture 100" descr="desktop_computer_stylized_medium">
              <a:extLst>
                <a:ext uri="{FF2B5EF4-FFF2-40B4-BE49-F238E27FC236}">
                  <a16:creationId xmlns:a16="http://schemas.microsoft.com/office/drawing/2014/main" id="{A3C739BC-E497-6E4F-8AF0-1E359C622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Freeform 101">
              <a:extLst>
                <a:ext uri="{FF2B5EF4-FFF2-40B4-BE49-F238E27FC236}">
                  <a16:creationId xmlns:a16="http://schemas.microsoft.com/office/drawing/2014/main" id="{34D4BA65-175D-534B-96CE-35055DA62B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58" name="Cloud 57">
            <a:extLst>
              <a:ext uri="{FF2B5EF4-FFF2-40B4-BE49-F238E27FC236}">
                <a16:creationId xmlns:a16="http://schemas.microsoft.com/office/drawing/2014/main" id="{F1B2A3A5-A3CB-DE4D-9D2F-6604018DBD87}"/>
              </a:ext>
            </a:extLst>
          </p:cNvPr>
          <p:cNvSpPr/>
          <p:nvPr/>
        </p:nvSpPr>
        <p:spPr bwMode="auto">
          <a:xfrm>
            <a:off x="7029290" y="203625"/>
            <a:ext cx="4795440" cy="1131889"/>
          </a:xfrm>
          <a:prstGeom prst="cloud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Socket: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where a process plug into the network</a:t>
            </a:r>
          </a:p>
        </p:txBody>
      </p:sp>
    </p:spTree>
    <p:extLst>
      <p:ext uri="{BB962C8B-B14F-4D97-AF65-F5344CB8AC3E}">
        <p14:creationId xmlns:p14="http://schemas.microsoft.com/office/powerpoint/2010/main" val="12122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Addressing processes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B0603A7-FD76-E142-950F-40A4CCA78957}"/>
              </a:ext>
            </a:extLst>
          </p:cNvPr>
          <p:cNvSpPr txBox="1">
            <a:spLocks noChangeArrowheads="1"/>
          </p:cNvSpPr>
          <p:nvPr/>
        </p:nvSpPr>
        <p:spPr>
          <a:xfrm>
            <a:off x="695101" y="1464896"/>
            <a:ext cx="4964479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to receive messages, process  must have </a:t>
            </a: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identifier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host device has unique 32-bit IP address</a:t>
            </a:r>
          </a:p>
          <a:p>
            <a:r>
              <a:rPr lang="en-US" altLang="en-US" i="1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Q:</a:t>
            </a:r>
            <a:r>
              <a:rPr lang="en-US" altLang="en-US" dirty="0">
                <a:ea typeface="ＭＳ Ｐゴシック" panose="020B0600070205080204" pitchFamily="34" charset="-128"/>
              </a:rPr>
              <a:t> does  IP address of host on which process runs suffice for identifying the process?</a:t>
            </a:r>
          </a:p>
        </p:txBody>
      </p:sp>
      <p:sp>
        <p:nvSpPr>
          <p:cNvPr id="62" name="Rectangle 4">
            <a:extLst>
              <a:ext uri="{FF2B5EF4-FFF2-40B4-BE49-F238E27FC236}">
                <a16:creationId xmlns:a16="http://schemas.microsoft.com/office/drawing/2014/main" id="{3FB47D89-608E-6B48-B260-00596EFC3969}"/>
              </a:ext>
            </a:extLst>
          </p:cNvPr>
          <p:cNvSpPr txBox="1">
            <a:spLocks noChangeArrowheads="1"/>
          </p:cNvSpPr>
          <p:nvPr/>
        </p:nvSpPr>
        <p:spPr>
          <a:xfrm>
            <a:off x="6056491" y="1464896"/>
            <a:ext cx="5573224" cy="5218112"/>
          </a:xfrm>
          <a:prstGeom prst="rect">
            <a:avLst/>
          </a:prstGeom>
          <a:noFill/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identifier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includes both </a:t>
            </a: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IP address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port numbers</a:t>
            </a:r>
            <a:r>
              <a:rPr lang="en-US" altLang="en-US" dirty="0">
                <a:ea typeface="ＭＳ Ｐゴシック" panose="020B0600070205080204" pitchFamily="34" charset="-128"/>
              </a:rPr>
              <a:t> associated with process on host.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example port numbers: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HTTP server: 80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mail server: 25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to send HTTP message to </a:t>
            </a:r>
            <a:r>
              <a:rPr lang="en-US" altLang="en-US" dirty="0" err="1">
                <a:ea typeface="ＭＳ Ｐゴシック" panose="020B0600070205080204" pitchFamily="34" charset="-128"/>
              </a:rPr>
              <a:t>gaia.cs.umass.edu</a:t>
            </a:r>
            <a:r>
              <a:rPr lang="en-US" altLang="en-US" dirty="0">
                <a:ea typeface="ＭＳ Ｐゴシック" panose="020B0600070205080204" pitchFamily="34" charset="-128"/>
              </a:rPr>
              <a:t> web server: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IP address: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128.119.245.12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port number: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80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more shortly…</a:t>
            </a:r>
          </a:p>
        </p:txBody>
      </p:sp>
      <p:sp>
        <p:nvSpPr>
          <p:cNvPr id="63" name="Rectangle 3">
            <a:extLst>
              <a:ext uri="{FF2B5EF4-FFF2-40B4-BE49-F238E27FC236}">
                <a16:creationId xmlns:a16="http://schemas.microsoft.com/office/drawing/2014/main" id="{E09403B9-43A8-5149-B58E-34440F6A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85" y="4507034"/>
            <a:ext cx="431451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85000"/>
              </a:lnSpc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2800" i="1" u="sng" dirty="0">
                <a:solidFill>
                  <a:srgbClr val="CC0000"/>
                </a:solidFill>
                <a:latin typeface="+mn-lt"/>
              </a:rPr>
              <a:t>A:</a:t>
            </a:r>
            <a:r>
              <a:rPr lang="en-US" altLang="en-US" sz="2800" dirty="0">
                <a:latin typeface="+mn-lt"/>
              </a:rPr>
              <a:t> no, </a:t>
            </a:r>
            <a:r>
              <a:rPr lang="en-US" altLang="en-US" sz="2800" i="1" dirty="0">
                <a:latin typeface="+mn-lt"/>
              </a:rPr>
              <a:t>many</a:t>
            </a:r>
            <a:r>
              <a:rPr lang="en-US" altLang="en-US" sz="2800" dirty="0">
                <a:latin typeface="+mn-lt"/>
              </a:rPr>
              <a:t> processes can be running on same host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3DBFCA4D-B6D9-754C-BEF1-87C75FF17E8A}"/>
              </a:ext>
            </a:extLst>
          </p:cNvPr>
          <p:cNvSpPr/>
          <p:nvPr/>
        </p:nvSpPr>
        <p:spPr bwMode="auto">
          <a:xfrm>
            <a:off x="5796765" y="375012"/>
            <a:ext cx="3544085" cy="871538"/>
          </a:xfrm>
          <a:prstGeom prst="wedgeEllipseCallout">
            <a:avLst>
              <a:gd name="adj1" fmla="val 4851"/>
              <a:gd name="adj2" fmla="val 13247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for network to identify a process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10327</TotalTime>
  <Words>4052</Words>
  <Application>Microsoft Macintosh PowerPoint</Application>
  <PresentationFormat>Widescreen</PresentationFormat>
  <Paragraphs>856</Paragraphs>
  <Slides>43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ZapfDingbats</vt:lpstr>
      <vt:lpstr>Arial</vt:lpstr>
      <vt:lpstr>Calibri</vt:lpstr>
      <vt:lpstr>Calibri Light</vt:lpstr>
      <vt:lpstr>Comic Sans MS</vt:lpstr>
      <vt:lpstr>Courier New</vt:lpstr>
      <vt:lpstr>Gill Sans MT</vt:lpstr>
      <vt:lpstr>Tahoma</vt:lpstr>
      <vt:lpstr>Times New Roman</vt:lpstr>
      <vt:lpstr>Wingdings</vt:lpstr>
      <vt:lpstr>Office Theme</vt:lpstr>
      <vt:lpstr>PowerPoint Presentation</vt:lpstr>
      <vt:lpstr>Application layer: overview</vt:lpstr>
      <vt:lpstr>Some network apps</vt:lpstr>
      <vt:lpstr>Creating a network app</vt:lpstr>
      <vt:lpstr>Client-server paradigm</vt:lpstr>
      <vt:lpstr>Peer-peer architecture</vt:lpstr>
      <vt:lpstr>Processes communicating</vt:lpstr>
      <vt:lpstr>Sockets</vt:lpstr>
      <vt:lpstr>Addressing processes</vt:lpstr>
      <vt:lpstr>An application-layer protocol defines:</vt:lpstr>
      <vt:lpstr>What transport service does an app need?</vt:lpstr>
      <vt:lpstr>Transport service requirements: common apps</vt:lpstr>
      <vt:lpstr>Internet transport protocols services</vt:lpstr>
      <vt:lpstr>Internet transport protocols services</vt:lpstr>
      <vt:lpstr>Mid-break</vt:lpstr>
      <vt:lpstr>Application layer: overview</vt:lpstr>
      <vt:lpstr>Web and HTTP</vt:lpstr>
      <vt:lpstr>HTTP overview</vt:lpstr>
      <vt:lpstr>HTTP overview (continued)</vt:lpstr>
      <vt:lpstr>HTTP connections: two types</vt:lpstr>
      <vt:lpstr>Persistent HTTP (default)</vt:lpstr>
      <vt:lpstr>Persistent HTTP (cont.)</vt:lpstr>
      <vt:lpstr>Persistent HTTP response time</vt:lpstr>
      <vt:lpstr>Non-persistent HTTP: example</vt:lpstr>
      <vt:lpstr>Non-persistent HTTP: example (cont.)</vt:lpstr>
      <vt:lpstr>Non-persistent HTTP: response time</vt:lpstr>
      <vt:lpstr>Persistent HTTP vs. Non-persistent HTTP</vt:lpstr>
      <vt:lpstr>Non-persistent HTTP with parallel connections</vt:lpstr>
      <vt:lpstr>Use of parallel connections</vt:lpstr>
      <vt:lpstr>HTTP request message</vt:lpstr>
      <vt:lpstr>HTTP request message: general format</vt:lpstr>
      <vt:lpstr>Other HTTP request messages</vt:lpstr>
      <vt:lpstr>HTTP response message</vt:lpstr>
      <vt:lpstr>HTTP response status codes</vt:lpstr>
      <vt:lpstr>Trying out HTTP (client side) for yourself</vt:lpstr>
      <vt:lpstr>Maintaining user/server state: cookies</vt:lpstr>
      <vt:lpstr>Maintaining user/server state: cookies</vt:lpstr>
      <vt:lpstr>HTTP cookies: comments</vt:lpstr>
      <vt:lpstr>Web caches (proxy servers)</vt:lpstr>
      <vt:lpstr>Web caches (proxy servers)</vt:lpstr>
      <vt:lpstr>Chapter 2: Summary</vt:lpstr>
      <vt:lpstr>PowerPoint Presentation</vt:lpstr>
      <vt:lpstr>Lecture done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Ren Ping Liu</cp:lastModifiedBy>
  <cp:revision>297</cp:revision>
  <dcterms:created xsi:type="dcterms:W3CDTF">2020-01-18T07:24:59Z</dcterms:created>
  <dcterms:modified xsi:type="dcterms:W3CDTF">2023-03-03T23:36:19Z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4f0713-8a76-46fc-9033-3e1b6c45971d_Enabled">
    <vt:lpwstr>true</vt:lpwstr>
  </property>
  <property fmtid="{D5CDD505-2E9C-101B-9397-08002B2CF9AE}" pid="3" name="MSIP_Label_ba4f0713-8a76-46fc-9033-3e1b6c45971d_SetDate">
    <vt:lpwstr>2022-01-05T01:07:31Z</vt:lpwstr>
  </property>
  <property fmtid="{D5CDD505-2E9C-101B-9397-08002B2CF9AE}" pid="4" name="MSIP_Label_ba4f0713-8a76-46fc-9033-3e1b6c45971d_Method">
    <vt:lpwstr>Privileged</vt:lpwstr>
  </property>
  <property fmtid="{D5CDD505-2E9C-101B-9397-08002B2CF9AE}" pid="5" name="MSIP_Label_ba4f0713-8a76-46fc-9033-3e1b6c45971d_Name">
    <vt:lpwstr>UTS-Public</vt:lpwstr>
  </property>
  <property fmtid="{D5CDD505-2E9C-101B-9397-08002B2CF9AE}" pid="6" name="MSIP_Label_ba4f0713-8a76-46fc-9033-3e1b6c45971d_SiteId">
    <vt:lpwstr>e8911c26-cf9f-4a9c-878e-527807be8791</vt:lpwstr>
  </property>
  <property fmtid="{D5CDD505-2E9C-101B-9397-08002B2CF9AE}" pid="7" name="MSIP_Label_ba4f0713-8a76-46fc-9033-3e1b6c45971d_ActionId">
    <vt:lpwstr>4090012e-1f00-4a0a-b6e7-5c37d52bfd22</vt:lpwstr>
  </property>
  <property fmtid="{D5CDD505-2E9C-101B-9397-08002B2CF9AE}" pid="8" name="MSIP_Label_ba4f0713-8a76-46fc-9033-3e1b6c45971d_ContentBits">
    <vt:lpwstr>0</vt:lpwstr>
  </property>
</Properties>
</file>